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Lst>
  <p:notesMasterIdLst>
    <p:notesMasterId r:id="rId74"/>
  </p:notesMasterIdLst>
  <p:sldIdLst>
    <p:sldId id="449" r:id="rId4"/>
    <p:sldId id="450" r:id="rId5"/>
    <p:sldId id="257" r:id="rId6"/>
    <p:sldId id="475" r:id="rId7"/>
    <p:sldId id="467" r:id="rId8"/>
    <p:sldId id="527" r:id="rId9"/>
    <p:sldId id="528" r:id="rId10"/>
    <p:sldId id="529" r:id="rId11"/>
    <p:sldId id="530" r:id="rId12"/>
    <p:sldId id="531" r:id="rId13"/>
    <p:sldId id="389" r:id="rId14"/>
    <p:sldId id="396" r:id="rId15"/>
    <p:sldId id="394" r:id="rId16"/>
    <p:sldId id="460" r:id="rId17"/>
    <p:sldId id="397" r:id="rId18"/>
    <p:sldId id="461" r:id="rId19"/>
    <p:sldId id="378" r:id="rId20"/>
    <p:sldId id="473" r:id="rId21"/>
    <p:sldId id="463" r:id="rId22"/>
    <p:sldId id="382" r:id="rId23"/>
    <p:sldId id="453" r:id="rId24"/>
    <p:sldId id="464" r:id="rId25"/>
    <p:sldId id="381" r:id="rId26"/>
    <p:sldId id="454" r:id="rId27"/>
    <p:sldId id="466" r:id="rId28"/>
    <p:sldId id="432" r:id="rId29"/>
    <p:sldId id="532" r:id="rId30"/>
    <p:sldId id="590" r:id="rId31"/>
    <p:sldId id="533" r:id="rId32"/>
    <p:sldId id="534" r:id="rId33"/>
    <p:sldId id="535" r:id="rId34"/>
    <p:sldId id="537" r:id="rId35"/>
    <p:sldId id="536" r:id="rId36"/>
    <p:sldId id="538" r:id="rId37"/>
    <p:sldId id="591" r:id="rId38"/>
    <p:sldId id="539" r:id="rId39"/>
    <p:sldId id="383" r:id="rId40"/>
    <p:sldId id="468" r:id="rId41"/>
    <p:sldId id="386" r:id="rId42"/>
    <p:sldId id="421" r:id="rId43"/>
    <p:sldId id="458" r:id="rId44"/>
    <p:sldId id="474" r:id="rId45"/>
    <p:sldId id="455" r:id="rId46"/>
    <p:sldId id="423" r:id="rId47"/>
    <p:sldId id="425" r:id="rId48"/>
    <p:sldId id="636" r:id="rId49"/>
    <p:sldId id="633" r:id="rId50"/>
    <p:sldId id="634" r:id="rId51"/>
    <p:sldId id="635" r:id="rId52"/>
    <p:sldId id="411" r:id="rId53"/>
    <p:sldId id="412" r:id="rId54"/>
    <p:sldId id="413" r:id="rId55"/>
    <p:sldId id="414" r:id="rId56"/>
    <p:sldId id="415" r:id="rId57"/>
    <p:sldId id="434" r:id="rId58"/>
    <p:sldId id="472" r:id="rId59"/>
    <p:sldId id="435" r:id="rId60"/>
    <p:sldId id="469" r:id="rId61"/>
    <p:sldId id="436" r:id="rId62"/>
    <p:sldId id="437" r:id="rId63"/>
    <p:sldId id="438" r:id="rId64"/>
    <p:sldId id="456" r:id="rId65"/>
    <p:sldId id="433" r:id="rId66"/>
    <p:sldId id="431" r:id="rId67"/>
    <p:sldId id="430" r:id="rId68"/>
    <p:sldId id="446" r:id="rId69"/>
    <p:sldId id="448" r:id="rId70"/>
    <p:sldId id="442" r:id="rId71"/>
    <p:sldId id="443" r:id="rId72"/>
    <p:sldId id="470" r:id="rId73"/>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996633"/>
    <a:srgbClr val="660033"/>
    <a:srgbClr val="FF00FF"/>
    <a:srgbClr val="00FF00"/>
    <a:srgbClr val="FF5050"/>
    <a:srgbClr val="00FFFF"/>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32"/>
    <p:restoredTop sz="91954"/>
  </p:normalViewPr>
  <p:slideViewPr>
    <p:cSldViewPr showGuides="1">
      <p:cViewPr varScale="1">
        <p:scale>
          <a:sx n="65" d="100"/>
          <a:sy n="65" d="100"/>
        </p:scale>
        <p:origin x="-1578" y="-96"/>
      </p:cViewPr>
      <p:guideLst>
        <p:guide orient="horz" pos="2160"/>
        <p:guide pos="2882"/>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viewProps" Target="viewProps.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992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9923"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0" name="Rectangle 4"/>
          <p:cNvSpPr>
            <a:spLocks noGrp="1" noRot="1" noChangeAspec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9925"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p>
        </p:txBody>
      </p:sp>
      <p:sp>
        <p:nvSpPr>
          <p:cNvPr id="209926"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9927"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fontAlgn="base" hangingPunct="1"/>
            <a:fld id="{9A0DB2DC-4C9A-4742-B13C-FB6460FD3503}" type="slidenum">
              <a:rPr lang="en-US" altLang="zh-CN" sz="1200" strike="noStrike" noProof="1" dirty="0">
                <a:latin typeface="Arial" panose="020B0604020202020204" pitchFamily="34" charset="0"/>
                <a:ea typeface="宋体" panose="02010600030101010101" pitchFamily="2" charset="-122"/>
                <a:cs typeface="+mn-cs"/>
              </a:rPr>
              <a:pPr lvl="0" algn="r" eaLnBrk="1" fontAlgn="base" hangingPunct="1"/>
              <a:t>‹#›</a:t>
            </a:fld>
            <a:endParaRPr lang="en-US" altLang="zh-CN" sz="1200" strike="noStrike" noProof="1"/>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indent="0" algn="r"/>
            <a:fld id="{9A0DB2DC-4C9A-4742-B13C-FB6460FD3503}" type="slidenum">
              <a:rPr lang="en-US" altLang="zh-CN" sz="1200" dirty="0"/>
              <a:pPr lvl="0" indent="0" algn="r"/>
              <a:t>13</a:t>
            </a:fld>
            <a:endParaRPr lang="en-US" altLang="zh-CN" sz="1200" dirty="0"/>
          </a:p>
        </p:txBody>
      </p:sp>
      <p:sp>
        <p:nvSpPr>
          <p:cNvPr id="18434" name="Rectangle 2"/>
          <p:cNvSpPr>
            <a:spLocks noGrp="1" noRot="1" noChangeAspect="1" noTextEdit="1"/>
          </p:cNvSpPr>
          <p:nvPr>
            <p:ph type="sldImg"/>
          </p:nvPr>
        </p:nvSpPr>
        <p:spPr/>
      </p:sp>
      <p:sp>
        <p:nvSpPr>
          <p:cNvPr id="18435" name="Rectangle 3"/>
          <p:cNvSpPr>
            <a:spLocks noGrp="1"/>
          </p:cNvSpPr>
          <p:nvPr>
            <p:ph type="body"/>
          </p:nvPr>
        </p:nvSpPr>
        <p:spPr/>
        <p:txBody>
          <a:bodyPr wrap="square" lIns="91440" tIns="45720" rIns="91440" bIns="45720" anchor="t"/>
          <a:lstStyle/>
          <a:p>
            <a:pPr lvl="0" eaLnBrk="1" hangingPunct="1"/>
            <a:r>
              <a:rPr lang="zh-CN" altLang="en-US" dirty="0"/>
              <a:t>遂班军而还，郡并获全。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indent="0" algn="r"/>
            <a:fld id="{9A0DB2DC-4C9A-4742-B13C-FB6460FD3503}" type="slidenum">
              <a:rPr lang="en-US" altLang="zh-CN" sz="1200" dirty="0"/>
              <a:pPr lvl="0" indent="0" algn="r"/>
              <a:t>17</a:t>
            </a:fld>
            <a:endParaRPr lang="en-US" altLang="zh-CN" sz="1200" dirty="0"/>
          </a:p>
        </p:txBody>
      </p:sp>
      <p:sp>
        <p:nvSpPr>
          <p:cNvPr id="23554" name="Rectangle 2"/>
          <p:cNvSpPr>
            <a:spLocks noGrp="1" noRot="1" noChangeAspect="1" noTextEdit="1"/>
          </p:cNvSpPr>
          <p:nvPr>
            <p:ph type="sldImg"/>
          </p:nvPr>
        </p:nvSpPr>
        <p:spPr/>
      </p:sp>
      <p:sp>
        <p:nvSpPr>
          <p:cNvPr id="23555" name="Rectangle 3"/>
          <p:cNvSpPr>
            <a:spLocks noGrp="1"/>
          </p:cNvSpPr>
          <p:nvPr>
            <p:ph type="body"/>
          </p:nvPr>
        </p:nvSpPr>
        <p:spPr/>
        <p:txBody>
          <a:bodyPr wrap="square" lIns="91440" tIns="45720" rIns="91440" bIns="45720" anchor="t"/>
          <a:lstStyle/>
          <a:p>
            <a:pPr lvl="0" eaLnBrk="1" hangingPunct="1"/>
            <a:r>
              <a:rPr lang="en-US" altLang="zh-CN" dirty="0"/>
              <a:t>hàn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indent="0" algn="r"/>
            <a:fld id="{9A0DB2DC-4C9A-4742-B13C-FB6460FD3503}" type="slidenum">
              <a:rPr lang="en-US" altLang="zh-CN" sz="1200" dirty="0"/>
              <a:pPr lvl="0" indent="0" algn="r"/>
              <a:t>21</a:t>
            </a:fld>
            <a:endParaRPr lang="en-US" altLang="zh-CN" sz="1200" dirty="0"/>
          </a:p>
        </p:txBody>
      </p:sp>
      <p:sp>
        <p:nvSpPr>
          <p:cNvPr id="28674" name="Rectangle 2"/>
          <p:cNvSpPr>
            <a:spLocks noGrp="1" noRot="1" noChangeAspect="1" noTextEdit="1"/>
          </p:cNvSpPr>
          <p:nvPr>
            <p:ph type="sldImg"/>
          </p:nvPr>
        </p:nvSpPr>
        <p:spPr/>
      </p:sp>
      <p:sp>
        <p:nvSpPr>
          <p:cNvPr id="28675" name="Rectangle 3"/>
          <p:cNvSpPr>
            <a:spLocks noGrp="1"/>
          </p:cNvSpPr>
          <p:nvPr>
            <p:ph type="body"/>
          </p:nvPr>
        </p:nvSpPr>
        <p:spPr/>
        <p:txBody>
          <a:bodyPr wrap="square" lIns="91440" tIns="45720" rIns="91440" bIns="45720" anchor="t"/>
          <a:lstStyle/>
          <a:p>
            <a:pPr lvl="0" eaLnBrk="1" hangingPunct="1"/>
            <a:r>
              <a:rPr lang="zh-CN" altLang="en-US" dirty="0"/>
              <a:t>如果居心敬而行事简，以此来治理百姓，不是很好吗？但，如果居心简行事又简，是不是太简了一些？ </a:t>
            </a:r>
            <a:endParaRPr lang="en-US" altLang="zh-CN" dirty="0"/>
          </a:p>
          <a:p>
            <a:pPr lvl="0" eaLnBrk="1" hangingPunct="1"/>
            <a:r>
              <a:rPr lang="zh-CN" altLang="en-US" dirty="0">
                <a:solidFill>
                  <a:schemeClr val="bg1"/>
                </a:solidFill>
              </a:rPr>
              <a:t>居：怀着，安着，居心叵测。居敬：谓持身恭敬，主敬，持敬</a:t>
            </a:r>
          </a:p>
          <a:p>
            <a:pPr lvl="0" eaLnBrk="1" hangingPunct="1"/>
            <a:r>
              <a:rPr lang="zh-CN" altLang="en-US" dirty="0">
                <a:solidFill>
                  <a:schemeClr val="bg1"/>
                </a:solidFill>
              </a:rPr>
              <a:t>行简：行事简易   </a:t>
            </a:r>
          </a:p>
          <a:p>
            <a:pPr lvl="0" eaLnBrk="1" hangingPunct="1"/>
            <a:r>
              <a:rPr lang="zh-CN" altLang="en-US" dirty="0">
                <a:solidFill>
                  <a:schemeClr val="bg1"/>
                </a:solidFill>
              </a:rPr>
              <a:t>居简：谓持身宽略</a:t>
            </a:r>
          </a:p>
          <a:p>
            <a:pPr lvl="0" eaLnBrk="1" hangingPunct="1"/>
            <a:r>
              <a:rPr lang="zh-CN" altLang="zh-CN" dirty="0">
                <a:solidFill>
                  <a:schemeClr val="bg1"/>
                </a:solidFill>
              </a:rPr>
              <a:t>一个人平时自居于敬，严谨用心，行事简约，政事简明，以此治理百姓，不也可以吗！而一个人对自己要求简单随意，再加上行事简约，那恐怕就太简陋了吧</a:t>
            </a:r>
            <a:endParaRPr lang="zh-CN" altLang="en-US" dirty="0">
              <a:solidFill>
                <a:schemeClr val="bg1"/>
              </a:solidFill>
            </a:endParaRPr>
          </a:p>
          <a:p>
            <a:pPr lvl="0" eaLnBrk="1" hangingPunct="1"/>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noTextEdit="1"/>
          </p:cNvSpPr>
          <p:nvPr>
            <p:ph type="sldImg"/>
          </p:nvPr>
        </p:nvSpPr>
        <p:spPr/>
      </p:sp>
      <p:sp>
        <p:nvSpPr>
          <p:cNvPr id="43010" name="文本占位符 2"/>
          <p:cNvSpPr>
            <a:spLocks noGrp="1"/>
          </p:cNvSpPr>
          <p:nvPr>
            <p:ph type="body"/>
          </p:nvPr>
        </p:nvSpPr>
        <p:spPr/>
        <p:txBody>
          <a:bodyPr wrap="square" lIns="91440" tIns="45720" rIns="91440" bIns="45720" anchor="t"/>
          <a:lstStyle/>
          <a:p>
            <a:pPr lvl="0"/>
            <a:r>
              <a:rPr lang="zh-CN" altLang="en-US"/>
              <a:t>子罕曰:"我以不贪为宝，尔以玉为宝，若以与我，皆丧宝也。不若人有其宝。"稽首而告曰:"小人怀璧，不可以越乡，纳此以请死也。"子罕置诸其里，使玉人为之琢之，富而后使复其所。子罕说:"我认为不贪(这种品质)是宝，你认为玉石是宝，假若把玉给我，(咱俩)都失去了宝。不如各人拥有自己的宝。"献玉的人很恭敬地说:"小人拥有玉，寸步难行，献上这块玉以求免死。" 子罕把它放在自己的乡里，让工匠替自己雕玉，(卖掉玉)使献玉人富有之后，让他回到家里。</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noTextEdit="1"/>
          </p:cNvSpPr>
          <p:nvPr>
            <p:ph type="sldImg"/>
          </p:nvPr>
        </p:nvSpPr>
        <p:spPr/>
      </p:sp>
      <p:sp>
        <p:nvSpPr>
          <p:cNvPr id="50178" name="备注占位符 2"/>
          <p:cNvSpPr>
            <a:spLocks noGrp="1"/>
          </p:cNvSpPr>
          <p:nvPr>
            <p:ph type="body"/>
          </p:nvPr>
        </p:nvSpPr>
        <p:spPr/>
        <p:txBody>
          <a:bodyPr wrap="square" lIns="91440" tIns="45720" rIns="91440" bIns="45720" anchor="t"/>
          <a:lstStyle/>
          <a:p>
            <a:pPr lvl="0" eaLnBrk="1" hangingPunct="1"/>
            <a:endParaRPr lang="zh-CN" altLang="en-US" sz="2800" dirty="0">
              <a:solidFill>
                <a:schemeClr val="bg1"/>
              </a:solidFill>
              <a:latin typeface="黑体" panose="02010609060101010101" pitchFamily="49" charset="-122"/>
              <a:ea typeface="黑体" panose="02010609060101010101" pitchFamily="49" charset="-122"/>
            </a:endParaRPr>
          </a:p>
          <a:p>
            <a:pPr lvl="0" eaLnBrk="1" hangingPunct="1"/>
            <a:endParaRPr lang="zh-CN" altLang="en-US" sz="2800" dirty="0">
              <a:solidFill>
                <a:schemeClr val="bg1"/>
              </a:solidFill>
              <a:latin typeface="黑体" panose="02010609060101010101" pitchFamily="49" charset="-122"/>
              <a:ea typeface="黑体" panose="02010609060101010101" pitchFamily="49" charset="-122"/>
            </a:endParaRPr>
          </a:p>
          <a:p>
            <a:pPr lvl="0" eaLnBrk="1" hangingPunct="1"/>
            <a:r>
              <a:rPr lang="zh-CN" altLang="en-US" sz="2800" b="1" dirty="0">
                <a:sym typeface="+mn-ea"/>
              </a:rPr>
              <a:t>从前我们的先君桓公出游时，看到饥饿的人就给他们食物，看到贫病的人就给他们钱财（帮助他们治疗） 。</a:t>
            </a:r>
            <a:endParaRPr lang="zh-CN" altLang="en-US" sz="2800" b="1" dirty="0">
              <a:latin typeface="Arial" panose="020B0604020202020204" pitchFamily="34" charset="0"/>
              <a:ea typeface="宋体" panose="02010600030101010101" pitchFamily="2" charset="-122"/>
            </a:endParaRPr>
          </a:p>
          <a:p>
            <a:pPr lvl="0" eaLnBrk="1" hangingPunct="1"/>
            <a:endParaRPr lang="zh-CN" altLang="en-US" sz="2800" dirty="0">
              <a:solidFill>
                <a:schemeClr val="bg1"/>
              </a:solidFill>
              <a:latin typeface="黑体" panose="02010609060101010101" pitchFamily="49" charset="-122"/>
              <a:ea typeface="黑体" panose="02010609060101010101" pitchFamily="49" charset="-122"/>
            </a:endParaRPr>
          </a:p>
          <a:p>
            <a:pPr lvl="0" eaLnBrk="1" hangingPunct="1"/>
            <a:r>
              <a:rPr lang="zh-CN" altLang="zh-CN" dirty="0">
                <a:solidFill>
                  <a:srgbClr val="00FFFF"/>
                </a:solidFill>
              </a:rPr>
              <a:t>於邑</a:t>
            </a:r>
            <a:r>
              <a:rPr lang="zh-CN" altLang="en-US" dirty="0">
                <a:solidFill>
                  <a:srgbClr val="00FFFF"/>
                </a:solidFill>
              </a:rPr>
              <a:t>  </a:t>
            </a:r>
            <a:r>
              <a:rPr lang="en-US" altLang="zh-CN" dirty="0">
                <a:solidFill>
                  <a:srgbClr val="00FFFF"/>
                </a:solidFill>
              </a:rPr>
              <a:t>wū y</a:t>
            </a:r>
            <a:r>
              <a:rPr lang="zh-CN" altLang="zh-CN" dirty="0">
                <a:solidFill>
                  <a:srgbClr val="00FFFF"/>
                </a:solidFill>
              </a:rPr>
              <a:t>ì</a:t>
            </a:r>
            <a:r>
              <a:rPr lang="zh-CN" altLang="en-US" dirty="0">
                <a:solidFill>
                  <a:srgbClr val="00FFFF"/>
                </a:solidFill>
              </a:rPr>
              <a:t>哽咽</a:t>
            </a:r>
            <a:endParaRPr lang="zh-CN" altLang="zh-CN" dirty="0">
              <a:solidFill>
                <a:srgbClr val="00FFFF"/>
              </a:solidFill>
            </a:endParaRPr>
          </a:p>
          <a:p>
            <a:pPr lvl="0" eaLnBrk="1" hangingPunct="1"/>
            <a:endParaRPr lang="zh-CN" altLang="en-US" dirty="0"/>
          </a:p>
        </p:txBody>
      </p:sp>
      <p:sp>
        <p:nvSpPr>
          <p:cNvPr id="5017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indent="0" algn="r"/>
            <a:fld id="{9A0DB2DC-4C9A-4742-B13C-FB6460FD3503}" type="slidenum">
              <a:rPr lang="en-US" altLang="zh-CN" sz="1200" dirty="0"/>
              <a:pPr lvl="0" indent="0" algn="r"/>
              <a:t>40</a:t>
            </a:fld>
            <a:endParaRPr lang="en-US" altLang="zh-CN"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indent="0" algn="r"/>
            <a:fld id="{9A0DB2DC-4C9A-4742-B13C-FB6460FD3503}" type="slidenum">
              <a:rPr lang="en-US" altLang="zh-CN" sz="1200" dirty="0"/>
              <a:pPr lvl="0" indent="0" algn="r"/>
              <a:t>41</a:t>
            </a:fld>
            <a:endParaRPr lang="en-US" altLang="zh-CN" sz="1200" dirty="0"/>
          </a:p>
        </p:txBody>
      </p:sp>
      <p:sp>
        <p:nvSpPr>
          <p:cNvPr id="52226" name="Rectangle 2"/>
          <p:cNvSpPr>
            <a:spLocks noGrp="1" noRot="1" noChangeAspect="1" noTextEdit="1"/>
          </p:cNvSpPr>
          <p:nvPr>
            <p:ph type="sldImg"/>
          </p:nvPr>
        </p:nvSpPr>
        <p:spPr/>
      </p:sp>
      <p:sp>
        <p:nvSpPr>
          <p:cNvPr id="52227" name="Rectangle 3"/>
          <p:cNvSpPr>
            <a:spLocks noGrp="1"/>
          </p:cNvSpPr>
          <p:nvPr>
            <p:ph type="body"/>
          </p:nvPr>
        </p:nvSpPr>
        <p:spPr/>
        <p:txBody>
          <a:bodyPr wrap="square" lIns="91440" tIns="45720" rIns="91440" bIns="45720" anchor="t"/>
          <a:lstStyle/>
          <a:p>
            <a:pPr lvl="0" eaLnBrk="1" hangingPunct="1"/>
            <a:r>
              <a:rPr lang="zh-CN" altLang="en-US" dirty="0"/>
              <a:t>宽恕无意的过失，无论（这过失）有多大；惩罚故意的犯罪，无论（这犯罪）有多小；这就是皇帝的（仁）政。 </a:t>
            </a:r>
            <a:r>
              <a:rPr lang="zh-CN" altLang="en-US" b="1" dirty="0"/>
              <a:t>用使百姓安乐之道来役使百姓，百姓即使劳苦却也不生怨言；用使民生存之道来杀掉犯法的百姓，百姓即使死去也没有怨恨杀掉他的人，这是帝王做事的原则。</a:t>
            </a:r>
            <a:r>
              <a:rPr lang="zh-CN" altLang="en-US" dirty="0"/>
              <a:t>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幻灯片图像占位符 1"/>
          <p:cNvSpPr>
            <a:spLocks noGrp="1" noRot="1" noChangeAspect="1" noTextEdit="1"/>
          </p:cNvSpPr>
          <p:nvPr>
            <p:ph type="sldImg"/>
          </p:nvPr>
        </p:nvSpPr>
        <p:spPr/>
      </p:sp>
      <p:sp>
        <p:nvSpPr>
          <p:cNvPr id="54274" name="备注占位符 2"/>
          <p:cNvSpPr>
            <a:spLocks noGrp="1"/>
          </p:cNvSpPr>
          <p:nvPr>
            <p:ph type="body"/>
          </p:nvPr>
        </p:nvSpPr>
        <p:spPr/>
        <p:txBody>
          <a:bodyPr wrap="square" lIns="91440" tIns="45720" rIns="91440" bIns="45720" anchor="t"/>
          <a:lstStyle/>
          <a:p>
            <a:pPr lvl="0"/>
            <a:r>
              <a:rPr lang="en-US" altLang="en-US" b="1" dirty="0">
                <a:solidFill>
                  <a:schemeClr val="bg1"/>
                </a:solidFill>
              </a:rPr>
              <a:t>心有感触愤懑填塞其中，</a:t>
            </a:r>
            <a:r>
              <a:rPr lang="en-US" altLang="zh-CN" b="1" dirty="0">
                <a:solidFill>
                  <a:schemeClr val="bg1"/>
                </a:solidFill>
              </a:rPr>
              <a:t>遇</a:t>
            </a:r>
            <a:r>
              <a:rPr lang="zh-CN" altLang="en-US" b="1" dirty="0">
                <a:solidFill>
                  <a:schemeClr val="bg1"/>
                </a:solidFill>
              </a:rPr>
              <a:t>到事情而抒发出来</a:t>
            </a:r>
            <a:r>
              <a:rPr lang="en-US" altLang="en-US" b="1" dirty="0">
                <a:solidFill>
                  <a:schemeClr val="bg1"/>
                </a:solidFill>
              </a:rPr>
              <a:t>， 所以他的文章行文的主旨，</a:t>
            </a:r>
            <a:r>
              <a:rPr lang="en-US" altLang="zh-CN" b="1" dirty="0">
                <a:solidFill>
                  <a:schemeClr val="bg1"/>
                </a:solidFill>
              </a:rPr>
              <a:t>大多被</a:t>
            </a:r>
            <a:r>
              <a:rPr lang="zh-CN" altLang="en-US" b="1" dirty="0">
                <a:solidFill>
                  <a:schemeClr val="bg1"/>
                </a:solidFill>
              </a:rPr>
              <a:t>当今的人嘲笑为迂腐</a:t>
            </a:r>
            <a:r>
              <a:rPr lang="en-US" altLang="en-US" b="1" dirty="0">
                <a:solidFill>
                  <a:schemeClr val="bg1"/>
                </a:solidFill>
              </a:rPr>
              <a:t>。</a:t>
            </a:r>
            <a:endParaRPr lang="zh-CN" altLang="en-US" b="1" dirty="0">
              <a:solidFill>
                <a:schemeClr val="bg1"/>
              </a:solidFill>
            </a:endParaRPr>
          </a:p>
          <a:p>
            <a:pPr lvl="0" eaLnBrk="1" hangingPunct="1"/>
            <a:endParaRPr lang="zh-CN" altLang="en-US" dirty="0"/>
          </a:p>
        </p:txBody>
      </p:sp>
      <p:sp>
        <p:nvSpPr>
          <p:cNvPr id="5427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indent="0" algn="r"/>
            <a:fld id="{9A0DB2DC-4C9A-4742-B13C-FB6460FD3503}" type="slidenum">
              <a:rPr lang="zh-CN" altLang="en-US" sz="1200" dirty="0">
                <a:latin typeface="Arial" panose="020B0604020202020204" pitchFamily="34" charset="0"/>
                <a:ea typeface="宋体" panose="02010600030101010101" pitchFamily="2" charset="-122"/>
              </a:rPr>
              <a:pPr lvl="0" indent="0" algn="r"/>
              <a:t>42</a:t>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Char char="•"/>
              </a:pPr>
              <a:t>‹#›</a:t>
            </a:fld>
            <a:endParaRPr lang="zh-CN" altLang="en-US" strike="noStrike" noProof="1">
              <a:latin typeface="Arial" panose="020B0604020202020204" pitchFamily="34" charset="0"/>
            </a:endParaRP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Char char="•"/>
              </a:pPr>
              <a:t>‹#›</a:t>
            </a:fld>
            <a:endParaRPr lang="zh-CN" altLang="en-US" strike="noStrike" noProof="1">
              <a:latin typeface="Arial" panose="020B0604020202020204" pitchFamily="34" charset="0"/>
            </a:endParaRPr>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Char char="•"/>
              </a:pPr>
              <a:t>‹#›</a:t>
            </a:fld>
            <a:endParaRPr lang="zh-CN" altLang="en-US" strike="noStrike" noProof="1">
              <a:latin typeface="Arial" panose="020B0604020202020204" pitchFamily="34" charset="0"/>
            </a:endParaRPr>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Char char="•"/>
              </a:pPr>
              <a:t>‹#›</a:t>
            </a:fld>
            <a:endParaRPr lang="zh-CN" altLang="en-US" strike="noStrike" noProof="1">
              <a:latin typeface="Arial" panose="020B0604020202020204" pitchFamily="34" charset="0"/>
            </a:endParaRPr>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Char char="•"/>
              </a:pPr>
              <a:t>‹#›</a:t>
            </a:fld>
            <a:endParaRPr lang="zh-CN" altLang="en-US" strike="noStrike" noProof="1">
              <a:latin typeface="Arial" panose="020B0604020202020204" pitchFamily="34" charset="0"/>
            </a:endParaRPr>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Char char="•"/>
              </a:pPr>
              <a:t>‹#›</a:t>
            </a:fld>
            <a:endParaRPr lang="zh-CN" altLang="en-US" strike="noStrike" noProof="1">
              <a:latin typeface="Arial" panose="020B0604020202020204" pitchFamily="34" charset="0"/>
            </a:endParaRPr>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Char char="•"/>
              </a:pPr>
              <a:t>‹#›</a:t>
            </a:fld>
            <a:endParaRPr lang="zh-CN" altLang="en-US" strike="noStrike" noProof="1">
              <a:latin typeface="Arial" panose="020B0604020202020204" pitchFamily="34" charset="0"/>
            </a:endParaRPr>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Char char="•"/>
              </a:pPr>
              <a:t>‹#›</a:t>
            </a:fld>
            <a:endParaRPr lang="zh-CN" altLang="en-US" strike="noStrike" noProof="1">
              <a:latin typeface="Arial" panose="020B0604020202020204" pitchFamily="34" charset="0"/>
            </a:endParaRPr>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Char char="•"/>
              </a:pPr>
              <a:t>‹#›</a:t>
            </a:fld>
            <a:endParaRPr lang="zh-CN" altLang="en-US" strike="noStrike" noProof="1">
              <a:latin typeface="Arial" panose="020B0604020202020204" pitchFamily="34" charset="0"/>
            </a:endParaRPr>
          </a:p>
        </p:txBody>
      </p:sp>
    </p:spTree>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Char char="•"/>
              </a:pPr>
              <a:t>‹#›</a:t>
            </a:fld>
            <a:endParaRPr lang="zh-CN" altLang="en-US" strike="noStrike" noProof="1">
              <a:latin typeface="Arial" panose="020B0604020202020204" pitchFamily="34" charset="0"/>
            </a:endParaRPr>
          </a:p>
        </p:txBody>
      </p:sp>
    </p:spTree>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Char char="•"/>
              </a:pPr>
              <a:t>‹#›</a:t>
            </a:fld>
            <a:endParaRPr lang="zh-CN" altLang="en-US" strike="noStrike" noProof="1">
              <a:latin typeface="Arial" panose="020B0604020202020204" pitchFamily="34" charset="0"/>
            </a:endParaRPr>
          </a:p>
        </p:txBody>
      </p:sp>
    </p:spTree>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1027" name="Rectangle 3"/>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050"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2051" name="Rectangle 3"/>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21860"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buFontTx/>
              <a:buNone/>
              <a:defRPr sz="1400">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1861"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buFontTx/>
              <a:buNone/>
              <a:defRPr sz="1400">
                <a:latin typeface="Arial" panose="020B0604020202020204" pitchFamily="34" charset="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1862"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buChar char="•"/>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Char char="•"/>
              </a:pPr>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074"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3075" name="Rectangle 3"/>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pPr lvl="0" eaLnBrk="1" fontAlgn="base" hangingPunct="1"/>
              <a:t>‹#›</a:t>
            </a:fld>
            <a:endParaRPr lang="en-US" altLang="zh-CN"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 Target="slide6.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22.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slide" Target="slide50.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slide" Target="slide26.xml"/></Relationships>
</file>

<file path=ppt/slides/_rels/slide15.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slide" Target="slide26.xml"/><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26.xml"/></Relationships>
</file>

<file path=ppt/slides/_rels/slide17.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slide" Target="slide26.xml"/><Relationship Id="rId5" Type="http://schemas.openxmlformats.org/officeDocument/2006/relationships/image" Target="../media/image8.jpeg"/><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2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slide" Target="slide26.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slide" Target="slide26.xml"/><Relationship Id="rId4" Type="http://schemas.openxmlformats.org/officeDocument/2006/relationships/image" Target="../media/image8.jpeg"/></Relationships>
</file>

<file path=ppt/slides/_rels/slide2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slide" Target="slide70.xml"/></Relationships>
</file>

<file path=ppt/slides/_rels/slide2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slide" Target="slide26.xml"/><Relationship Id="rId4" Type="http://schemas.openxmlformats.org/officeDocument/2006/relationships/image" Target="../media/image9.jpeg"/></Relationships>
</file>

<file path=ppt/slides/_rels/slide2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10.xml"/><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image" Target="../media/image4.jpeg"/></Relationships>
</file>

<file path=ppt/slides/_rels/slide2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slide" Target="slide26.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13.xml"/><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image" Target="../media/image4.jpeg"/></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45.xml"/><Relationship Id="rId1" Type="http://schemas.openxmlformats.org/officeDocument/2006/relationships/slideLayout" Target="../slideLayouts/slideLayout7.xml"/><Relationship Id="rId5" Type="http://schemas.openxmlformats.org/officeDocument/2006/relationships/slide" Target="slide23.xml"/><Relationship Id="rId4" Type="http://schemas.openxmlformats.org/officeDocument/2006/relationships/image" Target="../media/image8.jpeg"/></Relationships>
</file>

<file path=ppt/slides/_rels/slide3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slide" Target="slide23.xml"/><Relationship Id="rId5" Type="http://schemas.openxmlformats.org/officeDocument/2006/relationships/image" Target="../media/image4.jpeg"/><Relationship Id="rId4" Type="http://schemas.openxmlformats.org/officeDocument/2006/relationships/slide" Target="slide1.xml"/></Relationships>
</file>

<file path=ppt/slides/_rels/slide3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slide" Target="slide24.xml"/></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37.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slide" Target="slide26.xml"/><Relationship Id="rId4" Type="http://schemas.openxmlformats.org/officeDocument/2006/relationships/image" Target="../media/image4.jpeg"/></Relationships>
</file>

<file path=ppt/slides/_rels/slide38.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slide" Target="slide26.xml"/><Relationship Id="rId4" Type="http://schemas.openxmlformats.org/officeDocument/2006/relationships/image" Target="../media/image4.jpeg"/></Relationships>
</file>

<file path=ppt/slides/_rels/slide3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69.xml"/><Relationship Id="rId1" Type="http://schemas.openxmlformats.org/officeDocument/2006/relationships/slideLayout" Target="../slideLayouts/slideLayout7.xml"/><Relationship Id="rId6" Type="http://schemas.openxmlformats.org/officeDocument/2006/relationships/slide" Target="slide26.xml"/><Relationship Id="rId5" Type="http://schemas.openxmlformats.org/officeDocument/2006/relationships/image" Target="../media/image4.jpeg"/><Relationship Id="rId4" Type="http://schemas.openxmlformats.org/officeDocument/2006/relationships/slide" Target="slide54.xml"/></Relationships>
</file>

<file path=ppt/slides/_rels/slide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slide" Target="slide5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6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60.xml"/><Relationship Id="rId1" Type="http://schemas.openxmlformats.org/officeDocument/2006/relationships/slideLayout" Target="../slideLayouts/slideLayout7.xml"/><Relationship Id="rId4" Type="http://schemas.openxmlformats.org/officeDocument/2006/relationships/slide" Target="slide26.xml"/></Relationships>
</file>

<file path=ppt/slides/_rels/slide4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61.xml"/><Relationship Id="rId1" Type="http://schemas.openxmlformats.org/officeDocument/2006/relationships/slideLayout" Target="../slideLayouts/slideLayout7.xml"/><Relationship Id="rId4" Type="http://schemas.openxmlformats.org/officeDocument/2006/relationships/slide" Target="slide26.xml"/></Relationships>
</file>

<file path=ppt/slides/_rels/slide4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13.xml"/><Relationship Id="rId1" Type="http://schemas.openxmlformats.org/officeDocument/2006/relationships/slideLayout" Target="../slideLayouts/slideLayout2.xml"/><Relationship Id="rId4" Type="http://schemas.openxmlformats.org/officeDocument/2006/relationships/slide" Target="slide26.xml"/></Relationships>
</file>

<file path=ppt/slides/_rels/slide5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slide" Target="slide26.xml"/><Relationship Id="rId4" Type="http://schemas.openxmlformats.org/officeDocument/2006/relationships/image" Target="../media/image4.jpeg"/></Relationships>
</file>

<file path=ppt/slides/_rels/slide5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slide" Target="slide26.xml"/></Relationships>
</file>

<file path=ppt/slides/_rels/slide5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 Target="slide17.xml"/><Relationship Id="rId1" Type="http://schemas.openxmlformats.org/officeDocument/2006/relationships/slideLayout" Target="../slideLayouts/slideLayout2.xml"/><Relationship Id="rId4" Type="http://schemas.openxmlformats.org/officeDocument/2006/relationships/slide" Target="slide26.xml"/></Relationships>
</file>

<file path=ppt/slides/_rels/slide5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39.xml"/><Relationship Id="rId1" Type="http://schemas.openxmlformats.org/officeDocument/2006/relationships/slideLayout" Target="../slideLayouts/slideLayout2.xml"/><Relationship Id="rId5" Type="http://schemas.openxmlformats.org/officeDocument/2006/relationships/slide" Target="slide26.xml"/><Relationship Id="rId4" Type="http://schemas.openxmlformats.org/officeDocument/2006/relationships/image" Target="../media/image8.jpeg"/></Relationships>
</file>

<file path=ppt/slides/_rels/slide5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image" Target="../media/image12.jpeg"/><Relationship Id="rId1" Type="http://schemas.openxmlformats.org/officeDocument/2006/relationships/slideLayout" Target="../slideLayouts/slideLayout6.xml"/><Relationship Id="rId4" Type="http://schemas.openxmlformats.org/officeDocument/2006/relationships/image" Target="../media/image4.jpeg"/></Relationships>
</file>

<file path=ppt/slides/_rels/slide5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37.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slide" Target="slide26.xml"/></Relationships>
</file>

<file path=ppt/slides/_rels/slide5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37.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slide" Target="slide38.xml"/><Relationship Id="rId4" Type="http://schemas.openxmlformats.org/officeDocument/2006/relationships/slide" Target="slide26.xml"/></Relationships>
</file>

<file path=ppt/slides/_rels/slide5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45.xml"/><Relationship Id="rId1" Type="http://schemas.openxmlformats.org/officeDocument/2006/relationships/slideLayout" Target="../slideLayouts/slideLayout2.xml"/><Relationship Id="rId4" Type="http://schemas.openxmlformats.org/officeDocument/2006/relationships/slide" Target="slide26.xml"/></Relationships>
</file>

<file path=ppt/slides/_rels/slide6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4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3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9.xml"/></Relationships>
</file>

<file path=ppt/slides/_rels/slide7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2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8">
            <a:hlinkClick r:id="rId2" action="ppaction://hlinksldjump"/>
          </p:cNvPr>
          <p:cNvPicPr>
            <a:picLocks noChangeAspect="1"/>
          </p:cNvPicPr>
          <p:nvPr/>
        </p:nvPicPr>
        <p:blipFill>
          <a:blip r:embed="rId3" cstate="print"/>
          <a:stretch>
            <a:fillRect/>
          </a:stretch>
        </p:blipFill>
        <p:spPr>
          <a:xfrm>
            <a:off x="0" y="0"/>
            <a:ext cx="9144000" cy="6886575"/>
          </a:xfrm>
          <a:prstGeom prst="rect">
            <a:avLst/>
          </a:prstGeom>
          <a:noFill/>
          <a:ln w="9525">
            <a:noFill/>
          </a:ln>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文本框 212993"/>
          <p:cNvSpPr txBox="1"/>
          <p:nvPr/>
        </p:nvSpPr>
        <p:spPr>
          <a:xfrm>
            <a:off x="0" y="1065213"/>
            <a:ext cx="9144000" cy="4522787"/>
          </a:xfrm>
          <a:prstGeom prst="rect">
            <a:avLst/>
          </a:prstGeom>
          <a:noFill/>
          <a:ln w="9525">
            <a:noFill/>
          </a:ln>
        </p:spPr>
        <p:txBody>
          <a:bodyPr anchor="t">
            <a:spAutoFit/>
          </a:bodyPr>
          <a:lstStyle/>
          <a:p>
            <a:r>
              <a:rPr lang="en-US" altLang="zh-CN" sz="3600" b="1" dirty="0">
                <a:solidFill>
                  <a:srgbClr val="FFFF00"/>
                </a:solidFill>
                <a:latin typeface="Arial" panose="020B0604020202020204" pitchFamily="34" charset="0"/>
                <a:ea typeface="宋体" panose="02010600030101010101" pitchFamily="2" charset="-122"/>
              </a:rPr>
              <a:t>      民可使由之不可使知之</a:t>
            </a:r>
          </a:p>
          <a:p>
            <a:endParaRPr lang="en-US" altLang="zh-CN" sz="3600" b="1" dirty="0">
              <a:solidFill>
                <a:srgbClr val="FFFF00"/>
              </a:solidFill>
              <a:latin typeface="Arial" panose="020B0604020202020204" pitchFamily="34" charset="0"/>
              <a:ea typeface="宋体" panose="02010600030101010101" pitchFamily="2" charset="-122"/>
            </a:endParaRPr>
          </a:p>
          <a:p>
            <a:r>
              <a:rPr lang="en-US" altLang="zh-CN" sz="3600" b="1" dirty="0">
                <a:solidFill>
                  <a:srgbClr val="FFFF00"/>
                </a:solidFill>
                <a:latin typeface="Arial" panose="020B0604020202020204" pitchFamily="34" charset="0"/>
                <a:ea typeface="宋体" panose="02010600030101010101" pitchFamily="2" charset="-122"/>
              </a:rPr>
              <a:t>      1．民可使由之，不可使知之。</a:t>
            </a:r>
          </a:p>
          <a:p>
            <a:r>
              <a:rPr lang="en-US" altLang="zh-CN" sz="3600" b="1" dirty="0">
                <a:solidFill>
                  <a:srgbClr val="FFFF00"/>
                </a:solidFill>
                <a:latin typeface="Arial" panose="020B0604020202020204" pitchFamily="34" charset="0"/>
                <a:ea typeface="宋体" panose="02010600030101010101" pitchFamily="2" charset="-122"/>
              </a:rPr>
              <a:t>      2．民可，使由之；不可，使知之；</a:t>
            </a:r>
          </a:p>
          <a:p>
            <a:r>
              <a:rPr lang="en-US" altLang="zh-CN" sz="3600" b="1" dirty="0">
                <a:solidFill>
                  <a:srgbClr val="FFFF00"/>
                </a:solidFill>
                <a:latin typeface="Arial" panose="020B0604020202020204" pitchFamily="34" charset="0"/>
                <a:ea typeface="宋体" panose="02010600030101010101" pitchFamily="2" charset="-122"/>
              </a:rPr>
              <a:t>      3．民可使，由之；不可使，知之。</a:t>
            </a:r>
          </a:p>
          <a:p>
            <a:r>
              <a:rPr lang="en-US" altLang="zh-CN" sz="3600" b="1" dirty="0">
                <a:solidFill>
                  <a:srgbClr val="FFFF00"/>
                </a:solidFill>
                <a:latin typeface="Arial" panose="020B0604020202020204" pitchFamily="34" charset="0"/>
                <a:ea typeface="宋体" panose="02010600030101010101" pitchFamily="2" charset="-122"/>
              </a:rPr>
              <a:t>      4．民可使，由之不可，知之。</a:t>
            </a:r>
          </a:p>
          <a:p>
            <a:r>
              <a:rPr lang="en-US" altLang="zh-CN" sz="3600" b="1" dirty="0">
                <a:solidFill>
                  <a:srgbClr val="FFFF00"/>
                </a:solidFill>
                <a:latin typeface="Arial" panose="020B0604020202020204" pitchFamily="34" charset="0"/>
                <a:ea typeface="宋体" panose="02010600030101010101" pitchFamily="2" charset="-122"/>
              </a:rPr>
              <a:t>      5．民可使由之？不。可使知之。</a:t>
            </a:r>
          </a:p>
          <a:p>
            <a:r>
              <a:rPr lang="en-US" altLang="zh-CN" sz="3600" b="1" dirty="0">
                <a:solidFill>
                  <a:srgbClr val="FFFF00"/>
                </a:solidFill>
                <a:latin typeface="Arial" panose="020B0604020202020204" pitchFamily="34" charset="0"/>
                <a:ea typeface="宋体" panose="02010600030101010101" pitchFamily="2" charset="-122"/>
              </a:rPr>
              <a:t>      6．民可使由之？不可。使知之。</a:t>
            </a:r>
          </a:p>
        </p:txBody>
      </p:sp>
      <p:pic>
        <p:nvPicPr>
          <p:cNvPr id="14338" name="图片 212994" descr="3a3">
            <a:hlinkClick r:id="rId2" action="ppaction://hlinksldjump"/>
          </p:cNvPr>
          <p:cNvPicPr>
            <a:picLocks noChangeAspect="1"/>
          </p:cNvPicPr>
          <p:nvPr/>
        </p:nvPicPr>
        <p:blipFill>
          <a:blip r:embed="rId3" cstate="print">
            <a:clrChange>
              <a:clrFrom>
                <a:srgbClr val="E8EADD"/>
              </a:clrFrom>
              <a:clrTo>
                <a:srgbClr val="E8EADD">
                  <a:alpha val="0"/>
                </a:srgbClr>
              </a:clrTo>
            </a:clrChange>
            <a:lum bright="-29999" contrast="13999"/>
          </a:blip>
          <a:srcRect t="42343" r="52180" b="6534"/>
          <a:stretch>
            <a:fillRect/>
          </a:stretch>
        </p:blipFill>
        <p:spPr>
          <a:xfrm>
            <a:off x="7956550" y="5926138"/>
            <a:ext cx="1187450" cy="931862"/>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4337">
                                            <p:txEl>
                                              <p:pRg st="0" end="0"/>
                                            </p:txEl>
                                          </p:spTgt>
                                        </p:tgtEl>
                                        <p:attrNameLst>
                                          <p:attrName>style.visibility</p:attrName>
                                        </p:attrNameLst>
                                      </p:cBhvr>
                                      <p:to>
                                        <p:strVal val="visible"/>
                                      </p:to>
                                    </p:set>
                                    <p:anim calcmode="lin" valueType="num">
                                      <p:cBhvr additive="base">
                                        <p:cTn id="11" dur="500" fill="hold"/>
                                        <p:tgtEl>
                                          <p:spTgt spid="1433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33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4337">
                                            <p:txEl>
                                              <p:pRg st="2" end="2"/>
                                            </p:txEl>
                                          </p:spTgt>
                                        </p:tgtEl>
                                        <p:attrNameLst>
                                          <p:attrName>style.visibility</p:attrName>
                                        </p:attrNameLst>
                                      </p:cBhvr>
                                      <p:to>
                                        <p:strVal val="visible"/>
                                      </p:to>
                                    </p:set>
                                    <p:anim calcmode="lin" valueType="num">
                                      <p:cBhvr additive="base">
                                        <p:cTn id="17" dur="500" fill="hold"/>
                                        <p:tgtEl>
                                          <p:spTgt spid="14337">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433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4337">
                                            <p:txEl>
                                              <p:pRg st="3" end="3"/>
                                            </p:txEl>
                                          </p:spTgt>
                                        </p:tgtEl>
                                        <p:attrNameLst>
                                          <p:attrName>style.visibility</p:attrName>
                                        </p:attrNameLst>
                                      </p:cBhvr>
                                      <p:to>
                                        <p:strVal val="visible"/>
                                      </p:to>
                                    </p:set>
                                    <p:anim calcmode="lin" valueType="num">
                                      <p:cBhvr additive="base">
                                        <p:cTn id="23" dur="500" fill="hold"/>
                                        <p:tgtEl>
                                          <p:spTgt spid="14337">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433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4337">
                                            <p:txEl>
                                              <p:pRg st="4" end="4"/>
                                            </p:txEl>
                                          </p:spTgt>
                                        </p:tgtEl>
                                        <p:attrNameLst>
                                          <p:attrName>style.visibility</p:attrName>
                                        </p:attrNameLst>
                                      </p:cBhvr>
                                      <p:to>
                                        <p:strVal val="visible"/>
                                      </p:to>
                                    </p:set>
                                    <p:anim calcmode="lin" valueType="num">
                                      <p:cBhvr additive="base">
                                        <p:cTn id="29" dur="500" fill="hold"/>
                                        <p:tgtEl>
                                          <p:spTgt spid="14337">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33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4337">
                                            <p:txEl>
                                              <p:pRg st="5" end="5"/>
                                            </p:txEl>
                                          </p:spTgt>
                                        </p:tgtEl>
                                        <p:attrNameLst>
                                          <p:attrName>style.visibility</p:attrName>
                                        </p:attrNameLst>
                                      </p:cBhvr>
                                      <p:to>
                                        <p:strVal val="visible"/>
                                      </p:to>
                                    </p:set>
                                    <p:anim calcmode="lin" valueType="num">
                                      <p:cBhvr additive="base">
                                        <p:cTn id="35" dur="500" fill="hold"/>
                                        <p:tgtEl>
                                          <p:spTgt spid="14337">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433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4337">
                                            <p:txEl>
                                              <p:pRg st="6" end="6"/>
                                            </p:txEl>
                                          </p:spTgt>
                                        </p:tgtEl>
                                        <p:attrNameLst>
                                          <p:attrName>style.visibility</p:attrName>
                                        </p:attrNameLst>
                                      </p:cBhvr>
                                      <p:to>
                                        <p:strVal val="visible"/>
                                      </p:to>
                                    </p:set>
                                    <p:anim calcmode="lin" valueType="num">
                                      <p:cBhvr additive="base">
                                        <p:cTn id="41" dur="500" fill="hold"/>
                                        <p:tgtEl>
                                          <p:spTgt spid="14337">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433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4337">
                                            <p:txEl>
                                              <p:pRg st="7" end="7"/>
                                            </p:txEl>
                                          </p:spTgt>
                                        </p:tgtEl>
                                        <p:attrNameLst>
                                          <p:attrName>style.visibility</p:attrName>
                                        </p:attrNameLst>
                                      </p:cBhvr>
                                      <p:to>
                                        <p:strVal val="visible"/>
                                      </p:to>
                                    </p:set>
                                    <p:anim calcmode="lin" valueType="num">
                                      <p:cBhvr additive="base">
                                        <p:cTn id="47" dur="500" fill="hold"/>
                                        <p:tgtEl>
                                          <p:spTgt spid="14337">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433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7"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4" descr="3a3"/>
          <p:cNvPicPr>
            <a:picLocks noChangeAspect="1"/>
          </p:cNvPicPr>
          <p:nvPr/>
        </p:nvPicPr>
        <p:blipFill>
          <a:blip r:embed="rId2" cstate="print">
            <a:clrChange>
              <a:clrFrom>
                <a:srgbClr val="E8EADD"/>
              </a:clrFrom>
              <a:clrTo>
                <a:srgbClr val="E8EADD">
                  <a:alpha val="0"/>
                </a:srgbClr>
              </a:clrTo>
            </a:clrChange>
            <a:lum bright="-29999" contrast="14000"/>
          </a:blip>
          <a:srcRect t="42343" r="52180" b="6534"/>
          <a:stretch>
            <a:fillRect/>
          </a:stretch>
        </p:blipFill>
        <p:spPr>
          <a:xfrm>
            <a:off x="7885113" y="5843588"/>
            <a:ext cx="1295400" cy="1016000"/>
          </a:xfrm>
          <a:prstGeom prst="rect">
            <a:avLst/>
          </a:prstGeom>
          <a:noFill/>
          <a:ln w="9525">
            <a:noFill/>
          </a:ln>
        </p:spPr>
      </p:pic>
      <p:sp>
        <p:nvSpPr>
          <p:cNvPr id="140290" name="Rectangle 2"/>
          <p:cNvSpPr>
            <a:spLocks noGrp="1"/>
          </p:cNvSpPr>
          <p:nvPr>
            <p:ph idx="1"/>
          </p:nvPr>
        </p:nvSpPr>
        <p:spPr>
          <a:xfrm>
            <a:off x="107950" y="288925"/>
            <a:ext cx="8712200" cy="6669088"/>
          </a:xfrm>
        </p:spPr>
        <p:txBody>
          <a:bodyPr vert="horz" wrap="square" lIns="91440" tIns="45720" rIns="91440" bIns="45720" anchor="t"/>
          <a:lstStyle/>
          <a:p>
            <a:pPr eaLnBrk="1" hangingPunct="1">
              <a:lnSpc>
                <a:spcPct val="105000"/>
              </a:lnSpc>
              <a:buNone/>
            </a:pPr>
            <a:r>
              <a:rPr lang="en-US" altLang="zh-CN" sz="800" b="1" dirty="0">
                <a:solidFill>
                  <a:schemeClr val="bg1"/>
                </a:solidFill>
                <a:ea typeface="黑体" panose="02010609060101010101" pitchFamily="49" charset="-122"/>
              </a:rPr>
              <a:t> </a:t>
            </a:r>
            <a:r>
              <a:rPr lang="zh-CN" altLang="en-US" sz="800" b="1" dirty="0">
                <a:solidFill>
                  <a:schemeClr val="bg1"/>
                </a:solidFill>
                <a:latin typeface="黑体" panose="02010609060101010101" pitchFamily="49" charset="-122"/>
                <a:ea typeface="黑体" panose="02010609060101010101" pitchFamily="49" charset="-122"/>
              </a:rPr>
              <a:t>　　　                  </a:t>
            </a:r>
            <a:r>
              <a:rPr lang="zh-CN" altLang="en-US" sz="3600" b="1" dirty="0">
                <a:solidFill>
                  <a:schemeClr val="bg1"/>
                </a:solidFill>
                <a:latin typeface="黑体" panose="02010609060101010101" pitchFamily="49" charset="-122"/>
                <a:ea typeface="黑体" panose="02010609060101010101" pitchFamily="49" charset="-122"/>
              </a:rPr>
              <a:t>韩愈曾在</a:t>
            </a:r>
            <a:r>
              <a:rPr lang="en-US" altLang="zh-CN" sz="3600" b="1" dirty="0">
                <a:solidFill>
                  <a:schemeClr val="bg1"/>
                </a:solidFill>
                <a:latin typeface="黑体" panose="02010609060101010101" pitchFamily="49" charset="-122"/>
                <a:ea typeface="黑体" panose="02010609060101010101" pitchFamily="49" charset="-122"/>
              </a:rPr>
              <a:t>《</a:t>
            </a:r>
            <a:r>
              <a:rPr lang="zh-CN" altLang="en-US" sz="3600" b="1" dirty="0">
                <a:solidFill>
                  <a:schemeClr val="bg1"/>
                </a:solidFill>
                <a:latin typeface="黑体" panose="02010609060101010101" pitchFamily="49" charset="-122"/>
                <a:ea typeface="黑体" panose="02010609060101010101" pitchFamily="49" charset="-122"/>
              </a:rPr>
              <a:t>师说</a:t>
            </a:r>
            <a:r>
              <a:rPr lang="en-US" altLang="zh-CN" sz="3600" b="1" dirty="0">
                <a:solidFill>
                  <a:schemeClr val="bg1"/>
                </a:solidFill>
                <a:latin typeface="黑体" panose="02010609060101010101" pitchFamily="49" charset="-122"/>
                <a:ea typeface="黑体" panose="02010609060101010101" pitchFamily="49" charset="-122"/>
              </a:rPr>
              <a:t>》</a:t>
            </a:r>
            <a:r>
              <a:rPr lang="zh-CN" altLang="en-US" sz="3600" b="1" dirty="0">
                <a:solidFill>
                  <a:schemeClr val="bg1"/>
                </a:solidFill>
                <a:latin typeface="黑体" panose="02010609060101010101" pitchFamily="49" charset="-122"/>
                <a:ea typeface="黑体" panose="02010609060101010101" pitchFamily="49" charset="-122"/>
              </a:rPr>
              <a:t>中</a:t>
            </a:r>
            <a:br>
              <a:rPr lang="zh-CN" altLang="en-US" sz="3600" b="1" dirty="0">
                <a:solidFill>
                  <a:schemeClr val="bg1"/>
                </a:solidFill>
                <a:latin typeface="黑体" panose="02010609060101010101" pitchFamily="49" charset="-122"/>
                <a:ea typeface="黑体" panose="02010609060101010101" pitchFamily="49" charset="-122"/>
              </a:rPr>
            </a:br>
            <a:r>
              <a:rPr lang="zh-CN" altLang="en-US" sz="3600" b="1" dirty="0">
                <a:solidFill>
                  <a:schemeClr val="bg1"/>
                </a:solidFill>
                <a:latin typeface="黑体" panose="02010609060101010101" pitchFamily="49" charset="-122"/>
                <a:ea typeface="黑体" panose="02010609060101010101" pitchFamily="49" charset="-122"/>
              </a:rPr>
              <a:t>说：</a:t>
            </a:r>
            <a:r>
              <a:rPr lang="zh-CN" altLang="en-US" sz="3600" b="1" dirty="0">
                <a:solidFill>
                  <a:srgbClr val="FFFF00"/>
                </a:solidFill>
                <a:ea typeface="黑体" panose="02010609060101010101" pitchFamily="49" charset="-122"/>
              </a:rPr>
              <a:t>“</a:t>
            </a:r>
            <a:r>
              <a:rPr lang="zh-CN" altLang="en-US" sz="3600" b="1" dirty="0">
                <a:solidFill>
                  <a:srgbClr val="FFFF00"/>
                </a:solidFill>
                <a:latin typeface="黑体" panose="02010609060101010101" pitchFamily="49" charset="-122"/>
                <a:ea typeface="黑体" panose="02010609060101010101" pitchFamily="49" charset="-122"/>
              </a:rPr>
              <a:t>彼童子之师，授之书习其句读者。</a:t>
            </a:r>
            <a:r>
              <a:rPr lang="zh-CN" altLang="en-US" sz="3600" b="1" dirty="0">
                <a:solidFill>
                  <a:srgbClr val="FFFF00"/>
                </a:solidFill>
                <a:ea typeface="黑体" panose="02010609060101010101" pitchFamily="49" charset="-122"/>
              </a:rPr>
              <a:t>”</a:t>
            </a:r>
            <a:r>
              <a:rPr lang="zh-CN" altLang="en-US" sz="3600" b="1" dirty="0">
                <a:solidFill>
                  <a:schemeClr val="bg1"/>
                </a:solidFill>
                <a:latin typeface="黑体" panose="02010609060101010101" pitchFamily="49" charset="-122"/>
                <a:ea typeface="黑体" panose="02010609060101010101" pitchFamily="49" charset="-122"/>
              </a:rPr>
              <a:t> 习其</a:t>
            </a:r>
            <a:r>
              <a:rPr lang="zh-CN" altLang="en-US" sz="3600" b="1" dirty="0">
                <a:solidFill>
                  <a:srgbClr val="FF00FF"/>
                </a:solidFill>
                <a:latin typeface="黑体" panose="02010609060101010101" pitchFamily="49" charset="-122"/>
                <a:ea typeface="黑体" panose="02010609060101010101" pitchFamily="49" charset="-122"/>
              </a:rPr>
              <a:t>句读</a:t>
            </a:r>
            <a:r>
              <a:rPr lang="zh-CN" altLang="en-US" sz="3600" b="1" dirty="0">
                <a:solidFill>
                  <a:schemeClr val="bg1"/>
                </a:solidFill>
                <a:latin typeface="黑体" panose="02010609060101010101" pitchFamily="49" charset="-122"/>
                <a:ea typeface="黑体" panose="02010609060101010101" pitchFamily="49" charset="-122"/>
              </a:rPr>
              <a:t>就是教学生如何断句。标点在中国是近代才引进的</a:t>
            </a:r>
            <a:r>
              <a:rPr lang="zh-CN" altLang="en-US" sz="3600" b="1" dirty="0">
                <a:solidFill>
                  <a:schemeClr val="bg1"/>
                </a:solidFill>
                <a:ea typeface="黑体" panose="02010609060101010101" pitchFamily="49" charset="-122"/>
              </a:rPr>
              <a:t>“</a:t>
            </a:r>
            <a:r>
              <a:rPr lang="zh-CN" altLang="en-US" sz="3600" b="1" dirty="0">
                <a:solidFill>
                  <a:schemeClr val="bg1"/>
                </a:solidFill>
                <a:latin typeface="黑体" panose="02010609060101010101" pitchFamily="49" charset="-122"/>
                <a:ea typeface="黑体" panose="02010609060101010101" pitchFamily="49" charset="-122"/>
              </a:rPr>
              <a:t>进口货</a:t>
            </a:r>
            <a:r>
              <a:rPr lang="zh-CN" altLang="en-US" sz="3600" b="1" dirty="0">
                <a:solidFill>
                  <a:schemeClr val="bg1"/>
                </a:solidFill>
                <a:ea typeface="黑体" panose="02010609060101010101" pitchFamily="49" charset="-122"/>
              </a:rPr>
              <a:t>”</a:t>
            </a:r>
            <a:r>
              <a:rPr lang="zh-CN" altLang="en-US" sz="3600" b="1" dirty="0">
                <a:solidFill>
                  <a:schemeClr val="bg1"/>
                </a:solidFill>
                <a:latin typeface="黑体" panose="02010609060101010101" pitchFamily="49" charset="-122"/>
                <a:ea typeface="黑体" panose="02010609060101010101" pitchFamily="49" charset="-122"/>
              </a:rPr>
              <a:t>，古书里是没有标点符号的。古代的读书人打开一本新书，阅读时就用笔把它一句句点断</a:t>
            </a:r>
            <a:r>
              <a:rPr lang="en-US" altLang="zh-CN" sz="3600" b="1" dirty="0">
                <a:solidFill>
                  <a:schemeClr val="bg1"/>
                </a:solidFill>
                <a:latin typeface="黑体" panose="02010609060101010101" pitchFamily="49" charset="-122"/>
                <a:ea typeface="黑体" panose="02010609060101010101" pitchFamily="49" charset="-122"/>
              </a:rPr>
              <a:t>(</a:t>
            </a:r>
            <a:r>
              <a:rPr lang="zh-CN" altLang="en-US" sz="3600" b="1" dirty="0">
                <a:solidFill>
                  <a:schemeClr val="bg1"/>
                </a:solidFill>
                <a:latin typeface="黑体" panose="02010609060101010101" pitchFamily="49" charset="-122"/>
                <a:ea typeface="黑体" panose="02010609060101010101" pitchFamily="49" charset="-122"/>
              </a:rPr>
              <a:t>大抵是用一个圆圈</a:t>
            </a:r>
            <a:r>
              <a:rPr lang="en-US" altLang="zh-CN" sz="3600" b="1" dirty="0">
                <a:solidFill>
                  <a:schemeClr val="bg1"/>
                </a:solidFill>
                <a:latin typeface="黑体" panose="02010609060101010101" pitchFamily="49" charset="-122"/>
                <a:ea typeface="黑体" panose="02010609060101010101" pitchFamily="49" charset="-122"/>
              </a:rPr>
              <a:t>)</a:t>
            </a:r>
            <a:r>
              <a:rPr lang="zh-CN" altLang="en-US" sz="3600" b="1" dirty="0">
                <a:solidFill>
                  <a:schemeClr val="bg1"/>
                </a:solidFill>
                <a:latin typeface="黑体" panose="02010609060101010101" pitchFamily="49" charset="-122"/>
                <a:ea typeface="黑体" panose="02010609060101010101" pitchFamily="49" charset="-122"/>
              </a:rPr>
              <a:t>，或者用毛笔的笔套，蘸上朱砂印泥，逐句盖上。在一句话的末了用</a:t>
            </a:r>
            <a:r>
              <a:rPr lang="zh-CN" altLang="en-US" sz="3600" b="1" dirty="0">
                <a:solidFill>
                  <a:schemeClr val="bg1"/>
                </a:solidFill>
                <a:ea typeface="黑体" panose="02010609060101010101" pitchFamily="49" charset="-122"/>
              </a:rPr>
              <a:t>“</a:t>
            </a:r>
            <a:r>
              <a:rPr lang="zh-CN" altLang="en-US" sz="3600" b="1" dirty="0">
                <a:solidFill>
                  <a:schemeClr val="bg1"/>
                </a:solidFill>
                <a:latin typeface="黑体" panose="02010609060101010101" pitchFamily="49" charset="-122"/>
                <a:ea typeface="黑体" panose="02010609060101010101" pitchFamily="49" charset="-122"/>
              </a:rPr>
              <a:t>。</a:t>
            </a:r>
            <a:r>
              <a:rPr lang="zh-CN" altLang="en-US" sz="3600" b="1" dirty="0">
                <a:solidFill>
                  <a:schemeClr val="bg1"/>
                </a:solidFill>
                <a:ea typeface="黑体" panose="02010609060101010101" pitchFamily="49" charset="-122"/>
              </a:rPr>
              <a:t>”</a:t>
            </a:r>
            <a:r>
              <a:rPr lang="zh-CN" altLang="en-US" sz="3600" b="1" dirty="0">
                <a:solidFill>
                  <a:schemeClr val="bg1"/>
                </a:solidFill>
                <a:latin typeface="黑体" panose="02010609060101010101" pitchFamily="49" charset="-122"/>
                <a:ea typeface="黑体" panose="02010609060101010101" pitchFamily="49" charset="-122"/>
              </a:rPr>
              <a:t>断开，叫</a:t>
            </a:r>
            <a:r>
              <a:rPr lang="zh-CN" altLang="en-US" sz="3600" b="1" dirty="0">
                <a:solidFill>
                  <a:srgbClr val="FF00FF"/>
                </a:solidFill>
                <a:ea typeface="黑体" panose="02010609060101010101" pitchFamily="49" charset="-122"/>
              </a:rPr>
              <a:t>“</a:t>
            </a:r>
            <a:r>
              <a:rPr lang="zh-CN" altLang="en-US" sz="3600" b="1" dirty="0">
                <a:solidFill>
                  <a:srgbClr val="FF00FF"/>
                </a:solidFill>
                <a:latin typeface="黑体" panose="02010609060101010101" pitchFamily="49" charset="-122"/>
                <a:ea typeface="黑体" panose="02010609060101010101" pitchFamily="49" charset="-122"/>
              </a:rPr>
              <a:t>句</a:t>
            </a:r>
            <a:r>
              <a:rPr lang="zh-CN" altLang="en-US" sz="3600" b="1" dirty="0">
                <a:solidFill>
                  <a:srgbClr val="FF00FF"/>
                </a:solidFill>
                <a:ea typeface="黑体" panose="02010609060101010101" pitchFamily="49" charset="-122"/>
              </a:rPr>
              <a:t>”</a:t>
            </a:r>
            <a:r>
              <a:rPr lang="zh-CN" altLang="en-US" sz="3600" b="1" dirty="0">
                <a:solidFill>
                  <a:schemeClr val="bg1"/>
                </a:solidFill>
                <a:latin typeface="黑体" panose="02010609060101010101" pitchFamily="49" charset="-122"/>
                <a:ea typeface="黑体" panose="02010609060101010101" pitchFamily="49" charset="-122"/>
              </a:rPr>
              <a:t>；在一句之内语气停顿的地方用</a:t>
            </a:r>
            <a:r>
              <a:rPr lang="zh-CN" altLang="en-US" sz="3600" b="1" dirty="0">
                <a:solidFill>
                  <a:schemeClr val="bg1"/>
                </a:solidFill>
                <a:ea typeface="黑体" panose="02010609060101010101" pitchFamily="49" charset="-122"/>
              </a:rPr>
              <a:t>“</a:t>
            </a:r>
            <a:r>
              <a:rPr lang="zh-CN" altLang="en-US" sz="3600" b="1" dirty="0">
                <a:solidFill>
                  <a:schemeClr val="bg1"/>
                </a:solidFill>
                <a:latin typeface="黑体" panose="02010609060101010101" pitchFamily="49" charset="-122"/>
                <a:ea typeface="黑体" panose="02010609060101010101" pitchFamily="49" charset="-122"/>
              </a:rPr>
              <a:t>、</a:t>
            </a:r>
            <a:r>
              <a:rPr lang="zh-CN" altLang="en-US" sz="3600" b="1" dirty="0">
                <a:solidFill>
                  <a:schemeClr val="bg1"/>
                </a:solidFill>
                <a:ea typeface="黑体" panose="02010609060101010101" pitchFamily="49" charset="-122"/>
              </a:rPr>
              <a:t>”</a:t>
            </a:r>
            <a:r>
              <a:rPr lang="zh-CN" altLang="en-US" sz="3600" b="1" dirty="0">
                <a:solidFill>
                  <a:schemeClr val="bg1"/>
                </a:solidFill>
                <a:latin typeface="黑体" panose="02010609060101010101" pitchFamily="49" charset="-122"/>
                <a:ea typeface="黑体" panose="02010609060101010101" pitchFamily="49" charset="-122"/>
              </a:rPr>
              <a:t>断开，叫</a:t>
            </a:r>
            <a:r>
              <a:rPr lang="zh-CN" altLang="en-US" sz="3600" b="1" dirty="0">
                <a:solidFill>
                  <a:srgbClr val="FF00FF"/>
                </a:solidFill>
                <a:ea typeface="黑体" panose="02010609060101010101" pitchFamily="49" charset="-122"/>
              </a:rPr>
              <a:t>“</a:t>
            </a:r>
            <a:r>
              <a:rPr lang="zh-CN" altLang="en-US" sz="3600" b="1" dirty="0">
                <a:solidFill>
                  <a:srgbClr val="FF00FF"/>
                </a:solidFill>
                <a:latin typeface="黑体" panose="02010609060101010101" pitchFamily="49" charset="-122"/>
                <a:ea typeface="黑体" panose="02010609060101010101" pitchFamily="49" charset="-122"/>
              </a:rPr>
              <a:t>读</a:t>
            </a:r>
            <a:r>
              <a:rPr lang="zh-CN" altLang="en-US" sz="3600" b="1" dirty="0">
                <a:solidFill>
                  <a:srgbClr val="FF00FF"/>
                </a:solidFill>
                <a:ea typeface="黑体" panose="02010609060101010101" pitchFamily="49" charset="-122"/>
              </a:rPr>
              <a:t>”</a:t>
            </a:r>
            <a:r>
              <a:rPr lang="zh-CN" altLang="en-US" sz="3600" b="1" dirty="0">
                <a:solidFill>
                  <a:schemeClr val="bg1"/>
                </a:solidFill>
                <a:latin typeface="黑体" panose="02010609060101010101" pitchFamily="49" charset="-122"/>
                <a:ea typeface="黑体" panose="02010609060101010101" pitchFamily="49" charset="-122"/>
              </a:rPr>
              <a:t>。</a:t>
            </a:r>
          </a:p>
        </p:txBody>
      </p:sp>
      <p:sp>
        <p:nvSpPr>
          <p:cNvPr id="15363" name="WordArt 5">
            <a:hlinkClick r:id="rId3" action="ppaction://hlinksldjump"/>
          </p:cNvPr>
          <p:cNvSpPr>
            <a:spLocks noTextEdit="1"/>
          </p:cNvSpPr>
          <p:nvPr/>
        </p:nvSpPr>
        <p:spPr>
          <a:xfrm>
            <a:off x="6227763" y="44450"/>
            <a:ext cx="2305050" cy="692150"/>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句读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0290">
                                            <p:txEl>
                                              <p:pRg st="0" end="0"/>
                                            </p:txEl>
                                          </p:spTgt>
                                        </p:tgtEl>
                                        <p:attrNameLst>
                                          <p:attrName>style.visibility</p:attrName>
                                        </p:attrNameLst>
                                      </p:cBhvr>
                                      <p:to>
                                        <p:strVal val="visible"/>
                                      </p:to>
                                    </p:set>
                                    <p:anim calcmode="discrete" valueType="clr">
                                      <p:cBhvr override="childStyle">
                                        <p:cTn id="7" dur="80"/>
                                        <p:tgtEl>
                                          <p:spTgt spid="14029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0290">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40290">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0"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3"/>
          <p:cNvSpPr/>
          <p:nvPr/>
        </p:nvSpPr>
        <p:spPr>
          <a:xfrm>
            <a:off x="0" y="260350"/>
            <a:ext cx="9144000" cy="6121400"/>
          </a:xfrm>
          <a:prstGeom prst="rect">
            <a:avLst/>
          </a:prstGeom>
          <a:noFill/>
          <a:ln w="9525">
            <a:noFill/>
          </a:ln>
        </p:spPr>
        <p:txBody>
          <a:bodyPr anchor="t">
            <a:spAutoFit/>
          </a:bodyPr>
          <a:lstStyle/>
          <a:p>
            <a:r>
              <a:rPr lang="zh-CN" altLang="en-US" sz="4400" b="1" dirty="0">
                <a:solidFill>
                  <a:schemeClr val="bg1"/>
                </a:solidFill>
                <a:latin typeface="黑体" panose="02010609060101010101" pitchFamily="49" charset="-122"/>
                <a:ea typeface="黑体" panose="02010609060101010101" pitchFamily="49" charset="-122"/>
              </a:rPr>
              <a:t>　  考生文言断句的能力普遍欠缺，实质上是</a:t>
            </a:r>
            <a:r>
              <a:rPr lang="zh-CN" altLang="en-US" sz="4400" b="1" dirty="0">
                <a:solidFill>
                  <a:srgbClr val="FFFF00"/>
                </a:solidFill>
                <a:latin typeface="黑体" panose="02010609060101010101" pitchFamily="49" charset="-122"/>
                <a:ea typeface="黑体" panose="02010609060101010101" pitchFamily="49" charset="-122"/>
              </a:rPr>
              <a:t>缺乏文言文的语感</a:t>
            </a:r>
            <a:r>
              <a:rPr lang="zh-CN" altLang="en-US" sz="4400" b="1" dirty="0">
                <a:solidFill>
                  <a:schemeClr val="bg1"/>
                </a:solidFill>
                <a:latin typeface="黑体" panose="02010609060101010101" pitchFamily="49" charset="-122"/>
                <a:ea typeface="黑体" panose="02010609060101010101" pitchFamily="49" charset="-122"/>
              </a:rPr>
              <a:t>。缺乏语感的原因无疑是平时只做题不读书，诵读得太少，而没有必要的积累。而文言文学习就是需要</a:t>
            </a:r>
            <a:r>
              <a:rPr lang="zh-CN" altLang="en-US" sz="4400" b="1" dirty="0">
                <a:solidFill>
                  <a:srgbClr val="FFFF00"/>
                </a:solidFill>
                <a:latin typeface="黑体" panose="02010609060101010101" pitchFamily="49" charset="-122"/>
                <a:ea typeface="黑体" panose="02010609060101010101" pitchFamily="49" charset="-122"/>
              </a:rPr>
              <a:t>多积累，多感悟，多熏陶</a:t>
            </a:r>
            <a:r>
              <a:rPr lang="zh-CN" altLang="en-US" sz="4400" b="1" dirty="0">
                <a:solidFill>
                  <a:schemeClr val="bg1"/>
                </a:solidFill>
                <a:latin typeface="黑体" panose="02010609060101010101" pitchFamily="49" charset="-122"/>
                <a:ea typeface="黑体" panose="02010609060101010101" pitchFamily="49" charset="-122"/>
              </a:rPr>
              <a:t>。</a:t>
            </a:r>
          </a:p>
          <a:p>
            <a:r>
              <a:rPr lang="zh-CN" altLang="en-US" sz="4400" b="1" dirty="0">
                <a:solidFill>
                  <a:schemeClr val="bg1"/>
                </a:solidFill>
                <a:latin typeface="黑体" panose="02010609060101010101" pitchFamily="49" charset="-122"/>
                <a:ea typeface="黑体" panose="02010609060101010101" pitchFamily="49" charset="-122"/>
              </a:rPr>
              <a:t>　　除此之外，是否有一些</a:t>
            </a:r>
            <a:r>
              <a:rPr lang="zh-CN" altLang="en-US" sz="4400" b="1" u="sng" dirty="0">
                <a:solidFill>
                  <a:srgbClr val="FFFF00"/>
                </a:solidFill>
                <a:latin typeface="黑体" panose="02010609060101010101" pitchFamily="49" charset="-122"/>
                <a:ea typeface="黑体" panose="02010609060101010101" pitchFamily="49" charset="-122"/>
              </a:rPr>
              <a:t>方法技巧</a:t>
            </a:r>
            <a:r>
              <a:rPr lang="zh-CN" altLang="en-US" sz="4400" b="1" dirty="0">
                <a:solidFill>
                  <a:schemeClr val="bg1"/>
                </a:solidFill>
                <a:latin typeface="黑体" panose="02010609060101010101" pitchFamily="49" charset="-122"/>
                <a:ea typeface="黑体" panose="02010609060101010101" pitchFamily="49" charset="-122"/>
              </a:rPr>
              <a:t>帮我们准确地为文言文断句呢？今天我们就一起来归纳一下。</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ext Box 2"/>
          <p:cNvSpPr txBox="1"/>
          <p:nvPr/>
        </p:nvSpPr>
        <p:spPr>
          <a:xfrm>
            <a:off x="144463" y="908050"/>
            <a:ext cx="9036050" cy="5451475"/>
          </a:xfrm>
          <a:prstGeom prst="rect">
            <a:avLst/>
          </a:prstGeom>
          <a:noFill/>
          <a:ln w="9525">
            <a:noFill/>
          </a:ln>
        </p:spPr>
        <p:txBody>
          <a:bodyPr anchor="t">
            <a:spAutoFit/>
          </a:bodyPr>
          <a:lstStyle/>
          <a:p>
            <a:r>
              <a:rPr lang="en-US" altLang="zh-CN" sz="4400" dirty="0">
                <a:solidFill>
                  <a:schemeClr val="bg1"/>
                </a:solidFill>
                <a:latin typeface="黑体" panose="02010609060101010101" pitchFamily="49" charset="-122"/>
                <a:ea typeface="黑体" panose="02010609060101010101" pitchFamily="49" charset="-122"/>
              </a:rPr>
              <a:t>    </a:t>
            </a:r>
            <a:r>
              <a:rPr lang="zh-CN" altLang="en-US" sz="4400" dirty="0">
                <a:solidFill>
                  <a:schemeClr val="bg1"/>
                </a:solidFill>
                <a:latin typeface="黑体" panose="02010609060101010101" pitchFamily="49" charset="-122"/>
                <a:ea typeface="黑体" panose="02010609060101010101" pitchFamily="49" charset="-122"/>
              </a:rPr>
              <a:t>荀巨伯远看友人疾值胡贼攻郡</a:t>
            </a:r>
            <a:br>
              <a:rPr lang="zh-CN" altLang="en-US" sz="4400" dirty="0">
                <a:solidFill>
                  <a:schemeClr val="bg1"/>
                </a:solidFill>
                <a:latin typeface="黑体" panose="02010609060101010101" pitchFamily="49" charset="-122"/>
                <a:ea typeface="黑体" panose="02010609060101010101" pitchFamily="49" charset="-122"/>
              </a:rPr>
            </a:br>
            <a:r>
              <a:rPr lang="zh-CN" altLang="en-US" sz="4400" dirty="0">
                <a:solidFill>
                  <a:schemeClr val="bg1"/>
                </a:solidFill>
                <a:latin typeface="黑体" panose="02010609060101010101" pitchFamily="49" charset="-122"/>
                <a:ea typeface="黑体" panose="02010609060101010101" pitchFamily="49" charset="-122"/>
              </a:rPr>
              <a:t>友人语巨伯曰吾今死矣子可去巨伯</a:t>
            </a:r>
            <a:br>
              <a:rPr lang="zh-CN" altLang="en-US" sz="4400" dirty="0">
                <a:solidFill>
                  <a:schemeClr val="bg1"/>
                </a:solidFill>
                <a:latin typeface="黑体" panose="02010609060101010101" pitchFamily="49" charset="-122"/>
                <a:ea typeface="黑体" panose="02010609060101010101" pitchFamily="49" charset="-122"/>
              </a:rPr>
            </a:br>
            <a:r>
              <a:rPr lang="zh-CN" altLang="en-US" sz="4400" dirty="0">
                <a:solidFill>
                  <a:schemeClr val="bg1"/>
                </a:solidFill>
                <a:latin typeface="黑体" panose="02010609060101010101" pitchFamily="49" charset="-122"/>
                <a:ea typeface="黑体" panose="02010609060101010101" pitchFamily="49" charset="-122"/>
              </a:rPr>
              <a:t>曰远来相视子令吾去败义以求生岂</a:t>
            </a:r>
            <a:br>
              <a:rPr lang="zh-CN" altLang="en-US" sz="4400" dirty="0">
                <a:solidFill>
                  <a:schemeClr val="bg1"/>
                </a:solidFill>
                <a:latin typeface="黑体" panose="02010609060101010101" pitchFamily="49" charset="-122"/>
                <a:ea typeface="黑体" panose="02010609060101010101" pitchFamily="49" charset="-122"/>
              </a:rPr>
            </a:br>
            <a:r>
              <a:rPr lang="zh-CN" altLang="en-US" sz="4400" dirty="0">
                <a:solidFill>
                  <a:schemeClr val="bg1"/>
                </a:solidFill>
                <a:latin typeface="黑体" panose="02010609060101010101" pitchFamily="49" charset="-122"/>
                <a:ea typeface="黑体" panose="02010609060101010101" pitchFamily="49" charset="-122"/>
              </a:rPr>
              <a:t>荀巨伯所行邪贼既至谓巨伯曰大军</a:t>
            </a:r>
            <a:br>
              <a:rPr lang="zh-CN" altLang="en-US" sz="4400" dirty="0">
                <a:solidFill>
                  <a:schemeClr val="bg1"/>
                </a:solidFill>
                <a:latin typeface="黑体" panose="02010609060101010101" pitchFamily="49" charset="-122"/>
                <a:ea typeface="黑体" panose="02010609060101010101" pitchFamily="49" charset="-122"/>
              </a:rPr>
            </a:br>
            <a:r>
              <a:rPr lang="zh-CN" altLang="en-US" sz="4400" dirty="0">
                <a:solidFill>
                  <a:schemeClr val="bg1"/>
                </a:solidFill>
                <a:latin typeface="黑体" panose="02010609060101010101" pitchFamily="49" charset="-122"/>
                <a:ea typeface="黑体" panose="02010609060101010101" pitchFamily="49" charset="-122"/>
              </a:rPr>
              <a:t>至一郡尽空汝何男子而敢独止巨</a:t>
            </a:r>
            <a:br>
              <a:rPr lang="zh-CN" altLang="en-US" sz="4400" dirty="0">
                <a:solidFill>
                  <a:schemeClr val="bg1"/>
                </a:solidFill>
                <a:latin typeface="黑体" panose="02010609060101010101" pitchFamily="49" charset="-122"/>
                <a:ea typeface="黑体" panose="02010609060101010101" pitchFamily="49" charset="-122"/>
              </a:rPr>
            </a:br>
            <a:r>
              <a:rPr lang="zh-CN" altLang="en-US" sz="4400" dirty="0">
                <a:solidFill>
                  <a:schemeClr val="bg1"/>
                </a:solidFill>
                <a:latin typeface="黑体" panose="02010609060101010101" pitchFamily="49" charset="-122"/>
                <a:ea typeface="黑体" panose="02010609060101010101" pitchFamily="49" charset="-122"/>
              </a:rPr>
              <a:t>伯曰友人有疾不忍委之宁以吾身代</a:t>
            </a:r>
            <a:br>
              <a:rPr lang="zh-CN" altLang="en-US" sz="4400" dirty="0">
                <a:solidFill>
                  <a:schemeClr val="bg1"/>
                </a:solidFill>
                <a:latin typeface="黑体" panose="02010609060101010101" pitchFamily="49" charset="-122"/>
                <a:ea typeface="黑体" panose="02010609060101010101" pitchFamily="49" charset="-122"/>
              </a:rPr>
            </a:br>
            <a:r>
              <a:rPr lang="zh-CN" altLang="en-US" sz="4400" dirty="0">
                <a:solidFill>
                  <a:schemeClr val="bg1"/>
                </a:solidFill>
                <a:latin typeface="黑体" panose="02010609060101010101" pitchFamily="49" charset="-122"/>
                <a:ea typeface="黑体" panose="02010609060101010101" pitchFamily="49" charset="-122"/>
              </a:rPr>
              <a:t>友人命贼相谓曰吾辈无义之人而</a:t>
            </a:r>
            <a:br>
              <a:rPr lang="zh-CN" altLang="en-US" sz="4400" dirty="0">
                <a:solidFill>
                  <a:schemeClr val="bg1"/>
                </a:solidFill>
                <a:latin typeface="黑体" panose="02010609060101010101" pitchFamily="49" charset="-122"/>
                <a:ea typeface="黑体" panose="02010609060101010101" pitchFamily="49" charset="-122"/>
              </a:rPr>
            </a:br>
            <a:r>
              <a:rPr lang="zh-CN" altLang="en-US" sz="4400" dirty="0">
                <a:solidFill>
                  <a:schemeClr val="bg1"/>
                </a:solidFill>
                <a:latin typeface="黑体" panose="02010609060101010101" pitchFamily="49" charset="-122"/>
                <a:ea typeface="黑体" panose="02010609060101010101" pitchFamily="49" charset="-122"/>
              </a:rPr>
              <a:t>入有义之国   </a:t>
            </a:r>
            <a:r>
              <a:rPr lang="en-US" altLang="zh-CN" sz="4400" dirty="0">
                <a:solidFill>
                  <a:schemeClr val="bg1"/>
                </a:solidFill>
                <a:latin typeface="宋体" panose="02010600030101010101" pitchFamily="2" charset="-122"/>
                <a:ea typeface="黑体" panose="02010609060101010101" pitchFamily="49" charset="-122"/>
              </a:rPr>
              <a:t>——</a:t>
            </a:r>
            <a:r>
              <a:rPr lang="en-US" altLang="zh-CN" sz="4400" dirty="0">
                <a:solidFill>
                  <a:schemeClr val="bg1"/>
                </a:solidFill>
                <a:latin typeface="黑体" panose="02010609060101010101" pitchFamily="49" charset="-122"/>
                <a:ea typeface="黑体" panose="02010609060101010101" pitchFamily="49" charset="-122"/>
              </a:rPr>
              <a:t>《</a:t>
            </a:r>
            <a:r>
              <a:rPr lang="zh-CN" altLang="en-US" sz="4400" dirty="0">
                <a:solidFill>
                  <a:schemeClr val="bg1"/>
                </a:solidFill>
                <a:latin typeface="黑体" panose="02010609060101010101" pitchFamily="49" charset="-122"/>
                <a:ea typeface="黑体" panose="02010609060101010101" pitchFamily="49" charset="-122"/>
              </a:rPr>
              <a:t>世说新语</a:t>
            </a:r>
            <a:r>
              <a:rPr lang="en-US" altLang="zh-CN" sz="4400" dirty="0">
                <a:solidFill>
                  <a:schemeClr val="bg1"/>
                </a:solidFill>
                <a:latin typeface="黑体" panose="02010609060101010101" pitchFamily="49" charset="-122"/>
                <a:ea typeface="黑体" panose="02010609060101010101" pitchFamily="49" charset="-122"/>
              </a:rPr>
              <a:t>》</a:t>
            </a:r>
          </a:p>
        </p:txBody>
      </p:sp>
      <p:sp>
        <p:nvSpPr>
          <p:cNvPr id="17410" name="WordArt 27">
            <a:hlinkClick r:id="rId3" action="ppaction://hlinksldjump"/>
          </p:cNvPr>
          <p:cNvSpPr>
            <a:spLocks noTextEdit="1"/>
          </p:cNvSpPr>
          <p:nvPr/>
        </p:nvSpPr>
        <p:spPr>
          <a:xfrm>
            <a:off x="0" y="71438"/>
            <a:ext cx="3636963"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典型例题</a:t>
            </a:r>
          </a:p>
        </p:txBody>
      </p:sp>
      <p:sp>
        <p:nvSpPr>
          <p:cNvPr id="145438" name="Line 30"/>
          <p:cNvSpPr/>
          <p:nvPr/>
        </p:nvSpPr>
        <p:spPr>
          <a:xfrm flipH="1">
            <a:off x="3419475" y="1700213"/>
            <a:ext cx="360363" cy="503237"/>
          </a:xfrm>
          <a:prstGeom prst="line">
            <a:avLst/>
          </a:prstGeom>
          <a:ln w="34925" cap="flat" cmpd="sng">
            <a:solidFill>
              <a:srgbClr val="FF0000"/>
            </a:solidFill>
            <a:prstDash val="solid"/>
            <a:round/>
            <a:headEnd type="none" w="med" len="med"/>
            <a:tailEnd type="none" w="med" len="med"/>
          </a:ln>
        </p:spPr>
      </p:sp>
      <p:pic>
        <p:nvPicPr>
          <p:cNvPr id="17412" name="Picture 8" descr="3a3">
            <a:hlinkClick r:id="rId4" action="ppaction://hlinksldjump"/>
          </p:cNvPr>
          <p:cNvPicPr>
            <a:picLocks noChangeAspect="1"/>
          </p:cNvPicPr>
          <p:nvPr/>
        </p:nvPicPr>
        <p:blipFill>
          <a:blip r:embed="rId5" cstate="print">
            <a:clrChange>
              <a:clrFrom>
                <a:srgbClr val="E8EADD"/>
              </a:clrFrom>
              <a:clrTo>
                <a:srgbClr val="E8EADD">
                  <a:alpha val="0"/>
                </a:srgbClr>
              </a:clrTo>
            </a:clrChange>
            <a:lum bright="-29999" contrast="14000"/>
          </a:blip>
          <a:srcRect t="42343" r="52180" b="6534"/>
          <a:stretch>
            <a:fillRect/>
          </a:stretch>
        </p:blipFill>
        <p:spPr>
          <a:xfrm>
            <a:off x="8027988" y="6038850"/>
            <a:ext cx="1116012" cy="819150"/>
          </a:xfrm>
          <a:prstGeom prst="rect">
            <a:avLst/>
          </a:prstGeom>
          <a:noFill/>
          <a:ln w="9525">
            <a:noFill/>
          </a:ln>
        </p:spPr>
      </p:pic>
      <p:sp>
        <p:nvSpPr>
          <p:cNvPr id="145459" name="Line 51"/>
          <p:cNvSpPr/>
          <p:nvPr/>
        </p:nvSpPr>
        <p:spPr>
          <a:xfrm flipH="1">
            <a:off x="5651500" y="1052513"/>
            <a:ext cx="360363" cy="503237"/>
          </a:xfrm>
          <a:prstGeom prst="line">
            <a:avLst/>
          </a:prstGeom>
          <a:ln w="34925" cap="flat" cmpd="sng">
            <a:solidFill>
              <a:srgbClr val="FF0000"/>
            </a:solidFill>
            <a:prstDash val="solid"/>
            <a:round/>
            <a:headEnd type="none" w="med" len="med"/>
            <a:tailEnd type="none" w="med" len="med"/>
          </a:ln>
        </p:spPr>
      </p:sp>
      <p:sp>
        <p:nvSpPr>
          <p:cNvPr id="145461" name="Line 53"/>
          <p:cNvSpPr/>
          <p:nvPr/>
        </p:nvSpPr>
        <p:spPr>
          <a:xfrm flipH="1">
            <a:off x="8459788" y="1052513"/>
            <a:ext cx="360362" cy="503237"/>
          </a:xfrm>
          <a:prstGeom prst="line">
            <a:avLst/>
          </a:prstGeom>
          <a:ln w="34925" cap="flat" cmpd="sng">
            <a:solidFill>
              <a:srgbClr val="FF0000"/>
            </a:solidFill>
            <a:prstDash val="solid"/>
            <a:round/>
            <a:headEnd type="none" w="med" len="med"/>
            <a:tailEnd type="none" w="med" len="med"/>
          </a:ln>
        </p:spPr>
      </p:sp>
      <p:sp>
        <p:nvSpPr>
          <p:cNvPr id="145462" name="Line 54"/>
          <p:cNvSpPr/>
          <p:nvPr/>
        </p:nvSpPr>
        <p:spPr>
          <a:xfrm flipH="1">
            <a:off x="5580063" y="1773238"/>
            <a:ext cx="360362" cy="503237"/>
          </a:xfrm>
          <a:prstGeom prst="line">
            <a:avLst/>
          </a:prstGeom>
          <a:ln w="34925" cap="flat" cmpd="sng">
            <a:solidFill>
              <a:srgbClr val="FF0000"/>
            </a:solidFill>
            <a:prstDash val="solid"/>
            <a:round/>
            <a:headEnd type="none" w="med" len="med"/>
            <a:tailEnd type="none" w="med" len="med"/>
          </a:ln>
        </p:spPr>
      </p:sp>
      <p:sp>
        <p:nvSpPr>
          <p:cNvPr id="145463" name="Line 55"/>
          <p:cNvSpPr/>
          <p:nvPr/>
        </p:nvSpPr>
        <p:spPr>
          <a:xfrm flipH="1">
            <a:off x="7308850" y="1773238"/>
            <a:ext cx="360363" cy="503237"/>
          </a:xfrm>
          <a:prstGeom prst="line">
            <a:avLst/>
          </a:prstGeom>
          <a:ln w="34925" cap="flat" cmpd="sng">
            <a:solidFill>
              <a:srgbClr val="FF0000"/>
            </a:solidFill>
            <a:prstDash val="solid"/>
            <a:round/>
            <a:headEnd type="none" w="med" len="med"/>
            <a:tailEnd type="none" w="med" len="med"/>
          </a:ln>
        </p:spPr>
      </p:sp>
      <p:sp>
        <p:nvSpPr>
          <p:cNvPr id="145464" name="Line 56"/>
          <p:cNvSpPr/>
          <p:nvPr/>
        </p:nvSpPr>
        <p:spPr>
          <a:xfrm flipH="1">
            <a:off x="684213" y="2420938"/>
            <a:ext cx="360362" cy="503237"/>
          </a:xfrm>
          <a:prstGeom prst="line">
            <a:avLst/>
          </a:prstGeom>
          <a:ln w="34925" cap="flat" cmpd="sng">
            <a:solidFill>
              <a:srgbClr val="FF0000"/>
            </a:solidFill>
            <a:prstDash val="solid"/>
            <a:round/>
            <a:headEnd type="none" w="med" len="med"/>
            <a:tailEnd type="none" w="med" len="med"/>
          </a:ln>
        </p:spPr>
      </p:sp>
      <p:sp>
        <p:nvSpPr>
          <p:cNvPr id="145465" name="Line 57"/>
          <p:cNvSpPr/>
          <p:nvPr/>
        </p:nvSpPr>
        <p:spPr>
          <a:xfrm flipH="1">
            <a:off x="2843213" y="2420938"/>
            <a:ext cx="360362" cy="503237"/>
          </a:xfrm>
          <a:prstGeom prst="line">
            <a:avLst/>
          </a:prstGeom>
          <a:ln w="34925" cap="flat" cmpd="sng">
            <a:solidFill>
              <a:srgbClr val="FF0000"/>
            </a:solidFill>
            <a:prstDash val="solid"/>
            <a:round/>
            <a:headEnd type="none" w="med" len="med"/>
            <a:tailEnd type="none" w="med" len="med"/>
          </a:ln>
        </p:spPr>
      </p:sp>
      <p:sp>
        <p:nvSpPr>
          <p:cNvPr id="145466" name="Line 58"/>
          <p:cNvSpPr/>
          <p:nvPr/>
        </p:nvSpPr>
        <p:spPr>
          <a:xfrm flipH="1">
            <a:off x="5076825" y="2420938"/>
            <a:ext cx="360363" cy="503237"/>
          </a:xfrm>
          <a:prstGeom prst="line">
            <a:avLst/>
          </a:prstGeom>
          <a:ln w="34925" cap="flat" cmpd="sng">
            <a:solidFill>
              <a:srgbClr val="FF0000"/>
            </a:solidFill>
            <a:prstDash val="solid"/>
            <a:round/>
            <a:headEnd type="none" w="med" len="med"/>
            <a:tailEnd type="none" w="med" len="med"/>
          </a:ln>
        </p:spPr>
      </p:sp>
      <p:sp>
        <p:nvSpPr>
          <p:cNvPr id="145467" name="Line 59"/>
          <p:cNvSpPr/>
          <p:nvPr/>
        </p:nvSpPr>
        <p:spPr>
          <a:xfrm flipH="1">
            <a:off x="7812088" y="2420938"/>
            <a:ext cx="360362" cy="503237"/>
          </a:xfrm>
          <a:prstGeom prst="line">
            <a:avLst/>
          </a:prstGeom>
          <a:ln w="34925" cap="flat" cmpd="sng">
            <a:solidFill>
              <a:srgbClr val="FF0000"/>
            </a:solidFill>
            <a:prstDash val="solid"/>
            <a:round/>
            <a:headEnd type="none" w="med" len="med"/>
            <a:tailEnd type="none" w="med" len="med"/>
          </a:ln>
        </p:spPr>
      </p:sp>
      <p:sp>
        <p:nvSpPr>
          <p:cNvPr id="145468" name="Line 60"/>
          <p:cNvSpPr/>
          <p:nvPr/>
        </p:nvSpPr>
        <p:spPr>
          <a:xfrm flipH="1">
            <a:off x="3419475" y="3068638"/>
            <a:ext cx="360363" cy="503237"/>
          </a:xfrm>
          <a:prstGeom prst="line">
            <a:avLst/>
          </a:prstGeom>
          <a:ln w="34925" cap="flat" cmpd="sng">
            <a:solidFill>
              <a:srgbClr val="FF0000"/>
            </a:solidFill>
            <a:prstDash val="solid"/>
            <a:round/>
            <a:headEnd type="none" w="med" len="med"/>
            <a:tailEnd type="none" w="med" len="med"/>
          </a:ln>
        </p:spPr>
      </p:sp>
      <p:sp>
        <p:nvSpPr>
          <p:cNvPr id="145469" name="Line 61"/>
          <p:cNvSpPr/>
          <p:nvPr/>
        </p:nvSpPr>
        <p:spPr>
          <a:xfrm flipH="1">
            <a:off x="5076825" y="3068638"/>
            <a:ext cx="360363" cy="503237"/>
          </a:xfrm>
          <a:prstGeom prst="line">
            <a:avLst/>
          </a:prstGeom>
          <a:ln w="34925" cap="flat" cmpd="sng">
            <a:solidFill>
              <a:srgbClr val="FF0000"/>
            </a:solidFill>
            <a:prstDash val="solid"/>
            <a:round/>
            <a:headEnd type="none" w="med" len="med"/>
            <a:tailEnd type="none" w="med" len="med"/>
          </a:ln>
        </p:spPr>
      </p:sp>
      <p:sp>
        <p:nvSpPr>
          <p:cNvPr id="145470" name="Line 62"/>
          <p:cNvSpPr/>
          <p:nvPr/>
        </p:nvSpPr>
        <p:spPr>
          <a:xfrm flipH="1">
            <a:off x="7308850" y="3141663"/>
            <a:ext cx="360363" cy="503237"/>
          </a:xfrm>
          <a:prstGeom prst="line">
            <a:avLst/>
          </a:prstGeom>
          <a:ln w="34925" cap="flat" cmpd="sng">
            <a:solidFill>
              <a:srgbClr val="FF0000"/>
            </a:solidFill>
            <a:prstDash val="solid"/>
            <a:round/>
            <a:headEnd type="none" w="med" len="med"/>
            <a:tailEnd type="none" w="med" len="med"/>
          </a:ln>
        </p:spPr>
      </p:sp>
      <p:sp>
        <p:nvSpPr>
          <p:cNvPr id="145471" name="Line 63"/>
          <p:cNvSpPr/>
          <p:nvPr/>
        </p:nvSpPr>
        <p:spPr>
          <a:xfrm flipH="1">
            <a:off x="611188" y="3789363"/>
            <a:ext cx="360362" cy="503237"/>
          </a:xfrm>
          <a:prstGeom prst="line">
            <a:avLst/>
          </a:prstGeom>
          <a:ln w="34925" cap="flat" cmpd="sng">
            <a:solidFill>
              <a:srgbClr val="FF0000"/>
            </a:solidFill>
            <a:prstDash val="solid"/>
            <a:round/>
            <a:headEnd type="none" w="med" len="med"/>
            <a:tailEnd type="none" w="med" len="med"/>
          </a:ln>
        </p:spPr>
      </p:sp>
      <p:sp>
        <p:nvSpPr>
          <p:cNvPr id="145472" name="Line 64"/>
          <p:cNvSpPr/>
          <p:nvPr/>
        </p:nvSpPr>
        <p:spPr>
          <a:xfrm flipH="1">
            <a:off x="2843213" y="3789363"/>
            <a:ext cx="360362" cy="503237"/>
          </a:xfrm>
          <a:prstGeom prst="line">
            <a:avLst/>
          </a:prstGeom>
          <a:ln w="34925" cap="flat" cmpd="sng">
            <a:solidFill>
              <a:srgbClr val="FF0000"/>
            </a:solidFill>
            <a:prstDash val="solid"/>
            <a:round/>
            <a:headEnd type="none" w="med" len="med"/>
            <a:tailEnd type="none" w="med" len="med"/>
          </a:ln>
        </p:spPr>
      </p:sp>
      <p:sp>
        <p:nvSpPr>
          <p:cNvPr id="145473" name="Line 65"/>
          <p:cNvSpPr/>
          <p:nvPr/>
        </p:nvSpPr>
        <p:spPr>
          <a:xfrm flipH="1">
            <a:off x="5003800" y="3789363"/>
            <a:ext cx="360363" cy="503237"/>
          </a:xfrm>
          <a:prstGeom prst="line">
            <a:avLst/>
          </a:prstGeom>
          <a:ln w="34925" cap="flat" cmpd="sng">
            <a:solidFill>
              <a:srgbClr val="FF0000"/>
            </a:solidFill>
            <a:prstDash val="solid"/>
            <a:round/>
            <a:headEnd type="none" w="med" len="med"/>
            <a:tailEnd type="none" w="med" len="med"/>
          </a:ln>
        </p:spPr>
      </p:sp>
      <p:sp>
        <p:nvSpPr>
          <p:cNvPr id="145474" name="Line 66"/>
          <p:cNvSpPr/>
          <p:nvPr/>
        </p:nvSpPr>
        <p:spPr>
          <a:xfrm flipH="1">
            <a:off x="7235825" y="3789363"/>
            <a:ext cx="360363" cy="503237"/>
          </a:xfrm>
          <a:prstGeom prst="line">
            <a:avLst/>
          </a:prstGeom>
          <a:ln w="34925" cap="flat" cmpd="sng">
            <a:solidFill>
              <a:srgbClr val="FF0000"/>
            </a:solidFill>
            <a:prstDash val="solid"/>
            <a:round/>
            <a:headEnd type="none" w="med" len="med"/>
            <a:tailEnd type="none" w="med" len="med"/>
          </a:ln>
        </p:spPr>
      </p:sp>
      <p:sp>
        <p:nvSpPr>
          <p:cNvPr id="145475" name="Line 67"/>
          <p:cNvSpPr/>
          <p:nvPr/>
        </p:nvSpPr>
        <p:spPr>
          <a:xfrm flipH="1">
            <a:off x="1258888" y="4437063"/>
            <a:ext cx="360362" cy="503237"/>
          </a:xfrm>
          <a:prstGeom prst="line">
            <a:avLst/>
          </a:prstGeom>
          <a:ln w="34925" cap="flat" cmpd="sng">
            <a:solidFill>
              <a:srgbClr val="FF0000"/>
            </a:solidFill>
            <a:prstDash val="solid"/>
            <a:round/>
            <a:headEnd type="none" w="med" len="med"/>
            <a:tailEnd type="none" w="med" len="med"/>
          </a:ln>
        </p:spPr>
      </p:sp>
      <p:sp>
        <p:nvSpPr>
          <p:cNvPr id="145476" name="Line 68"/>
          <p:cNvSpPr/>
          <p:nvPr/>
        </p:nvSpPr>
        <p:spPr>
          <a:xfrm flipH="1">
            <a:off x="3419475" y="4437063"/>
            <a:ext cx="360363" cy="503237"/>
          </a:xfrm>
          <a:prstGeom prst="line">
            <a:avLst/>
          </a:prstGeom>
          <a:ln w="34925" cap="flat" cmpd="sng">
            <a:solidFill>
              <a:srgbClr val="FF0000"/>
            </a:solidFill>
            <a:prstDash val="solid"/>
            <a:round/>
            <a:headEnd type="none" w="med" len="med"/>
            <a:tailEnd type="none" w="med" len="med"/>
          </a:ln>
        </p:spPr>
      </p:sp>
      <p:sp>
        <p:nvSpPr>
          <p:cNvPr id="145477" name="Line 69"/>
          <p:cNvSpPr/>
          <p:nvPr/>
        </p:nvSpPr>
        <p:spPr>
          <a:xfrm flipH="1">
            <a:off x="5580063" y="4365625"/>
            <a:ext cx="360362" cy="503238"/>
          </a:xfrm>
          <a:prstGeom prst="line">
            <a:avLst/>
          </a:prstGeom>
          <a:ln w="34925" cap="flat" cmpd="sng">
            <a:solidFill>
              <a:srgbClr val="FF0000"/>
            </a:solidFill>
            <a:prstDash val="solid"/>
            <a:round/>
            <a:headEnd type="none" w="med" len="med"/>
            <a:tailEnd type="none" w="med" len="med"/>
          </a:ln>
        </p:spPr>
      </p:sp>
      <p:sp>
        <p:nvSpPr>
          <p:cNvPr id="145478" name="Line 70"/>
          <p:cNvSpPr/>
          <p:nvPr/>
        </p:nvSpPr>
        <p:spPr>
          <a:xfrm flipH="1">
            <a:off x="1692275" y="5084763"/>
            <a:ext cx="360363" cy="503237"/>
          </a:xfrm>
          <a:prstGeom prst="line">
            <a:avLst/>
          </a:prstGeom>
          <a:ln w="34925" cap="flat" cmpd="sng">
            <a:solidFill>
              <a:srgbClr val="FF0000"/>
            </a:solidFill>
            <a:prstDash val="solid"/>
            <a:round/>
            <a:headEnd type="none" w="med" len="med"/>
            <a:tailEnd type="none" w="med" len="med"/>
          </a:ln>
        </p:spPr>
      </p:sp>
      <p:sp>
        <p:nvSpPr>
          <p:cNvPr id="145479" name="Line 71"/>
          <p:cNvSpPr/>
          <p:nvPr/>
        </p:nvSpPr>
        <p:spPr>
          <a:xfrm flipH="1">
            <a:off x="3995738" y="5084763"/>
            <a:ext cx="360362" cy="503237"/>
          </a:xfrm>
          <a:prstGeom prst="line">
            <a:avLst/>
          </a:prstGeom>
          <a:ln w="34925" cap="flat" cmpd="sng">
            <a:solidFill>
              <a:srgbClr val="FF0000"/>
            </a:solidFill>
            <a:prstDash val="solid"/>
            <a:round/>
            <a:headEnd type="none" w="med" len="med"/>
            <a:tailEnd type="none" w="med" len="med"/>
          </a:ln>
        </p:spPr>
      </p:sp>
      <p:sp>
        <p:nvSpPr>
          <p:cNvPr id="145480" name="Line 72"/>
          <p:cNvSpPr/>
          <p:nvPr/>
        </p:nvSpPr>
        <p:spPr>
          <a:xfrm flipH="1">
            <a:off x="7235825" y="5084763"/>
            <a:ext cx="360363" cy="503237"/>
          </a:xfrm>
          <a:prstGeom prst="line">
            <a:avLst/>
          </a:prstGeom>
          <a:ln w="34925" cap="flat" cmpd="sng">
            <a:solidFill>
              <a:srgbClr val="FF0000"/>
            </a:solidFill>
            <a:prstDash val="solid"/>
            <a:round/>
            <a:headEnd type="none" w="med" len="med"/>
            <a:tailEnd type="none" w="med" len="med"/>
          </a:ln>
        </p:spPr>
      </p:sp>
      <p:sp>
        <p:nvSpPr>
          <p:cNvPr id="145482" name="Text Box 74"/>
          <p:cNvSpPr txBox="1"/>
          <p:nvPr/>
        </p:nvSpPr>
        <p:spPr>
          <a:xfrm>
            <a:off x="157163" y="904875"/>
            <a:ext cx="9036050" cy="5451475"/>
          </a:xfrm>
          <a:prstGeom prst="rect">
            <a:avLst/>
          </a:prstGeom>
          <a:noFill/>
          <a:ln w="9525">
            <a:noFill/>
          </a:ln>
        </p:spPr>
        <p:txBody>
          <a:bodyPr anchor="t">
            <a:spAutoFit/>
          </a:bodyPr>
          <a:lstStyle/>
          <a:p>
            <a:r>
              <a:rPr lang="en-US" altLang="zh-CN" sz="4400" dirty="0">
                <a:solidFill>
                  <a:schemeClr val="bg1"/>
                </a:solidFill>
                <a:latin typeface="黑体" panose="02010609060101010101" pitchFamily="49" charset="-122"/>
                <a:ea typeface="黑体" panose="02010609060101010101" pitchFamily="49" charset="-122"/>
              </a:rPr>
              <a:t>    </a:t>
            </a:r>
            <a:r>
              <a:rPr lang="zh-CN" altLang="en-US" sz="4400" dirty="0">
                <a:solidFill>
                  <a:schemeClr val="bg1"/>
                </a:solidFill>
                <a:latin typeface="黑体" panose="02010609060101010101" pitchFamily="49" charset="-122"/>
                <a:ea typeface="黑体" panose="02010609060101010101" pitchFamily="49" charset="-122"/>
              </a:rPr>
              <a:t>荀巨伯远看友人疾值胡贼攻郡</a:t>
            </a:r>
            <a:br>
              <a:rPr lang="zh-CN" altLang="en-US" sz="4400" dirty="0">
                <a:solidFill>
                  <a:schemeClr val="bg1"/>
                </a:solidFill>
                <a:latin typeface="黑体" panose="02010609060101010101" pitchFamily="49" charset="-122"/>
                <a:ea typeface="黑体" panose="02010609060101010101" pitchFamily="49" charset="-122"/>
              </a:rPr>
            </a:br>
            <a:r>
              <a:rPr lang="zh-CN" altLang="en-US" sz="4400" dirty="0">
                <a:solidFill>
                  <a:schemeClr val="bg1"/>
                </a:solidFill>
                <a:latin typeface="黑体" panose="02010609060101010101" pitchFamily="49" charset="-122"/>
                <a:ea typeface="黑体" panose="02010609060101010101" pitchFamily="49" charset="-122"/>
              </a:rPr>
              <a:t>友人语巨伯</a:t>
            </a:r>
            <a:r>
              <a:rPr lang="zh-CN" altLang="en-US" sz="4400" dirty="0">
                <a:solidFill>
                  <a:srgbClr val="00FF00"/>
                </a:solidFill>
                <a:latin typeface="黑体" panose="02010609060101010101" pitchFamily="49" charset="-122"/>
                <a:ea typeface="黑体" panose="02010609060101010101" pitchFamily="49" charset="-122"/>
              </a:rPr>
              <a:t>曰</a:t>
            </a:r>
            <a:r>
              <a:rPr lang="zh-CN" altLang="en-US" sz="4400" dirty="0">
                <a:solidFill>
                  <a:schemeClr val="bg1"/>
                </a:solidFill>
                <a:latin typeface="黑体" panose="02010609060101010101" pitchFamily="49" charset="-122"/>
                <a:ea typeface="黑体" panose="02010609060101010101" pitchFamily="49" charset="-122"/>
              </a:rPr>
              <a:t>吾今死矣子可去巨伯</a:t>
            </a:r>
            <a:br>
              <a:rPr lang="zh-CN" altLang="en-US" sz="4400" dirty="0">
                <a:solidFill>
                  <a:schemeClr val="bg1"/>
                </a:solidFill>
                <a:latin typeface="黑体" panose="02010609060101010101" pitchFamily="49" charset="-122"/>
                <a:ea typeface="黑体" panose="02010609060101010101" pitchFamily="49" charset="-122"/>
              </a:rPr>
            </a:br>
            <a:r>
              <a:rPr lang="zh-CN" altLang="en-US" sz="4400" dirty="0">
                <a:solidFill>
                  <a:srgbClr val="00FF00"/>
                </a:solidFill>
                <a:latin typeface="黑体" panose="02010609060101010101" pitchFamily="49" charset="-122"/>
                <a:ea typeface="黑体" panose="02010609060101010101" pitchFamily="49" charset="-122"/>
              </a:rPr>
              <a:t>曰</a:t>
            </a:r>
            <a:r>
              <a:rPr lang="zh-CN" altLang="en-US" sz="4400" dirty="0">
                <a:solidFill>
                  <a:schemeClr val="bg1"/>
                </a:solidFill>
                <a:latin typeface="黑体" panose="02010609060101010101" pitchFamily="49" charset="-122"/>
                <a:ea typeface="黑体" panose="02010609060101010101" pitchFamily="49" charset="-122"/>
              </a:rPr>
              <a:t>远来相视子令吾去败义以求生岂</a:t>
            </a:r>
            <a:br>
              <a:rPr lang="zh-CN" altLang="en-US" sz="4400" dirty="0">
                <a:solidFill>
                  <a:schemeClr val="bg1"/>
                </a:solidFill>
                <a:latin typeface="黑体" panose="02010609060101010101" pitchFamily="49" charset="-122"/>
                <a:ea typeface="黑体" panose="02010609060101010101" pitchFamily="49" charset="-122"/>
              </a:rPr>
            </a:br>
            <a:r>
              <a:rPr lang="zh-CN" altLang="en-US" sz="4400" dirty="0">
                <a:solidFill>
                  <a:schemeClr val="bg1"/>
                </a:solidFill>
                <a:latin typeface="黑体" panose="02010609060101010101" pitchFamily="49" charset="-122"/>
                <a:ea typeface="黑体" panose="02010609060101010101" pitchFamily="49" charset="-122"/>
              </a:rPr>
              <a:t>荀巨伯所行邪贼既至谓巨伯</a:t>
            </a:r>
            <a:r>
              <a:rPr lang="zh-CN" altLang="en-US" sz="4400" dirty="0">
                <a:solidFill>
                  <a:srgbClr val="00FF00"/>
                </a:solidFill>
                <a:latin typeface="黑体" panose="02010609060101010101" pitchFamily="49" charset="-122"/>
                <a:ea typeface="黑体" panose="02010609060101010101" pitchFamily="49" charset="-122"/>
              </a:rPr>
              <a:t>曰</a:t>
            </a:r>
            <a:r>
              <a:rPr lang="zh-CN" altLang="en-US" sz="4400" dirty="0">
                <a:solidFill>
                  <a:schemeClr val="bg1"/>
                </a:solidFill>
                <a:latin typeface="黑体" panose="02010609060101010101" pitchFamily="49" charset="-122"/>
                <a:ea typeface="黑体" panose="02010609060101010101" pitchFamily="49" charset="-122"/>
              </a:rPr>
              <a:t>大军</a:t>
            </a:r>
            <a:br>
              <a:rPr lang="zh-CN" altLang="en-US" sz="4400" dirty="0">
                <a:solidFill>
                  <a:schemeClr val="bg1"/>
                </a:solidFill>
                <a:latin typeface="黑体" panose="02010609060101010101" pitchFamily="49" charset="-122"/>
                <a:ea typeface="黑体" panose="02010609060101010101" pitchFamily="49" charset="-122"/>
              </a:rPr>
            </a:br>
            <a:r>
              <a:rPr lang="zh-CN" altLang="en-US" sz="4400" dirty="0">
                <a:solidFill>
                  <a:schemeClr val="bg1"/>
                </a:solidFill>
                <a:latin typeface="黑体" panose="02010609060101010101" pitchFamily="49" charset="-122"/>
                <a:ea typeface="黑体" panose="02010609060101010101" pitchFamily="49" charset="-122"/>
              </a:rPr>
              <a:t>至一郡尽空汝何男子而敢独止巨</a:t>
            </a:r>
            <a:br>
              <a:rPr lang="zh-CN" altLang="en-US" sz="4400" dirty="0">
                <a:solidFill>
                  <a:schemeClr val="bg1"/>
                </a:solidFill>
                <a:latin typeface="黑体" panose="02010609060101010101" pitchFamily="49" charset="-122"/>
                <a:ea typeface="黑体" panose="02010609060101010101" pitchFamily="49" charset="-122"/>
              </a:rPr>
            </a:br>
            <a:r>
              <a:rPr lang="zh-CN" altLang="en-US" sz="4400" dirty="0">
                <a:solidFill>
                  <a:schemeClr val="bg1"/>
                </a:solidFill>
                <a:latin typeface="黑体" panose="02010609060101010101" pitchFamily="49" charset="-122"/>
                <a:ea typeface="黑体" panose="02010609060101010101" pitchFamily="49" charset="-122"/>
              </a:rPr>
              <a:t>伯</a:t>
            </a:r>
            <a:r>
              <a:rPr lang="zh-CN" altLang="en-US" sz="4400" dirty="0">
                <a:solidFill>
                  <a:srgbClr val="00FF00"/>
                </a:solidFill>
                <a:latin typeface="黑体" panose="02010609060101010101" pitchFamily="49" charset="-122"/>
                <a:ea typeface="黑体" panose="02010609060101010101" pitchFamily="49" charset="-122"/>
              </a:rPr>
              <a:t>曰</a:t>
            </a:r>
            <a:r>
              <a:rPr lang="zh-CN" altLang="en-US" sz="4400" dirty="0">
                <a:solidFill>
                  <a:schemeClr val="bg1"/>
                </a:solidFill>
                <a:latin typeface="黑体" panose="02010609060101010101" pitchFamily="49" charset="-122"/>
                <a:ea typeface="黑体" panose="02010609060101010101" pitchFamily="49" charset="-122"/>
              </a:rPr>
              <a:t>友人有疾不忍委之宁以吾身代</a:t>
            </a:r>
            <a:br>
              <a:rPr lang="zh-CN" altLang="en-US" sz="4400" dirty="0">
                <a:solidFill>
                  <a:schemeClr val="bg1"/>
                </a:solidFill>
                <a:latin typeface="黑体" panose="02010609060101010101" pitchFamily="49" charset="-122"/>
                <a:ea typeface="黑体" panose="02010609060101010101" pitchFamily="49" charset="-122"/>
              </a:rPr>
            </a:br>
            <a:r>
              <a:rPr lang="zh-CN" altLang="en-US" sz="4400" dirty="0">
                <a:solidFill>
                  <a:schemeClr val="bg1"/>
                </a:solidFill>
                <a:latin typeface="黑体" panose="02010609060101010101" pitchFamily="49" charset="-122"/>
                <a:ea typeface="黑体" panose="02010609060101010101" pitchFamily="49" charset="-122"/>
              </a:rPr>
              <a:t>友人命贼相谓</a:t>
            </a:r>
            <a:r>
              <a:rPr lang="zh-CN" altLang="en-US" sz="4400" dirty="0">
                <a:solidFill>
                  <a:srgbClr val="00FF00"/>
                </a:solidFill>
                <a:latin typeface="黑体" panose="02010609060101010101" pitchFamily="49" charset="-122"/>
                <a:ea typeface="黑体" panose="02010609060101010101" pitchFamily="49" charset="-122"/>
              </a:rPr>
              <a:t>曰</a:t>
            </a:r>
            <a:r>
              <a:rPr lang="zh-CN" altLang="en-US" sz="4400" dirty="0">
                <a:solidFill>
                  <a:schemeClr val="bg1"/>
                </a:solidFill>
                <a:latin typeface="黑体" panose="02010609060101010101" pitchFamily="49" charset="-122"/>
                <a:ea typeface="黑体" panose="02010609060101010101" pitchFamily="49" charset="-122"/>
              </a:rPr>
              <a:t>吾辈无义之人而</a:t>
            </a:r>
            <a:br>
              <a:rPr lang="zh-CN" altLang="en-US" sz="4400" dirty="0">
                <a:solidFill>
                  <a:schemeClr val="bg1"/>
                </a:solidFill>
                <a:latin typeface="黑体" panose="02010609060101010101" pitchFamily="49" charset="-122"/>
                <a:ea typeface="黑体" panose="02010609060101010101" pitchFamily="49" charset="-122"/>
              </a:rPr>
            </a:br>
            <a:r>
              <a:rPr lang="zh-CN" altLang="en-US" sz="4400" dirty="0">
                <a:solidFill>
                  <a:schemeClr val="bg1"/>
                </a:solidFill>
                <a:latin typeface="黑体" panose="02010609060101010101" pitchFamily="49" charset="-122"/>
                <a:ea typeface="黑体" panose="02010609060101010101" pitchFamily="49" charset="-122"/>
              </a:rPr>
              <a:t>入有义之国   </a:t>
            </a:r>
            <a:r>
              <a:rPr lang="en-US" altLang="zh-CN" sz="4400" dirty="0">
                <a:solidFill>
                  <a:schemeClr val="bg1"/>
                </a:solidFill>
                <a:latin typeface="宋体" panose="02010600030101010101" pitchFamily="2" charset="-122"/>
                <a:ea typeface="黑体" panose="02010609060101010101" pitchFamily="49" charset="-122"/>
              </a:rPr>
              <a:t>——</a:t>
            </a:r>
            <a:r>
              <a:rPr lang="en-US" altLang="zh-CN" sz="4400" dirty="0">
                <a:solidFill>
                  <a:schemeClr val="bg1"/>
                </a:solidFill>
                <a:latin typeface="黑体" panose="02010609060101010101" pitchFamily="49" charset="-122"/>
                <a:ea typeface="黑体" panose="02010609060101010101" pitchFamily="49" charset="-122"/>
              </a:rPr>
              <a:t>《</a:t>
            </a:r>
            <a:r>
              <a:rPr lang="zh-CN" altLang="en-US" sz="4400" dirty="0">
                <a:solidFill>
                  <a:schemeClr val="bg1"/>
                </a:solidFill>
                <a:latin typeface="黑体" panose="02010609060101010101" pitchFamily="49" charset="-122"/>
                <a:ea typeface="黑体" panose="02010609060101010101" pitchFamily="49" charset="-122"/>
              </a:rPr>
              <a:t>世说新语</a:t>
            </a:r>
            <a:r>
              <a:rPr lang="en-US" altLang="zh-CN" sz="4400" dirty="0">
                <a:solidFill>
                  <a:schemeClr val="bg1"/>
                </a:solidFill>
                <a:latin typeface="黑体" panose="02010609060101010101" pitchFamily="49" charset="-122"/>
                <a:ea typeface="黑体"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5410">
                                            <p:txEl>
                                              <p:pRg st="0" end="0"/>
                                            </p:txEl>
                                          </p:spTgt>
                                        </p:tgtEl>
                                        <p:attrNameLst>
                                          <p:attrName>style.visibility</p:attrName>
                                        </p:attrNameLst>
                                      </p:cBhvr>
                                      <p:to>
                                        <p:strVal val="visible"/>
                                      </p:to>
                                    </p:set>
                                    <p:animEffect transition="in" filter="diamond(in)">
                                      <p:cBhvr>
                                        <p:cTn id="7" dur="2000"/>
                                        <p:tgtEl>
                                          <p:spTgt spid="1454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4545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4546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4543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4546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45463"/>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45464"/>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45465"/>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45466"/>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45467"/>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145468"/>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145469"/>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145470"/>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145471"/>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145472"/>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145473"/>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0"/>
                                          </p:stCondLst>
                                        </p:cTn>
                                        <p:tgtEl>
                                          <p:spTgt spid="145474"/>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nodeType="clickEffect">
                                  <p:stCondLst>
                                    <p:cond delay="0"/>
                                  </p:stCondLst>
                                  <p:childTnLst>
                                    <p:set>
                                      <p:cBhvr>
                                        <p:cTn id="75" dur="1" fill="hold">
                                          <p:stCondLst>
                                            <p:cond delay="0"/>
                                          </p:stCondLst>
                                        </p:cTn>
                                        <p:tgtEl>
                                          <p:spTgt spid="145475"/>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nodeType="clickEffect">
                                  <p:stCondLst>
                                    <p:cond delay="0"/>
                                  </p:stCondLst>
                                  <p:childTnLst>
                                    <p:set>
                                      <p:cBhvr>
                                        <p:cTn id="79" dur="1" fill="hold">
                                          <p:stCondLst>
                                            <p:cond delay="0"/>
                                          </p:stCondLst>
                                        </p:cTn>
                                        <p:tgtEl>
                                          <p:spTgt spid="145476"/>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nodeType="clickEffect">
                                  <p:stCondLst>
                                    <p:cond delay="0"/>
                                  </p:stCondLst>
                                  <p:childTnLst>
                                    <p:set>
                                      <p:cBhvr>
                                        <p:cTn id="83" dur="1" fill="hold">
                                          <p:stCondLst>
                                            <p:cond delay="0"/>
                                          </p:stCondLst>
                                        </p:cTn>
                                        <p:tgtEl>
                                          <p:spTgt spid="145477"/>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nodeType="clickEffect">
                                  <p:stCondLst>
                                    <p:cond delay="0"/>
                                  </p:stCondLst>
                                  <p:childTnLst>
                                    <p:set>
                                      <p:cBhvr>
                                        <p:cTn id="87" dur="1" fill="hold">
                                          <p:stCondLst>
                                            <p:cond delay="0"/>
                                          </p:stCondLst>
                                        </p:cTn>
                                        <p:tgtEl>
                                          <p:spTgt spid="145478"/>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nodeType="clickEffect">
                                  <p:stCondLst>
                                    <p:cond delay="0"/>
                                  </p:stCondLst>
                                  <p:childTnLst>
                                    <p:set>
                                      <p:cBhvr>
                                        <p:cTn id="91" dur="1" fill="hold">
                                          <p:stCondLst>
                                            <p:cond delay="0"/>
                                          </p:stCondLst>
                                        </p:cTn>
                                        <p:tgtEl>
                                          <p:spTgt spid="145479"/>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nodeType="clickEffect">
                                  <p:stCondLst>
                                    <p:cond delay="0"/>
                                  </p:stCondLst>
                                  <p:childTnLst>
                                    <p:set>
                                      <p:cBhvr>
                                        <p:cTn id="95" dur="1" fill="hold">
                                          <p:stCondLst>
                                            <p:cond delay="0"/>
                                          </p:stCondLst>
                                        </p:cTn>
                                        <p:tgtEl>
                                          <p:spTgt spid="145480"/>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8" presetClass="entr" presetSubtype="16" fill="hold" grpId="0" nodeType="clickEffect">
                                  <p:stCondLst>
                                    <p:cond delay="0"/>
                                  </p:stCondLst>
                                  <p:childTnLst>
                                    <p:set>
                                      <p:cBhvr>
                                        <p:cTn id="99" dur="1" fill="hold">
                                          <p:stCondLst>
                                            <p:cond delay="0"/>
                                          </p:stCondLst>
                                        </p:cTn>
                                        <p:tgtEl>
                                          <p:spTgt spid="145482">
                                            <p:txEl>
                                              <p:pRg st="0" end="0"/>
                                            </p:txEl>
                                          </p:spTgt>
                                        </p:tgtEl>
                                        <p:attrNameLst>
                                          <p:attrName>style.visibility</p:attrName>
                                        </p:attrNameLst>
                                      </p:cBhvr>
                                      <p:to>
                                        <p:strVal val="visible"/>
                                      </p:to>
                                    </p:set>
                                    <p:animEffect transition="in" filter="diamond(in)">
                                      <p:cBhvr>
                                        <p:cTn id="100" dur="2000"/>
                                        <p:tgtEl>
                                          <p:spTgt spid="14548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build="p"/>
      <p:bldP spid="14548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Text Box 2"/>
          <p:cNvSpPr txBox="1"/>
          <p:nvPr/>
        </p:nvSpPr>
        <p:spPr>
          <a:xfrm>
            <a:off x="0" y="1268413"/>
            <a:ext cx="9144000" cy="5451475"/>
          </a:xfrm>
          <a:prstGeom prst="rect">
            <a:avLst/>
          </a:prstGeom>
          <a:noFill/>
          <a:ln w="9525">
            <a:noFill/>
          </a:ln>
        </p:spPr>
        <p:txBody>
          <a:bodyPr anchor="t">
            <a:spAutoFit/>
          </a:bodyPr>
          <a:lstStyle/>
          <a:p>
            <a:r>
              <a:rPr lang="zh-CN" altLang="en-US" sz="4400" b="1" dirty="0">
                <a:solidFill>
                  <a:schemeClr val="bg1"/>
                </a:solidFill>
                <a:latin typeface="黑体" panose="02010609060101010101" pitchFamily="49" charset="-122"/>
                <a:ea typeface="黑体" panose="02010609060101010101" pitchFamily="49" charset="-122"/>
              </a:rPr>
              <a:t>　　文言文中，有一些明显的对话、引文标志，如</a:t>
            </a:r>
            <a:r>
              <a:rPr lang="zh-CN" altLang="en-US" sz="4400" b="1" dirty="0">
                <a:solidFill>
                  <a:srgbClr val="FFFF00"/>
                </a:solidFill>
                <a:latin typeface="黑体" panose="02010609060101010101" pitchFamily="49" charset="-122"/>
                <a:ea typeface="黑体" panose="02010609060101010101" pitchFamily="49" charset="-122"/>
              </a:rPr>
              <a:t>：</a:t>
            </a:r>
            <a:r>
              <a:rPr lang="zh-CN" altLang="en-US" sz="4400" b="1" dirty="0">
                <a:solidFill>
                  <a:srgbClr val="FFFF00"/>
                </a:solidFill>
                <a:latin typeface="宋体" panose="02010600030101010101" pitchFamily="2" charset="-122"/>
                <a:ea typeface="黑体" panose="02010609060101010101" pitchFamily="49" charset="-122"/>
              </a:rPr>
              <a:t>“</a:t>
            </a:r>
            <a:r>
              <a:rPr lang="zh-CN" altLang="en-US" sz="4400" b="1" dirty="0">
                <a:solidFill>
                  <a:srgbClr val="FFFF00"/>
                </a:solidFill>
                <a:latin typeface="黑体" panose="02010609060101010101" pitchFamily="49" charset="-122"/>
                <a:ea typeface="黑体" panose="02010609060101010101" pitchFamily="49" charset="-122"/>
              </a:rPr>
              <a:t>曰</a:t>
            </a:r>
            <a:r>
              <a:rPr lang="zh-CN" altLang="en-US" sz="4400" b="1" dirty="0">
                <a:solidFill>
                  <a:srgbClr val="FFFF00"/>
                </a:solidFill>
                <a:latin typeface="宋体" panose="02010600030101010101" pitchFamily="2" charset="-122"/>
                <a:ea typeface="黑体" panose="02010609060101010101" pitchFamily="49" charset="-122"/>
              </a:rPr>
              <a:t>”</a:t>
            </a:r>
            <a:r>
              <a:rPr lang="zh-CN" altLang="en-US" sz="4400" b="1" dirty="0">
                <a:solidFill>
                  <a:srgbClr val="FFFF00"/>
                </a:solidFill>
                <a:latin typeface="黑体" panose="02010609060101010101" pitchFamily="49" charset="-122"/>
                <a:ea typeface="黑体" panose="02010609060101010101" pitchFamily="49" charset="-122"/>
              </a:rPr>
              <a:t> </a:t>
            </a:r>
            <a:r>
              <a:rPr lang="zh-CN" altLang="en-US" sz="4400" b="1" dirty="0">
                <a:solidFill>
                  <a:srgbClr val="FFFF00"/>
                </a:solidFill>
                <a:latin typeface="宋体" panose="02010600030101010101" pitchFamily="2" charset="-122"/>
                <a:ea typeface="黑体" panose="02010609060101010101" pitchFamily="49" charset="-122"/>
              </a:rPr>
              <a:t>“</a:t>
            </a:r>
            <a:r>
              <a:rPr lang="zh-CN" altLang="en-US" sz="4400" b="1" dirty="0">
                <a:solidFill>
                  <a:srgbClr val="FFFF00"/>
                </a:solidFill>
                <a:latin typeface="黑体" panose="02010609060101010101" pitchFamily="49" charset="-122"/>
                <a:ea typeface="黑体" panose="02010609060101010101" pitchFamily="49" charset="-122"/>
              </a:rPr>
              <a:t>言</a:t>
            </a:r>
            <a:r>
              <a:rPr lang="zh-CN" altLang="en-US" sz="4400" b="1" dirty="0">
                <a:solidFill>
                  <a:srgbClr val="FFFF00"/>
                </a:solidFill>
                <a:latin typeface="宋体" panose="02010600030101010101" pitchFamily="2" charset="-122"/>
                <a:ea typeface="黑体" panose="02010609060101010101" pitchFamily="49" charset="-122"/>
              </a:rPr>
              <a:t>”“</a:t>
            </a:r>
            <a:r>
              <a:rPr lang="zh-CN" altLang="en-US" sz="4400" b="1" dirty="0">
                <a:solidFill>
                  <a:srgbClr val="FFFF00"/>
                </a:solidFill>
                <a:latin typeface="黑体" panose="02010609060101010101" pitchFamily="49" charset="-122"/>
                <a:ea typeface="黑体" panose="02010609060101010101" pitchFamily="49" charset="-122"/>
              </a:rPr>
              <a:t>云</a:t>
            </a:r>
            <a:r>
              <a:rPr lang="zh-CN" altLang="en-US" sz="4400" b="1" dirty="0">
                <a:solidFill>
                  <a:srgbClr val="FFFF00"/>
                </a:solidFill>
                <a:latin typeface="宋体" panose="02010600030101010101" pitchFamily="2" charset="-122"/>
                <a:ea typeface="黑体" panose="02010609060101010101" pitchFamily="49" charset="-122"/>
              </a:rPr>
              <a:t>”</a:t>
            </a:r>
            <a:r>
              <a:rPr lang="zh-CN" altLang="en-US" sz="4400" b="1" dirty="0">
                <a:solidFill>
                  <a:schemeClr val="bg1"/>
                </a:solidFill>
                <a:latin typeface="黑体" panose="02010609060101010101" pitchFamily="49" charset="-122"/>
                <a:ea typeface="黑体" panose="02010609060101010101" pitchFamily="49" charset="-122"/>
              </a:rPr>
              <a:t>等。根据这些标志，很容易找到一些断句的地方。</a:t>
            </a:r>
          </a:p>
          <a:p>
            <a:r>
              <a:rPr lang="zh-CN" altLang="en-US" sz="4400" b="1" dirty="0">
                <a:solidFill>
                  <a:schemeClr val="bg1"/>
                </a:solidFill>
                <a:latin typeface="黑体" panose="02010609060101010101" pitchFamily="49" charset="-122"/>
                <a:ea typeface="黑体" panose="02010609060101010101" pitchFamily="49" charset="-122"/>
              </a:rPr>
              <a:t>　　不过，这里要注意两点：</a:t>
            </a:r>
          </a:p>
          <a:p>
            <a:r>
              <a:rPr lang="zh-CN" altLang="en-US" sz="4400" b="1" dirty="0">
                <a:solidFill>
                  <a:schemeClr val="bg1"/>
                </a:solidFill>
                <a:latin typeface="黑体" panose="02010609060101010101" pitchFamily="49" charset="-122"/>
                <a:ea typeface="黑体" panose="02010609060101010101" pitchFamily="49" charset="-122"/>
              </a:rPr>
              <a:t>    </a:t>
            </a:r>
            <a:r>
              <a:rPr lang="zh-CN" altLang="en-US" sz="4400" b="1" dirty="0">
                <a:solidFill>
                  <a:srgbClr val="FFFF00"/>
                </a:solidFill>
                <a:latin typeface="黑体" panose="02010609060101010101" pitchFamily="49" charset="-122"/>
                <a:ea typeface="黑体" panose="02010609060101010101" pitchFamily="49" charset="-122"/>
              </a:rPr>
              <a:t>一</a:t>
            </a:r>
            <a:r>
              <a:rPr lang="zh-CN" altLang="en-US" sz="4400" b="1" dirty="0">
                <a:solidFill>
                  <a:schemeClr val="bg1"/>
                </a:solidFill>
                <a:latin typeface="黑体" panose="02010609060101010101" pitchFamily="49" charset="-122"/>
                <a:ea typeface="黑体" panose="02010609060101010101" pitchFamily="49" charset="-122"/>
              </a:rPr>
              <a:t>是对话中又有对话的情况，</a:t>
            </a:r>
          </a:p>
          <a:p>
            <a:r>
              <a:rPr lang="zh-CN" altLang="en-US" sz="4400" b="1" dirty="0">
                <a:solidFill>
                  <a:schemeClr val="bg1"/>
                </a:solidFill>
                <a:latin typeface="黑体" panose="02010609060101010101" pitchFamily="49" charset="-122"/>
                <a:ea typeface="黑体" panose="02010609060101010101" pitchFamily="49" charset="-122"/>
              </a:rPr>
              <a:t>    </a:t>
            </a:r>
            <a:r>
              <a:rPr lang="zh-CN" altLang="en-US" sz="4400" b="1" dirty="0">
                <a:solidFill>
                  <a:srgbClr val="FFFF00"/>
                </a:solidFill>
                <a:latin typeface="黑体" panose="02010609060101010101" pitchFamily="49" charset="-122"/>
                <a:ea typeface="黑体" panose="02010609060101010101" pitchFamily="49" charset="-122"/>
              </a:rPr>
              <a:t>二</a:t>
            </a:r>
            <a:r>
              <a:rPr lang="zh-CN" altLang="en-US" sz="4400" b="1" dirty="0">
                <a:solidFill>
                  <a:schemeClr val="bg1"/>
                </a:solidFill>
                <a:latin typeface="黑体" panose="02010609060101010101" pitchFamily="49" charset="-122"/>
                <a:ea typeface="黑体" panose="02010609060101010101" pitchFamily="49" charset="-122"/>
              </a:rPr>
              <a:t>是文中省略说话人和</a:t>
            </a:r>
            <a:r>
              <a:rPr lang="zh-CN" altLang="en-US" sz="4400" b="1" dirty="0">
                <a:solidFill>
                  <a:schemeClr val="bg1"/>
                </a:solidFill>
                <a:latin typeface="宋体" panose="02010600030101010101" pitchFamily="2" charset="-122"/>
                <a:ea typeface="黑体" panose="02010609060101010101" pitchFamily="49" charset="-122"/>
              </a:rPr>
              <a:t>“</a:t>
            </a:r>
            <a:r>
              <a:rPr lang="zh-CN" altLang="en-US" sz="4400" b="1" dirty="0">
                <a:solidFill>
                  <a:schemeClr val="bg1"/>
                </a:solidFill>
                <a:latin typeface="黑体" panose="02010609060101010101" pitchFamily="49" charset="-122"/>
                <a:ea typeface="黑体" panose="02010609060101010101" pitchFamily="49" charset="-122"/>
              </a:rPr>
              <a:t>曰</a:t>
            </a:r>
            <a:r>
              <a:rPr lang="zh-CN" altLang="en-US" sz="4400" b="1" dirty="0">
                <a:solidFill>
                  <a:schemeClr val="bg1"/>
                </a:solidFill>
                <a:latin typeface="宋体" panose="02010600030101010101" pitchFamily="2" charset="-122"/>
                <a:ea typeface="黑体" panose="02010609060101010101" pitchFamily="49" charset="-122"/>
              </a:rPr>
              <a:t>”</a:t>
            </a:r>
            <a:r>
              <a:rPr lang="zh-CN" altLang="en-US" sz="4400" b="1" dirty="0">
                <a:solidFill>
                  <a:schemeClr val="bg1"/>
                </a:solidFill>
                <a:latin typeface="黑体" panose="02010609060101010101" pitchFamily="49" charset="-122"/>
                <a:ea typeface="黑体" panose="02010609060101010101" pitchFamily="49" charset="-122"/>
              </a:rPr>
              <a:t>字的情况。</a:t>
            </a:r>
          </a:p>
        </p:txBody>
      </p:sp>
      <p:pic>
        <p:nvPicPr>
          <p:cNvPr id="19458" name="Picture 3" descr="6_293_8"/>
          <p:cNvPicPr>
            <a:picLocks noChangeAspect="1"/>
          </p:cNvPicPr>
          <p:nvPr/>
        </p:nvPicPr>
        <p:blipFill>
          <a:blip r:embed="rId2" cstate="print">
            <a:clrChange>
              <a:clrFrom>
                <a:srgbClr val="FDFDE3"/>
              </a:clrFrom>
              <a:clrTo>
                <a:srgbClr val="FDFDE3">
                  <a:alpha val="0"/>
                </a:srgbClr>
              </a:clrTo>
            </a:clrChange>
          </a:blip>
          <a:srcRect l="13768" t="-1646" r="37007" b="75513"/>
          <a:stretch>
            <a:fillRect/>
          </a:stretch>
        </p:blipFill>
        <p:spPr>
          <a:xfrm>
            <a:off x="0" y="0"/>
            <a:ext cx="2771775" cy="1101725"/>
          </a:xfrm>
          <a:prstGeom prst="rect">
            <a:avLst/>
          </a:prstGeom>
          <a:noFill/>
          <a:ln w="9525">
            <a:noFill/>
          </a:ln>
        </p:spPr>
      </p:pic>
      <p:pic>
        <p:nvPicPr>
          <p:cNvPr id="19459" name="Picture 4" descr="3a3"/>
          <p:cNvPicPr>
            <a:picLocks noChangeAspect="1"/>
          </p:cNvPicPr>
          <p:nvPr/>
        </p:nvPicPr>
        <p:blipFill>
          <a:blip r:embed="rId3" cstate="print">
            <a:clrChange>
              <a:clrFrom>
                <a:srgbClr val="E8EADD"/>
              </a:clrFrom>
              <a:clrTo>
                <a:srgbClr val="E8EADD">
                  <a:alpha val="0"/>
                </a:srgbClr>
              </a:clrTo>
            </a:clrChange>
            <a:lum bright="-29999" contrast="14000"/>
          </a:blip>
          <a:srcRect t="42343" r="52180" b="6534"/>
          <a:stretch>
            <a:fillRect/>
          </a:stretch>
        </p:blipFill>
        <p:spPr>
          <a:xfrm>
            <a:off x="7812088" y="5786438"/>
            <a:ext cx="1368425" cy="1073150"/>
          </a:xfrm>
          <a:prstGeom prst="rect">
            <a:avLst/>
          </a:prstGeom>
          <a:noFill/>
          <a:ln w="9525">
            <a:noFill/>
          </a:ln>
        </p:spPr>
      </p:pic>
      <p:sp>
        <p:nvSpPr>
          <p:cNvPr id="19460" name="WordArt 5">
            <a:hlinkClick r:id="rId4" action="ppaction://hlinksldjump"/>
          </p:cNvPr>
          <p:cNvSpPr>
            <a:spLocks noTextEdit="1"/>
          </p:cNvSpPr>
          <p:nvPr/>
        </p:nvSpPr>
        <p:spPr>
          <a:xfrm>
            <a:off x="3635375" y="142875"/>
            <a:ext cx="5365750"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一、对话标志断句法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27330">
                                            <p:txEl>
                                              <p:pRg st="0" end="0"/>
                                            </p:txEl>
                                          </p:spTgt>
                                        </p:tgtEl>
                                        <p:attrNameLst>
                                          <p:attrName>style.visibility</p:attrName>
                                        </p:attrNameLst>
                                      </p:cBhvr>
                                      <p:to>
                                        <p:strVal val="visible"/>
                                      </p:to>
                                    </p:set>
                                    <p:animEffect transition="in" filter="diamond(in)">
                                      <p:cBhvr>
                                        <p:cTn id="7" dur="2000"/>
                                        <p:tgtEl>
                                          <p:spTgt spid="2273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27330">
                                            <p:txEl>
                                              <p:pRg st="1" end="1"/>
                                            </p:txEl>
                                          </p:spTgt>
                                        </p:tgtEl>
                                        <p:attrNameLst>
                                          <p:attrName>style.visibility</p:attrName>
                                        </p:attrNameLst>
                                      </p:cBhvr>
                                      <p:to>
                                        <p:strVal val="visible"/>
                                      </p:to>
                                    </p:set>
                                    <p:animEffect transition="in" filter="diamond(in)">
                                      <p:cBhvr>
                                        <p:cTn id="12" dur="2000"/>
                                        <p:tgtEl>
                                          <p:spTgt spid="22733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27330">
                                            <p:txEl>
                                              <p:pRg st="2" end="2"/>
                                            </p:txEl>
                                          </p:spTgt>
                                        </p:tgtEl>
                                        <p:attrNameLst>
                                          <p:attrName>style.visibility</p:attrName>
                                        </p:attrNameLst>
                                      </p:cBhvr>
                                      <p:to>
                                        <p:strVal val="visible"/>
                                      </p:to>
                                    </p:set>
                                    <p:animEffect transition="in" filter="diamond(in)">
                                      <p:cBhvr>
                                        <p:cTn id="17" dur="2000"/>
                                        <p:tgtEl>
                                          <p:spTgt spid="22733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27330">
                                            <p:txEl>
                                              <p:pRg st="3" end="3"/>
                                            </p:txEl>
                                          </p:spTgt>
                                        </p:tgtEl>
                                        <p:attrNameLst>
                                          <p:attrName>style.visibility</p:attrName>
                                        </p:attrNameLst>
                                      </p:cBhvr>
                                      <p:to>
                                        <p:strVal val="visible"/>
                                      </p:to>
                                    </p:set>
                                    <p:animEffect transition="in" filter="diamond(in)">
                                      <p:cBhvr>
                                        <p:cTn id="22" dur="2000"/>
                                        <p:tgtEl>
                                          <p:spTgt spid="22733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0"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Text Box 2"/>
          <p:cNvSpPr txBox="1"/>
          <p:nvPr/>
        </p:nvSpPr>
        <p:spPr>
          <a:xfrm>
            <a:off x="250825" y="1341438"/>
            <a:ext cx="8893175" cy="3441700"/>
          </a:xfrm>
          <a:prstGeom prst="rect">
            <a:avLst/>
          </a:prstGeom>
          <a:noFill/>
          <a:ln w="9525">
            <a:noFill/>
          </a:ln>
        </p:spPr>
        <p:txBody>
          <a:bodyPr anchor="t">
            <a:spAutoFit/>
          </a:bodyPr>
          <a:lstStyle/>
          <a:p>
            <a:r>
              <a:rPr lang="zh-CN" altLang="en-US" sz="4400" b="1" dirty="0">
                <a:solidFill>
                  <a:schemeClr val="bg1"/>
                </a:solidFill>
                <a:latin typeface="宋体" panose="02010600030101010101" pitchFamily="2" charset="-122"/>
                <a:ea typeface="宋体" panose="02010600030101010101" pitchFamily="2" charset="-122"/>
              </a:rPr>
              <a:t>　 刻 削 之 道 鼻 莫 如 大 目</a:t>
            </a:r>
            <a:br>
              <a:rPr lang="zh-CN" altLang="en-US" sz="4400" b="1" dirty="0">
                <a:solidFill>
                  <a:schemeClr val="bg1"/>
                </a:solidFill>
                <a:latin typeface="宋体" panose="02010600030101010101" pitchFamily="2" charset="-122"/>
                <a:ea typeface="宋体" panose="02010600030101010101" pitchFamily="2" charset="-122"/>
              </a:rPr>
            </a:br>
            <a:r>
              <a:rPr lang="zh-CN" altLang="en-US" sz="4400" b="1" dirty="0">
                <a:solidFill>
                  <a:schemeClr val="bg1"/>
                </a:solidFill>
                <a:latin typeface="宋体" panose="02010600030101010101" pitchFamily="2" charset="-122"/>
                <a:ea typeface="宋体" panose="02010600030101010101" pitchFamily="2" charset="-122"/>
              </a:rPr>
              <a:t>莫 如 小 鼻 大 可 小 小 不 可 </a:t>
            </a:r>
            <a:br>
              <a:rPr lang="zh-CN" altLang="en-US" sz="4400" b="1" dirty="0">
                <a:solidFill>
                  <a:schemeClr val="bg1"/>
                </a:solidFill>
                <a:latin typeface="宋体" panose="02010600030101010101" pitchFamily="2" charset="-122"/>
                <a:ea typeface="宋体" panose="02010600030101010101" pitchFamily="2" charset="-122"/>
              </a:rPr>
            </a:br>
            <a:r>
              <a:rPr lang="zh-CN" altLang="en-US" sz="4400" b="1" dirty="0">
                <a:solidFill>
                  <a:schemeClr val="bg1"/>
                </a:solidFill>
                <a:latin typeface="宋体" panose="02010600030101010101" pitchFamily="2" charset="-122"/>
                <a:ea typeface="宋体" panose="02010600030101010101" pitchFamily="2" charset="-122"/>
              </a:rPr>
              <a:t>大 也 目 小 可 大 大 不 可 小 </a:t>
            </a:r>
            <a:br>
              <a:rPr lang="zh-CN" altLang="en-US" sz="4400" b="1" dirty="0">
                <a:solidFill>
                  <a:schemeClr val="bg1"/>
                </a:solidFill>
                <a:latin typeface="宋体" panose="02010600030101010101" pitchFamily="2" charset="-122"/>
                <a:ea typeface="宋体" panose="02010600030101010101" pitchFamily="2" charset="-122"/>
              </a:rPr>
            </a:br>
            <a:r>
              <a:rPr lang="zh-CN" altLang="en-US" sz="4400" b="1" dirty="0">
                <a:solidFill>
                  <a:schemeClr val="bg1"/>
                </a:solidFill>
                <a:latin typeface="宋体" panose="02010600030101010101" pitchFamily="2" charset="-122"/>
                <a:ea typeface="宋体" panose="02010600030101010101" pitchFamily="2" charset="-122"/>
              </a:rPr>
              <a:t>也 举 事 亦 然。 </a:t>
            </a:r>
          </a:p>
          <a:p>
            <a:r>
              <a:rPr lang="zh-CN" altLang="en-US" sz="4400" b="1" dirty="0">
                <a:solidFill>
                  <a:schemeClr val="bg1"/>
                </a:solidFill>
                <a:latin typeface="宋体" panose="02010600030101010101" pitchFamily="2" charset="-122"/>
                <a:ea typeface="宋体" panose="02010600030101010101" pitchFamily="2" charset="-122"/>
              </a:rPr>
              <a:t>          </a:t>
            </a:r>
            <a:r>
              <a:rPr lang="en-US" altLang="zh-CN" sz="4400" b="1" dirty="0">
                <a:solidFill>
                  <a:schemeClr val="bg1"/>
                </a:solidFill>
                <a:latin typeface="宋体" panose="02010600030101010101" pitchFamily="2" charset="-122"/>
                <a:ea typeface="宋体" panose="02010600030101010101" pitchFamily="2" charset="-122"/>
              </a:rPr>
              <a:t>(《</a:t>
            </a:r>
            <a:r>
              <a:rPr lang="zh-CN" altLang="en-US" sz="4400" b="1" dirty="0">
                <a:solidFill>
                  <a:schemeClr val="bg1"/>
                </a:solidFill>
                <a:latin typeface="宋体" panose="02010600030101010101" pitchFamily="2" charset="-122"/>
                <a:ea typeface="宋体" panose="02010600030101010101" pitchFamily="2" charset="-122"/>
              </a:rPr>
              <a:t>韩非子</a:t>
            </a:r>
            <a:r>
              <a:rPr lang="en-US" altLang="zh-CN" sz="4400" b="1" dirty="0">
                <a:solidFill>
                  <a:schemeClr val="bg1"/>
                </a:solidFill>
                <a:latin typeface="宋体" panose="02010600030101010101" pitchFamily="2" charset="-122"/>
                <a:ea typeface="宋体" panose="02010600030101010101" pitchFamily="2" charset="-122"/>
              </a:rPr>
              <a:t>•</a:t>
            </a:r>
            <a:r>
              <a:rPr lang="zh-CN" altLang="en-US" sz="4400" b="1" dirty="0">
                <a:solidFill>
                  <a:schemeClr val="bg1"/>
                </a:solidFill>
                <a:latin typeface="宋体" panose="02010600030101010101" pitchFamily="2" charset="-122"/>
                <a:ea typeface="宋体" panose="02010600030101010101" pitchFamily="2" charset="-122"/>
              </a:rPr>
              <a:t>说林下</a:t>
            </a:r>
            <a:r>
              <a:rPr lang="en-US" altLang="zh-CN" sz="4400" b="1" dirty="0">
                <a:solidFill>
                  <a:schemeClr val="bg1"/>
                </a:solidFill>
                <a:latin typeface="宋体" panose="02010600030101010101" pitchFamily="2" charset="-122"/>
                <a:ea typeface="宋体" panose="02010600030101010101" pitchFamily="2" charset="-122"/>
              </a:rPr>
              <a:t>》)</a:t>
            </a:r>
          </a:p>
        </p:txBody>
      </p:sp>
      <p:pic>
        <p:nvPicPr>
          <p:cNvPr id="20482" name="Picture 3" descr="6_293_8"/>
          <p:cNvPicPr>
            <a:picLocks noChangeAspect="1"/>
          </p:cNvPicPr>
          <p:nvPr/>
        </p:nvPicPr>
        <p:blipFill>
          <a:blip r:embed="rId2" cstate="print">
            <a:clrChange>
              <a:clrFrom>
                <a:srgbClr val="FDFDE3"/>
              </a:clrFrom>
              <a:clrTo>
                <a:srgbClr val="FDFDE3">
                  <a:alpha val="0"/>
                </a:srgbClr>
              </a:clrTo>
            </a:clrChange>
          </a:blip>
          <a:srcRect l="13768" t="-1646" r="37007" b="75513"/>
          <a:stretch>
            <a:fillRect/>
          </a:stretch>
        </p:blipFill>
        <p:spPr>
          <a:xfrm>
            <a:off x="0" y="0"/>
            <a:ext cx="3635375" cy="1341438"/>
          </a:xfrm>
          <a:prstGeom prst="rect">
            <a:avLst/>
          </a:prstGeom>
          <a:noFill/>
          <a:ln w="9525">
            <a:noFill/>
          </a:ln>
        </p:spPr>
      </p:pic>
      <p:pic>
        <p:nvPicPr>
          <p:cNvPr id="20483" name="Picture 5" descr="3a3">
            <a:hlinkClick r:id="rId3" action="ppaction://hlinksldjump"/>
          </p:cNvPr>
          <p:cNvPicPr>
            <a:picLocks noChangeAspect="1"/>
          </p:cNvPicPr>
          <p:nvPr/>
        </p:nvPicPr>
        <p:blipFill>
          <a:blip r:embed="rId4" cstate="print">
            <a:clrChange>
              <a:clrFrom>
                <a:srgbClr val="E8EADD"/>
              </a:clrFrom>
              <a:clrTo>
                <a:srgbClr val="E8EADD">
                  <a:alpha val="0"/>
                </a:srgbClr>
              </a:clrTo>
            </a:clrChange>
            <a:lum bright="-29999" contrast="14000"/>
          </a:blip>
          <a:srcRect t="42343" r="52180" b="6534"/>
          <a:stretch>
            <a:fillRect/>
          </a:stretch>
        </p:blipFill>
        <p:spPr>
          <a:xfrm>
            <a:off x="7667625" y="5673725"/>
            <a:ext cx="1512888" cy="1185863"/>
          </a:xfrm>
          <a:prstGeom prst="rect">
            <a:avLst/>
          </a:prstGeom>
          <a:noFill/>
          <a:ln w="9525">
            <a:noFill/>
          </a:ln>
        </p:spPr>
      </p:pic>
      <p:sp>
        <p:nvSpPr>
          <p:cNvPr id="20484" name="WordArt 17">
            <a:hlinkClick r:id="rId5" action="ppaction://hlinksldjump"/>
          </p:cNvPr>
          <p:cNvSpPr>
            <a:spLocks noTextEdit="1"/>
          </p:cNvSpPr>
          <p:nvPr/>
        </p:nvSpPr>
        <p:spPr>
          <a:xfrm>
            <a:off x="5364163" y="236538"/>
            <a:ext cx="3416300" cy="604837"/>
          </a:xfrm>
          <a:prstGeom prst="rect">
            <a:avLst/>
          </a:prstGeom>
        </p:spPr>
        <p:txBody>
          <a:bodyPr wrap="none" fromWordArt="1">
            <a:prstTxWarp prst="textFadeUp">
              <a:avLst>
                <a:gd name="adj" fmla="val 2968"/>
              </a:avLst>
            </a:prstTxWarp>
            <a:normAutofit lnSpcReduction="10000"/>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典型例题</a:t>
            </a:r>
          </a:p>
        </p:txBody>
      </p:sp>
      <p:sp>
        <p:nvSpPr>
          <p:cNvPr id="149522" name="Line 18"/>
          <p:cNvSpPr/>
          <p:nvPr/>
        </p:nvSpPr>
        <p:spPr>
          <a:xfrm flipH="1">
            <a:off x="4211638" y="1557338"/>
            <a:ext cx="360362" cy="503237"/>
          </a:xfrm>
          <a:prstGeom prst="line">
            <a:avLst/>
          </a:prstGeom>
          <a:ln w="34925" cap="flat" cmpd="sng">
            <a:solidFill>
              <a:srgbClr val="FF0000"/>
            </a:solidFill>
            <a:prstDash val="solid"/>
            <a:round/>
            <a:headEnd type="none" w="med" len="med"/>
            <a:tailEnd type="none" w="med" len="med"/>
          </a:ln>
        </p:spPr>
      </p:sp>
      <p:sp>
        <p:nvSpPr>
          <p:cNvPr id="149523" name="Line 19"/>
          <p:cNvSpPr/>
          <p:nvPr/>
        </p:nvSpPr>
        <p:spPr>
          <a:xfrm flipH="1">
            <a:off x="7596188" y="1557338"/>
            <a:ext cx="360362" cy="503237"/>
          </a:xfrm>
          <a:prstGeom prst="line">
            <a:avLst/>
          </a:prstGeom>
          <a:ln w="34925" cap="flat" cmpd="sng">
            <a:solidFill>
              <a:srgbClr val="FF0000"/>
            </a:solidFill>
            <a:prstDash val="solid"/>
            <a:round/>
            <a:headEnd type="none" w="med" len="med"/>
            <a:tailEnd type="none" w="med" len="med"/>
          </a:ln>
        </p:spPr>
      </p:sp>
      <p:sp>
        <p:nvSpPr>
          <p:cNvPr id="149524" name="Line 20"/>
          <p:cNvSpPr/>
          <p:nvPr/>
        </p:nvSpPr>
        <p:spPr>
          <a:xfrm flipH="1">
            <a:off x="2627313" y="2205038"/>
            <a:ext cx="360362" cy="503237"/>
          </a:xfrm>
          <a:prstGeom prst="line">
            <a:avLst/>
          </a:prstGeom>
          <a:ln w="34925" cap="flat" cmpd="sng">
            <a:solidFill>
              <a:srgbClr val="FF0000"/>
            </a:solidFill>
            <a:prstDash val="solid"/>
            <a:round/>
            <a:headEnd type="none" w="med" len="med"/>
            <a:tailEnd type="none" w="med" len="med"/>
          </a:ln>
        </p:spPr>
      </p:sp>
      <p:sp>
        <p:nvSpPr>
          <p:cNvPr id="149525" name="Line 21"/>
          <p:cNvSpPr/>
          <p:nvPr/>
        </p:nvSpPr>
        <p:spPr>
          <a:xfrm flipH="1">
            <a:off x="6011863" y="2205038"/>
            <a:ext cx="360362" cy="503237"/>
          </a:xfrm>
          <a:prstGeom prst="line">
            <a:avLst/>
          </a:prstGeom>
          <a:ln w="34925" cap="flat" cmpd="sng">
            <a:solidFill>
              <a:srgbClr val="FF0000"/>
            </a:solidFill>
            <a:prstDash val="solid"/>
            <a:round/>
            <a:headEnd type="none" w="med" len="med"/>
            <a:tailEnd type="none" w="med" len="med"/>
          </a:ln>
        </p:spPr>
      </p:sp>
      <p:sp>
        <p:nvSpPr>
          <p:cNvPr id="149526" name="Line 22"/>
          <p:cNvSpPr/>
          <p:nvPr/>
        </p:nvSpPr>
        <p:spPr>
          <a:xfrm flipH="1">
            <a:off x="1763713" y="2852738"/>
            <a:ext cx="360362" cy="503237"/>
          </a:xfrm>
          <a:prstGeom prst="line">
            <a:avLst/>
          </a:prstGeom>
          <a:ln w="34925" cap="flat" cmpd="sng">
            <a:solidFill>
              <a:srgbClr val="FF0000"/>
            </a:solidFill>
            <a:prstDash val="solid"/>
            <a:round/>
            <a:headEnd type="none" w="med" len="med"/>
            <a:tailEnd type="none" w="med" len="med"/>
          </a:ln>
        </p:spPr>
      </p:sp>
      <p:sp>
        <p:nvSpPr>
          <p:cNvPr id="149527" name="Line 23"/>
          <p:cNvSpPr/>
          <p:nvPr/>
        </p:nvSpPr>
        <p:spPr>
          <a:xfrm flipH="1">
            <a:off x="5076825" y="2924175"/>
            <a:ext cx="360363" cy="503238"/>
          </a:xfrm>
          <a:prstGeom prst="line">
            <a:avLst/>
          </a:prstGeom>
          <a:ln w="34925" cap="flat" cmpd="sng">
            <a:solidFill>
              <a:srgbClr val="FF0000"/>
            </a:solidFill>
            <a:prstDash val="solid"/>
            <a:round/>
            <a:headEnd type="none" w="med" len="med"/>
            <a:tailEnd type="none" w="med" len="med"/>
          </a:ln>
        </p:spPr>
      </p:sp>
      <p:sp>
        <p:nvSpPr>
          <p:cNvPr id="149528" name="Line 24"/>
          <p:cNvSpPr/>
          <p:nvPr/>
        </p:nvSpPr>
        <p:spPr>
          <a:xfrm flipH="1">
            <a:off x="827088" y="3573463"/>
            <a:ext cx="360362" cy="503237"/>
          </a:xfrm>
          <a:prstGeom prst="line">
            <a:avLst/>
          </a:prstGeom>
          <a:ln w="34925" cap="flat" cmpd="sng">
            <a:solidFill>
              <a:srgbClr val="FF0000"/>
            </a:solidFill>
            <a:prstDash val="solid"/>
            <a:round/>
            <a:headEnd type="none" w="med" len="med"/>
            <a:tailEnd type="none" w="med" len="med"/>
          </a:ln>
        </p:spPr>
      </p:sp>
      <p:sp>
        <p:nvSpPr>
          <p:cNvPr id="149530" name="Text Box 26"/>
          <p:cNvSpPr txBox="1"/>
          <p:nvPr/>
        </p:nvSpPr>
        <p:spPr>
          <a:xfrm>
            <a:off x="250825" y="1341438"/>
            <a:ext cx="8424863" cy="3441700"/>
          </a:xfrm>
          <a:prstGeom prst="rect">
            <a:avLst/>
          </a:prstGeom>
          <a:noFill/>
          <a:ln w="9525">
            <a:noFill/>
          </a:ln>
        </p:spPr>
        <p:txBody>
          <a:bodyPr anchor="t">
            <a:spAutoFit/>
          </a:bodyPr>
          <a:lstStyle/>
          <a:p>
            <a:r>
              <a:rPr lang="zh-CN" altLang="en-US" sz="4400" b="1" dirty="0">
                <a:solidFill>
                  <a:schemeClr val="bg1"/>
                </a:solidFill>
                <a:latin typeface="宋体" panose="02010600030101010101" pitchFamily="2" charset="-122"/>
                <a:ea typeface="宋体" panose="02010600030101010101" pitchFamily="2" charset="-122"/>
              </a:rPr>
              <a:t>　 刻 削 之 </a:t>
            </a:r>
            <a:r>
              <a:rPr lang="zh-CN" altLang="en-US" sz="4400" b="1" dirty="0">
                <a:solidFill>
                  <a:srgbClr val="00FF00"/>
                </a:solidFill>
                <a:latin typeface="宋体" panose="02010600030101010101" pitchFamily="2" charset="-122"/>
                <a:ea typeface="宋体" panose="02010600030101010101" pitchFamily="2" charset="-122"/>
              </a:rPr>
              <a:t>道</a:t>
            </a:r>
            <a:r>
              <a:rPr lang="zh-CN" altLang="en-US" sz="4400" b="1" dirty="0">
                <a:solidFill>
                  <a:schemeClr val="bg1"/>
                </a:solidFill>
                <a:latin typeface="宋体" panose="02010600030101010101" pitchFamily="2" charset="-122"/>
                <a:ea typeface="宋体" panose="02010600030101010101" pitchFamily="2" charset="-122"/>
              </a:rPr>
              <a:t> </a:t>
            </a:r>
            <a:r>
              <a:rPr lang="zh-CN" altLang="en-US" sz="4400" b="1" dirty="0">
                <a:solidFill>
                  <a:srgbClr val="00FF00"/>
                </a:solidFill>
                <a:latin typeface="宋体" panose="02010600030101010101" pitchFamily="2" charset="-122"/>
                <a:ea typeface="宋体" panose="02010600030101010101" pitchFamily="2" charset="-122"/>
              </a:rPr>
              <a:t>鼻</a:t>
            </a:r>
            <a:r>
              <a:rPr lang="zh-CN" altLang="en-US" sz="4400" b="1" dirty="0">
                <a:solidFill>
                  <a:schemeClr val="bg1"/>
                </a:solidFill>
                <a:latin typeface="宋体" panose="02010600030101010101" pitchFamily="2" charset="-122"/>
                <a:ea typeface="宋体" panose="02010600030101010101" pitchFamily="2" charset="-122"/>
              </a:rPr>
              <a:t> 莫 如 大 </a:t>
            </a:r>
            <a:r>
              <a:rPr lang="zh-CN" altLang="en-US" sz="4400" b="1" dirty="0">
                <a:solidFill>
                  <a:srgbClr val="00FF00"/>
                </a:solidFill>
                <a:latin typeface="宋体" panose="02010600030101010101" pitchFamily="2" charset="-122"/>
                <a:ea typeface="宋体" panose="02010600030101010101" pitchFamily="2" charset="-122"/>
              </a:rPr>
              <a:t>目</a:t>
            </a:r>
            <a:br>
              <a:rPr lang="zh-CN" altLang="en-US" sz="4400" b="1" dirty="0">
                <a:solidFill>
                  <a:srgbClr val="00FF00"/>
                </a:solidFill>
                <a:latin typeface="宋体" panose="02010600030101010101" pitchFamily="2" charset="-122"/>
                <a:ea typeface="宋体" panose="02010600030101010101" pitchFamily="2" charset="-122"/>
              </a:rPr>
            </a:br>
            <a:r>
              <a:rPr lang="zh-CN" altLang="en-US" sz="4400" b="1" dirty="0">
                <a:solidFill>
                  <a:schemeClr val="bg1"/>
                </a:solidFill>
                <a:latin typeface="宋体" panose="02010600030101010101" pitchFamily="2" charset="-122"/>
                <a:ea typeface="宋体" panose="02010600030101010101" pitchFamily="2" charset="-122"/>
              </a:rPr>
              <a:t>莫 如 小 </a:t>
            </a:r>
            <a:r>
              <a:rPr lang="zh-CN" altLang="en-US" sz="4400" b="1" dirty="0">
                <a:solidFill>
                  <a:srgbClr val="00FF00"/>
                </a:solidFill>
                <a:latin typeface="宋体" panose="02010600030101010101" pitchFamily="2" charset="-122"/>
                <a:ea typeface="宋体" panose="02010600030101010101" pitchFamily="2" charset="-122"/>
              </a:rPr>
              <a:t>鼻</a:t>
            </a:r>
            <a:r>
              <a:rPr lang="zh-CN" altLang="en-US" sz="4400" b="1" dirty="0">
                <a:solidFill>
                  <a:schemeClr val="bg1"/>
                </a:solidFill>
                <a:latin typeface="宋体" panose="02010600030101010101" pitchFamily="2" charset="-122"/>
                <a:ea typeface="宋体" panose="02010600030101010101" pitchFamily="2" charset="-122"/>
              </a:rPr>
              <a:t> 大 可 小 小 不 可 </a:t>
            </a:r>
            <a:br>
              <a:rPr lang="zh-CN" altLang="en-US" sz="4400" b="1" dirty="0">
                <a:solidFill>
                  <a:schemeClr val="bg1"/>
                </a:solidFill>
                <a:latin typeface="宋体" panose="02010600030101010101" pitchFamily="2" charset="-122"/>
                <a:ea typeface="宋体" panose="02010600030101010101" pitchFamily="2" charset="-122"/>
              </a:rPr>
            </a:br>
            <a:r>
              <a:rPr lang="zh-CN" altLang="en-US" sz="4400" b="1" dirty="0">
                <a:solidFill>
                  <a:schemeClr val="bg1"/>
                </a:solidFill>
                <a:latin typeface="宋体" panose="02010600030101010101" pitchFamily="2" charset="-122"/>
                <a:ea typeface="宋体" panose="02010600030101010101" pitchFamily="2" charset="-122"/>
              </a:rPr>
              <a:t>大 也 </a:t>
            </a:r>
            <a:r>
              <a:rPr lang="zh-CN" altLang="en-US" sz="4400" b="1" dirty="0">
                <a:solidFill>
                  <a:srgbClr val="00FF00"/>
                </a:solidFill>
                <a:latin typeface="宋体" panose="02010600030101010101" pitchFamily="2" charset="-122"/>
                <a:ea typeface="宋体" panose="02010600030101010101" pitchFamily="2" charset="-122"/>
              </a:rPr>
              <a:t>目</a:t>
            </a:r>
            <a:r>
              <a:rPr lang="zh-CN" altLang="en-US" sz="4400" b="1" dirty="0">
                <a:solidFill>
                  <a:schemeClr val="bg1"/>
                </a:solidFill>
                <a:latin typeface="宋体" panose="02010600030101010101" pitchFamily="2" charset="-122"/>
                <a:ea typeface="宋体" panose="02010600030101010101" pitchFamily="2" charset="-122"/>
              </a:rPr>
              <a:t> 小 可 大 大 不 可 小 </a:t>
            </a:r>
            <a:br>
              <a:rPr lang="zh-CN" altLang="en-US" sz="4400" b="1" dirty="0">
                <a:solidFill>
                  <a:schemeClr val="bg1"/>
                </a:solidFill>
                <a:latin typeface="宋体" panose="02010600030101010101" pitchFamily="2" charset="-122"/>
                <a:ea typeface="宋体" panose="02010600030101010101" pitchFamily="2" charset="-122"/>
              </a:rPr>
            </a:br>
            <a:r>
              <a:rPr lang="zh-CN" altLang="en-US" sz="4400" b="1" dirty="0">
                <a:solidFill>
                  <a:schemeClr val="bg1"/>
                </a:solidFill>
                <a:latin typeface="宋体" panose="02010600030101010101" pitchFamily="2" charset="-122"/>
                <a:ea typeface="宋体" panose="02010600030101010101" pitchFamily="2" charset="-122"/>
              </a:rPr>
              <a:t>也 举 事 亦 然。 </a:t>
            </a:r>
          </a:p>
          <a:p>
            <a:r>
              <a:rPr lang="zh-CN" altLang="en-US" sz="4400" b="1" dirty="0">
                <a:solidFill>
                  <a:schemeClr val="bg1"/>
                </a:solidFill>
                <a:latin typeface="宋体" panose="02010600030101010101" pitchFamily="2" charset="-122"/>
                <a:ea typeface="宋体" panose="02010600030101010101" pitchFamily="2" charset="-122"/>
              </a:rPr>
              <a:t>          </a:t>
            </a:r>
            <a:r>
              <a:rPr lang="en-US" altLang="zh-CN" sz="4400" b="1" dirty="0">
                <a:solidFill>
                  <a:schemeClr val="bg1"/>
                </a:solidFill>
                <a:latin typeface="宋体" panose="02010600030101010101" pitchFamily="2" charset="-122"/>
                <a:ea typeface="宋体" panose="02010600030101010101" pitchFamily="2" charset="-122"/>
              </a:rPr>
              <a:t>(《</a:t>
            </a:r>
            <a:r>
              <a:rPr lang="zh-CN" altLang="en-US" sz="4400" b="1" dirty="0">
                <a:solidFill>
                  <a:schemeClr val="bg1"/>
                </a:solidFill>
                <a:latin typeface="宋体" panose="02010600030101010101" pitchFamily="2" charset="-122"/>
                <a:ea typeface="宋体" panose="02010600030101010101" pitchFamily="2" charset="-122"/>
              </a:rPr>
              <a:t>韩非子</a:t>
            </a:r>
            <a:r>
              <a:rPr lang="en-US" altLang="zh-CN" sz="4400" b="1" dirty="0">
                <a:solidFill>
                  <a:schemeClr val="bg1"/>
                </a:solidFill>
                <a:latin typeface="宋体" panose="02010600030101010101" pitchFamily="2" charset="-122"/>
                <a:ea typeface="宋体" panose="02010600030101010101" pitchFamily="2" charset="-122"/>
              </a:rPr>
              <a:t>•</a:t>
            </a:r>
            <a:r>
              <a:rPr lang="zh-CN" altLang="en-US" sz="4400" b="1" dirty="0">
                <a:solidFill>
                  <a:schemeClr val="bg1"/>
                </a:solidFill>
                <a:latin typeface="宋体" panose="02010600030101010101" pitchFamily="2" charset="-122"/>
                <a:ea typeface="宋体" panose="02010600030101010101" pitchFamily="2" charset="-122"/>
              </a:rPr>
              <a:t>说林下</a:t>
            </a:r>
            <a:r>
              <a:rPr lang="en-US" altLang="zh-CN" sz="4400" b="1" dirty="0">
                <a:solidFill>
                  <a:schemeClr val="bg1"/>
                </a:solidFill>
                <a:latin typeface="宋体" panose="02010600030101010101" pitchFamily="2" charset="-122"/>
                <a:ea typeface="宋体" panose="02010600030101010101" pitchFamily="2" charset="-122"/>
              </a:rPr>
              <a:t>》)</a:t>
            </a:r>
          </a:p>
        </p:txBody>
      </p:sp>
      <p:sp>
        <p:nvSpPr>
          <p:cNvPr id="149531" name="Rectangle 27"/>
          <p:cNvSpPr/>
          <p:nvPr/>
        </p:nvSpPr>
        <p:spPr>
          <a:xfrm>
            <a:off x="323850" y="4941888"/>
            <a:ext cx="5976938" cy="1311275"/>
          </a:xfrm>
          <a:prstGeom prst="rect">
            <a:avLst/>
          </a:prstGeom>
          <a:noFill/>
          <a:ln w="9525">
            <a:noFill/>
          </a:ln>
        </p:spPr>
        <p:txBody>
          <a:bodyPr anchor="t">
            <a:spAutoFit/>
          </a:bodyPr>
          <a:lstStyle/>
          <a:p>
            <a:r>
              <a:rPr lang="zh-CN" altLang="en-US" sz="4000" dirty="0">
                <a:solidFill>
                  <a:schemeClr val="bg1"/>
                </a:solidFill>
                <a:latin typeface="Arial" panose="020B0604020202020204" pitchFamily="34" charset="0"/>
                <a:ea typeface="黑体" panose="02010609060101010101" pitchFamily="49" charset="-122"/>
              </a:rPr>
              <a:t>找出</a:t>
            </a:r>
            <a:r>
              <a:rPr lang="zh-CN" altLang="en-US" sz="4000" dirty="0">
                <a:solidFill>
                  <a:srgbClr val="00FFFF"/>
                </a:solidFill>
                <a:latin typeface="Arial" panose="020B0604020202020204" pitchFamily="34" charset="0"/>
                <a:ea typeface="黑体" panose="02010609060101010101" pitchFamily="49" charset="-122"/>
              </a:rPr>
              <a:t>重要名词</a:t>
            </a:r>
          </a:p>
          <a:p>
            <a:r>
              <a:rPr lang="zh-CN" altLang="en-US" sz="4000" dirty="0">
                <a:solidFill>
                  <a:schemeClr val="bg1"/>
                </a:solidFill>
                <a:latin typeface="Arial" panose="020B0604020202020204" pitchFamily="34" charset="0"/>
                <a:ea typeface="黑体" panose="02010609060101010101" pitchFamily="49" charset="-122"/>
              </a:rPr>
              <a:t>前后常常断开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9506">
                                            <p:txEl>
                                              <p:pRg st="0" end="0"/>
                                            </p:txEl>
                                          </p:spTgt>
                                        </p:tgtEl>
                                        <p:attrNameLst>
                                          <p:attrName>style.visibility</p:attrName>
                                        </p:attrNameLst>
                                      </p:cBhvr>
                                      <p:to>
                                        <p:strVal val="visible"/>
                                      </p:to>
                                    </p:set>
                                    <p:animEffect transition="in" filter="diamond(in)">
                                      <p:cBhvr>
                                        <p:cTn id="7" dur="2000"/>
                                        <p:tgtEl>
                                          <p:spTgt spid="14950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49506">
                                            <p:txEl>
                                              <p:pRg st="1" end="1"/>
                                            </p:txEl>
                                          </p:spTgt>
                                        </p:tgtEl>
                                        <p:attrNameLst>
                                          <p:attrName>style.visibility</p:attrName>
                                        </p:attrNameLst>
                                      </p:cBhvr>
                                      <p:to>
                                        <p:strVal val="visible"/>
                                      </p:to>
                                    </p:set>
                                    <p:animEffect transition="in" filter="diamond(in)">
                                      <p:cBhvr>
                                        <p:cTn id="12" dur="2000"/>
                                        <p:tgtEl>
                                          <p:spTgt spid="14950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952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95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952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4952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4952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4952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4952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8" presetClass="entr" presetSubtype="16" fill="hold" grpId="0" nodeType="clickEffect">
                                  <p:stCondLst>
                                    <p:cond delay="0"/>
                                  </p:stCondLst>
                                  <p:childTnLst>
                                    <p:set>
                                      <p:cBhvr>
                                        <p:cTn id="44" dur="1" fill="hold">
                                          <p:stCondLst>
                                            <p:cond delay="0"/>
                                          </p:stCondLst>
                                        </p:cTn>
                                        <p:tgtEl>
                                          <p:spTgt spid="149530">
                                            <p:txEl>
                                              <p:pRg st="0" end="0"/>
                                            </p:txEl>
                                          </p:spTgt>
                                        </p:tgtEl>
                                        <p:attrNameLst>
                                          <p:attrName>style.visibility</p:attrName>
                                        </p:attrNameLst>
                                      </p:cBhvr>
                                      <p:to>
                                        <p:strVal val="visible"/>
                                      </p:to>
                                    </p:set>
                                    <p:animEffect transition="in" filter="diamond(in)">
                                      <p:cBhvr>
                                        <p:cTn id="45" dur="2000"/>
                                        <p:tgtEl>
                                          <p:spTgt spid="149530">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8" presetClass="entr" presetSubtype="16" fill="hold" grpId="0" nodeType="clickEffect">
                                  <p:stCondLst>
                                    <p:cond delay="0"/>
                                  </p:stCondLst>
                                  <p:childTnLst>
                                    <p:set>
                                      <p:cBhvr>
                                        <p:cTn id="49" dur="1" fill="hold">
                                          <p:stCondLst>
                                            <p:cond delay="0"/>
                                          </p:stCondLst>
                                        </p:cTn>
                                        <p:tgtEl>
                                          <p:spTgt spid="149530">
                                            <p:txEl>
                                              <p:pRg st="1" end="1"/>
                                            </p:txEl>
                                          </p:spTgt>
                                        </p:tgtEl>
                                        <p:attrNameLst>
                                          <p:attrName>style.visibility</p:attrName>
                                        </p:attrNameLst>
                                      </p:cBhvr>
                                      <p:to>
                                        <p:strVal val="visible"/>
                                      </p:to>
                                    </p:set>
                                    <p:animEffect transition="in" filter="diamond(in)">
                                      <p:cBhvr>
                                        <p:cTn id="50" dur="2000"/>
                                        <p:tgtEl>
                                          <p:spTgt spid="149530">
                                            <p:txEl>
                                              <p:pRg st="1" end="1"/>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4" presetClass="entr" presetSubtype="16" fill="hold" nodeType="clickEffect">
                                  <p:stCondLst>
                                    <p:cond delay="0"/>
                                  </p:stCondLst>
                                  <p:childTnLst>
                                    <p:set>
                                      <p:cBhvr>
                                        <p:cTn id="54" dur="1" fill="hold">
                                          <p:stCondLst>
                                            <p:cond delay="0"/>
                                          </p:stCondLst>
                                        </p:cTn>
                                        <p:tgtEl>
                                          <p:spTgt spid="149531">
                                            <p:txEl>
                                              <p:pRg st="0" end="0"/>
                                            </p:txEl>
                                          </p:spTgt>
                                        </p:tgtEl>
                                        <p:attrNameLst>
                                          <p:attrName>style.visibility</p:attrName>
                                        </p:attrNameLst>
                                      </p:cBhvr>
                                      <p:to>
                                        <p:strVal val="visible"/>
                                      </p:to>
                                    </p:set>
                                    <p:animEffect transition="in" filter="box(in)">
                                      <p:cBhvr>
                                        <p:cTn id="55" dur="500"/>
                                        <p:tgtEl>
                                          <p:spTgt spid="149531">
                                            <p:txEl>
                                              <p:pRg st="0" end="0"/>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4" presetClass="entr" presetSubtype="16" fill="hold" nodeType="clickEffect">
                                  <p:stCondLst>
                                    <p:cond delay="0"/>
                                  </p:stCondLst>
                                  <p:childTnLst>
                                    <p:set>
                                      <p:cBhvr>
                                        <p:cTn id="59" dur="1" fill="hold">
                                          <p:stCondLst>
                                            <p:cond delay="0"/>
                                          </p:stCondLst>
                                        </p:cTn>
                                        <p:tgtEl>
                                          <p:spTgt spid="149531">
                                            <p:txEl>
                                              <p:pRg st="1" end="1"/>
                                            </p:txEl>
                                          </p:spTgt>
                                        </p:tgtEl>
                                        <p:attrNameLst>
                                          <p:attrName>style.visibility</p:attrName>
                                        </p:attrNameLst>
                                      </p:cBhvr>
                                      <p:to>
                                        <p:strVal val="visible"/>
                                      </p:to>
                                    </p:set>
                                    <p:animEffect transition="in" filter="box(in)">
                                      <p:cBhvr>
                                        <p:cTn id="60" dur="500"/>
                                        <p:tgtEl>
                                          <p:spTgt spid="1495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6" grpId="0" build="p"/>
      <p:bldP spid="149530"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descr="3a3"/>
          <p:cNvPicPr>
            <a:picLocks noChangeAspect="1"/>
          </p:cNvPicPr>
          <p:nvPr/>
        </p:nvPicPr>
        <p:blipFill>
          <a:blip r:embed="rId2" cstate="print">
            <a:clrChange>
              <a:clrFrom>
                <a:srgbClr val="E8EADD"/>
              </a:clrFrom>
              <a:clrTo>
                <a:srgbClr val="E8EADD">
                  <a:alpha val="0"/>
                </a:srgbClr>
              </a:clrTo>
            </a:clrChange>
            <a:lum bright="-29999" contrast="14000"/>
          </a:blip>
          <a:srcRect t="42343" r="52180" b="6534"/>
          <a:stretch>
            <a:fillRect/>
          </a:stretch>
        </p:blipFill>
        <p:spPr>
          <a:xfrm>
            <a:off x="7164388" y="5278438"/>
            <a:ext cx="2016125" cy="1579562"/>
          </a:xfrm>
          <a:prstGeom prst="rect">
            <a:avLst/>
          </a:prstGeom>
          <a:noFill/>
          <a:ln w="9525">
            <a:noFill/>
          </a:ln>
        </p:spPr>
      </p:pic>
      <p:sp>
        <p:nvSpPr>
          <p:cNvPr id="228355" name="Text Box 3"/>
          <p:cNvSpPr txBox="1"/>
          <p:nvPr/>
        </p:nvSpPr>
        <p:spPr>
          <a:xfrm>
            <a:off x="323850" y="1268413"/>
            <a:ext cx="8640763" cy="3246120"/>
          </a:xfrm>
          <a:prstGeom prst="rect">
            <a:avLst/>
          </a:prstGeom>
          <a:noFill/>
          <a:ln w="9525">
            <a:noFill/>
          </a:ln>
        </p:spPr>
        <p:txBody>
          <a:bodyPr anchor="t">
            <a:spAutoFit/>
          </a:bodyPr>
          <a:lstStyle/>
          <a:p>
            <a:pPr>
              <a:lnSpc>
                <a:spcPct val="95000"/>
              </a:lnSpc>
            </a:pPr>
            <a:r>
              <a:rPr lang="zh-CN" altLang="en-US" sz="3600" b="1" dirty="0">
                <a:solidFill>
                  <a:schemeClr val="bg1"/>
                </a:solidFill>
                <a:latin typeface="宋体" panose="02010600030101010101" pitchFamily="2" charset="-122"/>
                <a:ea typeface="黑体" panose="02010609060101010101" pitchFamily="49" charset="-122"/>
              </a:rPr>
              <a:t>　　</a:t>
            </a:r>
            <a:r>
              <a:rPr lang="zh-CN" altLang="en-US" sz="3600" dirty="0">
                <a:solidFill>
                  <a:schemeClr val="bg1"/>
                </a:solidFill>
                <a:latin typeface="黑体" panose="02010609060101010101" pitchFamily="49" charset="-122"/>
                <a:ea typeface="黑体" panose="02010609060101010101" pitchFamily="49" charset="-122"/>
              </a:rPr>
              <a:t>阅读中，要随时标出文段中的重要的名词，特别是专有名词，如</a:t>
            </a:r>
            <a:r>
              <a:rPr lang="zh-CN" altLang="en-US" sz="3600" dirty="0">
                <a:solidFill>
                  <a:srgbClr val="FFFF00"/>
                </a:solidFill>
                <a:latin typeface="黑体" panose="02010609060101010101" pitchFamily="49" charset="-122"/>
                <a:ea typeface="黑体" panose="02010609060101010101" pitchFamily="49" charset="-122"/>
              </a:rPr>
              <a:t>人名、地名、事名、物名、官名、族名、国名、器物名、动物名、植物名、朝代名、官职名</a:t>
            </a:r>
            <a:r>
              <a:rPr lang="zh-CN" altLang="en-US" sz="3600" dirty="0">
                <a:solidFill>
                  <a:schemeClr val="bg1"/>
                </a:solidFill>
                <a:latin typeface="黑体" panose="02010609060101010101" pitchFamily="49" charset="-122"/>
                <a:ea typeface="黑体" panose="02010609060101010101" pitchFamily="49" charset="-122"/>
              </a:rPr>
              <a:t>等。这些名词常在句中作</a:t>
            </a:r>
            <a:r>
              <a:rPr lang="zh-CN" altLang="en-US" sz="3600" u="sng" dirty="0">
                <a:solidFill>
                  <a:srgbClr val="FFFF00"/>
                </a:solidFill>
                <a:latin typeface="黑体" panose="02010609060101010101" pitchFamily="49" charset="-122"/>
                <a:ea typeface="黑体" panose="02010609060101010101" pitchFamily="49" charset="-122"/>
              </a:rPr>
              <a:t>主语</a:t>
            </a:r>
            <a:r>
              <a:rPr lang="zh-CN" altLang="en-US" sz="3600" dirty="0">
                <a:solidFill>
                  <a:schemeClr val="bg1"/>
                </a:solidFill>
                <a:latin typeface="黑体" panose="02010609060101010101" pitchFamily="49" charset="-122"/>
                <a:ea typeface="黑体" panose="02010609060101010101" pitchFamily="49" charset="-122"/>
              </a:rPr>
              <a:t>或</a:t>
            </a:r>
            <a:r>
              <a:rPr lang="zh-CN" altLang="en-US" sz="3600" u="sng" dirty="0">
                <a:solidFill>
                  <a:srgbClr val="FFFF00"/>
                </a:solidFill>
                <a:latin typeface="黑体" panose="02010609060101010101" pitchFamily="49" charset="-122"/>
                <a:ea typeface="黑体" panose="02010609060101010101" pitchFamily="49" charset="-122"/>
              </a:rPr>
              <a:t>宾语</a:t>
            </a:r>
            <a:r>
              <a:rPr lang="zh-CN" altLang="en-US" sz="3600" dirty="0">
                <a:solidFill>
                  <a:schemeClr val="bg1"/>
                </a:solidFill>
                <a:latin typeface="黑体" panose="02010609060101010101" pitchFamily="49" charset="-122"/>
                <a:ea typeface="黑体" panose="02010609060101010101" pitchFamily="49" charset="-122"/>
              </a:rPr>
              <a:t>，</a:t>
            </a:r>
            <a:r>
              <a:rPr lang="zh-CN" altLang="en-US" sz="3600" dirty="0">
                <a:solidFill>
                  <a:srgbClr val="FF00FF"/>
                </a:solidFill>
                <a:latin typeface="黑体" panose="02010609060101010101" pitchFamily="49" charset="-122"/>
                <a:ea typeface="黑体" panose="02010609060101010101" pitchFamily="49" charset="-122"/>
              </a:rPr>
              <a:t>在它们的前后往往要进行断句</a:t>
            </a:r>
            <a:r>
              <a:rPr lang="zh-CN" altLang="en-US" sz="3600" dirty="0">
                <a:solidFill>
                  <a:schemeClr val="bg1"/>
                </a:solidFill>
                <a:latin typeface="黑体" panose="02010609060101010101" pitchFamily="49" charset="-122"/>
                <a:ea typeface="黑体" panose="02010609060101010101" pitchFamily="49" charset="-122"/>
              </a:rPr>
              <a:t>。</a:t>
            </a:r>
          </a:p>
        </p:txBody>
      </p:sp>
      <p:pic>
        <p:nvPicPr>
          <p:cNvPr id="21507" name="Picture 4" descr="6_293_8"/>
          <p:cNvPicPr>
            <a:picLocks noChangeAspect="1"/>
          </p:cNvPicPr>
          <p:nvPr/>
        </p:nvPicPr>
        <p:blipFill>
          <a:blip r:embed="rId3" cstate="print">
            <a:clrChange>
              <a:clrFrom>
                <a:srgbClr val="FDFDE3"/>
              </a:clrFrom>
              <a:clrTo>
                <a:srgbClr val="FDFDE3">
                  <a:alpha val="0"/>
                </a:srgbClr>
              </a:clrTo>
            </a:clrChange>
          </a:blip>
          <a:srcRect l="13768" t="-1646" r="37007" b="75513"/>
          <a:stretch>
            <a:fillRect/>
          </a:stretch>
        </p:blipFill>
        <p:spPr>
          <a:xfrm>
            <a:off x="0" y="0"/>
            <a:ext cx="2916238" cy="1125538"/>
          </a:xfrm>
          <a:prstGeom prst="rect">
            <a:avLst/>
          </a:prstGeom>
          <a:noFill/>
          <a:ln w="9525">
            <a:noFill/>
          </a:ln>
        </p:spPr>
      </p:pic>
      <p:sp>
        <p:nvSpPr>
          <p:cNvPr id="21508" name="WordArt 5">
            <a:hlinkClick r:id="rId4" action="ppaction://hlinksldjump"/>
          </p:cNvPr>
          <p:cNvSpPr>
            <a:spLocks noTextEdit="1"/>
          </p:cNvSpPr>
          <p:nvPr/>
        </p:nvSpPr>
        <p:spPr>
          <a:xfrm>
            <a:off x="3132138" y="142875"/>
            <a:ext cx="5868987"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二、重要名词断句法</a:t>
            </a:r>
          </a:p>
        </p:txBody>
      </p:sp>
      <p:sp>
        <p:nvSpPr>
          <p:cNvPr id="228358" name="AutoShape 6"/>
          <p:cNvSpPr/>
          <p:nvPr/>
        </p:nvSpPr>
        <p:spPr>
          <a:xfrm>
            <a:off x="902970" y="4752975"/>
            <a:ext cx="6171565" cy="2105025"/>
          </a:xfrm>
          <a:prstGeom prst="wedgeRoundRectCallout">
            <a:avLst>
              <a:gd name="adj1" fmla="val 860"/>
              <a:gd name="adj2" fmla="val -70220"/>
              <a:gd name="adj3" fmla="val 16667"/>
            </a:avLst>
          </a:prstGeom>
          <a:solidFill>
            <a:schemeClr val="bg1"/>
          </a:solidFill>
          <a:ln w="9525">
            <a:noFill/>
          </a:ln>
        </p:spPr>
        <p:txBody>
          <a:bodyPr anchor="t"/>
          <a:lstStyle/>
          <a:p>
            <a:pPr>
              <a:lnSpc>
                <a:spcPct val="85000"/>
              </a:lnSpc>
              <a:spcBef>
                <a:spcPct val="50000"/>
              </a:spcBef>
            </a:pPr>
            <a:r>
              <a:rPr lang="zh-CN" altLang="en-US" sz="2800" b="1" dirty="0">
                <a:latin typeface="Arial" panose="020B0604020202020204" pitchFamily="34" charset="0"/>
                <a:ea typeface="宋体" panose="02010600030101010101" pitchFamily="2" charset="-122"/>
              </a:rPr>
              <a:t>中郎将、屯骑校尉、郎中、工部员外郎、谏议大夫、御史大夫、兵部侍郎、秘书郎、太守、刺史、长史、黜陟使、枢密使、节度使、右仆射、史馆修撰、黄门郎、国子祭酒、文学掾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28355">
                                            <p:txEl>
                                              <p:pRg st="0" end="0"/>
                                            </p:txEl>
                                          </p:spTgt>
                                        </p:tgtEl>
                                        <p:attrNameLst>
                                          <p:attrName>style.visibility</p:attrName>
                                        </p:attrNameLst>
                                      </p:cBhvr>
                                      <p:to>
                                        <p:strVal val="visible"/>
                                      </p:to>
                                    </p:set>
                                    <p:animEffect transition="in" filter="diamond(in)">
                                      <p:cBhvr>
                                        <p:cTn id="7" dur="2000"/>
                                        <p:tgtEl>
                                          <p:spTgt spid="2283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228358"/>
                                        </p:tgtEl>
                                        <p:attrNameLst>
                                          <p:attrName>style.visibility</p:attrName>
                                        </p:attrNameLst>
                                      </p:cBhvr>
                                      <p:to>
                                        <p:strVal val="visible"/>
                                      </p:to>
                                    </p:set>
                                    <p:anim calcmode="discrete" valueType="clr">
                                      <p:cBhvr override="childStyle">
                                        <p:cTn id="12" dur="80"/>
                                        <p:tgtEl>
                                          <p:spTgt spid="22835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28358"/>
                                        </p:tgtEl>
                                        <p:attrNameLst>
                                          <p:attrName>fillcolor</p:attrName>
                                        </p:attrNameLst>
                                      </p:cBhvr>
                                      <p:tavLst>
                                        <p:tav tm="0">
                                          <p:val>
                                            <p:clrVal>
                                              <a:schemeClr val="accent2"/>
                                            </p:clrVal>
                                          </p:val>
                                        </p:tav>
                                        <p:tav tm="50000">
                                          <p:val>
                                            <p:clrVal>
                                              <a:schemeClr val="hlink"/>
                                            </p:clrVal>
                                          </p:val>
                                        </p:tav>
                                      </p:tavLst>
                                    </p:anim>
                                    <p:set>
                                      <p:cBhvr>
                                        <p:cTn id="14" dur="80"/>
                                        <p:tgtEl>
                                          <p:spTgt spid="228358"/>
                                        </p:tgtEl>
                                        <p:attrNameLst>
                                          <p:attrName>fill.type</p:attrName>
                                        </p:attrNameLst>
                                      </p:cBhvr>
                                      <p:to>
                                        <p:strVal val="solid"/>
                                      </p:to>
                                    </p:set>
                                  </p:childTnLst>
                                  <p:subTnLst>
                                    <p:set>
                                      <p:cBhvr override="childStyle">
                                        <p:cTn dur="1" fill="hold" display="0" masterRel="nextClick" afterEffect="1"/>
                                        <p:tgtEl>
                                          <p:spTgt spid="228358"/>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5" grpId="0" build="p"/>
      <p:bldP spid="22835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32" descr="3a3">
            <a:hlinkClick r:id="rId3" action="ppaction://hlinksldjump"/>
          </p:cNvPr>
          <p:cNvPicPr>
            <a:picLocks noChangeAspect="1"/>
          </p:cNvPicPr>
          <p:nvPr/>
        </p:nvPicPr>
        <p:blipFill>
          <a:blip r:embed="rId4" cstate="print">
            <a:clrChange>
              <a:clrFrom>
                <a:srgbClr val="E8EADD"/>
              </a:clrFrom>
              <a:clrTo>
                <a:srgbClr val="E8EADD">
                  <a:alpha val="0"/>
                </a:srgbClr>
              </a:clrTo>
            </a:clrChange>
            <a:lum bright="-29999" contrast="14000"/>
          </a:blip>
          <a:srcRect t="42343" r="52180" b="6534"/>
          <a:stretch>
            <a:fillRect/>
          </a:stretch>
        </p:blipFill>
        <p:spPr>
          <a:xfrm>
            <a:off x="6911975" y="5084763"/>
            <a:ext cx="2232025" cy="1749425"/>
          </a:xfrm>
          <a:prstGeom prst="rect">
            <a:avLst/>
          </a:prstGeom>
          <a:noFill/>
          <a:ln w="9525">
            <a:noFill/>
          </a:ln>
        </p:spPr>
      </p:pic>
      <p:sp>
        <p:nvSpPr>
          <p:cNvPr id="129028" name="Text Box 4"/>
          <p:cNvSpPr txBox="1"/>
          <p:nvPr/>
        </p:nvSpPr>
        <p:spPr>
          <a:xfrm>
            <a:off x="0" y="1295400"/>
            <a:ext cx="9144000" cy="4614863"/>
          </a:xfrm>
          <a:prstGeom prst="rect">
            <a:avLst/>
          </a:prstGeom>
          <a:noFill/>
          <a:ln w="9525">
            <a:noFill/>
          </a:ln>
        </p:spPr>
        <p:txBody>
          <a:bodyPr anchor="t">
            <a:spAutoFit/>
          </a:bodyPr>
          <a:lstStyle/>
          <a:p>
            <a:r>
              <a:rPr lang="zh-CN" altLang="zh-CN" sz="3300" dirty="0">
                <a:solidFill>
                  <a:schemeClr val="bg1"/>
                </a:solidFill>
                <a:latin typeface="黑体" panose="02010609060101010101" pitchFamily="49" charset="-122"/>
                <a:ea typeface="黑体" panose="02010609060101010101" pitchFamily="49" charset="-122"/>
              </a:rPr>
              <a:t>（2006</a:t>
            </a:r>
            <a:r>
              <a:rPr lang="zh-CN" altLang="en-US" sz="3300" dirty="0">
                <a:solidFill>
                  <a:schemeClr val="bg1"/>
                </a:solidFill>
                <a:latin typeface="黑体" panose="02010609060101010101" pitchFamily="49" charset="-122"/>
                <a:ea typeface="黑体" panose="02010609060101010101" pitchFamily="49" charset="-122"/>
              </a:rPr>
              <a:t>年</a:t>
            </a:r>
            <a:r>
              <a:rPr lang="zh-CN" altLang="zh-CN" sz="3300" dirty="0">
                <a:solidFill>
                  <a:schemeClr val="bg1"/>
                </a:solidFill>
                <a:latin typeface="黑体" panose="02010609060101010101" pitchFamily="49" charset="-122"/>
                <a:ea typeface="黑体" panose="02010609060101010101" pitchFamily="49" charset="-122"/>
              </a:rPr>
              <a:t>北京）用斜线(／)给文言文断句(5分)</a:t>
            </a:r>
            <a:endParaRPr lang="en-US" altLang="zh-CN" sz="3300" dirty="0">
              <a:solidFill>
                <a:schemeClr val="bg1"/>
              </a:solidFill>
              <a:latin typeface="黑体" panose="02010609060101010101" pitchFamily="49" charset="-122"/>
              <a:ea typeface="黑体" panose="02010609060101010101" pitchFamily="49" charset="-122"/>
            </a:endParaRPr>
          </a:p>
          <a:p>
            <a:r>
              <a:rPr lang="zh-CN" altLang="zh-CN" sz="4400" dirty="0">
                <a:solidFill>
                  <a:srgbClr val="FFFF00"/>
                </a:solidFill>
                <a:latin typeface="黑体" panose="02010609060101010101" pitchFamily="49" charset="-122"/>
                <a:ea typeface="黑体" panose="02010609060101010101" pitchFamily="49" charset="-122"/>
              </a:rPr>
              <a:t>（赵困于秦）齐人、楚人救赵。赵人</a:t>
            </a:r>
            <a:r>
              <a:rPr lang="zh-CN" altLang="en-US" sz="4400" dirty="0">
                <a:solidFill>
                  <a:srgbClr val="FFFF00"/>
                </a:solidFill>
                <a:latin typeface="黑体" panose="02010609060101010101" pitchFamily="49" charset="-122"/>
                <a:ea typeface="黑体" panose="02010609060101010101" pitchFamily="49" charset="-122"/>
              </a:rPr>
              <a:t/>
            </a:r>
            <a:br>
              <a:rPr lang="zh-CN" altLang="en-US" sz="4400" dirty="0">
                <a:solidFill>
                  <a:srgbClr val="FFFF00"/>
                </a:solidFill>
                <a:latin typeface="黑体" panose="02010609060101010101" pitchFamily="49" charset="-122"/>
                <a:ea typeface="黑体" panose="02010609060101010101" pitchFamily="49" charset="-122"/>
              </a:rPr>
            </a:br>
            <a:r>
              <a:rPr lang="zh-CN" altLang="zh-CN" sz="4400" dirty="0">
                <a:solidFill>
                  <a:srgbClr val="FFFF00"/>
                </a:solidFill>
                <a:latin typeface="黑体" panose="02010609060101010101" pitchFamily="49" charset="-122"/>
                <a:ea typeface="黑体" panose="02010609060101010101" pitchFamily="49" charset="-122"/>
              </a:rPr>
              <a:t>乏食，粟于齐，齐王弗许。周子曰：</a:t>
            </a:r>
            <a:r>
              <a:rPr lang="zh-CN" altLang="en-US" sz="4400" dirty="0">
                <a:solidFill>
                  <a:srgbClr val="FFFF00"/>
                </a:solidFill>
                <a:latin typeface="黑体" panose="02010609060101010101" pitchFamily="49" charset="-122"/>
                <a:ea typeface="黑体" panose="02010609060101010101" pitchFamily="49" charset="-122"/>
              </a:rPr>
              <a:t/>
            </a:r>
            <a:br>
              <a:rPr lang="zh-CN" altLang="en-US" sz="4400" dirty="0">
                <a:solidFill>
                  <a:srgbClr val="FFFF00"/>
                </a:solidFill>
                <a:latin typeface="黑体" panose="02010609060101010101" pitchFamily="49" charset="-122"/>
                <a:ea typeface="黑体" panose="02010609060101010101" pitchFamily="49" charset="-122"/>
              </a:rPr>
            </a:br>
            <a:r>
              <a:rPr lang="zh-CN" altLang="zh-CN" sz="4400" dirty="0">
                <a:solidFill>
                  <a:schemeClr val="bg1"/>
                </a:solidFill>
                <a:latin typeface="宋体" panose="02010600030101010101" pitchFamily="2" charset="-122"/>
                <a:ea typeface="黑体" panose="02010609060101010101" pitchFamily="49" charset="-122"/>
              </a:rPr>
              <a:t>“</a:t>
            </a:r>
            <a:r>
              <a:rPr lang="zh-CN" altLang="zh-CN" sz="4400" dirty="0">
                <a:solidFill>
                  <a:schemeClr val="bg1"/>
                </a:solidFill>
                <a:latin typeface="黑体" panose="02010609060101010101" pitchFamily="49" charset="-122"/>
                <a:ea typeface="黑体" panose="02010609060101010101" pitchFamily="49" charset="-122"/>
              </a:rPr>
              <a:t>夫赵之于齐楚扞蔽也犹齿之有唇也</a:t>
            </a:r>
            <a:r>
              <a:rPr lang="zh-CN" altLang="en-US" sz="4400" dirty="0">
                <a:solidFill>
                  <a:schemeClr val="bg1"/>
                </a:solidFill>
                <a:latin typeface="黑体" panose="02010609060101010101" pitchFamily="49" charset="-122"/>
                <a:ea typeface="黑体" panose="02010609060101010101" pitchFamily="49" charset="-122"/>
              </a:rPr>
              <a:t/>
            </a:r>
            <a:br>
              <a:rPr lang="zh-CN" altLang="en-US" sz="4400" dirty="0">
                <a:solidFill>
                  <a:schemeClr val="bg1"/>
                </a:solidFill>
                <a:latin typeface="黑体" panose="02010609060101010101" pitchFamily="49" charset="-122"/>
                <a:ea typeface="黑体" panose="02010609060101010101" pitchFamily="49" charset="-122"/>
              </a:rPr>
            </a:br>
            <a:r>
              <a:rPr lang="zh-CN" altLang="zh-CN" sz="4400" dirty="0">
                <a:solidFill>
                  <a:schemeClr val="bg1"/>
                </a:solidFill>
                <a:latin typeface="黑体" panose="02010609060101010101" pitchFamily="49" charset="-122"/>
                <a:ea typeface="黑体" panose="02010609060101010101" pitchFamily="49" charset="-122"/>
              </a:rPr>
              <a:t>唇亡则齿寒今日亡赵明日患及齐楚矣</a:t>
            </a:r>
            <a:r>
              <a:rPr lang="zh-CN" altLang="en-US" sz="4400" dirty="0">
                <a:solidFill>
                  <a:schemeClr val="bg1"/>
                </a:solidFill>
                <a:latin typeface="黑体" panose="02010609060101010101" pitchFamily="49" charset="-122"/>
                <a:ea typeface="黑体" panose="02010609060101010101" pitchFamily="49" charset="-122"/>
              </a:rPr>
              <a:t/>
            </a:r>
            <a:br>
              <a:rPr lang="zh-CN" altLang="en-US" sz="4400" dirty="0">
                <a:solidFill>
                  <a:schemeClr val="bg1"/>
                </a:solidFill>
                <a:latin typeface="黑体" panose="02010609060101010101" pitchFamily="49" charset="-122"/>
                <a:ea typeface="黑体" panose="02010609060101010101" pitchFamily="49" charset="-122"/>
              </a:rPr>
            </a:br>
            <a:r>
              <a:rPr lang="zh-CN" altLang="zh-CN" sz="4400" dirty="0">
                <a:solidFill>
                  <a:schemeClr val="bg1"/>
                </a:solidFill>
                <a:latin typeface="黑体" panose="02010609060101010101" pitchFamily="49" charset="-122"/>
                <a:ea typeface="黑体" panose="02010609060101010101" pitchFamily="49" charset="-122"/>
              </a:rPr>
              <a:t>且救赵高义也却秦师显名也不务为此</a:t>
            </a:r>
            <a:r>
              <a:rPr lang="zh-CN" altLang="en-US" sz="4400" dirty="0">
                <a:solidFill>
                  <a:schemeClr val="bg1"/>
                </a:solidFill>
                <a:latin typeface="黑体" panose="02010609060101010101" pitchFamily="49" charset="-122"/>
                <a:ea typeface="黑体" panose="02010609060101010101" pitchFamily="49" charset="-122"/>
              </a:rPr>
              <a:t/>
            </a:r>
            <a:br>
              <a:rPr lang="zh-CN" altLang="en-US" sz="4400" dirty="0">
                <a:solidFill>
                  <a:schemeClr val="bg1"/>
                </a:solidFill>
                <a:latin typeface="黑体" panose="02010609060101010101" pitchFamily="49" charset="-122"/>
                <a:ea typeface="黑体" panose="02010609060101010101" pitchFamily="49" charset="-122"/>
              </a:rPr>
            </a:br>
            <a:r>
              <a:rPr lang="zh-CN" altLang="zh-CN" sz="4400" dirty="0">
                <a:solidFill>
                  <a:schemeClr val="bg1"/>
                </a:solidFill>
                <a:latin typeface="黑体" panose="02010609060101010101" pitchFamily="49" charset="-122"/>
                <a:ea typeface="黑体" panose="02010609060101010101" pitchFamily="49" charset="-122"/>
              </a:rPr>
              <a:t>而爱粟为国计者过矣。</a:t>
            </a:r>
            <a:r>
              <a:rPr lang="zh-CN" altLang="en-US" sz="4400" dirty="0">
                <a:solidFill>
                  <a:schemeClr val="bg1"/>
                </a:solidFill>
                <a:latin typeface="宋体" panose="02010600030101010101" pitchFamily="2" charset="-122"/>
                <a:ea typeface="黑体" panose="02010609060101010101" pitchFamily="49" charset="-122"/>
              </a:rPr>
              <a:t>”</a:t>
            </a:r>
            <a:endParaRPr lang="zh-CN" altLang="zh-CN" sz="4400" dirty="0">
              <a:solidFill>
                <a:schemeClr val="bg1"/>
              </a:solidFill>
              <a:latin typeface="黑体" panose="02010609060101010101" pitchFamily="49" charset="-122"/>
              <a:ea typeface="黑体" panose="02010609060101010101" pitchFamily="49" charset="-122"/>
            </a:endParaRPr>
          </a:p>
        </p:txBody>
      </p:sp>
      <p:sp>
        <p:nvSpPr>
          <p:cNvPr id="129034" name="Line 10"/>
          <p:cNvSpPr/>
          <p:nvPr/>
        </p:nvSpPr>
        <p:spPr>
          <a:xfrm flipH="1">
            <a:off x="3708400" y="3238500"/>
            <a:ext cx="503238" cy="647700"/>
          </a:xfrm>
          <a:prstGeom prst="line">
            <a:avLst/>
          </a:prstGeom>
          <a:ln w="34925" cap="flat" cmpd="sng">
            <a:solidFill>
              <a:srgbClr val="FF0000"/>
            </a:solidFill>
            <a:prstDash val="solid"/>
            <a:round/>
            <a:headEnd type="none" w="med" len="med"/>
            <a:tailEnd type="none" w="med" len="med"/>
          </a:ln>
        </p:spPr>
      </p:sp>
      <p:sp>
        <p:nvSpPr>
          <p:cNvPr id="129035" name="Line 11"/>
          <p:cNvSpPr/>
          <p:nvPr/>
        </p:nvSpPr>
        <p:spPr>
          <a:xfrm flipH="1">
            <a:off x="5435600" y="3238500"/>
            <a:ext cx="503238" cy="647700"/>
          </a:xfrm>
          <a:prstGeom prst="line">
            <a:avLst/>
          </a:prstGeom>
          <a:ln w="34925" cap="flat" cmpd="sng">
            <a:solidFill>
              <a:srgbClr val="FF0000"/>
            </a:solidFill>
            <a:prstDash val="solid"/>
            <a:round/>
            <a:headEnd type="none" w="med" len="med"/>
            <a:tailEnd type="none" w="med" len="med"/>
          </a:ln>
        </p:spPr>
      </p:sp>
      <p:sp>
        <p:nvSpPr>
          <p:cNvPr id="129036" name="Line 12"/>
          <p:cNvSpPr/>
          <p:nvPr/>
        </p:nvSpPr>
        <p:spPr>
          <a:xfrm flipH="1">
            <a:off x="8748713" y="3311525"/>
            <a:ext cx="503237" cy="647700"/>
          </a:xfrm>
          <a:prstGeom prst="line">
            <a:avLst/>
          </a:prstGeom>
          <a:ln w="34925" cap="flat" cmpd="sng">
            <a:solidFill>
              <a:srgbClr val="FF0000"/>
            </a:solidFill>
            <a:prstDash val="solid"/>
            <a:round/>
            <a:headEnd type="none" w="med" len="med"/>
            <a:tailEnd type="none" w="med" len="med"/>
          </a:ln>
        </p:spPr>
      </p:sp>
      <p:sp>
        <p:nvSpPr>
          <p:cNvPr id="129037" name="Line 13"/>
          <p:cNvSpPr/>
          <p:nvPr/>
        </p:nvSpPr>
        <p:spPr>
          <a:xfrm flipH="1">
            <a:off x="2555875" y="3959225"/>
            <a:ext cx="503238" cy="647700"/>
          </a:xfrm>
          <a:prstGeom prst="line">
            <a:avLst/>
          </a:prstGeom>
          <a:ln w="34925" cap="flat" cmpd="sng">
            <a:solidFill>
              <a:srgbClr val="FF0000"/>
            </a:solidFill>
            <a:prstDash val="solid"/>
            <a:round/>
            <a:headEnd type="none" w="med" len="med"/>
            <a:tailEnd type="none" w="med" len="med"/>
          </a:ln>
        </p:spPr>
      </p:sp>
      <p:sp>
        <p:nvSpPr>
          <p:cNvPr id="129039" name="Line 15"/>
          <p:cNvSpPr/>
          <p:nvPr/>
        </p:nvSpPr>
        <p:spPr>
          <a:xfrm flipH="1">
            <a:off x="4789488" y="3959225"/>
            <a:ext cx="503237" cy="647700"/>
          </a:xfrm>
          <a:prstGeom prst="line">
            <a:avLst/>
          </a:prstGeom>
          <a:ln w="34925" cap="flat" cmpd="sng">
            <a:solidFill>
              <a:srgbClr val="FF0000"/>
            </a:solidFill>
            <a:prstDash val="solid"/>
            <a:round/>
            <a:headEnd type="none" w="med" len="med"/>
            <a:tailEnd type="none" w="med" len="med"/>
          </a:ln>
        </p:spPr>
      </p:sp>
      <p:sp>
        <p:nvSpPr>
          <p:cNvPr id="129041" name="Line 17"/>
          <p:cNvSpPr/>
          <p:nvPr/>
        </p:nvSpPr>
        <p:spPr>
          <a:xfrm flipH="1">
            <a:off x="8820150" y="3959225"/>
            <a:ext cx="503238" cy="647700"/>
          </a:xfrm>
          <a:prstGeom prst="line">
            <a:avLst/>
          </a:prstGeom>
          <a:ln w="34925" cap="flat" cmpd="sng">
            <a:solidFill>
              <a:srgbClr val="FF0000"/>
            </a:solidFill>
            <a:prstDash val="solid"/>
            <a:round/>
            <a:headEnd type="none" w="med" len="med"/>
            <a:tailEnd type="none" w="med" len="med"/>
          </a:ln>
        </p:spPr>
      </p:sp>
      <p:sp>
        <p:nvSpPr>
          <p:cNvPr id="129042" name="Line 18"/>
          <p:cNvSpPr/>
          <p:nvPr/>
        </p:nvSpPr>
        <p:spPr>
          <a:xfrm flipH="1">
            <a:off x="3203575" y="4606925"/>
            <a:ext cx="503238" cy="647700"/>
          </a:xfrm>
          <a:prstGeom prst="line">
            <a:avLst/>
          </a:prstGeom>
          <a:ln w="34925" cap="flat" cmpd="sng">
            <a:solidFill>
              <a:srgbClr val="FF0000"/>
            </a:solidFill>
            <a:prstDash val="solid"/>
            <a:round/>
            <a:headEnd type="none" w="med" len="med"/>
            <a:tailEnd type="none" w="med" len="med"/>
          </a:ln>
        </p:spPr>
      </p:sp>
      <p:sp>
        <p:nvSpPr>
          <p:cNvPr id="129043" name="Line 19"/>
          <p:cNvSpPr/>
          <p:nvPr/>
        </p:nvSpPr>
        <p:spPr>
          <a:xfrm flipH="1">
            <a:off x="6516688" y="4606925"/>
            <a:ext cx="503237" cy="647700"/>
          </a:xfrm>
          <a:prstGeom prst="line">
            <a:avLst/>
          </a:prstGeom>
          <a:ln w="34925" cap="flat" cmpd="sng">
            <a:solidFill>
              <a:srgbClr val="FF0000"/>
            </a:solidFill>
            <a:prstDash val="solid"/>
            <a:round/>
            <a:headEnd type="none" w="med" len="med"/>
            <a:tailEnd type="none" w="med" len="med"/>
          </a:ln>
        </p:spPr>
      </p:sp>
      <p:sp>
        <p:nvSpPr>
          <p:cNvPr id="129044" name="Line 20"/>
          <p:cNvSpPr/>
          <p:nvPr/>
        </p:nvSpPr>
        <p:spPr>
          <a:xfrm flipH="1">
            <a:off x="1547813" y="5254625"/>
            <a:ext cx="503237" cy="647700"/>
          </a:xfrm>
          <a:prstGeom prst="line">
            <a:avLst/>
          </a:prstGeom>
          <a:ln w="34925" cap="flat" cmpd="sng">
            <a:solidFill>
              <a:srgbClr val="FF0000"/>
            </a:solidFill>
            <a:prstDash val="solid"/>
            <a:round/>
            <a:headEnd type="none" w="med" len="med"/>
            <a:tailEnd type="none" w="med" len="med"/>
          </a:ln>
        </p:spPr>
      </p:sp>
      <p:sp>
        <p:nvSpPr>
          <p:cNvPr id="129045" name="Line 21"/>
          <p:cNvSpPr/>
          <p:nvPr/>
        </p:nvSpPr>
        <p:spPr>
          <a:xfrm flipH="1">
            <a:off x="3708400" y="5327650"/>
            <a:ext cx="503238" cy="647700"/>
          </a:xfrm>
          <a:prstGeom prst="line">
            <a:avLst/>
          </a:prstGeom>
          <a:ln w="34925" cap="flat" cmpd="sng">
            <a:solidFill>
              <a:srgbClr val="FF0000"/>
            </a:solidFill>
            <a:prstDash val="solid"/>
            <a:round/>
            <a:headEnd type="none" w="med" len="med"/>
            <a:tailEnd type="none" w="med" len="med"/>
          </a:ln>
        </p:spPr>
      </p:sp>
      <p:sp>
        <p:nvSpPr>
          <p:cNvPr id="129046" name="Oval 22"/>
          <p:cNvSpPr/>
          <p:nvPr/>
        </p:nvSpPr>
        <p:spPr>
          <a:xfrm>
            <a:off x="5003800" y="3311525"/>
            <a:ext cx="719138" cy="576263"/>
          </a:xfrm>
          <a:prstGeom prst="ellipse">
            <a:avLst/>
          </a:prstGeom>
          <a:noFill/>
          <a:ln w="34925" cap="flat" cmpd="sng">
            <a:solidFill>
              <a:srgbClr val="00FF00"/>
            </a:solidFill>
            <a:prstDash val="solid"/>
            <a:round/>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129047" name="Oval 23"/>
          <p:cNvSpPr/>
          <p:nvPr/>
        </p:nvSpPr>
        <p:spPr>
          <a:xfrm>
            <a:off x="8424863" y="3311525"/>
            <a:ext cx="719137" cy="576263"/>
          </a:xfrm>
          <a:prstGeom prst="ellipse">
            <a:avLst/>
          </a:prstGeom>
          <a:noFill/>
          <a:ln w="34925" cap="flat" cmpd="sng">
            <a:solidFill>
              <a:srgbClr val="00FF00"/>
            </a:solidFill>
            <a:prstDash val="solid"/>
            <a:round/>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129048" name="Oval 24"/>
          <p:cNvSpPr/>
          <p:nvPr/>
        </p:nvSpPr>
        <p:spPr>
          <a:xfrm>
            <a:off x="8424863" y="3959225"/>
            <a:ext cx="719137" cy="576263"/>
          </a:xfrm>
          <a:prstGeom prst="ellipse">
            <a:avLst/>
          </a:prstGeom>
          <a:noFill/>
          <a:ln w="34925" cap="flat" cmpd="sng">
            <a:solidFill>
              <a:srgbClr val="00FF00"/>
            </a:solidFill>
            <a:prstDash val="solid"/>
            <a:round/>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129049" name="Oval 25"/>
          <p:cNvSpPr/>
          <p:nvPr/>
        </p:nvSpPr>
        <p:spPr>
          <a:xfrm>
            <a:off x="2771775" y="4606925"/>
            <a:ext cx="719138" cy="576263"/>
          </a:xfrm>
          <a:prstGeom prst="ellipse">
            <a:avLst/>
          </a:prstGeom>
          <a:noFill/>
          <a:ln w="34925" cap="flat" cmpd="sng">
            <a:solidFill>
              <a:srgbClr val="00FF00"/>
            </a:solidFill>
            <a:prstDash val="solid"/>
            <a:round/>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129050" name="Oval 26"/>
          <p:cNvSpPr/>
          <p:nvPr/>
        </p:nvSpPr>
        <p:spPr>
          <a:xfrm>
            <a:off x="4427538" y="5327650"/>
            <a:ext cx="719137" cy="576263"/>
          </a:xfrm>
          <a:prstGeom prst="ellipse">
            <a:avLst/>
          </a:prstGeom>
          <a:noFill/>
          <a:ln w="34925" cap="flat" cmpd="sng">
            <a:solidFill>
              <a:srgbClr val="00FF00"/>
            </a:solidFill>
            <a:prstDash val="solid"/>
            <a:round/>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129051" name="Oval 27"/>
          <p:cNvSpPr/>
          <p:nvPr/>
        </p:nvSpPr>
        <p:spPr>
          <a:xfrm>
            <a:off x="6156325" y="4606925"/>
            <a:ext cx="719138" cy="576263"/>
          </a:xfrm>
          <a:prstGeom prst="ellipse">
            <a:avLst/>
          </a:prstGeom>
          <a:noFill/>
          <a:ln w="34925" cap="flat" cmpd="sng">
            <a:solidFill>
              <a:srgbClr val="00FF00"/>
            </a:solidFill>
            <a:prstDash val="solid"/>
            <a:round/>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129052" name="Oval 28"/>
          <p:cNvSpPr/>
          <p:nvPr/>
        </p:nvSpPr>
        <p:spPr>
          <a:xfrm>
            <a:off x="539750" y="3238500"/>
            <a:ext cx="719138" cy="576263"/>
          </a:xfrm>
          <a:prstGeom prst="ellipse">
            <a:avLst/>
          </a:prstGeom>
          <a:noFill/>
          <a:ln w="34925" cap="flat" cmpd="sng">
            <a:solidFill>
              <a:srgbClr val="00FF00"/>
            </a:solidFill>
            <a:prstDash val="solid"/>
            <a:round/>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pic>
        <p:nvPicPr>
          <p:cNvPr id="22548" name="Picture 30" descr="6_293_8"/>
          <p:cNvPicPr>
            <a:picLocks noChangeAspect="1"/>
          </p:cNvPicPr>
          <p:nvPr/>
        </p:nvPicPr>
        <p:blipFill>
          <a:blip r:embed="rId5" cstate="print">
            <a:clrChange>
              <a:clrFrom>
                <a:srgbClr val="FDFDE3"/>
              </a:clrFrom>
              <a:clrTo>
                <a:srgbClr val="FDFDE3">
                  <a:alpha val="0"/>
                </a:srgbClr>
              </a:clrTo>
            </a:clrChange>
          </a:blip>
          <a:srcRect l="13768" t="-1646" r="37007" b="75513"/>
          <a:stretch>
            <a:fillRect/>
          </a:stretch>
        </p:blipFill>
        <p:spPr>
          <a:xfrm>
            <a:off x="0" y="-73025"/>
            <a:ext cx="3635375" cy="1341438"/>
          </a:xfrm>
          <a:prstGeom prst="rect">
            <a:avLst/>
          </a:prstGeom>
          <a:noFill/>
          <a:ln w="9525">
            <a:noFill/>
          </a:ln>
        </p:spPr>
      </p:pic>
      <p:sp>
        <p:nvSpPr>
          <p:cNvPr id="22549" name="WordArt 33">
            <a:hlinkClick r:id="rId6" action="ppaction://hlinksldjump"/>
          </p:cNvPr>
          <p:cNvSpPr>
            <a:spLocks noTextEdit="1"/>
          </p:cNvSpPr>
          <p:nvPr/>
        </p:nvSpPr>
        <p:spPr>
          <a:xfrm>
            <a:off x="5580063" y="188913"/>
            <a:ext cx="3421062"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典型例题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9028">
                                            <p:txEl>
                                              <p:pRg st="0" end="0"/>
                                            </p:txEl>
                                          </p:spTgt>
                                        </p:tgtEl>
                                        <p:attrNameLst>
                                          <p:attrName>style.visibility</p:attrName>
                                        </p:attrNameLst>
                                      </p:cBhvr>
                                      <p:to>
                                        <p:strVal val="visible"/>
                                      </p:to>
                                    </p:set>
                                    <p:animEffect transition="in" filter="diamond(in)">
                                      <p:cBhvr>
                                        <p:cTn id="7" dur="2000"/>
                                        <p:tgtEl>
                                          <p:spTgt spid="12902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29028">
                                            <p:txEl>
                                              <p:pRg st="1" end="1"/>
                                            </p:txEl>
                                          </p:spTgt>
                                        </p:tgtEl>
                                        <p:attrNameLst>
                                          <p:attrName>style.visibility</p:attrName>
                                        </p:attrNameLst>
                                      </p:cBhvr>
                                      <p:to>
                                        <p:strVal val="visible"/>
                                      </p:to>
                                    </p:set>
                                    <p:animEffect transition="in" filter="diamond(in)">
                                      <p:cBhvr>
                                        <p:cTn id="12" dur="2000"/>
                                        <p:tgtEl>
                                          <p:spTgt spid="12902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903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903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903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2903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2903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2904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2904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2904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2904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2904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8" presetClass="entr" presetSubtype="32" fill="hold" grpId="0" nodeType="clickEffect">
                                  <p:stCondLst>
                                    <p:cond delay="0"/>
                                  </p:stCondLst>
                                  <p:childTnLst>
                                    <p:set>
                                      <p:cBhvr>
                                        <p:cTn id="56" dur="1" fill="hold">
                                          <p:stCondLst>
                                            <p:cond delay="0"/>
                                          </p:stCondLst>
                                        </p:cTn>
                                        <p:tgtEl>
                                          <p:spTgt spid="129046"/>
                                        </p:tgtEl>
                                        <p:attrNameLst>
                                          <p:attrName>style.visibility</p:attrName>
                                        </p:attrNameLst>
                                      </p:cBhvr>
                                      <p:to>
                                        <p:strVal val="visible"/>
                                      </p:to>
                                    </p:set>
                                    <p:animEffect transition="in" filter="diamond(out)">
                                      <p:cBhvr>
                                        <p:cTn id="57" dur="2000"/>
                                        <p:tgtEl>
                                          <p:spTgt spid="129046"/>
                                        </p:tgtEl>
                                      </p:cBhvr>
                                    </p:animEffect>
                                  </p:childTnLst>
                                </p:cTn>
                              </p:par>
                            </p:childTnLst>
                          </p:cTn>
                        </p:par>
                      </p:childTnLst>
                    </p:cTn>
                  </p:par>
                  <p:par>
                    <p:cTn id="58" fill="hold">
                      <p:stCondLst>
                        <p:cond delay="indefinite"/>
                      </p:stCondLst>
                      <p:childTnLst>
                        <p:par>
                          <p:cTn id="59" fill="hold">
                            <p:stCondLst>
                              <p:cond delay="0"/>
                            </p:stCondLst>
                            <p:childTnLst>
                              <p:par>
                                <p:cTn id="60" presetID="8" presetClass="entr" presetSubtype="32" fill="hold" grpId="0" nodeType="clickEffect">
                                  <p:stCondLst>
                                    <p:cond delay="0"/>
                                  </p:stCondLst>
                                  <p:childTnLst>
                                    <p:set>
                                      <p:cBhvr>
                                        <p:cTn id="61" dur="1" fill="hold">
                                          <p:stCondLst>
                                            <p:cond delay="0"/>
                                          </p:stCondLst>
                                        </p:cTn>
                                        <p:tgtEl>
                                          <p:spTgt spid="129047"/>
                                        </p:tgtEl>
                                        <p:attrNameLst>
                                          <p:attrName>style.visibility</p:attrName>
                                        </p:attrNameLst>
                                      </p:cBhvr>
                                      <p:to>
                                        <p:strVal val="visible"/>
                                      </p:to>
                                    </p:set>
                                    <p:animEffect transition="in" filter="diamond(out)">
                                      <p:cBhvr>
                                        <p:cTn id="62" dur="2000"/>
                                        <p:tgtEl>
                                          <p:spTgt spid="129047"/>
                                        </p:tgtEl>
                                      </p:cBhvr>
                                    </p:animEffect>
                                  </p:childTnLst>
                                </p:cTn>
                              </p:par>
                            </p:childTnLst>
                          </p:cTn>
                        </p:par>
                      </p:childTnLst>
                    </p:cTn>
                  </p:par>
                  <p:par>
                    <p:cTn id="63" fill="hold">
                      <p:stCondLst>
                        <p:cond delay="indefinite"/>
                      </p:stCondLst>
                      <p:childTnLst>
                        <p:par>
                          <p:cTn id="64" fill="hold">
                            <p:stCondLst>
                              <p:cond delay="0"/>
                            </p:stCondLst>
                            <p:childTnLst>
                              <p:par>
                                <p:cTn id="65" presetID="8" presetClass="entr" presetSubtype="32" fill="hold" grpId="0" nodeType="clickEffect">
                                  <p:stCondLst>
                                    <p:cond delay="0"/>
                                  </p:stCondLst>
                                  <p:childTnLst>
                                    <p:set>
                                      <p:cBhvr>
                                        <p:cTn id="66" dur="1" fill="hold">
                                          <p:stCondLst>
                                            <p:cond delay="0"/>
                                          </p:stCondLst>
                                        </p:cTn>
                                        <p:tgtEl>
                                          <p:spTgt spid="129048"/>
                                        </p:tgtEl>
                                        <p:attrNameLst>
                                          <p:attrName>style.visibility</p:attrName>
                                        </p:attrNameLst>
                                      </p:cBhvr>
                                      <p:to>
                                        <p:strVal val="visible"/>
                                      </p:to>
                                    </p:set>
                                    <p:animEffect transition="in" filter="diamond(out)">
                                      <p:cBhvr>
                                        <p:cTn id="67" dur="2000"/>
                                        <p:tgtEl>
                                          <p:spTgt spid="129048"/>
                                        </p:tgtEl>
                                      </p:cBhvr>
                                    </p:animEffect>
                                  </p:childTnLst>
                                </p:cTn>
                              </p:par>
                            </p:childTnLst>
                          </p:cTn>
                        </p:par>
                      </p:childTnLst>
                    </p:cTn>
                  </p:par>
                  <p:par>
                    <p:cTn id="68" fill="hold">
                      <p:stCondLst>
                        <p:cond delay="indefinite"/>
                      </p:stCondLst>
                      <p:childTnLst>
                        <p:par>
                          <p:cTn id="69" fill="hold">
                            <p:stCondLst>
                              <p:cond delay="0"/>
                            </p:stCondLst>
                            <p:childTnLst>
                              <p:par>
                                <p:cTn id="70" presetID="8" presetClass="entr" presetSubtype="32" fill="hold" grpId="0" nodeType="clickEffect">
                                  <p:stCondLst>
                                    <p:cond delay="0"/>
                                  </p:stCondLst>
                                  <p:childTnLst>
                                    <p:set>
                                      <p:cBhvr>
                                        <p:cTn id="71" dur="1" fill="hold">
                                          <p:stCondLst>
                                            <p:cond delay="0"/>
                                          </p:stCondLst>
                                        </p:cTn>
                                        <p:tgtEl>
                                          <p:spTgt spid="129049"/>
                                        </p:tgtEl>
                                        <p:attrNameLst>
                                          <p:attrName>style.visibility</p:attrName>
                                        </p:attrNameLst>
                                      </p:cBhvr>
                                      <p:to>
                                        <p:strVal val="visible"/>
                                      </p:to>
                                    </p:set>
                                    <p:animEffect transition="in" filter="diamond(out)">
                                      <p:cBhvr>
                                        <p:cTn id="72" dur="2000"/>
                                        <p:tgtEl>
                                          <p:spTgt spid="129049"/>
                                        </p:tgtEl>
                                      </p:cBhvr>
                                    </p:animEffect>
                                  </p:childTnLst>
                                </p:cTn>
                              </p:par>
                            </p:childTnLst>
                          </p:cTn>
                        </p:par>
                      </p:childTnLst>
                    </p:cTn>
                  </p:par>
                  <p:par>
                    <p:cTn id="73" fill="hold">
                      <p:stCondLst>
                        <p:cond delay="indefinite"/>
                      </p:stCondLst>
                      <p:childTnLst>
                        <p:par>
                          <p:cTn id="74" fill="hold">
                            <p:stCondLst>
                              <p:cond delay="0"/>
                            </p:stCondLst>
                            <p:childTnLst>
                              <p:par>
                                <p:cTn id="75" presetID="8" presetClass="entr" presetSubtype="32" fill="hold" grpId="0" nodeType="clickEffect">
                                  <p:stCondLst>
                                    <p:cond delay="0"/>
                                  </p:stCondLst>
                                  <p:childTnLst>
                                    <p:set>
                                      <p:cBhvr>
                                        <p:cTn id="76" dur="1" fill="hold">
                                          <p:stCondLst>
                                            <p:cond delay="0"/>
                                          </p:stCondLst>
                                        </p:cTn>
                                        <p:tgtEl>
                                          <p:spTgt spid="129051"/>
                                        </p:tgtEl>
                                        <p:attrNameLst>
                                          <p:attrName>style.visibility</p:attrName>
                                        </p:attrNameLst>
                                      </p:cBhvr>
                                      <p:to>
                                        <p:strVal val="visible"/>
                                      </p:to>
                                    </p:set>
                                    <p:animEffect transition="in" filter="diamond(out)">
                                      <p:cBhvr>
                                        <p:cTn id="77" dur="2000"/>
                                        <p:tgtEl>
                                          <p:spTgt spid="129051"/>
                                        </p:tgtEl>
                                      </p:cBhvr>
                                    </p:animEffect>
                                  </p:childTnLst>
                                </p:cTn>
                              </p:par>
                            </p:childTnLst>
                          </p:cTn>
                        </p:par>
                      </p:childTnLst>
                    </p:cTn>
                  </p:par>
                  <p:par>
                    <p:cTn id="78" fill="hold">
                      <p:stCondLst>
                        <p:cond delay="indefinite"/>
                      </p:stCondLst>
                      <p:childTnLst>
                        <p:par>
                          <p:cTn id="79" fill="hold">
                            <p:stCondLst>
                              <p:cond delay="0"/>
                            </p:stCondLst>
                            <p:childTnLst>
                              <p:par>
                                <p:cTn id="80" presetID="8" presetClass="entr" presetSubtype="32" fill="hold" grpId="0" nodeType="clickEffect">
                                  <p:stCondLst>
                                    <p:cond delay="0"/>
                                  </p:stCondLst>
                                  <p:childTnLst>
                                    <p:set>
                                      <p:cBhvr>
                                        <p:cTn id="81" dur="1" fill="hold">
                                          <p:stCondLst>
                                            <p:cond delay="0"/>
                                          </p:stCondLst>
                                        </p:cTn>
                                        <p:tgtEl>
                                          <p:spTgt spid="129050"/>
                                        </p:tgtEl>
                                        <p:attrNameLst>
                                          <p:attrName>style.visibility</p:attrName>
                                        </p:attrNameLst>
                                      </p:cBhvr>
                                      <p:to>
                                        <p:strVal val="visible"/>
                                      </p:to>
                                    </p:set>
                                    <p:animEffect transition="in" filter="diamond(out)">
                                      <p:cBhvr>
                                        <p:cTn id="82" dur="2000"/>
                                        <p:tgtEl>
                                          <p:spTgt spid="129050"/>
                                        </p:tgtEl>
                                      </p:cBhvr>
                                    </p:animEffect>
                                  </p:childTnLst>
                                </p:cTn>
                              </p:par>
                            </p:childTnLst>
                          </p:cTn>
                        </p:par>
                      </p:childTnLst>
                    </p:cTn>
                  </p:par>
                  <p:par>
                    <p:cTn id="83" fill="hold">
                      <p:stCondLst>
                        <p:cond delay="indefinite"/>
                      </p:stCondLst>
                      <p:childTnLst>
                        <p:par>
                          <p:cTn id="84" fill="hold">
                            <p:stCondLst>
                              <p:cond delay="0"/>
                            </p:stCondLst>
                            <p:childTnLst>
                              <p:par>
                                <p:cTn id="85" presetID="8" presetClass="entr" presetSubtype="32" fill="hold" grpId="0" nodeType="clickEffect">
                                  <p:stCondLst>
                                    <p:cond delay="0"/>
                                  </p:stCondLst>
                                  <p:childTnLst>
                                    <p:set>
                                      <p:cBhvr>
                                        <p:cTn id="86" dur="1" fill="hold">
                                          <p:stCondLst>
                                            <p:cond delay="0"/>
                                          </p:stCondLst>
                                        </p:cTn>
                                        <p:tgtEl>
                                          <p:spTgt spid="129052"/>
                                        </p:tgtEl>
                                        <p:attrNameLst>
                                          <p:attrName>style.visibility</p:attrName>
                                        </p:attrNameLst>
                                      </p:cBhvr>
                                      <p:to>
                                        <p:strVal val="visible"/>
                                      </p:to>
                                    </p:set>
                                    <p:animEffect transition="in" filter="diamond(out)">
                                      <p:cBhvr>
                                        <p:cTn id="87" dur="2000"/>
                                        <p:tgtEl>
                                          <p:spTgt spid="129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8" grpId="0" build="p"/>
      <p:bldP spid="129046" grpId="0" animBg="1"/>
      <p:bldP spid="129047" grpId="0" animBg="1"/>
      <p:bldP spid="129048" grpId="0" animBg="1"/>
      <p:bldP spid="129049" grpId="0" animBg="1"/>
      <p:bldP spid="129050" grpId="0" animBg="1"/>
      <p:bldP spid="129051" grpId="0" animBg="1"/>
      <p:bldP spid="12905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Text Box 2"/>
          <p:cNvSpPr txBox="1"/>
          <p:nvPr/>
        </p:nvSpPr>
        <p:spPr>
          <a:xfrm>
            <a:off x="0" y="981075"/>
            <a:ext cx="9144000" cy="5886450"/>
          </a:xfrm>
          <a:prstGeom prst="rect">
            <a:avLst/>
          </a:prstGeom>
          <a:noFill/>
          <a:ln w="9525">
            <a:noFill/>
          </a:ln>
        </p:spPr>
        <p:txBody>
          <a:bodyPr anchor="t">
            <a:spAutoFit/>
          </a:bodyPr>
          <a:lstStyle/>
          <a:p>
            <a:r>
              <a:rPr lang="zh-CN" altLang="en-US" sz="3800" b="1" dirty="0">
                <a:solidFill>
                  <a:schemeClr val="bg1"/>
                </a:solidFill>
                <a:latin typeface="黑体" panose="02010609060101010101" pitchFamily="49" charset="-122"/>
                <a:ea typeface="黑体" panose="02010609060101010101" pitchFamily="49" charset="-122"/>
              </a:rPr>
              <a:t>　</a:t>
            </a:r>
            <a:r>
              <a:rPr lang="en-US" altLang="zh-CN" sz="3800" b="1" dirty="0">
                <a:solidFill>
                  <a:schemeClr val="bg1"/>
                </a:solidFill>
                <a:latin typeface="黑体" panose="02010609060101010101" pitchFamily="49" charset="-122"/>
                <a:ea typeface="黑体" panose="02010609060101010101" pitchFamily="49" charset="-122"/>
              </a:rPr>
              <a:t>1</a:t>
            </a:r>
            <a:r>
              <a:rPr lang="zh-CN" altLang="en-US" sz="3800" b="1" dirty="0">
                <a:solidFill>
                  <a:schemeClr val="bg1"/>
                </a:solidFill>
                <a:latin typeface="黑体" panose="02010609060101010101" pitchFamily="49" charset="-122"/>
                <a:ea typeface="黑体" panose="02010609060101010101" pitchFamily="49" charset="-122"/>
              </a:rPr>
              <a:t>、</a:t>
            </a:r>
            <a:r>
              <a:rPr lang="zh-CN" altLang="en-US" sz="3800" b="1" dirty="0">
                <a:solidFill>
                  <a:srgbClr val="FF00FF"/>
                </a:solidFill>
                <a:latin typeface="黑体" panose="02010609060101010101" pitchFamily="49" charset="-122"/>
                <a:ea typeface="黑体" panose="02010609060101010101" pitchFamily="49" charset="-122"/>
              </a:rPr>
              <a:t>句首虚词</a:t>
            </a:r>
            <a:r>
              <a:rPr lang="zh-CN" altLang="en-US" sz="3800" b="1" dirty="0">
                <a:solidFill>
                  <a:schemeClr val="bg1"/>
                </a:solidFill>
                <a:latin typeface="黑体" panose="02010609060101010101" pitchFamily="49" charset="-122"/>
                <a:ea typeface="黑体" panose="02010609060101010101" pitchFamily="49" charset="-122"/>
              </a:rPr>
              <a:t>：</a:t>
            </a:r>
            <a:r>
              <a:rPr lang="zh-CN" altLang="en-US" sz="3800" b="1" dirty="0">
                <a:solidFill>
                  <a:srgbClr val="FFFF00"/>
                </a:solidFill>
                <a:latin typeface="黑体" panose="02010609060101010101" pitchFamily="49" charset="-122"/>
                <a:ea typeface="黑体" panose="02010609060101010101" pitchFamily="49" charset="-122"/>
              </a:rPr>
              <a:t>夫、盖、至若、若夫、</a:t>
            </a:r>
            <a:br>
              <a:rPr lang="zh-CN" altLang="en-US" sz="3800" b="1" dirty="0">
                <a:solidFill>
                  <a:srgbClr val="FFFF00"/>
                </a:solidFill>
                <a:latin typeface="黑体" panose="02010609060101010101" pitchFamily="49" charset="-122"/>
                <a:ea typeface="黑体" panose="02010609060101010101" pitchFamily="49" charset="-122"/>
              </a:rPr>
            </a:br>
            <a:r>
              <a:rPr lang="zh-CN" altLang="en-US" sz="3800" b="1" dirty="0">
                <a:solidFill>
                  <a:srgbClr val="FFFF00"/>
                </a:solidFill>
                <a:latin typeface="黑体" panose="02010609060101010101" pitchFamily="49" charset="-122"/>
                <a:ea typeface="黑体" panose="02010609060101010101" pitchFamily="49" charset="-122"/>
              </a:rPr>
              <a:t>初、唯、斯、今、盍、即、遂、微、苟、纵、窃、凡、若、向使、嗟夫</a:t>
            </a:r>
            <a:r>
              <a:rPr lang="zh-CN" altLang="en-US" sz="3800" b="1" dirty="0">
                <a:solidFill>
                  <a:schemeClr val="bg1"/>
                </a:solidFill>
                <a:latin typeface="黑体" panose="02010609060101010101" pitchFamily="49" charset="-122"/>
                <a:ea typeface="黑体" panose="02010609060101010101" pitchFamily="49" charset="-122"/>
              </a:rPr>
              <a:t>等常用于一句话的开头，它们前面一般要断开</a:t>
            </a:r>
          </a:p>
          <a:p>
            <a:r>
              <a:rPr lang="zh-CN" altLang="en-US" sz="3800" b="1" dirty="0">
                <a:solidFill>
                  <a:schemeClr val="bg1"/>
                </a:solidFill>
                <a:latin typeface="黑体" panose="02010609060101010101" pitchFamily="49" charset="-122"/>
                <a:ea typeface="黑体" panose="02010609060101010101" pitchFamily="49" charset="-122"/>
              </a:rPr>
              <a:t>　</a:t>
            </a:r>
            <a:r>
              <a:rPr lang="en-US" altLang="zh-CN" sz="3800" b="1" dirty="0">
                <a:solidFill>
                  <a:schemeClr val="bg1"/>
                </a:solidFill>
                <a:latin typeface="黑体" panose="02010609060101010101" pitchFamily="49" charset="-122"/>
                <a:ea typeface="黑体" panose="02010609060101010101" pitchFamily="49" charset="-122"/>
              </a:rPr>
              <a:t>2</a:t>
            </a:r>
            <a:r>
              <a:rPr lang="zh-CN" altLang="en-US" sz="3800" b="1" dirty="0">
                <a:solidFill>
                  <a:schemeClr val="bg1"/>
                </a:solidFill>
                <a:latin typeface="黑体" panose="02010609060101010101" pitchFamily="49" charset="-122"/>
                <a:ea typeface="黑体" panose="02010609060101010101" pitchFamily="49" charset="-122"/>
              </a:rPr>
              <a:t>、</a:t>
            </a:r>
            <a:r>
              <a:rPr lang="zh-CN" altLang="en-US" sz="3800" b="1" dirty="0">
                <a:solidFill>
                  <a:srgbClr val="FF00FF"/>
                </a:solidFill>
                <a:latin typeface="黑体" panose="02010609060101010101" pitchFamily="49" charset="-122"/>
                <a:ea typeface="黑体" panose="02010609060101010101" pitchFamily="49" charset="-122"/>
              </a:rPr>
              <a:t>句尾虚词</a:t>
            </a:r>
            <a:r>
              <a:rPr lang="zh-CN" altLang="en-US" sz="3800" b="1" dirty="0">
                <a:solidFill>
                  <a:schemeClr val="bg1"/>
                </a:solidFill>
                <a:latin typeface="黑体" panose="02010609060101010101" pitchFamily="49" charset="-122"/>
                <a:ea typeface="黑体" panose="02010609060101010101" pitchFamily="49" charset="-122"/>
              </a:rPr>
              <a:t>：</a:t>
            </a:r>
            <a:r>
              <a:rPr lang="zh-CN" altLang="en-US" sz="3800" b="1" dirty="0">
                <a:solidFill>
                  <a:srgbClr val="FFFF00"/>
                </a:solidFill>
                <a:latin typeface="黑体" panose="02010609060101010101" pitchFamily="49" charset="-122"/>
                <a:ea typeface="黑体" panose="02010609060101010101" pitchFamily="49" charset="-122"/>
              </a:rPr>
              <a:t>也、矣、焉、耳</a:t>
            </a:r>
            <a:r>
              <a:rPr lang="zh-CN" altLang="en-US" sz="3800" b="1" dirty="0">
                <a:solidFill>
                  <a:schemeClr val="bg1"/>
                </a:solidFill>
                <a:latin typeface="黑体" panose="02010609060101010101" pitchFamily="49" charset="-122"/>
                <a:ea typeface="黑体" panose="02010609060101010101" pitchFamily="49" charset="-122"/>
              </a:rPr>
              <a:t>等经常用于陈述句末尾；</a:t>
            </a:r>
            <a:r>
              <a:rPr lang="zh-CN" altLang="en-US" sz="3800" b="1" dirty="0">
                <a:solidFill>
                  <a:srgbClr val="FFFF00"/>
                </a:solidFill>
                <a:latin typeface="黑体" panose="02010609060101010101" pitchFamily="49" charset="-122"/>
                <a:ea typeface="黑体" panose="02010609060101010101" pitchFamily="49" charset="-122"/>
              </a:rPr>
              <a:t>与（欤）、邪（耶）、乎</a:t>
            </a:r>
            <a:r>
              <a:rPr lang="zh-CN" altLang="en-US" sz="3800" b="1" dirty="0">
                <a:solidFill>
                  <a:schemeClr val="bg1"/>
                </a:solidFill>
                <a:latin typeface="黑体" panose="02010609060101010101" pitchFamily="49" charset="-122"/>
                <a:ea typeface="黑体" panose="02010609060101010101" pitchFamily="49" charset="-122"/>
              </a:rPr>
              <a:t>等常用于疑问句末尾；</a:t>
            </a:r>
            <a:r>
              <a:rPr lang="zh-CN" altLang="en-US" sz="3800" b="1" dirty="0">
                <a:solidFill>
                  <a:srgbClr val="FFFF00"/>
                </a:solidFill>
                <a:latin typeface="黑体" panose="02010609060101010101" pitchFamily="49" charset="-122"/>
                <a:ea typeface="黑体" panose="02010609060101010101" pitchFamily="49" charset="-122"/>
              </a:rPr>
              <a:t>哉、夫</a:t>
            </a:r>
            <a:r>
              <a:rPr lang="zh-CN" altLang="en-US" sz="3800" b="1" dirty="0">
                <a:solidFill>
                  <a:schemeClr val="bg1"/>
                </a:solidFill>
                <a:latin typeface="黑体" panose="02010609060101010101" pitchFamily="49" charset="-122"/>
                <a:ea typeface="黑体" panose="02010609060101010101" pitchFamily="49" charset="-122"/>
              </a:rPr>
              <a:t>等经常用于感叹句末尾。它们的后面一般要断开。</a:t>
            </a:r>
          </a:p>
          <a:p>
            <a:r>
              <a:rPr lang="zh-CN" altLang="en-US" sz="3800" b="1" dirty="0">
                <a:solidFill>
                  <a:schemeClr val="bg1"/>
                </a:solidFill>
                <a:latin typeface="黑体" panose="02010609060101010101" pitchFamily="49" charset="-122"/>
                <a:ea typeface="黑体" panose="02010609060101010101" pitchFamily="49" charset="-122"/>
              </a:rPr>
              <a:t>　</a:t>
            </a:r>
            <a:r>
              <a:rPr lang="en-US" altLang="zh-CN" sz="3800" b="1" dirty="0">
                <a:solidFill>
                  <a:schemeClr val="bg1"/>
                </a:solidFill>
                <a:latin typeface="黑体" panose="02010609060101010101" pitchFamily="49" charset="-122"/>
                <a:ea typeface="黑体" panose="02010609060101010101" pitchFamily="49" charset="-122"/>
              </a:rPr>
              <a:t>3</a:t>
            </a:r>
            <a:r>
              <a:rPr lang="zh-CN" altLang="en-US" sz="3800" b="1" dirty="0">
                <a:solidFill>
                  <a:schemeClr val="bg1"/>
                </a:solidFill>
                <a:latin typeface="黑体" panose="02010609060101010101" pitchFamily="49" charset="-122"/>
                <a:ea typeface="黑体" panose="02010609060101010101" pitchFamily="49" charset="-122"/>
              </a:rPr>
              <a:t>、</a:t>
            </a:r>
            <a:r>
              <a:rPr lang="zh-CN" altLang="en-US" sz="3800" b="1" dirty="0">
                <a:solidFill>
                  <a:srgbClr val="FF00FF"/>
                </a:solidFill>
                <a:latin typeface="黑体" panose="02010609060101010101" pitchFamily="49" charset="-122"/>
                <a:ea typeface="黑体" panose="02010609060101010101" pitchFamily="49" charset="-122"/>
              </a:rPr>
              <a:t>句中虚词</a:t>
            </a:r>
            <a:r>
              <a:rPr lang="zh-CN" altLang="en-US" sz="3800" b="1" dirty="0">
                <a:solidFill>
                  <a:schemeClr val="bg1"/>
                </a:solidFill>
                <a:latin typeface="黑体" panose="02010609060101010101" pitchFamily="49" charset="-122"/>
                <a:ea typeface="黑体" panose="02010609060101010101" pitchFamily="49" charset="-122"/>
              </a:rPr>
              <a:t>：</a:t>
            </a:r>
            <a:r>
              <a:rPr lang="zh-CN" altLang="en-US" sz="3800" b="1" dirty="0">
                <a:solidFill>
                  <a:srgbClr val="FFFF00"/>
                </a:solidFill>
                <a:latin typeface="黑体" panose="02010609060101010101" pitchFamily="49" charset="-122"/>
                <a:ea typeface="黑体" panose="02010609060101010101" pitchFamily="49" charset="-122"/>
              </a:rPr>
              <a:t>以、于、为、则、而</a:t>
            </a:r>
            <a:r>
              <a:rPr lang="zh-CN" altLang="en-US" sz="3800" b="1" dirty="0">
                <a:solidFill>
                  <a:schemeClr val="bg1"/>
                </a:solidFill>
                <a:latin typeface="黑体" panose="02010609060101010101" pitchFamily="49" charset="-122"/>
                <a:ea typeface="黑体" panose="02010609060101010101" pitchFamily="49" charset="-122"/>
              </a:rPr>
              <a:t>，往往用于句中，这些词前后一般不断句。</a:t>
            </a:r>
          </a:p>
        </p:txBody>
      </p:sp>
      <p:pic>
        <p:nvPicPr>
          <p:cNvPr id="24578" name="Picture 3" descr="6_293_8"/>
          <p:cNvPicPr>
            <a:picLocks noChangeAspect="1"/>
          </p:cNvPicPr>
          <p:nvPr/>
        </p:nvPicPr>
        <p:blipFill>
          <a:blip r:embed="rId2" cstate="print">
            <a:clrChange>
              <a:clrFrom>
                <a:srgbClr val="FDFDE3"/>
              </a:clrFrom>
              <a:clrTo>
                <a:srgbClr val="FDFDE3">
                  <a:alpha val="0"/>
                </a:srgbClr>
              </a:clrTo>
            </a:clrChange>
          </a:blip>
          <a:srcRect l="13768" t="-1646" r="37007" b="75513"/>
          <a:stretch>
            <a:fillRect/>
          </a:stretch>
        </p:blipFill>
        <p:spPr>
          <a:xfrm>
            <a:off x="0" y="0"/>
            <a:ext cx="3635375" cy="1341438"/>
          </a:xfrm>
          <a:prstGeom prst="rect">
            <a:avLst/>
          </a:prstGeom>
          <a:noFill/>
          <a:ln w="9525">
            <a:noFill/>
          </a:ln>
        </p:spPr>
      </p:pic>
      <p:sp>
        <p:nvSpPr>
          <p:cNvPr id="24579" name="WordArt 4"/>
          <p:cNvSpPr>
            <a:spLocks noTextEdit="1"/>
          </p:cNvSpPr>
          <p:nvPr/>
        </p:nvSpPr>
        <p:spPr>
          <a:xfrm>
            <a:off x="3563938" y="215900"/>
            <a:ext cx="5365750"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三、重要虚词断句法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44738">
                                            <p:txEl>
                                              <p:pRg st="0" end="0"/>
                                            </p:txEl>
                                          </p:spTgt>
                                        </p:tgtEl>
                                        <p:attrNameLst>
                                          <p:attrName>style.visibility</p:attrName>
                                        </p:attrNameLst>
                                      </p:cBhvr>
                                      <p:to>
                                        <p:strVal val="visible"/>
                                      </p:to>
                                    </p:set>
                                    <p:animEffect transition="in" filter="diamond(in)">
                                      <p:cBhvr>
                                        <p:cTn id="7" dur="2000"/>
                                        <p:tgtEl>
                                          <p:spTgt spid="2447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44738">
                                            <p:txEl>
                                              <p:pRg st="1" end="1"/>
                                            </p:txEl>
                                          </p:spTgt>
                                        </p:tgtEl>
                                        <p:attrNameLst>
                                          <p:attrName>style.visibility</p:attrName>
                                        </p:attrNameLst>
                                      </p:cBhvr>
                                      <p:to>
                                        <p:strVal val="visible"/>
                                      </p:to>
                                    </p:set>
                                    <p:animEffect transition="in" filter="diamond(in)">
                                      <p:cBhvr>
                                        <p:cTn id="12" dur="2000"/>
                                        <p:tgtEl>
                                          <p:spTgt spid="2447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44738">
                                            <p:txEl>
                                              <p:pRg st="2" end="2"/>
                                            </p:txEl>
                                          </p:spTgt>
                                        </p:tgtEl>
                                        <p:attrNameLst>
                                          <p:attrName>style.visibility</p:attrName>
                                        </p:attrNameLst>
                                      </p:cBhvr>
                                      <p:to>
                                        <p:strVal val="visible"/>
                                      </p:to>
                                    </p:set>
                                    <p:animEffect transition="in" filter="diamond(in)">
                                      <p:cBhvr>
                                        <p:cTn id="17" dur="2000"/>
                                        <p:tgtEl>
                                          <p:spTgt spid="2447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38"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descr="3a3"/>
          <p:cNvPicPr>
            <a:picLocks noChangeAspect="1"/>
          </p:cNvPicPr>
          <p:nvPr/>
        </p:nvPicPr>
        <p:blipFill>
          <a:blip r:embed="rId2" cstate="print">
            <a:clrChange>
              <a:clrFrom>
                <a:srgbClr val="E8EADD"/>
              </a:clrFrom>
              <a:clrTo>
                <a:srgbClr val="E8EADD">
                  <a:alpha val="0"/>
                </a:srgbClr>
              </a:clrTo>
            </a:clrChange>
            <a:lum bright="-29999" contrast="14000"/>
          </a:blip>
          <a:srcRect t="42343" r="52180" b="6534"/>
          <a:stretch>
            <a:fillRect/>
          </a:stretch>
        </p:blipFill>
        <p:spPr>
          <a:xfrm>
            <a:off x="7308850" y="5392738"/>
            <a:ext cx="1871663" cy="1466850"/>
          </a:xfrm>
          <a:prstGeom prst="rect">
            <a:avLst/>
          </a:prstGeom>
          <a:noFill/>
          <a:ln w="9525">
            <a:noFill/>
          </a:ln>
        </p:spPr>
      </p:pic>
      <p:sp>
        <p:nvSpPr>
          <p:cNvPr id="230403" name="Text Box 3"/>
          <p:cNvSpPr txBox="1"/>
          <p:nvPr/>
        </p:nvSpPr>
        <p:spPr>
          <a:xfrm>
            <a:off x="-828675" y="1341438"/>
            <a:ext cx="10369550" cy="4781550"/>
          </a:xfrm>
          <a:prstGeom prst="rect">
            <a:avLst/>
          </a:prstGeom>
          <a:noFill/>
          <a:ln w="9525">
            <a:noFill/>
          </a:ln>
        </p:spPr>
        <p:txBody>
          <a:bodyPr anchor="t">
            <a:spAutoFit/>
          </a:bodyPr>
          <a:lstStyle/>
          <a:p>
            <a:r>
              <a:rPr lang="zh-CN" altLang="en-US" sz="4400" b="1" dirty="0">
                <a:solidFill>
                  <a:schemeClr val="bg1"/>
                </a:solidFill>
                <a:latin typeface="宋体" panose="02010600030101010101" pitchFamily="2" charset="-122"/>
                <a:ea typeface="宋体" panose="02010600030101010101" pitchFamily="2" charset="-122"/>
              </a:rPr>
              <a:t>　　</a:t>
            </a:r>
            <a:r>
              <a:rPr lang="zh-CN" altLang="zh-CN" sz="4400" dirty="0">
                <a:solidFill>
                  <a:schemeClr val="bg1"/>
                </a:solidFill>
                <a:latin typeface="宋体" panose="02010600030101010101" pitchFamily="2" charset="-122"/>
                <a:ea typeface="黑体" panose="02010609060101010101" pitchFamily="49" charset="-122"/>
              </a:rPr>
              <a:t>“</a:t>
            </a:r>
            <a:r>
              <a:rPr lang="zh-CN" altLang="zh-CN" sz="4400" dirty="0">
                <a:solidFill>
                  <a:schemeClr val="bg1"/>
                </a:solidFill>
                <a:latin typeface="黑体" panose="02010609060101010101" pitchFamily="49" charset="-122"/>
                <a:ea typeface="黑体" panose="02010609060101010101" pitchFamily="49" charset="-122"/>
              </a:rPr>
              <a:t>曰</a:t>
            </a:r>
            <a:r>
              <a:rPr lang="zh-CN" altLang="zh-CN" sz="4400" dirty="0">
                <a:solidFill>
                  <a:schemeClr val="bg1"/>
                </a:solidFill>
                <a:latin typeface="宋体" panose="02010600030101010101" pitchFamily="2" charset="-122"/>
                <a:ea typeface="黑体" panose="02010609060101010101" pitchFamily="49" charset="-122"/>
              </a:rPr>
              <a:t>”</a:t>
            </a:r>
            <a:r>
              <a:rPr lang="zh-CN" altLang="zh-CN" sz="4400" dirty="0">
                <a:solidFill>
                  <a:schemeClr val="bg1"/>
                </a:solidFill>
                <a:latin typeface="黑体" panose="02010609060101010101" pitchFamily="49" charset="-122"/>
                <a:ea typeface="黑体" panose="02010609060101010101" pitchFamily="49" charset="-122"/>
              </a:rPr>
              <a:t>后冒(：)，</a:t>
            </a:r>
            <a:r>
              <a:rPr lang="zh-CN" altLang="zh-CN" sz="4400" dirty="0">
                <a:solidFill>
                  <a:schemeClr val="bg1"/>
                </a:solidFill>
                <a:latin typeface="宋体" panose="02010600030101010101" pitchFamily="2" charset="-122"/>
                <a:ea typeface="黑体" panose="02010609060101010101" pitchFamily="49" charset="-122"/>
              </a:rPr>
              <a:t>“</a:t>
            </a:r>
            <a:r>
              <a:rPr lang="zh-CN" altLang="zh-CN" sz="4400" dirty="0">
                <a:solidFill>
                  <a:schemeClr val="bg1"/>
                </a:solidFill>
                <a:latin typeface="黑体" panose="02010609060101010101" pitchFamily="49" charset="-122"/>
                <a:ea typeface="黑体" panose="02010609060101010101" pitchFamily="49" charset="-122"/>
              </a:rPr>
              <a:t>哉</a:t>
            </a:r>
            <a:r>
              <a:rPr lang="zh-CN" altLang="zh-CN" sz="4400" dirty="0">
                <a:solidFill>
                  <a:schemeClr val="bg1"/>
                </a:solidFill>
                <a:latin typeface="宋体" panose="02010600030101010101" pitchFamily="2" charset="-122"/>
                <a:ea typeface="黑体" panose="02010609060101010101" pitchFamily="49" charset="-122"/>
              </a:rPr>
              <a:t>”</a:t>
            </a:r>
            <a:r>
              <a:rPr lang="zh-CN" altLang="zh-CN" sz="4400" dirty="0">
                <a:solidFill>
                  <a:schemeClr val="bg1"/>
                </a:solidFill>
                <a:latin typeface="黑体" panose="02010609060101010101" pitchFamily="49" charset="-122"/>
                <a:ea typeface="黑体" panose="02010609060101010101" pitchFamily="49" charset="-122"/>
              </a:rPr>
              <a:t>后叹(</a:t>
            </a:r>
            <a:r>
              <a:rPr lang="zh-CN" altLang="en-US" sz="4400" dirty="0">
                <a:solidFill>
                  <a:schemeClr val="bg1"/>
                </a:solidFill>
                <a:latin typeface="黑体" panose="02010609060101010101" pitchFamily="49" charset="-122"/>
                <a:ea typeface="黑体" panose="02010609060101010101" pitchFamily="49" charset="-122"/>
              </a:rPr>
              <a:t>！</a:t>
            </a:r>
            <a:r>
              <a:rPr lang="zh-CN" altLang="zh-CN" sz="4400" dirty="0">
                <a:solidFill>
                  <a:schemeClr val="bg1"/>
                </a:solidFill>
                <a:latin typeface="黑体" panose="02010609060101010101" pitchFamily="49" charset="-122"/>
                <a:ea typeface="黑体" panose="02010609060101010101" pitchFamily="49" charset="-122"/>
              </a:rPr>
              <a:t>)</a:t>
            </a:r>
            <a:r>
              <a:rPr lang="zh-CN" altLang="en-US" sz="4400" dirty="0">
                <a:solidFill>
                  <a:schemeClr val="bg1"/>
                </a:solidFill>
                <a:latin typeface="黑体" panose="02010609060101010101" pitchFamily="49" charset="-122"/>
                <a:ea typeface="黑体" panose="02010609060101010101" pitchFamily="49" charset="-122"/>
              </a:rPr>
              <a:t>。</a:t>
            </a:r>
          </a:p>
          <a:p>
            <a:r>
              <a:rPr lang="zh-CN" altLang="en-US" sz="4400" dirty="0">
                <a:solidFill>
                  <a:schemeClr val="bg1"/>
                </a:solidFill>
                <a:latin typeface="黑体" panose="02010609060101010101" pitchFamily="49" charset="-122"/>
                <a:ea typeface="黑体" panose="02010609060101010101" pitchFamily="49" charset="-122"/>
              </a:rPr>
              <a:t>　　</a:t>
            </a:r>
            <a:r>
              <a:rPr lang="zh-CN" altLang="zh-CN" sz="4400" dirty="0">
                <a:solidFill>
                  <a:schemeClr val="bg1"/>
                </a:solidFill>
                <a:latin typeface="宋体" panose="02010600030101010101" pitchFamily="2" charset="-122"/>
                <a:ea typeface="黑体" panose="02010609060101010101" pitchFamily="49" charset="-122"/>
              </a:rPr>
              <a:t>“</a:t>
            </a:r>
            <a:r>
              <a:rPr lang="zh-CN" altLang="zh-CN" sz="4400" dirty="0">
                <a:solidFill>
                  <a:schemeClr val="bg1"/>
                </a:solidFill>
                <a:latin typeface="黑体" panose="02010609060101010101" pitchFamily="49" charset="-122"/>
                <a:ea typeface="黑体" panose="02010609060101010101" pitchFamily="49" charset="-122"/>
              </a:rPr>
              <a:t>夫</a:t>
            </a:r>
            <a:r>
              <a:rPr lang="zh-CN" altLang="zh-CN" sz="4400" dirty="0">
                <a:solidFill>
                  <a:schemeClr val="bg1"/>
                </a:solidFill>
                <a:latin typeface="宋体" panose="02010600030101010101" pitchFamily="2" charset="-122"/>
                <a:ea typeface="黑体" panose="02010609060101010101" pitchFamily="49" charset="-122"/>
              </a:rPr>
              <a:t>”“</a:t>
            </a:r>
            <a:r>
              <a:rPr lang="zh-CN" altLang="zh-CN" sz="4400" dirty="0">
                <a:solidFill>
                  <a:schemeClr val="bg1"/>
                </a:solidFill>
                <a:latin typeface="黑体" panose="02010609060101010101" pitchFamily="49" charset="-122"/>
                <a:ea typeface="黑体" panose="02010609060101010101" pitchFamily="49" charset="-122"/>
              </a:rPr>
              <a:t>盖</a:t>
            </a:r>
            <a:r>
              <a:rPr lang="zh-CN" altLang="zh-CN" sz="4400" dirty="0">
                <a:solidFill>
                  <a:schemeClr val="bg1"/>
                </a:solidFill>
                <a:latin typeface="宋体" panose="02010600030101010101" pitchFamily="2" charset="-122"/>
                <a:ea typeface="黑体" panose="02010609060101010101" pitchFamily="49" charset="-122"/>
              </a:rPr>
              <a:t>”</a:t>
            </a:r>
            <a:r>
              <a:rPr lang="zh-CN" altLang="zh-CN" sz="4400" dirty="0">
                <a:solidFill>
                  <a:schemeClr val="bg1"/>
                </a:solidFill>
                <a:latin typeface="黑体" panose="02010609060101010101" pitchFamily="49" charset="-122"/>
                <a:ea typeface="黑体" panose="02010609060101010101" pitchFamily="49" charset="-122"/>
              </a:rPr>
              <a:t>大</a:t>
            </a:r>
            <a:r>
              <a:rPr lang="zh-CN" altLang="en-US" sz="4400" dirty="0">
                <a:solidFill>
                  <a:schemeClr val="bg1"/>
                </a:solidFill>
                <a:latin typeface="黑体" panose="02010609060101010101" pitchFamily="49" charset="-122"/>
                <a:ea typeface="黑体" panose="02010609060101010101" pitchFamily="49" charset="-122"/>
              </a:rPr>
              <a:t>多</a:t>
            </a:r>
            <a:r>
              <a:rPr lang="zh-CN" altLang="zh-CN" sz="4400" dirty="0">
                <a:solidFill>
                  <a:schemeClr val="bg1"/>
                </a:solidFill>
                <a:latin typeface="黑体" panose="02010609060101010101" pitchFamily="49" charset="-122"/>
                <a:ea typeface="黑体" panose="02010609060101010101" pitchFamily="49" charset="-122"/>
              </a:rPr>
              <a:t>在句</a:t>
            </a:r>
            <a:r>
              <a:rPr lang="zh-CN" altLang="en-US" sz="4400" dirty="0">
                <a:solidFill>
                  <a:schemeClr val="bg1"/>
                </a:solidFill>
                <a:latin typeface="黑体" panose="02010609060101010101" pitchFamily="49" charset="-122"/>
                <a:ea typeface="黑体" panose="02010609060101010101" pitchFamily="49" charset="-122"/>
              </a:rPr>
              <a:t>首，</a:t>
            </a:r>
          </a:p>
          <a:p>
            <a:r>
              <a:rPr lang="zh-CN" altLang="en-US" sz="4400" dirty="0">
                <a:solidFill>
                  <a:schemeClr val="bg1"/>
                </a:solidFill>
                <a:latin typeface="黑体" panose="02010609060101010101" pitchFamily="49" charset="-122"/>
                <a:ea typeface="黑体" panose="02010609060101010101" pitchFamily="49" charset="-122"/>
              </a:rPr>
              <a:t>　　</a:t>
            </a:r>
            <a:r>
              <a:rPr lang="zh-CN" altLang="zh-CN" sz="4400" dirty="0">
                <a:solidFill>
                  <a:schemeClr val="bg1"/>
                </a:solidFill>
                <a:latin typeface="宋体" panose="02010600030101010101" pitchFamily="2" charset="-122"/>
                <a:ea typeface="黑体" panose="02010609060101010101" pitchFamily="49" charset="-122"/>
              </a:rPr>
              <a:t>“</a:t>
            </a:r>
            <a:r>
              <a:rPr lang="zh-CN" altLang="zh-CN" sz="4400" dirty="0">
                <a:solidFill>
                  <a:schemeClr val="bg1"/>
                </a:solidFill>
                <a:latin typeface="黑体" panose="02010609060101010101" pitchFamily="49" charset="-122"/>
                <a:ea typeface="黑体" panose="02010609060101010101" pitchFamily="49" charset="-122"/>
              </a:rPr>
              <a:t>于</a:t>
            </a:r>
            <a:r>
              <a:rPr lang="zh-CN" altLang="zh-CN" sz="4400" dirty="0">
                <a:solidFill>
                  <a:schemeClr val="bg1"/>
                </a:solidFill>
                <a:latin typeface="宋体" panose="02010600030101010101" pitchFamily="2" charset="-122"/>
                <a:ea typeface="黑体" panose="02010609060101010101" pitchFamily="49" charset="-122"/>
              </a:rPr>
              <a:t>”“</a:t>
            </a:r>
            <a:r>
              <a:rPr lang="zh-CN" altLang="zh-CN" sz="4400" dirty="0">
                <a:solidFill>
                  <a:schemeClr val="bg1"/>
                </a:solidFill>
                <a:latin typeface="黑体" panose="02010609060101010101" pitchFamily="49" charset="-122"/>
                <a:ea typeface="黑体" panose="02010609060101010101" pitchFamily="49" charset="-122"/>
              </a:rPr>
              <a:t>而</a:t>
            </a:r>
            <a:r>
              <a:rPr lang="zh-CN" altLang="zh-CN" sz="4400" dirty="0">
                <a:solidFill>
                  <a:schemeClr val="bg1"/>
                </a:solidFill>
                <a:latin typeface="宋体" panose="02010600030101010101" pitchFamily="2" charset="-122"/>
                <a:ea typeface="黑体" panose="02010609060101010101" pitchFamily="49" charset="-122"/>
              </a:rPr>
              <a:t>”</a:t>
            </a:r>
            <a:r>
              <a:rPr lang="zh-CN" altLang="zh-CN" sz="4400" dirty="0">
                <a:solidFill>
                  <a:schemeClr val="bg1"/>
                </a:solidFill>
                <a:latin typeface="黑体" panose="02010609060101010101" pitchFamily="49" charset="-122"/>
                <a:ea typeface="黑体" panose="02010609060101010101" pitchFamily="49" charset="-122"/>
              </a:rPr>
              <a:t>一般在中</a:t>
            </a:r>
            <a:r>
              <a:rPr lang="zh-CN" altLang="en-US" sz="4400" dirty="0">
                <a:solidFill>
                  <a:schemeClr val="bg1"/>
                </a:solidFill>
                <a:latin typeface="黑体" panose="02010609060101010101" pitchFamily="49" charset="-122"/>
                <a:ea typeface="黑体" panose="02010609060101010101" pitchFamily="49" charset="-122"/>
              </a:rPr>
              <a:t>间。</a:t>
            </a:r>
          </a:p>
          <a:p>
            <a:r>
              <a:rPr lang="zh-CN" altLang="en-US" sz="4400" dirty="0">
                <a:solidFill>
                  <a:schemeClr val="bg1"/>
                </a:solidFill>
                <a:latin typeface="黑体" panose="02010609060101010101" pitchFamily="49" charset="-122"/>
                <a:ea typeface="黑体" panose="02010609060101010101" pitchFamily="49" charset="-122"/>
              </a:rPr>
              <a:t>　　</a:t>
            </a:r>
            <a:r>
              <a:rPr lang="zh-CN" altLang="en-US" sz="4400" dirty="0">
                <a:solidFill>
                  <a:schemeClr val="bg1"/>
                </a:solidFill>
                <a:latin typeface="宋体" panose="02010600030101010101" pitchFamily="2" charset="-122"/>
                <a:ea typeface="黑体" panose="02010609060101010101" pitchFamily="49" charset="-122"/>
              </a:rPr>
              <a:t>“</a:t>
            </a:r>
            <a:r>
              <a:rPr lang="zh-CN" altLang="en-US" sz="4400" dirty="0">
                <a:solidFill>
                  <a:schemeClr val="bg1"/>
                </a:solidFill>
                <a:latin typeface="黑体" panose="02010609060101010101" pitchFamily="49" charset="-122"/>
                <a:ea typeface="黑体" panose="02010609060101010101" pitchFamily="49" charset="-122"/>
              </a:rPr>
              <a:t>耶</a:t>
            </a:r>
            <a:r>
              <a:rPr lang="zh-CN" altLang="en-US" sz="4400" dirty="0">
                <a:solidFill>
                  <a:schemeClr val="bg1"/>
                </a:solidFill>
                <a:latin typeface="宋体" panose="02010600030101010101" pitchFamily="2" charset="-122"/>
                <a:ea typeface="黑体" panose="02010609060101010101" pitchFamily="49" charset="-122"/>
              </a:rPr>
              <a:t>”“</a:t>
            </a:r>
            <a:r>
              <a:rPr lang="zh-CN" altLang="en-US" sz="4400" dirty="0">
                <a:solidFill>
                  <a:schemeClr val="bg1"/>
                </a:solidFill>
                <a:latin typeface="黑体" panose="02010609060101010101" pitchFamily="49" charset="-122"/>
                <a:ea typeface="黑体" panose="02010609060101010101" pitchFamily="49" charset="-122"/>
              </a:rPr>
              <a:t>乎</a:t>
            </a:r>
            <a:r>
              <a:rPr lang="zh-CN" altLang="en-US" sz="4400" dirty="0">
                <a:solidFill>
                  <a:schemeClr val="bg1"/>
                </a:solidFill>
                <a:latin typeface="宋体" panose="02010600030101010101" pitchFamily="2" charset="-122"/>
                <a:ea typeface="黑体" panose="02010609060101010101" pitchFamily="49" charset="-122"/>
              </a:rPr>
              <a:t>”</a:t>
            </a:r>
            <a:r>
              <a:rPr lang="zh-CN" altLang="en-US" sz="4400" dirty="0">
                <a:solidFill>
                  <a:schemeClr val="bg1"/>
                </a:solidFill>
                <a:latin typeface="黑体" panose="02010609060101010101" pitchFamily="49" charset="-122"/>
                <a:ea typeface="黑体" panose="02010609060101010101" pitchFamily="49" charset="-122"/>
              </a:rPr>
              <a:t>经常表疑问（？），</a:t>
            </a:r>
          </a:p>
          <a:p>
            <a:r>
              <a:rPr lang="zh-CN" altLang="en-US" sz="4400" dirty="0">
                <a:solidFill>
                  <a:schemeClr val="bg1"/>
                </a:solidFill>
                <a:latin typeface="黑体" panose="02010609060101010101" pitchFamily="49" charset="-122"/>
                <a:ea typeface="黑体" panose="02010609060101010101" pitchFamily="49" charset="-122"/>
              </a:rPr>
              <a:t>　　</a:t>
            </a:r>
            <a:r>
              <a:rPr lang="zh-CN" altLang="zh-CN" sz="4400" dirty="0">
                <a:solidFill>
                  <a:schemeClr val="bg1"/>
                </a:solidFill>
                <a:latin typeface="宋体" panose="02010600030101010101" pitchFamily="2" charset="-122"/>
                <a:ea typeface="黑体" panose="02010609060101010101" pitchFamily="49" charset="-122"/>
              </a:rPr>
              <a:t>“</a:t>
            </a:r>
            <a:r>
              <a:rPr lang="zh-CN" altLang="zh-CN" sz="4400" dirty="0">
                <a:solidFill>
                  <a:schemeClr val="bg1"/>
                </a:solidFill>
                <a:latin typeface="黑体" panose="02010609060101010101" pitchFamily="49" charset="-122"/>
                <a:ea typeface="黑体" panose="02010609060101010101" pitchFamily="49" charset="-122"/>
              </a:rPr>
              <a:t>矣</a:t>
            </a:r>
            <a:r>
              <a:rPr lang="zh-CN" altLang="zh-CN" sz="4400" dirty="0">
                <a:solidFill>
                  <a:schemeClr val="bg1"/>
                </a:solidFill>
                <a:latin typeface="宋体" panose="02010600030101010101" pitchFamily="2" charset="-122"/>
                <a:ea typeface="黑体" panose="02010609060101010101" pitchFamily="49" charset="-122"/>
              </a:rPr>
              <a:t>”“</a:t>
            </a:r>
            <a:r>
              <a:rPr lang="zh-CN" altLang="zh-CN" sz="4400" dirty="0">
                <a:solidFill>
                  <a:schemeClr val="bg1"/>
                </a:solidFill>
                <a:latin typeface="黑体" panose="02010609060101010101" pitchFamily="49" charset="-122"/>
                <a:ea typeface="黑体" panose="02010609060101010101" pitchFamily="49" charset="-122"/>
              </a:rPr>
              <a:t>耳</a:t>
            </a:r>
            <a:r>
              <a:rPr lang="zh-CN" altLang="zh-CN" sz="4400" dirty="0">
                <a:solidFill>
                  <a:schemeClr val="bg1"/>
                </a:solidFill>
                <a:latin typeface="宋体" panose="02010600030101010101" pitchFamily="2" charset="-122"/>
                <a:ea typeface="黑体" panose="02010609060101010101" pitchFamily="49" charset="-122"/>
              </a:rPr>
              <a:t>”</a:t>
            </a:r>
            <a:r>
              <a:rPr lang="zh-CN" altLang="zh-CN" sz="4400" dirty="0">
                <a:solidFill>
                  <a:schemeClr val="bg1"/>
                </a:solidFill>
                <a:latin typeface="黑体" panose="02010609060101010101" pitchFamily="49" charset="-122"/>
                <a:ea typeface="黑体" panose="02010609060101010101" pitchFamily="49" charset="-122"/>
              </a:rPr>
              <a:t>后面</a:t>
            </a:r>
            <a:r>
              <a:rPr lang="zh-CN" altLang="en-US" sz="4400" dirty="0">
                <a:solidFill>
                  <a:schemeClr val="bg1"/>
                </a:solidFill>
                <a:latin typeface="黑体" panose="02010609060101010101" pitchFamily="49" charset="-122"/>
                <a:ea typeface="黑体" panose="02010609060101010101" pitchFamily="49" charset="-122"/>
              </a:rPr>
              <a:t>加</a:t>
            </a:r>
            <a:r>
              <a:rPr lang="zh-CN" altLang="zh-CN" sz="4400" dirty="0">
                <a:solidFill>
                  <a:schemeClr val="bg1"/>
                </a:solidFill>
                <a:latin typeface="黑体" panose="02010609060101010101" pitchFamily="49" charset="-122"/>
                <a:ea typeface="黑体" panose="02010609060101010101" pitchFamily="49" charset="-122"/>
              </a:rPr>
              <a:t>圆圈（。）</a:t>
            </a:r>
            <a:endParaRPr lang="zh-CN" altLang="en-US" sz="4400" dirty="0">
              <a:solidFill>
                <a:schemeClr val="bg1"/>
              </a:solidFill>
              <a:latin typeface="黑体" panose="02010609060101010101" pitchFamily="49" charset="-122"/>
              <a:ea typeface="黑体" panose="02010609060101010101" pitchFamily="49" charset="-122"/>
            </a:endParaRPr>
          </a:p>
          <a:p>
            <a:r>
              <a:rPr lang="zh-CN" altLang="en-US" sz="4400" dirty="0">
                <a:solidFill>
                  <a:schemeClr val="bg1"/>
                </a:solidFill>
                <a:latin typeface="黑体" panose="02010609060101010101" pitchFamily="49" charset="-122"/>
                <a:ea typeface="黑体" panose="02010609060101010101" pitchFamily="49" charset="-122"/>
              </a:rPr>
              <a:t>　　</a:t>
            </a:r>
            <a:r>
              <a:rPr lang="zh-CN" altLang="zh-CN" sz="4400" dirty="0">
                <a:solidFill>
                  <a:schemeClr val="bg1"/>
                </a:solidFill>
                <a:latin typeface="宋体" panose="02010600030101010101" pitchFamily="2" charset="-122"/>
                <a:ea typeface="黑体" panose="02010609060101010101" pitchFamily="49" charset="-122"/>
              </a:rPr>
              <a:t>“</a:t>
            </a:r>
            <a:r>
              <a:rPr lang="zh-CN" altLang="zh-CN" sz="4400" dirty="0">
                <a:solidFill>
                  <a:schemeClr val="bg1"/>
                </a:solidFill>
                <a:latin typeface="黑体" panose="02010609060101010101" pitchFamily="49" charset="-122"/>
                <a:ea typeface="黑体" panose="02010609060101010101" pitchFamily="49" charset="-122"/>
              </a:rPr>
              <a:t>也</a:t>
            </a:r>
            <a:r>
              <a:rPr lang="zh-CN" altLang="zh-CN" sz="4400" dirty="0">
                <a:solidFill>
                  <a:schemeClr val="bg1"/>
                </a:solidFill>
                <a:latin typeface="宋体" panose="02010600030101010101" pitchFamily="2" charset="-122"/>
                <a:ea typeface="黑体" panose="02010609060101010101" pitchFamily="49" charset="-122"/>
              </a:rPr>
              <a:t>”“</a:t>
            </a:r>
            <a:r>
              <a:rPr lang="zh-CN" altLang="zh-CN" sz="4400" dirty="0">
                <a:solidFill>
                  <a:schemeClr val="bg1"/>
                </a:solidFill>
                <a:latin typeface="黑体" panose="02010609060101010101" pitchFamily="49" charset="-122"/>
                <a:ea typeface="黑体" panose="02010609060101010101" pitchFamily="49" charset="-122"/>
              </a:rPr>
              <a:t>者</a:t>
            </a:r>
            <a:r>
              <a:rPr lang="zh-CN" altLang="zh-CN" sz="4400" dirty="0">
                <a:solidFill>
                  <a:schemeClr val="bg1"/>
                </a:solidFill>
                <a:latin typeface="宋体" panose="02010600030101010101" pitchFamily="2" charset="-122"/>
                <a:ea typeface="黑体" panose="02010609060101010101" pitchFamily="49" charset="-122"/>
              </a:rPr>
              <a:t>”</a:t>
            </a:r>
            <a:r>
              <a:rPr lang="zh-CN" altLang="en-US" sz="4400" dirty="0">
                <a:solidFill>
                  <a:schemeClr val="bg1"/>
                </a:solidFill>
                <a:latin typeface="黑体" panose="02010609060101010101" pitchFamily="49" charset="-122"/>
                <a:ea typeface="黑体" panose="02010609060101010101" pitchFamily="49" charset="-122"/>
              </a:rPr>
              <a:t>常常表</a:t>
            </a:r>
            <a:r>
              <a:rPr lang="zh-CN" altLang="zh-CN" sz="4400" dirty="0">
                <a:solidFill>
                  <a:schemeClr val="bg1"/>
                </a:solidFill>
                <a:latin typeface="黑体" panose="02010609060101010101" pitchFamily="49" charset="-122"/>
                <a:ea typeface="黑体" panose="02010609060101010101" pitchFamily="49" charset="-122"/>
              </a:rPr>
              <a:t>停顿</a:t>
            </a:r>
            <a:r>
              <a:rPr lang="zh-CN" altLang="en-US" sz="4400" dirty="0">
                <a:solidFill>
                  <a:schemeClr val="bg1"/>
                </a:solidFill>
                <a:latin typeface="黑体" panose="02010609060101010101" pitchFamily="49" charset="-122"/>
                <a:ea typeface="黑体" panose="02010609060101010101" pitchFamily="49" charset="-122"/>
              </a:rPr>
              <a:t>，</a:t>
            </a:r>
          </a:p>
          <a:p>
            <a:r>
              <a:rPr lang="zh-CN" altLang="en-US" sz="4400" dirty="0">
                <a:solidFill>
                  <a:schemeClr val="bg1"/>
                </a:solidFill>
                <a:latin typeface="黑体" panose="02010609060101010101" pitchFamily="49" charset="-122"/>
                <a:ea typeface="黑体" panose="02010609060101010101" pitchFamily="49" charset="-122"/>
              </a:rPr>
              <a:t>　　 </a:t>
            </a:r>
            <a:r>
              <a:rPr lang="zh-CN" altLang="zh-CN" sz="4400" dirty="0">
                <a:solidFill>
                  <a:schemeClr val="bg1"/>
                </a:solidFill>
                <a:latin typeface="黑体" panose="02010609060101010101" pitchFamily="49" charset="-122"/>
                <a:ea typeface="黑体" panose="02010609060101010101" pitchFamily="49" charset="-122"/>
              </a:rPr>
              <a:t>或句(。)或逗(，)</a:t>
            </a:r>
            <a:r>
              <a:rPr lang="zh-CN" altLang="en-US" sz="4400" dirty="0">
                <a:solidFill>
                  <a:schemeClr val="bg1"/>
                </a:solidFill>
                <a:latin typeface="黑体" panose="02010609060101010101" pitchFamily="49" charset="-122"/>
                <a:ea typeface="黑体" panose="02010609060101010101" pitchFamily="49" charset="-122"/>
              </a:rPr>
              <a:t>酌情看。</a:t>
            </a:r>
          </a:p>
        </p:txBody>
      </p:sp>
      <p:pic>
        <p:nvPicPr>
          <p:cNvPr id="25603" name="Picture 4" descr="6_293_8"/>
          <p:cNvPicPr>
            <a:picLocks noChangeAspect="1"/>
          </p:cNvPicPr>
          <p:nvPr/>
        </p:nvPicPr>
        <p:blipFill>
          <a:blip r:embed="rId3" cstate="print">
            <a:clrChange>
              <a:clrFrom>
                <a:srgbClr val="FDFDE3"/>
              </a:clrFrom>
              <a:clrTo>
                <a:srgbClr val="FDFDE3">
                  <a:alpha val="0"/>
                </a:srgbClr>
              </a:clrTo>
            </a:clrChange>
          </a:blip>
          <a:srcRect l="13768" t="-1646" r="37007" b="75513"/>
          <a:stretch>
            <a:fillRect/>
          </a:stretch>
        </p:blipFill>
        <p:spPr>
          <a:xfrm>
            <a:off x="0" y="0"/>
            <a:ext cx="3635375" cy="1341438"/>
          </a:xfrm>
          <a:prstGeom prst="rect">
            <a:avLst/>
          </a:prstGeom>
          <a:noFill/>
          <a:ln w="9525">
            <a:noFill/>
          </a:ln>
        </p:spPr>
      </p:pic>
      <p:sp>
        <p:nvSpPr>
          <p:cNvPr id="25604" name="WordArt 5">
            <a:hlinkClick r:id="rId4" action="ppaction://hlinksldjump"/>
          </p:cNvPr>
          <p:cNvSpPr>
            <a:spLocks noTextEdit="1"/>
          </p:cNvSpPr>
          <p:nvPr/>
        </p:nvSpPr>
        <p:spPr>
          <a:xfrm>
            <a:off x="4932363" y="142875"/>
            <a:ext cx="4068762"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虚词断句口诀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30403">
                                            <p:txEl>
                                              <p:pRg st="0" end="0"/>
                                            </p:txEl>
                                          </p:spTgt>
                                        </p:tgtEl>
                                        <p:attrNameLst>
                                          <p:attrName>style.visibility</p:attrName>
                                        </p:attrNameLst>
                                      </p:cBhvr>
                                      <p:to>
                                        <p:strVal val="visible"/>
                                      </p:to>
                                    </p:set>
                                    <p:animEffect transition="in" filter="diamond(in)">
                                      <p:cBhvr>
                                        <p:cTn id="7" dur="2000"/>
                                        <p:tgtEl>
                                          <p:spTgt spid="2304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30403">
                                            <p:txEl>
                                              <p:pRg st="1" end="1"/>
                                            </p:txEl>
                                          </p:spTgt>
                                        </p:tgtEl>
                                        <p:attrNameLst>
                                          <p:attrName>style.visibility</p:attrName>
                                        </p:attrNameLst>
                                      </p:cBhvr>
                                      <p:to>
                                        <p:strVal val="visible"/>
                                      </p:to>
                                    </p:set>
                                    <p:animEffect transition="in" filter="diamond(in)">
                                      <p:cBhvr>
                                        <p:cTn id="12" dur="2000"/>
                                        <p:tgtEl>
                                          <p:spTgt spid="23040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30403">
                                            <p:txEl>
                                              <p:pRg st="2" end="2"/>
                                            </p:txEl>
                                          </p:spTgt>
                                        </p:tgtEl>
                                        <p:attrNameLst>
                                          <p:attrName>style.visibility</p:attrName>
                                        </p:attrNameLst>
                                      </p:cBhvr>
                                      <p:to>
                                        <p:strVal val="visible"/>
                                      </p:to>
                                    </p:set>
                                    <p:animEffect transition="in" filter="diamond(in)">
                                      <p:cBhvr>
                                        <p:cTn id="17" dur="2000"/>
                                        <p:tgtEl>
                                          <p:spTgt spid="23040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30403">
                                            <p:txEl>
                                              <p:pRg st="3" end="3"/>
                                            </p:txEl>
                                          </p:spTgt>
                                        </p:tgtEl>
                                        <p:attrNameLst>
                                          <p:attrName>style.visibility</p:attrName>
                                        </p:attrNameLst>
                                      </p:cBhvr>
                                      <p:to>
                                        <p:strVal val="visible"/>
                                      </p:to>
                                    </p:set>
                                    <p:animEffect transition="in" filter="diamond(in)">
                                      <p:cBhvr>
                                        <p:cTn id="22" dur="2000"/>
                                        <p:tgtEl>
                                          <p:spTgt spid="23040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230403">
                                            <p:txEl>
                                              <p:pRg st="4" end="4"/>
                                            </p:txEl>
                                          </p:spTgt>
                                        </p:tgtEl>
                                        <p:attrNameLst>
                                          <p:attrName>style.visibility</p:attrName>
                                        </p:attrNameLst>
                                      </p:cBhvr>
                                      <p:to>
                                        <p:strVal val="visible"/>
                                      </p:to>
                                    </p:set>
                                    <p:animEffect transition="in" filter="diamond(in)">
                                      <p:cBhvr>
                                        <p:cTn id="27" dur="2000"/>
                                        <p:tgtEl>
                                          <p:spTgt spid="23040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230403">
                                            <p:txEl>
                                              <p:pRg st="5" end="5"/>
                                            </p:txEl>
                                          </p:spTgt>
                                        </p:tgtEl>
                                        <p:attrNameLst>
                                          <p:attrName>style.visibility</p:attrName>
                                        </p:attrNameLst>
                                      </p:cBhvr>
                                      <p:to>
                                        <p:strVal val="visible"/>
                                      </p:to>
                                    </p:set>
                                    <p:animEffect transition="in" filter="diamond(in)">
                                      <p:cBhvr>
                                        <p:cTn id="32" dur="2000"/>
                                        <p:tgtEl>
                                          <p:spTgt spid="23040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230403">
                                            <p:txEl>
                                              <p:pRg st="6" end="6"/>
                                            </p:txEl>
                                          </p:spTgt>
                                        </p:tgtEl>
                                        <p:attrNameLst>
                                          <p:attrName>style.visibility</p:attrName>
                                        </p:attrNameLst>
                                      </p:cBhvr>
                                      <p:to>
                                        <p:strVal val="visible"/>
                                      </p:to>
                                    </p:set>
                                    <p:animEffect transition="in" filter="diamond(in)">
                                      <p:cBhvr>
                                        <p:cTn id="37" dur="2000"/>
                                        <p:tgtEl>
                                          <p:spTgt spid="23040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0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Picture 2" descr="time001 拷贝"/>
          <p:cNvPicPr>
            <a:picLocks noChangeAspect="1"/>
          </p:cNvPicPr>
          <p:nvPr/>
        </p:nvPicPr>
        <p:blipFill>
          <a:blip r:embed="rId2" cstate="print"/>
          <a:stretch>
            <a:fillRect/>
          </a:stretch>
        </p:blipFill>
        <p:spPr>
          <a:xfrm>
            <a:off x="0" y="0"/>
            <a:ext cx="9144000" cy="6858000"/>
          </a:xfrm>
          <a:prstGeom prst="rect">
            <a:avLst/>
          </a:prstGeom>
          <a:noFill/>
          <a:ln w="9525">
            <a:noFill/>
          </a:ln>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17" descr="3a3"/>
          <p:cNvPicPr>
            <a:picLocks noChangeAspect="1"/>
          </p:cNvPicPr>
          <p:nvPr/>
        </p:nvPicPr>
        <p:blipFill>
          <a:blip r:embed="rId2" cstate="print">
            <a:clrChange>
              <a:clrFrom>
                <a:srgbClr val="E8EADD"/>
              </a:clrFrom>
              <a:clrTo>
                <a:srgbClr val="E8EADD">
                  <a:alpha val="0"/>
                </a:srgbClr>
              </a:clrTo>
            </a:clrChange>
            <a:lum bright="-29999" contrast="14000"/>
          </a:blip>
          <a:srcRect t="42343" r="52180" b="6534"/>
          <a:stretch>
            <a:fillRect/>
          </a:stretch>
        </p:blipFill>
        <p:spPr>
          <a:xfrm>
            <a:off x="7596188" y="5876925"/>
            <a:ext cx="1584325" cy="982663"/>
          </a:xfrm>
          <a:prstGeom prst="rect">
            <a:avLst/>
          </a:prstGeom>
          <a:noFill/>
          <a:ln w="9525">
            <a:noFill/>
          </a:ln>
        </p:spPr>
      </p:pic>
      <p:sp>
        <p:nvSpPr>
          <p:cNvPr id="26626" name="Text Box 2"/>
          <p:cNvSpPr txBox="1"/>
          <p:nvPr/>
        </p:nvSpPr>
        <p:spPr>
          <a:xfrm>
            <a:off x="323850" y="1196975"/>
            <a:ext cx="8424863" cy="4949825"/>
          </a:xfrm>
          <a:prstGeom prst="rect">
            <a:avLst/>
          </a:prstGeom>
          <a:noFill/>
          <a:ln w="9525">
            <a:noFill/>
          </a:ln>
        </p:spPr>
        <p:txBody>
          <a:bodyPr anchor="t">
            <a:spAutoFit/>
          </a:bodyPr>
          <a:lstStyle/>
          <a:p>
            <a:pPr>
              <a:lnSpc>
                <a:spcPct val="145000"/>
              </a:lnSpc>
            </a:pPr>
            <a:r>
              <a:rPr lang="zh-CN" altLang="en-US" sz="4400" b="1" dirty="0">
                <a:solidFill>
                  <a:schemeClr val="bg1"/>
                </a:solidFill>
                <a:latin typeface="宋体" panose="02010600030101010101" pitchFamily="2" charset="-122"/>
                <a:ea typeface="黑体" panose="02010609060101010101" pitchFamily="49" charset="-122"/>
              </a:rPr>
              <a:t>　　</a:t>
            </a:r>
            <a:r>
              <a:rPr lang="zh-CN" altLang="en-US" sz="4400" dirty="0">
                <a:solidFill>
                  <a:schemeClr val="bg1"/>
                </a:solidFill>
                <a:latin typeface="黑体" panose="02010609060101010101" pitchFamily="49" charset="-122"/>
                <a:ea typeface="黑体" panose="02010609060101010101" pitchFamily="49" charset="-122"/>
              </a:rPr>
              <a:t>学而时习之不亦说乎有朋自远方来不亦乐乎人不知而不愠不亦君子乎？</a:t>
            </a:r>
          </a:p>
          <a:p>
            <a:pPr>
              <a:lnSpc>
                <a:spcPct val="145000"/>
              </a:lnSpc>
            </a:pPr>
            <a:r>
              <a:rPr lang="zh-CN" altLang="en-US" sz="4400" dirty="0">
                <a:solidFill>
                  <a:schemeClr val="bg1"/>
                </a:solidFill>
                <a:latin typeface="黑体" panose="02010609060101010101" pitchFamily="49" charset="-122"/>
                <a:ea typeface="黑体" panose="02010609060101010101" pitchFamily="49" charset="-122"/>
              </a:rPr>
              <a:t>　　呜呼其信然邪其梦邪其传之非其真邪？</a:t>
            </a:r>
          </a:p>
        </p:txBody>
      </p:sp>
      <p:pic>
        <p:nvPicPr>
          <p:cNvPr id="26627" name="Picture 3" descr="6_293_8"/>
          <p:cNvPicPr>
            <a:picLocks noChangeAspect="1"/>
          </p:cNvPicPr>
          <p:nvPr/>
        </p:nvPicPr>
        <p:blipFill>
          <a:blip r:embed="rId3" cstate="print">
            <a:clrChange>
              <a:clrFrom>
                <a:srgbClr val="FDFDE3"/>
              </a:clrFrom>
              <a:clrTo>
                <a:srgbClr val="FDFDE3">
                  <a:alpha val="0"/>
                </a:srgbClr>
              </a:clrTo>
            </a:clrChange>
          </a:blip>
          <a:srcRect l="13768" t="-1646" r="37007" b="75513"/>
          <a:stretch>
            <a:fillRect/>
          </a:stretch>
        </p:blipFill>
        <p:spPr>
          <a:xfrm>
            <a:off x="0" y="-34925"/>
            <a:ext cx="2700338" cy="996950"/>
          </a:xfrm>
          <a:prstGeom prst="rect">
            <a:avLst/>
          </a:prstGeom>
          <a:noFill/>
          <a:ln w="9525">
            <a:noFill/>
          </a:ln>
        </p:spPr>
      </p:pic>
      <p:sp>
        <p:nvSpPr>
          <p:cNvPr id="133126" name="Line 6"/>
          <p:cNvSpPr/>
          <p:nvPr/>
        </p:nvSpPr>
        <p:spPr>
          <a:xfrm flipH="1">
            <a:off x="3995738" y="1557338"/>
            <a:ext cx="503237" cy="647700"/>
          </a:xfrm>
          <a:prstGeom prst="line">
            <a:avLst/>
          </a:prstGeom>
          <a:ln w="34925" cap="flat" cmpd="sng">
            <a:solidFill>
              <a:srgbClr val="FF0000"/>
            </a:solidFill>
            <a:prstDash val="solid"/>
            <a:round/>
            <a:headEnd type="none" w="med" len="med"/>
            <a:tailEnd type="none" w="med" len="med"/>
          </a:ln>
        </p:spPr>
      </p:sp>
      <p:sp>
        <p:nvSpPr>
          <p:cNvPr id="133127" name="Line 7"/>
          <p:cNvSpPr/>
          <p:nvPr/>
        </p:nvSpPr>
        <p:spPr>
          <a:xfrm flipH="1">
            <a:off x="6300788" y="1557338"/>
            <a:ext cx="503237" cy="647700"/>
          </a:xfrm>
          <a:prstGeom prst="line">
            <a:avLst/>
          </a:prstGeom>
          <a:ln w="34925" cap="flat" cmpd="sng">
            <a:solidFill>
              <a:srgbClr val="FF0000"/>
            </a:solidFill>
            <a:prstDash val="solid"/>
            <a:round/>
            <a:headEnd type="none" w="med" len="med"/>
            <a:tailEnd type="none" w="med" len="med"/>
          </a:ln>
        </p:spPr>
      </p:sp>
      <p:sp>
        <p:nvSpPr>
          <p:cNvPr id="133128" name="Line 8"/>
          <p:cNvSpPr/>
          <p:nvPr/>
        </p:nvSpPr>
        <p:spPr>
          <a:xfrm flipH="1">
            <a:off x="1835150" y="2492375"/>
            <a:ext cx="503238" cy="647700"/>
          </a:xfrm>
          <a:prstGeom prst="line">
            <a:avLst/>
          </a:prstGeom>
          <a:ln w="34925" cap="flat" cmpd="sng">
            <a:solidFill>
              <a:srgbClr val="FF0000"/>
            </a:solidFill>
            <a:prstDash val="solid"/>
            <a:round/>
            <a:headEnd type="none" w="med" len="med"/>
            <a:tailEnd type="none" w="med" len="med"/>
          </a:ln>
        </p:spPr>
      </p:sp>
      <p:sp>
        <p:nvSpPr>
          <p:cNvPr id="133129" name="Line 9"/>
          <p:cNvSpPr/>
          <p:nvPr/>
        </p:nvSpPr>
        <p:spPr>
          <a:xfrm flipH="1">
            <a:off x="4067175" y="2492375"/>
            <a:ext cx="503238" cy="647700"/>
          </a:xfrm>
          <a:prstGeom prst="line">
            <a:avLst/>
          </a:prstGeom>
          <a:ln w="34925" cap="flat" cmpd="sng">
            <a:solidFill>
              <a:srgbClr val="FF0000"/>
            </a:solidFill>
            <a:prstDash val="solid"/>
            <a:round/>
            <a:headEnd type="none" w="med" len="med"/>
            <a:tailEnd type="none" w="med" len="med"/>
          </a:ln>
        </p:spPr>
      </p:sp>
      <p:sp>
        <p:nvSpPr>
          <p:cNvPr id="133130" name="Line 10"/>
          <p:cNvSpPr/>
          <p:nvPr/>
        </p:nvSpPr>
        <p:spPr>
          <a:xfrm flipH="1">
            <a:off x="7451725" y="2492375"/>
            <a:ext cx="503238" cy="647700"/>
          </a:xfrm>
          <a:prstGeom prst="line">
            <a:avLst/>
          </a:prstGeom>
          <a:ln w="34925" cap="flat" cmpd="sng">
            <a:solidFill>
              <a:srgbClr val="FF0000"/>
            </a:solidFill>
            <a:prstDash val="solid"/>
            <a:round/>
            <a:headEnd type="none" w="med" len="med"/>
            <a:tailEnd type="none" w="med" len="med"/>
          </a:ln>
        </p:spPr>
      </p:sp>
      <p:sp>
        <p:nvSpPr>
          <p:cNvPr id="133131" name="Line 11"/>
          <p:cNvSpPr/>
          <p:nvPr/>
        </p:nvSpPr>
        <p:spPr>
          <a:xfrm flipH="1">
            <a:off x="2339975" y="4437063"/>
            <a:ext cx="503238" cy="647700"/>
          </a:xfrm>
          <a:prstGeom prst="line">
            <a:avLst/>
          </a:prstGeom>
          <a:ln w="34925" cap="flat" cmpd="sng">
            <a:solidFill>
              <a:srgbClr val="FF0000"/>
            </a:solidFill>
            <a:prstDash val="solid"/>
            <a:round/>
            <a:headEnd type="none" w="med" len="med"/>
            <a:tailEnd type="none" w="med" len="med"/>
          </a:ln>
        </p:spPr>
      </p:sp>
      <p:sp>
        <p:nvSpPr>
          <p:cNvPr id="133132" name="Line 12"/>
          <p:cNvSpPr/>
          <p:nvPr/>
        </p:nvSpPr>
        <p:spPr>
          <a:xfrm flipH="1">
            <a:off x="4643438" y="4508500"/>
            <a:ext cx="503237" cy="647700"/>
          </a:xfrm>
          <a:prstGeom prst="line">
            <a:avLst/>
          </a:prstGeom>
          <a:ln w="34925" cap="flat" cmpd="sng">
            <a:solidFill>
              <a:srgbClr val="FF0000"/>
            </a:solidFill>
            <a:prstDash val="solid"/>
            <a:round/>
            <a:headEnd type="none" w="med" len="med"/>
            <a:tailEnd type="none" w="med" len="med"/>
          </a:ln>
        </p:spPr>
      </p:sp>
      <p:sp>
        <p:nvSpPr>
          <p:cNvPr id="133133" name="Line 13"/>
          <p:cNvSpPr/>
          <p:nvPr/>
        </p:nvSpPr>
        <p:spPr>
          <a:xfrm flipH="1">
            <a:off x="6372225" y="4508500"/>
            <a:ext cx="503238" cy="647700"/>
          </a:xfrm>
          <a:prstGeom prst="line">
            <a:avLst/>
          </a:prstGeom>
          <a:ln w="34925" cap="flat" cmpd="sng">
            <a:solidFill>
              <a:srgbClr val="FF0000"/>
            </a:solidFill>
            <a:prstDash val="solid"/>
            <a:round/>
            <a:headEnd type="none" w="med" len="med"/>
            <a:tailEnd type="none" w="med" len="med"/>
          </a:ln>
        </p:spPr>
      </p:sp>
      <p:sp>
        <p:nvSpPr>
          <p:cNvPr id="133135" name="Rectangle 15"/>
          <p:cNvSpPr/>
          <p:nvPr/>
        </p:nvSpPr>
        <p:spPr>
          <a:xfrm>
            <a:off x="4284663" y="3284538"/>
            <a:ext cx="3613150" cy="914400"/>
          </a:xfrm>
          <a:prstGeom prst="rect">
            <a:avLst/>
          </a:prstGeom>
          <a:noFill/>
          <a:ln w="9525">
            <a:noFill/>
          </a:ln>
        </p:spPr>
        <p:txBody>
          <a:bodyPr wrap="none" anchor="t">
            <a:spAutoFit/>
          </a:bodyPr>
          <a:lstStyle/>
          <a:p>
            <a:r>
              <a:rPr lang="zh-CN" altLang="en-US" sz="5400" dirty="0">
                <a:solidFill>
                  <a:srgbClr val="FFFF00"/>
                </a:solidFill>
                <a:latin typeface="Arial" panose="020B0604020202020204" pitchFamily="34" charset="0"/>
                <a:ea typeface="黑体" panose="02010609060101010101" pitchFamily="49" charset="-122"/>
              </a:rPr>
              <a:t>不亦</a:t>
            </a:r>
            <a:r>
              <a:rPr lang="en-US" altLang="zh-CN" sz="5400" dirty="0">
                <a:solidFill>
                  <a:srgbClr val="FFFF00"/>
                </a:solidFill>
                <a:latin typeface="Arial" panose="020B0604020202020204" pitchFamily="34" charset="0"/>
                <a:ea typeface="黑体" panose="02010609060101010101" pitchFamily="49" charset="-122"/>
              </a:rPr>
              <a:t>……</a:t>
            </a:r>
            <a:r>
              <a:rPr lang="zh-CN" altLang="en-US" sz="5400" dirty="0">
                <a:solidFill>
                  <a:srgbClr val="FFFF00"/>
                </a:solidFill>
                <a:latin typeface="Arial" panose="020B0604020202020204" pitchFamily="34" charset="0"/>
                <a:ea typeface="黑体" panose="02010609060101010101" pitchFamily="49" charset="-122"/>
              </a:rPr>
              <a:t>乎</a:t>
            </a:r>
          </a:p>
        </p:txBody>
      </p:sp>
      <p:sp>
        <p:nvSpPr>
          <p:cNvPr id="133136" name="Rectangle 16"/>
          <p:cNvSpPr/>
          <p:nvPr/>
        </p:nvSpPr>
        <p:spPr>
          <a:xfrm>
            <a:off x="4308475" y="5251450"/>
            <a:ext cx="2927350" cy="914400"/>
          </a:xfrm>
          <a:prstGeom prst="rect">
            <a:avLst/>
          </a:prstGeom>
          <a:noFill/>
          <a:ln w="9525">
            <a:noFill/>
          </a:ln>
        </p:spPr>
        <p:txBody>
          <a:bodyPr wrap="none" anchor="t">
            <a:spAutoFit/>
          </a:bodyPr>
          <a:lstStyle/>
          <a:p>
            <a:r>
              <a:rPr lang="zh-CN" altLang="en-US" sz="5400" dirty="0">
                <a:solidFill>
                  <a:srgbClr val="FFFF00"/>
                </a:solidFill>
                <a:latin typeface="Arial" panose="020B0604020202020204" pitchFamily="34" charset="0"/>
                <a:ea typeface="黑体" panose="02010609060101010101" pitchFamily="49" charset="-122"/>
              </a:rPr>
              <a:t>其</a:t>
            </a:r>
            <a:r>
              <a:rPr lang="en-US" altLang="zh-CN" sz="5400" dirty="0">
                <a:solidFill>
                  <a:srgbClr val="FFFF00"/>
                </a:solidFill>
                <a:latin typeface="Arial" panose="020B0604020202020204" pitchFamily="34" charset="0"/>
                <a:ea typeface="黑体" panose="02010609060101010101" pitchFamily="49" charset="-122"/>
              </a:rPr>
              <a:t>……</a:t>
            </a:r>
            <a:r>
              <a:rPr lang="zh-CN" altLang="en-US" sz="5400" dirty="0">
                <a:solidFill>
                  <a:srgbClr val="FFFF00"/>
                </a:solidFill>
                <a:latin typeface="Arial" panose="020B0604020202020204" pitchFamily="34" charset="0"/>
                <a:ea typeface="黑体" panose="02010609060101010101" pitchFamily="49" charset="-122"/>
              </a:rPr>
              <a:t>邪</a:t>
            </a:r>
          </a:p>
        </p:txBody>
      </p:sp>
      <p:sp>
        <p:nvSpPr>
          <p:cNvPr id="26638" name="WordArt 20">
            <a:hlinkClick r:id="rId4" action="ppaction://hlinksldjump"/>
          </p:cNvPr>
          <p:cNvSpPr>
            <a:spLocks noTextEdit="1"/>
          </p:cNvSpPr>
          <p:nvPr/>
        </p:nvSpPr>
        <p:spPr>
          <a:xfrm>
            <a:off x="5364163" y="142875"/>
            <a:ext cx="3636962"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典型例题</a:t>
            </a:r>
          </a:p>
        </p:txBody>
      </p:sp>
      <p:sp>
        <p:nvSpPr>
          <p:cNvPr id="133141" name="Text Box 21"/>
          <p:cNvSpPr txBox="1"/>
          <p:nvPr/>
        </p:nvSpPr>
        <p:spPr>
          <a:xfrm>
            <a:off x="323850" y="1196975"/>
            <a:ext cx="8424863" cy="4949825"/>
          </a:xfrm>
          <a:prstGeom prst="rect">
            <a:avLst/>
          </a:prstGeom>
          <a:noFill/>
          <a:ln w="9525">
            <a:noFill/>
          </a:ln>
        </p:spPr>
        <p:txBody>
          <a:bodyPr anchor="t">
            <a:spAutoFit/>
          </a:bodyPr>
          <a:lstStyle/>
          <a:p>
            <a:pPr>
              <a:lnSpc>
                <a:spcPct val="145000"/>
              </a:lnSpc>
            </a:pPr>
            <a:r>
              <a:rPr lang="zh-CN" altLang="en-US" sz="4400" b="1" dirty="0">
                <a:solidFill>
                  <a:schemeClr val="bg1"/>
                </a:solidFill>
                <a:latin typeface="宋体" panose="02010600030101010101" pitchFamily="2" charset="-122"/>
                <a:ea typeface="黑体" panose="02010609060101010101" pitchFamily="49" charset="-122"/>
              </a:rPr>
              <a:t>　　</a:t>
            </a:r>
            <a:r>
              <a:rPr lang="zh-CN" altLang="en-US" sz="4400" dirty="0">
                <a:solidFill>
                  <a:schemeClr val="bg1"/>
                </a:solidFill>
                <a:latin typeface="黑体" panose="02010609060101010101" pitchFamily="49" charset="-122"/>
                <a:ea typeface="黑体" panose="02010609060101010101" pitchFamily="49" charset="-122"/>
              </a:rPr>
              <a:t>学而时习之</a:t>
            </a:r>
            <a:r>
              <a:rPr lang="zh-CN" altLang="en-US" sz="4400" dirty="0">
                <a:solidFill>
                  <a:srgbClr val="00FF00"/>
                </a:solidFill>
                <a:latin typeface="黑体" panose="02010609060101010101" pitchFamily="49" charset="-122"/>
                <a:ea typeface="黑体" panose="02010609060101010101" pitchFamily="49" charset="-122"/>
              </a:rPr>
              <a:t>不亦</a:t>
            </a:r>
            <a:r>
              <a:rPr lang="zh-CN" altLang="en-US" sz="4400" dirty="0">
                <a:solidFill>
                  <a:schemeClr val="bg1"/>
                </a:solidFill>
                <a:latin typeface="黑体" panose="02010609060101010101" pitchFamily="49" charset="-122"/>
                <a:ea typeface="黑体" panose="02010609060101010101" pitchFamily="49" charset="-122"/>
              </a:rPr>
              <a:t>说</a:t>
            </a:r>
            <a:r>
              <a:rPr lang="zh-CN" altLang="en-US" sz="4400" dirty="0">
                <a:solidFill>
                  <a:srgbClr val="00FF00"/>
                </a:solidFill>
                <a:latin typeface="黑体" panose="02010609060101010101" pitchFamily="49" charset="-122"/>
                <a:ea typeface="黑体" panose="02010609060101010101" pitchFamily="49" charset="-122"/>
              </a:rPr>
              <a:t>乎</a:t>
            </a:r>
            <a:r>
              <a:rPr lang="zh-CN" altLang="en-US" sz="4400" dirty="0">
                <a:solidFill>
                  <a:schemeClr val="bg1"/>
                </a:solidFill>
                <a:latin typeface="黑体" panose="02010609060101010101" pitchFamily="49" charset="-122"/>
                <a:ea typeface="黑体" panose="02010609060101010101" pitchFamily="49" charset="-122"/>
              </a:rPr>
              <a:t>有朋自远方来</a:t>
            </a:r>
            <a:r>
              <a:rPr lang="zh-CN" altLang="en-US" sz="4400" dirty="0">
                <a:solidFill>
                  <a:srgbClr val="00FF00"/>
                </a:solidFill>
                <a:latin typeface="黑体" panose="02010609060101010101" pitchFamily="49" charset="-122"/>
                <a:ea typeface="黑体" panose="02010609060101010101" pitchFamily="49" charset="-122"/>
              </a:rPr>
              <a:t>不亦</a:t>
            </a:r>
            <a:r>
              <a:rPr lang="zh-CN" altLang="en-US" sz="4400" dirty="0">
                <a:solidFill>
                  <a:schemeClr val="bg1"/>
                </a:solidFill>
                <a:latin typeface="黑体" panose="02010609060101010101" pitchFamily="49" charset="-122"/>
                <a:ea typeface="黑体" panose="02010609060101010101" pitchFamily="49" charset="-122"/>
              </a:rPr>
              <a:t>乐</a:t>
            </a:r>
            <a:r>
              <a:rPr lang="zh-CN" altLang="en-US" sz="4400" dirty="0">
                <a:solidFill>
                  <a:srgbClr val="00FF00"/>
                </a:solidFill>
                <a:latin typeface="黑体" panose="02010609060101010101" pitchFamily="49" charset="-122"/>
                <a:ea typeface="黑体" panose="02010609060101010101" pitchFamily="49" charset="-122"/>
              </a:rPr>
              <a:t>乎</a:t>
            </a:r>
            <a:r>
              <a:rPr lang="zh-CN" altLang="en-US" sz="4400" dirty="0">
                <a:solidFill>
                  <a:schemeClr val="bg1"/>
                </a:solidFill>
                <a:latin typeface="黑体" panose="02010609060101010101" pitchFamily="49" charset="-122"/>
                <a:ea typeface="黑体" panose="02010609060101010101" pitchFamily="49" charset="-122"/>
              </a:rPr>
              <a:t>人不知而不愠</a:t>
            </a:r>
            <a:r>
              <a:rPr lang="zh-CN" altLang="en-US" sz="4400" dirty="0">
                <a:solidFill>
                  <a:srgbClr val="00FF00"/>
                </a:solidFill>
                <a:latin typeface="黑体" panose="02010609060101010101" pitchFamily="49" charset="-122"/>
                <a:ea typeface="黑体" panose="02010609060101010101" pitchFamily="49" charset="-122"/>
              </a:rPr>
              <a:t>不亦</a:t>
            </a:r>
            <a:r>
              <a:rPr lang="zh-CN" altLang="en-US" sz="4400" dirty="0">
                <a:solidFill>
                  <a:schemeClr val="bg1"/>
                </a:solidFill>
                <a:latin typeface="黑体" panose="02010609060101010101" pitchFamily="49" charset="-122"/>
                <a:ea typeface="黑体" panose="02010609060101010101" pitchFamily="49" charset="-122"/>
              </a:rPr>
              <a:t>君子</a:t>
            </a:r>
            <a:r>
              <a:rPr lang="zh-CN" altLang="en-US" sz="4400" dirty="0">
                <a:solidFill>
                  <a:srgbClr val="00FF00"/>
                </a:solidFill>
                <a:latin typeface="黑体" panose="02010609060101010101" pitchFamily="49" charset="-122"/>
                <a:ea typeface="黑体" panose="02010609060101010101" pitchFamily="49" charset="-122"/>
              </a:rPr>
              <a:t>乎</a:t>
            </a:r>
            <a:r>
              <a:rPr lang="zh-CN" altLang="en-US" sz="4400" dirty="0">
                <a:solidFill>
                  <a:schemeClr val="bg1"/>
                </a:solidFill>
                <a:latin typeface="黑体" panose="02010609060101010101" pitchFamily="49" charset="-122"/>
                <a:ea typeface="黑体" panose="02010609060101010101" pitchFamily="49" charset="-122"/>
              </a:rPr>
              <a:t>？</a:t>
            </a:r>
          </a:p>
          <a:p>
            <a:pPr>
              <a:lnSpc>
                <a:spcPct val="145000"/>
              </a:lnSpc>
            </a:pPr>
            <a:r>
              <a:rPr lang="zh-CN" altLang="en-US" sz="4400" dirty="0">
                <a:solidFill>
                  <a:schemeClr val="bg1"/>
                </a:solidFill>
                <a:latin typeface="黑体" panose="02010609060101010101" pitchFamily="49" charset="-122"/>
                <a:ea typeface="黑体" panose="02010609060101010101" pitchFamily="49" charset="-122"/>
              </a:rPr>
              <a:t>　　呜呼</a:t>
            </a:r>
            <a:r>
              <a:rPr lang="zh-CN" altLang="en-US" sz="4400" dirty="0">
                <a:solidFill>
                  <a:srgbClr val="00FF00"/>
                </a:solidFill>
                <a:latin typeface="黑体" panose="02010609060101010101" pitchFamily="49" charset="-122"/>
                <a:ea typeface="黑体" panose="02010609060101010101" pitchFamily="49" charset="-122"/>
              </a:rPr>
              <a:t>其</a:t>
            </a:r>
            <a:r>
              <a:rPr lang="zh-CN" altLang="en-US" sz="4400" dirty="0">
                <a:solidFill>
                  <a:schemeClr val="bg1"/>
                </a:solidFill>
                <a:latin typeface="黑体" panose="02010609060101010101" pitchFamily="49" charset="-122"/>
                <a:ea typeface="黑体" panose="02010609060101010101" pitchFamily="49" charset="-122"/>
              </a:rPr>
              <a:t>信然</a:t>
            </a:r>
            <a:r>
              <a:rPr lang="zh-CN" altLang="en-US" sz="4400" dirty="0">
                <a:solidFill>
                  <a:srgbClr val="00FF00"/>
                </a:solidFill>
                <a:latin typeface="黑体" panose="02010609060101010101" pitchFamily="49" charset="-122"/>
                <a:ea typeface="黑体" panose="02010609060101010101" pitchFamily="49" charset="-122"/>
              </a:rPr>
              <a:t>邪其</a:t>
            </a:r>
            <a:r>
              <a:rPr lang="zh-CN" altLang="en-US" sz="4400" dirty="0">
                <a:solidFill>
                  <a:schemeClr val="bg1"/>
                </a:solidFill>
                <a:latin typeface="黑体" panose="02010609060101010101" pitchFamily="49" charset="-122"/>
                <a:ea typeface="黑体" panose="02010609060101010101" pitchFamily="49" charset="-122"/>
              </a:rPr>
              <a:t>梦</a:t>
            </a:r>
            <a:r>
              <a:rPr lang="zh-CN" altLang="en-US" sz="4400" dirty="0">
                <a:solidFill>
                  <a:srgbClr val="00FF00"/>
                </a:solidFill>
                <a:latin typeface="黑体" panose="02010609060101010101" pitchFamily="49" charset="-122"/>
                <a:ea typeface="黑体" panose="02010609060101010101" pitchFamily="49" charset="-122"/>
              </a:rPr>
              <a:t>邪其</a:t>
            </a:r>
            <a:r>
              <a:rPr lang="zh-CN" altLang="en-US" sz="4400" dirty="0">
                <a:solidFill>
                  <a:schemeClr val="bg1"/>
                </a:solidFill>
                <a:latin typeface="黑体" panose="02010609060101010101" pitchFamily="49" charset="-122"/>
                <a:ea typeface="黑体" panose="02010609060101010101" pitchFamily="49" charset="-122"/>
              </a:rPr>
              <a:t>传之非其真</a:t>
            </a:r>
            <a:r>
              <a:rPr lang="zh-CN" altLang="en-US" sz="4400" dirty="0">
                <a:solidFill>
                  <a:srgbClr val="00FF00"/>
                </a:solidFill>
                <a:latin typeface="黑体" panose="02010609060101010101" pitchFamily="49" charset="-122"/>
                <a:ea typeface="黑体" panose="02010609060101010101" pitchFamily="49" charset="-122"/>
              </a:rPr>
              <a:t>邪</a:t>
            </a:r>
            <a:r>
              <a:rPr lang="zh-CN" altLang="en-US" sz="4400" dirty="0">
                <a:solidFill>
                  <a:schemeClr val="bg1"/>
                </a:solidFill>
                <a:latin typeface="黑体" panose="02010609060101010101" pitchFamily="49" charset="-122"/>
                <a:ea typeface="黑体"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31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31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31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31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33135"/>
                                        </p:tgtEl>
                                        <p:attrNameLst>
                                          <p:attrName>style.visibility</p:attrName>
                                        </p:attrNameLst>
                                      </p:cBhvr>
                                      <p:to>
                                        <p:strVal val="visible"/>
                                      </p:to>
                                    </p:set>
                                    <p:anim calcmode="lin" valueType="num">
                                      <p:cBhvr additive="base">
                                        <p:cTn id="27" dur="500" fill="hold"/>
                                        <p:tgtEl>
                                          <p:spTgt spid="133135"/>
                                        </p:tgtEl>
                                        <p:attrNameLst>
                                          <p:attrName>ppt_x</p:attrName>
                                        </p:attrNameLst>
                                      </p:cBhvr>
                                      <p:tavLst>
                                        <p:tav tm="0">
                                          <p:val>
                                            <p:strVal val="1+#ppt_w/2"/>
                                          </p:val>
                                        </p:tav>
                                        <p:tav tm="100000">
                                          <p:val>
                                            <p:strVal val="#ppt_x"/>
                                          </p:val>
                                        </p:tav>
                                      </p:tavLst>
                                    </p:anim>
                                    <p:anim calcmode="lin" valueType="num">
                                      <p:cBhvr additive="base">
                                        <p:cTn id="28" dur="500" fill="hold"/>
                                        <p:tgtEl>
                                          <p:spTgt spid="13313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3313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3313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3313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133136"/>
                                        </p:tgtEl>
                                        <p:attrNameLst>
                                          <p:attrName>style.visibility</p:attrName>
                                        </p:attrNameLst>
                                      </p:cBhvr>
                                      <p:to>
                                        <p:strVal val="visible"/>
                                      </p:to>
                                    </p:set>
                                    <p:anim calcmode="lin" valueType="num">
                                      <p:cBhvr additive="base">
                                        <p:cTn id="45" dur="500" fill="hold"/>
                                        <p:tgtEl>
                                          <p:spTgt spid="133136"/>
                                        </p:tgtEl>
                                        <p:attrNameLst>
                                          <p:attrName>ppt_x</p:attrName>
                                        </p:attrNameLst>
                                      </p:cBhvr>
                                      <p:tavLst>
                                        <p:tav tm="0">
                                          <p:val>
                                            <p:strVal val="1+#ppt_w/2"/>
                                          </p:val>
                                        </p:tav>
                                        <p:tav tm="100000">
                                          <p:val>
                                            <p:strVal val="#ppt_x"/>
                                          </p:val>
                                        </p:tav>
                                      </p:tavLst>
                                    </p:anim>
                                    <p:anim calcmode="lin" valueType="num">
                                      <p:cBhvr additive="base">
                                        <p:cTn id="46" dur="500" fill="hold"/>
                                        <p:tgtEl>
                                          <p:spTgt spid="133136"/>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8" presetClass="entr" presetSubtype="16" fill="hold" grpId="0" nodeType="clickEffect">
                                  <p:stCondLst>
                                    <p:cond delay="0"/>
                                  </p:stCondLst>
                                  <p:childTnLst>
                                    <p:set>
                                      <p:cBhvr>
                                        <p:cTn id="50" dur="1" fill="hold">
                                          <p:stCondLst>
                                            <p:cond delay="0"/>
                                          </p:stCondLst>
                                        </p:cTn>
                                        <p:tgtEl>
                                          <p:spTgt spid="133141"/>
                                        </p:tgtEl>
                                        <p:attrNameLst>
                                          <p:attrName>style.visibility</p:attrName>
                                        </p:attrNameLst>
                                      </p:cBhvr>
                                      <p:to>
                                        <p:strVal val="visible"/>
                                      </p:to>
                                    </p:set>
                                    <p:animEffect transition="in" filter="diamond(in)">
                                      <p:cBhvr>
                                        <p:cTn id="51" dur="2000"/>
                                        <p:tgtEl>
                                          <p:spTgt spid="133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5" grpId="0"/>
      <p:bldP spid="133136" grpId="0"/>
      <p:bldP spid="1331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 Box 2"/>
          <p:cNvSpPr txBox="1"/>
          <p:nvPr/>
        </p:nvSpPr>
        <p:spPr>
          <a:xfrm>
            <a:off x="323850" y="1196975"/>
            <a:ext cx="8424863" cy="4949825"/>
          </a:xfrm>
          <a:prstGeom prst="rect">
            <a:avLst/>
          </a:prstGeom>
          <a:noFill/>
          <a:ln w="9525">
            <a:noFill/>
          </a:ln>
        </p:spPr>
        <p:txBody>
          <a:bodyPr anchor="t">
            <a:spAutoFit/>
          </a:bodyPr>
          <a:lstStyle/>
          <a:p>
            <a:pPr>
              <a:lnSpc>
                <a:spcPct val="145000"/>
              </a:lnSpc>
            </a:pPr>
            <a:r>
              <a:rPr lang="zh-CN" altLang="en-US" sz="4400" b="1" dirty="0">
                <a:solidFill>
                  <a:schemeClr val="bg1"/>
                </a:solidFill>
                <a:latin typeface="宋体" panose="02010600030101010101" pitchFamily="2" charset="-122"/>
                <a:ea typeface="黑体" panose="02010609060101010101" pitchFamily="49" charset="-122"/>
              </a:rPr>
              <a:t>　　</a:t>
            </a:r>
            <a:r>
              <a:rPr lang="zh-CN" altLang="en-US" sz="4400" dirty="0">
                <a:solidFill>
                  <a:schemeClr val="bg1"/>
                </a:solidFill>
                <a:latin typeface="黑体" panose="02010609060101010101" pitchFamily="49" charset="-122"/>
                <a:ea typeface="黑体" panose="02010609060101010101" pitchFamily="49" charset="-122"/>
              </a:rPr>
              <a:t>居敬而行简以临其民不亦可</a:t>
            </a:r>
            <a:br>
              <a:rPr lang="zh-CN" altLang="en-US" sz="4400" dirty="0">
                <a:solidFill>
                  <a:schemeClr val="bg1"/>
                </a:solidFill>
                <a:latin typeface="黑体" panose="02010609060101010101" pitchFamily="49" charset="-122"/>
                <a:ea typeface="黑体" panose="02010609060101010101" pitchFamily="49" charset="-122"/>
              </a:rPr>
            </a:br>
            <a:r>
              <a:rPr lang="zh-CN" altLang="en-US" sz="4400" dirty="0">
                <a:solidFill>
                  <a:schemeClr val="bg1"/>
                </a:solidFill>
                <a:latin typeface="黑体" panose="02010609060101010101" pitchFamily="49" charset="-122"/>
                <a:ea typeface="黑体" panose="02010609060101010101" pitchFamily="49" charset="-122"/>
              </a:rPr>
              <a:t>乎居简而行简无乃太简乎</a:t>
            </a:r>
          </a:p>
          <a:p>
            <a:pPr>
              <a:lnSpc>
                <a:spcPct val="145000"/>
              </a:lnSpc>
            </a:pPr>
            <a:endParaRPr lang="zh-CN" altLang="en-US" sz="4400" dirty="0">
              <a:solidFill>
                <a:schemeClr val="bg1"/>
              </a:solidFill>
              <a:latin typeface="黑体" panose="02010609060101010101" pitchFamily="49" charset="-122"/>
              <a:ea typeface="黑体" panose="02010609060101010101" pitchFamily="49" charset="-122"/>
            </a:endParaRPr>
          </a:p>
          <a:p>
            <a:pPr>
              <a:lnSpc>
                <a:spcPct val="145000"/>
              </a:lnSpc>
            </a:pPr>
            <a:r>
              <a:rPr lang="zh-CN" altLang="en-US" sz="4400" dirty="0">
                <a:solidFill>
                  <a:schemeClr val="bg1"/>
                </a:solidFill>
                <a:latin typeface="黑体" panose="02010609060101010101" pitchFamily="49" charset="-122"/>
                <a:ea typeface="黑体" panose="02010609060101010101" pitchFamily="49" charset="-122"/>
              </a:rPr>
              <a:t>　　执策而临之曰天下无马呜呼</a:t>
            </a:r>
            <a:br>
              <a:rPr lang="zh-CN" altLang="en-US" sz="4400" dirty="0">
                <a:solidFill>
                  <a:schemeClr val="bg1"/>
                </a:solidFill>
                <a:latin typeface="黑体" panose="02010609060101010101" pitchFamily="49" charset="-122"/>
                <a:ea typeface="黑体" panose="02010609060101010101" pitchFamily="49" charset="-122"/>
              </a:rPr>
            </a:br>
            <a:r>
              <a:rPr lang="zh-CN" altLang="en-US" sz="4400" dirty="0">
                <a:solidFill>
                  <a:schemeClr val="bg1"/>
                </a:solidFill>
                <a:latin typeface="黑体" panose="02010609060101010101" pitchFamily="49" charset="-122"/>
                <a:ea typeface="黑体" panose="02010609060101010101" pitchFamily="49" charset="-122"/>
              </a:rPr>
              <a:t>其真无马邪其真不知马也</a:t>
            </a:r>
          </a:p>
        </p:txBody>
      </p:sp>
      <p:pic>
        <p:nvPicPr>
          <p:cNvPr id="27650" name="Picture 3" descr="3a3"/>
          <p:cNvPicPr>
            <a:picLocks noChangeAspect="1"/>
          </p:cNvPicPr>
          <p:nvPr/>
        </p:nvPicPr>
        <p:blipFill>
          <a:blip r:embed="rId3" cstate="print">
            <a:clrChange>
              <a:clrFrom>
                <a:srgbClr val="E8EADD"/>
              </a:clrFrom>
              <a:clrTo>
                <a:srgbClr val="E8EADD">
                  <a:alpha val="0"/>
                </a:srgbClr>
              </a:clrTo>
            </a:clrChange>
            <a:lum bright="-29999" contrast="14000"/>
          </a:blip>
          <a:srcRect t="42343" r="52180" b="6534"/>
          <a:stretch>
            <a:fillRect/>
          </a:stretch>
        </p:blipFill>
        <p:spPr>
          <a:xfrm>
            <a:off x="7667625" y="5921375"/>
            <a:ext cx="1512888" cy="938213"/>
          </a:xfrm>
          <a:prstGeom prst="rect">
            <a:avLst/>
          </a:prstGeom>
          <a:noFill/>
          <a:ln w="9525">
            <a:noFill/>
          </a:ln>
        </p:spPr>
      </p:pic>
      <p:pic>
        <p:nvPicPr>
          <p:cNvPr id="27651" name="Picture 4" descr="6_293_8"/>
          <p:cNvPicPr>
            <a:picLocks noChangeAspect="1"/>
          </p:cNvPicPr>
          <p:nvPr/>
        </p:nvPicPr>
        <p:blipFill>
          <a:blip r:embed="rId4" cstate="print">
            <a:clrChange>
              <a:clrFrom>
                <a:srgbClr val="FDFDE3"/>
              </a:clrFrom>
              <a:clrTo>
                <a:srgbClr val="FDFDE3">
                  <a:alpha val="0"/>
                </a:srgbClr>
              </a:clrTo>
            </a:clrChange>
          </a:blip>
          <a:srcRect l="13768" t="-1646" r="37007" b="75513"/>
          <a:stretch>
            <a:fillRect/>
          </a:stretch>
        </p:blipFill>
        <p:spPr>
          <a:xfrm>
            <a:off x="0" y="-34925"/>
            <a:ext cx="2700338" cy="996950"/>
          </a:xfrm>
          <a:prstGeom prst="rect">
            <a:avLst/>
          </a:prstGeom>
          <a:noFill/>
          <a:ln w="9525">
            <a:noFill/>
          </a:ln>
        </p:spPr>
      </p:pic>
      <p:sp>
        <p:nvSpPr>
          <p:cNvPr id="212997" name="Line 5"/>
          <p:cNvSpPr/>
          <p:nvPr/>
        </p:nvSpPr>
        <p:spPr>
          <a:xfrm flipH="1">
            <a:off x="3995738" y="1557338"/>
            <a:ext cx="503237" cy="647700"/>
          </a:xfrm>
          <a:prstGeom prst="line">
            <a:avLst/>
          </a:prstGeom>
          <a:ln w="34925" cap="flat" cmpd="sng">
            <a:solidFill>
              <a:srgbClr val="FF0000"/>
            </a:solidFill>
            <a:prstDash val="solid"/>
            <a:round/>
            <a:headEnd type="none" w="med" len="med"/>
            <a:tailEnd type="none" w="med" len="med"/>
          </a:ln>
        </p:spPr>
      </p:sp>
      <p:sp>
        <p:nvSpPr>
          <p:cNvPr id="212998" name="Line 6"/>
          <p:cNvSpPr/>
          <p:nvPr/>
        </p:nvSpPr>
        <p:spPr>
          <a:xfrm flipH="1">
            <a:off x="6300788" y="1557338"/>
            <a:ext cx="503237" cy="647700"/>
          </a:xfrm>
          <a:prstGeom prst="line">
            <a:avLst/>
          </a:prstGeom>
          <a:ln w="34925" cap="flat" cmpd="sng">
            <a:solidFill>
              <a:srgbClr val="FF0000"/>
            </a:solidFill>
            <a:prstDash val="solid"/>
            <a:round/>
            <a:headEnd type="none" w="med" len="med"/>
            <a:tailEnd type="none" w="med" len="med"/>
          </a:ln>
        </p:spPr>
      </p:sp>
      <p:sp>
        <p:nvSpPr>
          <p:cNvPr id="212999" name="Line 7"/>
          <p:cNvSpPr/>
          <p:nvPr/>
        </p:nvSpPr>
        <p:spPr>
          <a:xfrm flipH="1">
            <a:off x="755650" y="2565400"/>
            <a:ext cx="503238" cy="647700"/>
          </a:xfrm>
          <a:prstGeom prst="line">
            <a:avLst/>
          </a:prstGeom>
          <a:ln w="34925" cap="flat" cmpd="sng">
            <a:solidFill>
              <a:srgbClr val="FF0000"/>
            </a:solidFill>
            <a:prstDash val="solid"/>
            <a:round/>
            <a:headEnd type="none" w="med" len="med"/>
            <a:tailEnd type="none" w="med" len="med"/>
          </a:ln>
        </p:spPr>
      </p:sp>
      <p:sp>
        <p:nvSpPr>
          <p:cNvPr id="213000" name="Line 8"/>
          <p:cNvSpPr/>
          <p:nvPr/>
        </p:nvSpPr>
        <p:spPr>
          <a:xfrm flipH="1">
            <a:off x="3563938" y="2565400"/>
            <a:ext cx="503237" cy="647700"/>
          </a:xfrm>
          <a:prstGeom prst="line">
            <a:avLst/>
          </a:prstGeom>
          <a:ln w="34925" cap="flat" cmpd="sng">
            <a:solidFill>
              <a:srgbClr val="FF0000"/>
            </a:solidFill>
            <a:prstDash val="solid"/>
            <a:round/>
            <a:headEnd type="none" w="med" len="med"/>
            <a:tailEnd type="none" w="med" len="med"/>
          </a:ln>
        </p:spPr>
      </p:sp>
      <p:sp>
        <p:nvSpPr>
          <p:cNvPr id="213001" name="Line 9"/>
          <p:cNvSpPr/>
          <p:nvPr/>
        </p:nvSpPr>
        <p:spPr>
          <a:xfrm flipH="1">
            <a:off x="4643438" y="4508500"/>
            <a:ext cx="503237" cy="647700"/>
          </a:xfrm>
          <a:prstGeom prst="line">
            <a:avLst/>
          </a:prstGeom>
          <a:ln w="34925" cap="flat" cmpd="sng">
            <a:solidFill>
              <a:srgbClr val="FF0000"/>
            </a:solidFill>
            <a:prstDash val="solid"/>
            <a:round/>
            <a:headEnd type="none" w="med" len="med"/>
            <a:tailEnd type="none" w="med" len="med"/>
          </a:ln>
        </p:spPr>
      </p:sp>
      <p:sp>
        <p:nvSpPr>
          <p:cNvPr id="213002" name="Line 10"/>
          <p:cNvSpPr/>
          <p:nvPr/>
        </p:nvSpPr>
        <p:spPr>
          <a:xfrm flipH="1">
            <a:off x="6804025" y="4508500"/>
            <a:ext cx="503238" cy="647700"/>
          </a:xfrm>
          <a:prstGeom prst="line">
            <a:avLst/>
          </a:prstGeom>
          <a:ln w="34925" cap="flat" cmpd="sng">
            <a:solidFill>
              <a:srgbClr val="FF0000"/>
            </a:solidFill>
            <a:prstDash val="solid"/>
            <a:round/>
            <a:headEnd type="none" w="med" len="med"/>
            <a:tailEnd type="none" w="med" len="med"/>
          </a:ln>
        </p:spPr>
      </p:sp>
      <p:sp>
        <p:nvSpPr>
          <p:cNvPr id="213003" name="Rectangle 11"/>
          <p:cNvSpPr/>
          <p:nvPr/>
        </p:nvSpPr>
        <p:spPr>
          <a:xfrm>
            <a:off x="3779838" y="3429000"/>
            <a:ext cx="5137150" cy="641350"/>
          </a:xfrm>
          <a:prstGeom prst="rect">
            <a:avLst/>
          </a:prstGeom>
          <a:noFill/>
          <a:ln w="9525">
            <a:noFill/>
          </a:ln>
        </p:spPr>
        <p:txBody>
          <a:bodyPr wrap="none" anchor="t">
            <a:spAutoFit/>
          </a:bodyPr>
          <a:lstStyle/>
          <a:p>
            <a:r>
              <a:rPr lang="zh-CN" altLang="en-US" sz="3600" dirty="0">
                <a:solidFill>
                  <a:srgbClr val="FFFF00"/>
                </a:solidFill>
                <a:latin typeface="Arial" panose="020B0604020202020204" pitchFamily="34" charset="0"/>
                <a:ea typeface="黑体" panose="02010609060101010101" pitchFamily="49" charset="-122"/>
              </a:rPr>
              <a:t>不亦</a:t>
            </a:r>
            <a:r>
              <a:rPr lang="en-US" altLang="zh-CN" sz="3600" dirty="0">
                <a:solidFill>
                  <a:srgbClr val="FFFF00"/>
                </a:solidFill>
                <a:latin typeface="Arial" panose="020B0604020202020204" pitchFamily="34" charset="0"/>
                <a:ea typeface="黑体" panose="02010609060101010101" pitchFamily="49" charset="-122"/>
              </a:rPr>
              <a:t>……</a:t>
            </a:r>
            <a:r>
              <a:rPr lang="zh-CN" altLang="en-US" sz="3600" dirty="0">
                <a:solidFill>
                  <a:srgbClr val="FFFF00"/>
                </a:solidFill>
                <a:latin typeface="Arial" panose="020B0604020202020204" pitchFamily="34" charset="0"/>
                <a:ea typeface="黑体" panose="02010609060101010101" pitchFamily="49" charset="-122"/>
              </a:rPr>
              <a:t>乎   无乃</a:t>
            </a:r>
            <a:r>
              <a:rPr lang="en-US" altLang="zh-CN" sz="3600" dirty="0">
                <a:solidFill>
                  <a:srgbClr val="FFFF00"/>
                </a:solidFill>
                <a:latin typeface="Arial" panose="020B0604020202020204" pitchFamily="34" charset="0"/>
                <a:ea typeface="黑体" panose="02010609060101010101" pitchFamily="49" charset="-122"/>
              </a:rPr>
              <a:t>……</a:t>
            </a:r>
            <a:r>
              <a:rPr lang="zh-CN" altLang="en-US" sz="3600" dirty="0">
                <a:solidFill>
                  <a:srgbClr val="FFFF00"/>
                </a:solidFill>
                <a:latin typeface="Arial" panose="020B0604020202020204" pitchFamily="34" charset="0"/>
                <a:ea typeface="黑体" panose="02010609060101010101" pitchFamily="49" charset="-122"/>
              </a:rPr>
              <a:t>乎</a:t>
            </a:r>
          </a:p>
        </p:txBody>
      </p:sp>
      <p:sp>
        <p:nvSpPr>
          <p:cNvPr id="213004" name="Rectangle 12"/>
          <p:cNvSpPr/>
          <p:nvPr/>
        </p:nvSpPr>
        <p:spPr>
          <a:xfrm>
            <a:off x="4284663" y="6115050"/>
            <a:ext cx="4608512" cy="708025"/>
          </a:xfrm>
          <a:prstGeom prst="rect">
            <a:avLst/>
          </a:prstGeom>
          <a:noFill/>
          <a:ln w="9525">
            <a:noFill/>
          </a:ln>
        </p:spPr>
        <p:txBody>
          <a:bodyPr anchor="t">
            <a:spAutoFit/>
          </a:bodyPr>
          <a:lstStyle/>
          <a:p>
            <a:r>
              <a:rPr lang="zh-CN" altLang="en-US" sz="4000" dirty="0">
                <a:solidFill>
                  <a:srgbClr val="FFFF00"/>
                </a:solidFill>
                <a:latin typeface="Arial" panose="020B0604020202020204" pitchFamily="34" charset="0"/>
                <a:ea typeface="黑体" panose="02010609060101010101" pitchFamily="49" charset="-122"/>
              </a:rPr>
              <a:t>其</a:t>
            </a:r>
            <a:r>
              <a:rPr lang="en-US" altLang="zh-CN" sz="4000" dirty="0">
                <a:solidFill>
                  <a:srgbClr val="FFFF00"/>
                </a:solidFill>
                <a:latin typeface="Arial" panose="020B0604020202020204" pitchFamily="34" charset="0"/>
                <a:ea typeface="黑体" panose="02010609060101010101" pitchFamily="49" charset="-122"/>
              </a:rPr>
              <a:t>……</a:t>
            </a:r>
            <a:r>
              <a:rPr lang="zh-CN" altLang="en-US" sz="4000" dirty="0">
                <a:solidFill>
                  <a:srgbClr val="FFFF00"/>
                </a:solidFill>
                <a:latin typeface="Arial" panose="020B0604020202020204" pitchFamily="34" charset="0"/>
                <a:ea typeface="黑体" panose="02010609060101010101" pitchFamily="49" charset="-122"/>
              </a:rPr>
              <a:t>邪（也）</a:t>
            </a:r>
          </a:p>
        </p:txBody>
      </p:sp>
      <p:sp>
        <p:nvSpPr>
          <p:cNvPr id="27660" name="WordArt 13">
            <a:hlinkClick r:id="rId5" action="ppaction://hlinksldjump"/>
          </p:cNvPr>
          <p:cNvSpPr>
            <a:spLocks noTextEdit="1"/>
          </p:cNvSpPr>
          <p:nvPr/>
        </p:nvSpPr>
        <p:spPr>
          <a:xfrm>
            <a:off x="5292725" y="260350"/>
            <a:ext cx="3636963"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典型例题</a:t>
            </a:r>
          </a:p>
        </p:txBody>
      </p:sp>
      <p:sp>
        <p:nvSpPr>
          <p:cNvPr id="213006" name="Line 14"/>
          <p:cNvSpPr/>
          <p:nvPr/>
        </p:nvSpPr>
        <p:spPr>
          <a:xfrm flipH="1">
            <a:off x="7956550" y="4437063"/>
            <a:ext cx="503238" cy="647700"/>
          </a:xfrm>
          <a:prstGeom prst="line">
            <a:avLst/>
          </a:prstGeom>
          <a:ln w="34925" cap="flat" cmpd="sng">
            <a:solidFill>
              <a:srgbClr val="FF0000"/>
            </a:solidFill>
            <a:prstDash val="solid"/>
            <a:round/>
            <a:headEnd type="none" w="med" len="med"/>
            <a:tailEnd type="none" w="med" len="med"/>
          </a:ln>
        </p:spPr>
      </p:sp>
      <p:sp>
        <p:nvSpPr>
          <p:cNvPr id="213007" name="Line 15"/>
          <p:cNvSpPr/>
          <p:nvPr/>
        </p:nvSpPr>
        <p:spPr>
          <a:xfrm flipH="1">
            <a:off x="2987675" y="5445125"/>
            <a:ext cx="503238" cy="647700"/>
          </a:xfrm>
          <a:prstGeom prst="line">
            <a:avLst/>
          </a:prstGeom>
          <a:ln w="34925" cap="flat" cmpd="sng">
            <a:solidFill>
              <a:srgbClr val="FF0000"/>
            </a:solidFill>
            <a:prstDash val="solid"/>
            <a:round/>
            <a:headEnd type="none" w="med" len="med"/>
            <a:tailEnd type="none" w="med" len="med"/>
          </a:ln>
        </p:spPr>
      </p:sp>
      <p:sp>
        <p:nvSpPr>
          <p:cNvPr id="213008" name="Line 16"/>
          <p:cNvSpPr/>
          <p:nvPr/>
        </p:nvSpPr>
        <p:spPr>
          <a:xfrm flipH="1">
            <a:off x="3995738" y="4437063"/>
            <a:ext cx="503237" cy="647700"/>
          </a:xfrm>
          <a:prstGeom prst="line">
            <a:avLst/>
          </a:prstGeom>
          <a:ln w="34925" cap="flat" cmpd="sng">
            <a:solidFill>
              <a:srgbClr val="FF0000"/>
            </a:solidFill>
            <a:prstDash val="solid"/>
            <a:round/>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299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299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299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300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213003"/>
                                        </p:tgtEl>
                                        <p:attrNameLst>
                                          <p:attrName>style.visibility</p:attrName>
                                        </p:attrNameLst>
                                      </p:cBhvr>
                                      <p:to>
                                        <p:strVal val="visible"/>
                                      </p:to>
                                    </p:set>
                                    <p:anim calcmode="lin" valueType="num">
                                      <p:cBhvr additive="base">
                                        <p:cTn id="23" dur="500" fill="hold"/>
                                        <p:tgtEl>
                                          <p:spTgt spid="213003"/>
                                        </p:tgtEl>
                                        <p:attrNameLst>
                                          <p:attrName>ppt_x</p:attrName>
                                        </p:attrNameLst>
                                      </p:cBhvr>
                                      <p:tavLst>
                                        <p:tav tm="0">
                                          <p:val>
                                            <p:strVal val="1+#ppt_w/2"/>
                                          </p:val>
                                        </p:tav>
                                        <p:tav tm="100000">
                                          <p:val>
                                            <p:strVal val="#ppt_x"/>
                                          </p:val>
                                        </p:tav>
                                      </p:tavLst>
                                    </p:anim>
                                    <p:anim calcmode="lin" valueType="num">
                                      <p:cBhvr additive="base">
                                        <p:cTn id="24" dur="500" fill="hold"/>
                                        <p:tgtEl>
                                          <p:spTgt spid="213003"/>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1300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1300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1300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1300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1300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5" presetClass="entr" presetSubtype="10" fill="hold" grpId="0" nodeType="clickEffect">
                                  <p:stCondLst>
                                    <p:cond delay="0"/>
                                  </p:stCondLst>
                                  <p:childTnLst>
                                    <p:set>
                                      <p:cBhvr>
                                        <p:cTn id="48" dur="1" fill="hold">
                                          <p:stCondLst>
                                            <p:cond delay="0"/>
                                          </p:stCondLst>
                                        </p:cTn>
                                        <p:tgtEl>
                                          <p:spTgt spid="213004"/>
                                        </p:tgtEl>
                                        <p:attrNameLst>
                                          <p:attrName>style.visibility</p:attrName>
                                        </p:attrNameLst>
                                      </p:cBhvr>
                                      <p:to>
                                        <p:strVal val="visible"/>
                                      </p:to>
                                    </p:set>
                                    <p:animEffect transition="in" filter="checkerboard(across)">
                                      <p:cBhvr>
                                        <p:cTn id="49" dur="500"/>
                                        <p:tgtEl>
                                          <p:spTgt spid="2130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003" grpId="0"/>
      <p:bldP spid="21300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Text Box 2"/>
          <p:cNvSpPr txBox="1"/>
          <p:nvPr/>
        </p:nvSpPr>
        <p:spPr>
          <a:xfrm>
            <a:off x="0" y="857250"/>
            <a:ext cx="9144000" cy="5780088"/>
          </a:xfrm>
          <a:prstGeom prst="rect">
            <a:avLst/>
          </a:prstGeom>
          <a:noFill/>
          <a:ln w="9525">
            <a:noFill/>
          </a:ln>
        </p:spPr>
        <p:txBody>
          <a:bodyPr anchor="t">
            <a:spAutoFit/>
          </a:bodyPr>
          <a:lstStyle/>
          <a:p>
            <a:pPr>
              <a:lnSpc>
                <a:spcPct val="105000"/>
              </a:lnSpc>
            </a:pPr>
            <a:r>
              <a:rPr lang="en-US" altLang="zh-CN" sz="3200" dirty="0">
                <a:solidFill>
                  <a:schemeClr val="bg1"/>
                </a:solidFill>
                <a:latin typeface="黑体" panose="02010609060101010101" pitchFamily="49" charset="-122"/>
                <a:ea typeface="黑体" panose="02010609060101010101" pitchFamily="49" charset="-122"/>
              </a:rPr>
              <a:t>    </a:t>
            </a:r>
            <a:r>
              <a:rPr lang="zh-CN" altLang="en-US" sz="3200" u="sng" dirty="0">
                <a:solidFill>
                  <a:srgbClr val="00FFFF"/>
                </a:solidFill>
                <a:latin typeface="黑体" panose="02010609060101010101" pitchFamily="49" charset="-122"/>
                <a:ea typeface="黑体" panose="02010609060101010101" pitchFamily="49" charset="-122"/>
              </a:rPr>
              <a:t>判断句式</a:t>
            </a:r>
            <a:r>
              <a:rPr lang="zh-CN" altLang="en-US" sz="3200" dirty="0">
                <a:solidFill>
                  <a:srgbClr val="00FFFF"/>
                </a:solidFill>
                <a:latin typeface="黑体" panose="02010609060101010101" pitchFamily="49" charset="-122"/>
                <a:ea typeface="黑体" panose="02010609060101010101" pitchFamily="49" charset="-122"/>
              </a:rPr>
              <a:t>：</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者</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也，此则</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，此诚</a:t>
            </a:r>
            <a:r>
              <a:rPr lang="en-US" altLang="zh-CN" sz="3200" dirty="0">
                <a:solidFill>
                  <a:schemeClr val="bg1"/>
                </a:solidFill>
                <a:latin typeface="宋体" panose="02010600030101010101" pitchFamily="2" charset="-122"/>
                <a:ea typeface="黑体" panose="02010609060101010101" pitchFamily="49" charset="-122"/>
              </a:rPr>
              <a:t>…</a:t>
            </a:r>
            <a:endParaRPr lang="en-US" altLang="zh-CN" sz="3200" dirty="0">
              <a:solidFill>
                <a:schemeClr val="bg1"/>
              </a:solidFill>
              <a:latin typeface="黑体" panose="02010609060101010101" pitchFamily="49" charset="-122"/>
              <a:ea typeface="黑体" panose="02010609060101010101" pitchFamily="49" charset="-122"/>
            </a:endParaRPr>
          </a:p>
          <a:p>
            <a:pPr>
              <a:lnSpc>
                <a:spcPct val="105000"/>
              </a:lnSpc>
            </a:pPr>
            <a:r>
              <a:rPr lang="en-US" altLang="zh-CN" sz="3200" dirty="0">
                <a:solidFill>
                  <a:schemeClr val="bg1"/>
                </a:solidFill>
                <a:latin typeface="黑体" panose="02010609060101010101" pitchFamily="49" charset="-122"/>
                <a:ea typeface="黑体" panose="02010609060101010101" pitchFamily="49" charset="-122"/>
              </a:rPr>
              <a:t>    </a:t>
            </a:r>
            <a:r>
              <a:rPr lang="zh-CN" altLang="en-US" sz="3200" u="sng" dirty="0">
                <a:solidFill>
                  <a:srgbClr val="00FFFF"/>
                </a:solidFill>
                <a:latin typeface="黑体" panose="02010609060101010101" pitchFamily="49" charset="-122"/>
                <a:ea typeface="黑体" panose="02010609060101010101" pitchFamily="49" charset="-122"/>
              </a:rPr>
              <a:t>反问句式</a:t>
            </a:r>
            <a:r>
              <a:rPr lang="zh-CN" altLang="en-US" sz="3200" dirty="0">
                <a:solidFill>
                  <a:srgbClr val="00FFFF"/>
                </a:solidFill>
                <a:latin typeface="黑体" panose="02010609060101010101" pitchFamily="49"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不亦</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乎、何</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之有、安</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哉（也）、孰与</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乎、岂</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哉（耶，乎）、独</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哉、非</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欤、宁</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乎、其</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乎</a:t>
            </a:r>
          </a:p>
          <a:p>
            <a:pPr>
              <a:lnSpc>
                <a:spcPct val="105000"/>
              </a:lnSpc>
            </a:pPr>
            <a:r>
              <a:rPr lang="zh-CN" altLang="en-US" sz="3200" dirty="0">
                <a:solidFill>
                  <a:schemeClr val="bg1"/>
                </a:solidFill>
                <a:latin typeface="黑体" panose="02010609060101010101" pitchFamily="49" charset="-122"/>
                <a:ea typeface="黑体" panose="02010609060101010101" pitchFamily="49" charset="-122"/>
              </a:rPr>
              <a:t>    </a:t>
            </a:r>
            <a:r>
              <a:rPr lang="zh-CN" altLang="en-US" sz="2800" u="sng" dirty="0">
                <a:solidFill>
                  <a:srgbClr val="00FFFF"/>
                </a:solidFill>
                <a:latin typeface="黑体" panose="02010609060101010101" pitchFamily="49" charset="-122"/>
                <a:ea typeface="黑体" panose="02010609060101010101" pitchFamily="49" charset="-122"/>
              </a:rPr>
              <a:t>被动句式</a:t>
            </a:r>
            <a:r>
              <a:rPr lang="zh-CN" altLang="en-US" sz="2800" dirty="0">
                <a:solidFill>
                  <a:srgbClr val="00FFFF"/>
                </a:solidFill>
                <a:latin typeface="黑体" panose="02010609060101010101" pitchFamily="49" charset="-122"/>
                <a:ea typeface="黑体" panose="02010609060101010101" pitchFamily="49" charset="-122"/>
              </a:rPr>
              <a:t>：</a:t>
            </a:r>
            <a:r>
              <a:rPr lang="zh-CN" altLang="en-US" sz="2800" dirty="0">
                <a:solidFill>
                  <a:schemeClr val="bg1"/>
                </a:solidFill>
                <a:latin typeface="黑体" panose="02010609060101010101" pitchFamily="49" charset="-122"/>
                <a:ea typeface="黑体" panose="02010609060101010101" pitchFamily="49" charset="-122"/>
              </a:rPr>
              <a:t>为</a:t>
            </a:r>
            <a:r>
              <a:rPr lang="en-US" altLang="zh-CN" sz="2800" dirty="0">
                <a:solidFill>
                  <a:schemeClr val="bg1"/>
                </a:solidFill>
                <a:latin typeface="宋体" panose="02010600030101010101" pitchFamily="2" charset="-122"/>
                <a:ea typeface="黑体" panose="02010609060101010101" pitchFamily="49" charset="-122"/>
              </a:rPr>
              <a:t>…</a:t>
            </a:r>
            <a:r>
              <a:rPr lang="zh-CN" altLang="en-US" sz="2800" dirty="0">
                <a:solidFill>
                  <a:schemeClr val="bg1"/>
                </a:solidFill>
                <a:latin typeface="黑体" panose="02010609060101010101" pitchFamily="49" charset="-122"/>
                <a:ea typeface="黑体" panose="02010609060101010101" pitchFamily="49" charset="-122"/>
              </a:rPr>
              <a:t>、为</a:t>
            </a:r>
            <a:r>
              <a:rPr lang="en-US" altLang="zh-CN" sz="2800" dirty="0">
                <a:solidFill>
                  <a:schemeClr val="bg1"/>
                </a:solidFill>
                <a:latin typeface="宋体" panose="02010600030101010101" pitchFamily="2" charset="-122"/>
                <a:ea typeface="黑体" panose="02010609060101010101" pitchFamily="49" charset="-122"/>
              </a:rPr>
              <a:t>…</a:t>
            </a:r>
            <a:r>
              <a:rPr lang="zh-CN" altLang="en-US" sz="2800" dirty="0">
                <a:solidFill>
                  <a:schemeClr val="bg1"/>
                </a:solidFill>
                <a:latin typeface="黑体" panose="02010609060101010101" pitchFamily="49" charset="-122"/>
                <a:ea typeface="黑体" panose="02010609060101010101" pitchFamily="49" charset="-122"/>
              </a:rPr>
              <a:t>所</a:t>
            </a:r>
            <a:r>
              <a:rPr lang="en-US" altLang="zh-CN" sz="2800" dirty="0">
                <a:solidFill>
                  <a:schemeClr val="bg1"/>
                </a:solidFill>
                <a:latin typeface="宋体" panose="02010600030101010101" pitchFamily="2" charset="-122"/>
                <a:ea typeface="黑体" panose="02010609060101010101" pitchFamily="49" charset="-122"/>
              </a:rPr>
              <a:t>…</a:t>
            </a:r>
            <a:r>
              <a:rPr lang="zh-CN" altLang="en-US" sz="2800" dirty="0">
                <a:solidFill>
                  <a:schemeClr val="bg1"/>
                </a:solidFill>
                <a:latin typeface="黑体" panose="02010609060101010101" pitchFamily="49" charset="-122"/>
                <a:ea typeface="黑体" panose="02010609060101010101" pitchFamily="49" charset="-122"/>
              </a:rPr>
              <a:t>、受</a:t>
            </a:r>
            <a:r>
              <a:rPr lang="en-US" altLang="zh-CN" sz="2800" dirty="0">
                <a:solidFill>
                  <a:schemeClr val="bg1"/>
                </a:solidFill>
                <a:latin typeface="宋体" panose="02010600030101010101" pitchFamily="2" charset="-122"/>
                <a:ea typeface="黑体" panose="02010609060101010101" pitchFamily="49" charset="-122"/>
              </a:rPr>
              <a:t>…</a:t>
            </a:r>
            <a:r>
              <a:rPr lang="zh-CN" altLang="en-US" sz="2800" dirty="0">
                <a:solidFill>
                  <a:schemeClr val="bg1"/>
                </a:solidFill>
                <a:latin typeface="黑体" panose="02010609060101010101" pitchFamily="49" charset="-122"/>
                <a:ea typeface="黑体" panose="02010609060101010101" pitchFamily="49" charset="-122"/>
              </a:rPr>
              <a:t>于</a:t>
            </a:r>
            <a:r>
              <a:rPr lang="en-US" altLang="zh-CN" sz="2800" dirty="0">
                <a:solidFill>
                  <a:schemeClr val="bg1"/>
                </a:solidFill>
                <a:latin typeface="宋体" panose="02010600030101010101" pitchFamily="2" charset="-122"/>
                <a:ea typeface="黑体" panose="02010609060101010101" pitchFamily="49" charset="-122"/>
              </a:rPr>
              <a:t>…</a:t>
            </a:r>
            <a:r>
              <a:rPr lang="zh-CN" altLang="en-US" sz="2800" dirty="0">
                <a:solidFill>
                  <a:schemeClr val="bg1"/>
                </a:solidFill>
                <a:latin typeface="黑体" panose="02010609060101010101" pitchFamily="49" charset="-122"/>
                <a:ea typeface="黑体" panose="02010609060101010101" pitchFamily="49" charset="-122"/>
              </a:rPr>
              <a:t>、见</a:t>
            </a:r>
            <a:r>
              <a:rPr lang="en-US" altLang="zh-CN" sz="2800" dirty="0">
                <a:solidFill>
                  <a:schemeClr val="bg1"/>
                </a:solidFill>
                <a:latin typeface="宋体" panose="02010600030101010101" pitchFamily="2" charset="-122"/>
                <a:ea typeface="黑体" panose="02010609060101010101" pitchFamily="49" charset="-122"/>
              </a:rPr>
              <a:t>…</a:t>
            </a:r>
            <a:r>
              <a:rPr lang="zh-CN" altLang="en-US" sz="2800" dirty="0">
                <a:solidFill>
                  <a:schemeClr val="bg1"/>
                </a:solidFill>
                <a:latin typeface="黑体" panose="02010609060101010101" pitchFamily="49" charset="-122"/>
                <a:ea typeface="黑体" panose="02010609060101010101" pitchFamily="49" charset="-122"/>
              </a:rPr>
              <a:t>于</a:t>
            </a:r>
            <a:endParaRPr lang="en-US" altLang="zh-CN" sz="3200" dirty="0">
              <a:solidFill>
                <a:schemeClr val="bg1"/>
              </a:solidFill>
              <a:latin typeface="黑体" panose="02010609060101010101" pitchFamily="49" charset="-122"/>
              <a:ea typeface="黑体" panose="02010609060101010101" pitchFamily="49" charset="-122"/>
            </a:endParaRPr>
          </a:p>
          <a:p>
            <a:pPr>
              <a:lnSpc>
                <a:spcPct val="105000"/>
              </a:lnSpc>
            </a:pPr>
            <a:r>
              <a:rPr lang="en-US" altLang="zh-CN" sz="3200" dirty="0">
                <a:solidFill>
                  <a:schemeClr val="bg1"/>
                </a:solidFill>
                <a:latin typeface="黑体" panose="02010609060101010101" pitchFamily="49" charset="-122"/>
                <a:ea typeface="黑体" panose="02010609060101010101" pitchFamily="49" charset="-122"/>
              </a:rPr>
              <a:t>    </a:t>
            </a:r>
            <a:r>
              <a:rPr lang="zh-CN" altLang="en-US" sz="3200" dirty="0">
                <a:solidFill>
                  <a:schemeClr val="bg1"/>
                </a:solidFill>
                <a:latin typeface="黑体" panose="02010609060101010101" pitchFamily="49" charset="-122"/>
                <a:ea typeface="黑体" panose="02010609060101010101" pitchFamily="49" charset="-122"/>
              </a:rPr>
              <a:t>其他</a:t>
            </a:r>
            <a:r>
              <a:rPr lang="zh-CN" altLang="en-US" sz="3200" u="sng" dirty="0">
                <a:solidFill>
                  <a:srgbClr val="00FFFF"/>
                </a:solidFill>
                <a:latin typeface="黑体" panose="02010609060101010101" pitchFamily="49" charset="-122"/>
                <a:ea typeface="黑体" panose="02010609060101010101" pitchFamily="49" charset="-122"/>
              </a:rPr>
              <a:t>固定句式</a:t>
            </a:r>
            <a:r>
              <a:rPr lang="zh-CN" altLang="en-US" sz="3200" dirty="0">
                <a:solidFill>
                  <a:schemeClr val="bg1"/>
                </a:solidFill>
                <a:latin typeface="黑体" panose="02010609060101010101" pitchFamily="49" charset="-122"/>
                <a:ea typeface="黑体" panose="02010609060101010101" pitchFamily="49" charset="-122"/>
              </a:rPr>
              <a:t>：如</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何，奈</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何，若</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何，</a:t>
            </a:r>
            <a:r>
              <a:rPr lang="zh-CN" altLang="en-US" sz="3200" dirty="0">
                <a:solidFill>
                  <a:srgbClr val="FFFF00"/>
                </a:solidFill>
                <a:latin typeface="黑体" panose="02010609060101010101" pitchFamily="49" charset="-122"/>
                <a:ea typeface="黑体" panose="02010609060101010101" pitchFamily="49" charset="-122"/>
              </a:rPr>
              <a:t>得无</a:t>
            </a:r>
            <a:r>
              <a:rPr lang="en-US" altLang="zh-CN" sz="3200" dirty="0">
                <a:solidFill>
                  <a:srgbClr val="FFFF00"/>
                </a:solidFill>
                <a:latin typeface="宋体" panose="02010600030101010101" pitchFamily="2" charset="-122"/>
                <a:ea typeface="黑体" panose="02010609060101010101" pitchFamily="49" charset="-122"/>
              </a:rPr>
              <a:t>…</a:t>
            </a:r>
            <a:r>
              <a:rPr lang="zh-CN" altLang="en-US" sz="3200" dirty="0">
                <a:solidFill>
                  <a:srgbClr val="FFFF00"/>
                </a:solidFill>
                <a:latin typeface="黑体" panose="02010609060101010101" pitchFamily="49" charset="-122"/>
                <a:ea typeface="黑体" panose="02010609060101010101" pitchFamily="49" charset="-122"/>
              </a:rPr>
              <a:t>乎？无乃</a:t>
            </a:r>
            <a:r>
              <a:rPr lang="en-US" altLang="zh-CN" sz="3200" dirty="0">
                <a:solidFill>
                  <a:srgbClr val="FFFF00"/>
                </a:solidFill>
                <a:latin typeface="宋体" panose="02010600030101010101" pitchFamily="2" charset="-122"/>
                <a:ea typeface="黑体" panose="02010609060101010101" pitchFamily="49" charset="-122"/>
              </a:rPr>
              <a:t>…</a:t>
            </a:r>
            <a:r>
              <a:rPr lang="zh-CN" altLang="en-US" sz="3200" dirty="0">
                <a:solidFill>
                  <a:srgbClr val="FFFF00"/>
                </a:solidFill>
                <a:latin typeface="黑体" panose="02010609060101010101" pitchFamily="49" charset="-122"/>
                <a:ea typeface="黑体" panose="02010609060101010101" pitchFamily="49" charset="-122"/>
              </a:rPr>
              <a:t>乎（恐怕</a:t>
            </a:r>
            <a:r>
              <a:rPr lang="en-US" altLang="zh-CN" sz="3200" dirty="0">
                <a:solidFill>
                  <a:srgbClr val="FFFF00"/>
                </a:solidFill>
                <a:latin typeface="宋体" panose="02010600030101010101" pitchFamily="2" charset="-122"/>
                <a:ea typeface="黑体" panose="02010609060101010101" pitchFamily="49" charset="-122"/>
              </a:rPr>
              <a:t>…</a:t>
            </a:r>
            <a:r>
              <a:rPr lang="zh-CN" altLang="en-US" sz="3200" dirty="0">
                <a:solidFill>
                  <a:srgbClr val="FFFF00"/>
                </a:solidFill>
                <a:latin typeface="黑体" panose="02010609060101010101" pitchFamily="49" charset="-122"/>
                <a:ea typeface="黑体" panose="02010609060101010101" pitchFamily="49" charset="-122"/>
              </a:rPr>
              <a:t>，难道不是</a:t>
            </a:r>
            <a:r>
              <a:rPr lang="en-US" altLang="zh-CN" sz="3200" dirty="0">
                <a:solidFill>
                  <a:srgbClr val="FFFF00"/>
                </a:solidFill>
                <a:latin typeface="宋体" panose="02010600030101010101" pitchFamily="2" charset="-122"/>
                <a:ea typeface="黑体" panose="02010609060101010101" pitchFamily="49" charset="-122"/>
              </a:rPr>
              <a:t>…</a:t>
            </a:r>
            <a:r>
              <a:rPr lang="zh-CN" altLang="en-US" sz="3200" dirty="0">
                <a:solidFill>
                  <a:srgbClr val="FFFF00"/>
                </a:solidFill>
                <a:latin typeface="黑体" panose="02010609060101010101" pitchFamily="49" charset="-122"/>
                <a:ea typeface="黑体" panose="02010609060101010101" pitchFamily="49" charset="-122"/>
              </a:rPr>
              <a:t>吗）？</a:t>
            </a:r>
            <a:r>
              <a:rPr lang="zh-CN" altLang="en-US" sz="3200" dirty="0">
                <a:solidFill>
                  <a:schemeClr val="bg1"/>
                </a:solidFill>
                <a:latin typeface="黑体" panose="02010609060101010101" pitchFamily="49" charset="-122"/>
                <a:ea typeface="黑体" panose="02010609060101010101" pitchFamily="49" charset="-122"/>
              </a:rPr>
              <a:t>况</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乎？与其</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孰若</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a:t>
            </a:r>
            <a:r>
              <a:rPr lang="zh-CN" altLang="zh-CN" sz="3200" dirty="0">
                <a:solidFill>
                  <a:schemeClr val="bg1"/>
                </a:solidFill>
                <a:latin typeface="黑体" panose="02010609060101010101" pitchFamily="49" charset="-122"/>
                <a:ea typeface="黑体" panose="02010609060101010101" pitchFamily="49" charset="-122"/>
              </a:rPr>
              <a:t>与（与其）</a:t>
            </a:r>
            <a:r>
              <a:rPr lang="zh-CN" altLang="zh-CN" sz="3200" dirty="0">
                <a:solidFill>
                  <a:schemeClr val="bg1"/>
                </a:solidFill>
                <a:latin typeface="宋体" panose="02010600030101010101" pitchFamily="2" charset="-122"/>
                <a:ea typeface="黑体" panose="02010609060101010101" pitchFamily="49" charset="-122"/>
              </a:rPr>
              <a:t>…</a:t>
            </a:r>
            <a:r>
              <a:rPr lang="zh-CN" altLang="zh-CN" sz="3200" dirty="0">
                <a:solidFill>
                  <a:schemeClr val="bg1"/>
                </a:solidFill>
                <a:latin typeface="黑体" panose="02010609060101010101" pitchFamily="49" charset="-122"/>
                <a:ea typeface="黑体" panose="02010609060101010101" pitchFamily="49" charset="-122"/>
              </a:rPr>
              <a:t>宁</a:t>
            </a:r>
            <a:r>
              <a:rPr lang="zh-CN" altLang="en-US" sz="3200" dirty="0">
                <a:solidFill>
                  <a:schemeClr val="bg1"/>
                </a:solidFill>
                <a:latin typeface="黑体" panose="02010609060101010101" pitchFamily="49" charset="-122"/>
                <a:ea typeface="黑体" panose="02010609060101010101" pitchFamily="49" charset="-122"/>
              </a:rPr>
              <a:t>，</a:t>
            </a:r>
            <a:r>
              <a:rPr lang="zh-CN" altLang="en-US" sz="3200" dirty="0">
                <a:solidFill>
                  <a:srgbClr val="FFFF00"/>
                </a:solidFill>
                <a:latin typeface="黑体" panose="02010609060101010101" pitchFamily="49" charset="-122"/>
                <a:ea typeface="黑体" panose="02010609060101010101" pitchFamily="49" charset="-122"/>
              </a:rPr>
              <a:t>何其</a:t>
            </a:r>
            <a:r>
              <a:rPr lang="en-US" altLang="zh-CN" sz="3200" dirty="0">
                <a:solidFill>
                  <a:srgbClr val="FFFF00"/>
                </a:solidFill>
                <a:latin typeface="宋体" panose="02010600030101010101" pitchFamily="2" charset="-122"/>
                <a:ea typeface="黑体" panose="02010609060101010101" pitchFamily="49" charset="-122"/>
              </a:rPr>
              <a:t>…</a:t>
            </a:r>
            <a:r>
              <a:rPr lang="zh-CN" altLang="en-US" sz="3200" dirty="0">
                <a:solidFill>
                  <a:srgbClr val="FFFF00"/>
                </a:solidFill>
                <a:latin typeface="黑体" panose="02010609060101010101" pitchFamily="49" charset="-122"/>
                <a:ea typeface="黑体" panose="02010609060101010101" pitchFamily="49" charset="-122"/>
              </a:rPr>
              <a:t>也</a:t>
            </a:r>
            <a:r>
              <a:rPr lang="zh-CN" altLang="en-US" sz="3200" dirty="0">
                <a:solidFill>
                  <a:schemeClr val="bg1"/>
                </a:solidFill>
                <a:latin typeface="黑体" panose="02010609060101010101" pitchFamily="49" charset="-122"/>
                <a:ea typeface="黑体" panose="02010609060101010101" pitchFamily="49" charset="-122"/>
              </a:rPr>
              <a:t>，</a:t>
            </a:r>
            <a:r>
              <a:rPr lang="zh-CN" altLang="en-US" sz="3200" dirty="0">
                <a:solidFill>
                  <a:srgbClr val="FFFF00"/>
                </a:solidFill>
                <a:latin typeface="黑体" panose="02010609060101010101" pitchFamily="49" charset="-122"/>
                <a:ea typeface="黑体" panose="02010609060101010101" pitchFamily="49" charset="-122"/>
              </a:rPr>
              <a:t>直</a:t>
            </a:r>
            <a:r>
              <a:rPr lang="en-US" altLang="zh-CN" sz="3200" dirty="0">
                <a:solidFill>
                  <a:srgbClr val="FFFF00"/>
                </a:solidFill>
                <a:latin typeface="宋体" panose="02010600030101010101" pitchFamily="2" charset="-122"/>
                <a:ea typeface="黑体" panose="02010609060101010101" pitchFamily="49" charset="-122"/>
              </a:rPr>
              <a:t>…</a:t>
            </a:r>
            <a:r>
              <a:rPr lang="zh-CN" altLang="en-US" sz="3200" dirty="0">
                <a:solidFill>
                  <a:srgbClr val="FFFF00"/>
                </a:solidFill>
                <a:latin typeface="黑体" panose="02010609060101010101" pitchFamily="49" charset="-122"/>
                <a:ea typeface="黑体" panose="02010609060101010101" pitchFamily="49" charset="-122"/>
              </a:rPr>
              <a:t>耳</a:t>
            </a:r>
            <a:r>
              <a:rPr lang="zh-CN" altLang="en-US" sz="3200" dirty="0">
                <a:solidFill>
                  <a:schemeClr val="bg1"/>
                </a:solidFill>
                <a:latin typeface="黑体" panose="02010609060101010101" pitchFamily="49" charset="-122"/>
                <a:ea typeface="黑体" panose="02010609060101010101" pitchFamily="49" charset="-122"/>
              </a:rPr>
              <a:t>！</a:t>
            </a:r>
            <a:r>
              <a:rPr lang="zh-CN" altLang="en-US" sz="3200" dirty="0">
                <a:solidFill>
                  <a:srgbClr val="FFFF00"/>
                </a:solidFill>
                <a:latin typeface="黑体" panose="02010609060101010101" pitchFamily="49" charset="-122"/>
                <a:ea typeface="黑体" panose="02010609060101010101" pitchFamily="49" charset="-122"/>
              </a:rPr>
              <a:t>特</a:t>
            </a:r>
            <a:r>
              <a:rPr lang="en-US" altLang="zh-CN" sz="3200" dirty="0">
                <a:solidFill>
                  <a:srgbClr val="FFFF00"/>
                </a:solidFill>
                <a:latin typeface="宋体" panose="02010600030101010101" pitchFamily="2" charset="-122"/>
                <a:ea typeface="黑体" panose="02010609060101010101" pitchFamily="49" charset="-122"/>
              </a:rPr>
              <a:t>…</a:t>
            </a:r>
            <a:r>
              <a:rPr lang="zh-CN" altLang="en-US" sz="3200" dirty="0">
                <a:solidFill>
                  <a:srgbClr val="FFFF00"/>
                </a:solidFill>
                <a:latin typeface="黑体" panose="02010609060101010101" pitchFamily="49" charset="-122"/>
                <a:ea typeface="黑体" panose="02010609060101010101" pitchFamily="49" charset="-122"/>
              </a:rPr>
              <a:t>耳！惟</a:t>
            </a:r>
            <a:r>
              <a:rPr lang="en-US" altLang="zh-CN" sz="3200" dirty="0">
                <a:solidFill>
                  <a:srgbClr val="FFFF00"/>
                </a:solidFill>
                <a:latin typeface="宋体" panose="02010600030101010101" pitchFamily="2" charset="-122"/>
                <a:ea typeface="黑体" panose="02010609060101010101" pitchFamily="49" charset="-122"/>
              </a:rPr>
              <a:t>…</a:t>
            </a:r>
            <a:r>
              <a:rPr lang="zh-CN" altLang="en-US" sz="3200" dirty="0">
                <a:solidFill>
                  <a:srgbClr val="FFFF00"/>
                </a:solidFill>
                <a:latin typeface="黑体" panose="02010609060101010101" pitchFamily="49" charset="-122"/>
                <a:ea typeface="黑体" panose="02010609060101010101" pitchFamily="49" charset="-122"/>
              </a:rPr>
              <a:t>耳</a:t>
            </a:r>
            <a:r>
              <a:rPr lang="zh-CN" altLang="en-US" sz="3200" dirty="0">
                <a:solidFill>
                  <a:schemeClr val="bg1"/>
                </a:solidFill>
                <a:latin typeface="黑体" panose="02010609060101010101" pitchFamily="49" charset="-122"/>
                <a:ea typeface="黑体" panose="02010609060101010101" pitchFamily="49" charset="-122"/>
              </a:rPr>
              <a:t>！奚以</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为？何以</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为？其</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其</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，何其</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，一何</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庶几</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欤（或许</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吧）、抑</a:t>
            </a:r>
            <a:r>
              <a:rPr lang="en-US" altLang="zh-CN" sz="3200" dirty="0">
                <a:solidFill>
                  <a:schemeClr val="bg1"/>
                </a:solidFill>
                <a:latin typeface="宋体" panose="02010600030101010101" pitchFamily="2" charset="-122"/>
                <a:ea typeface="黑体" panose="02010609060101010101" pitchFamily="49" charset="-122"/>
              </a:rPr>
              <a:t>…</a:t>
            </a:r>
            <a:r>
              <a:rPr lang="zh-CN" altLang="en-US" sz="3200" dirty="0">
                <a:solidFill>
                  <a:schemeClr val="bg1"/>
                </a:solidFill>
                <a:latin typeface="黑体" panose="02010609060101010101" pitchFamily="49" charset="-122"/>
                <a:ea typeface="黑体" panose="02010609060101010101" pitchFamily="49" charset="-122"/>
              </a:rPr>
              <a:t>欤？   </a:t>
            </a:r>
          </a:p>
        </p:txBody>
      </p:sp>
      <p:pic>
        <p:nvPicPr>
          <p:cNvPr id="29698" name="Picture 3" descr="3a3"/>
          <p:cNvPicPr>
            <a:picLocks noChangeAspect="1"/>
          </p:cNvPicPr>
          <p:nvPr/>
        </p:nvPicPr>
        <p:blipFill>
          <a:blip r:embed="rId2" cstate="print">
            <a:clrChange>
              <a:clrFrom>
                <a:srgbClr val="E8EADD"/>
              </a:clrFrom>
              <a:clrTo>
                <a:srgbClr val="E8EADD">
                  <a:alpha val="0"/>
                </a:srgbClr>
              </a:clrTo>
            </a:clrChange>
            <a:lum bright="-29999" contrast="14000"/>
          </a:blip>
          <a:srcRect t="42343" r="52180" b="6534"/>
          <a:stretch>
            <a:fillRect/>
          </a:stretch>
        </p:blipFill>
        <p:spPr>
          <a:xfrm>
            <a:off x="7858125" y="5848350"/>
            <a:ext cx="1322388" cy="1036638"/>
          </a:xfrm>
          <a:prstGeom prst="rect">
            <a:avLst/>
          </a:prstGeom>
          <a:noFill/>
          <a:ln w="9525">
            <a:noFill/>
          </a:ln>
        </p:spPr>
      </p:pic>
      <p:sp>
        <p:nvSpPr>
          <p:cNvPr id="29699" name="WordArt 4">
            <a:hlinkClick r:id="rId3" action="ppaction://hlinksldjump"/>
          </p:cNvPr>
          <p:cNvSpPr>
            <a:spLocks noTextEdit="1"/>
          </p:cNvSpPr>
          <p:nvPr/>
        </p:nvSpPr>
        <p:spPr>
          <a:xfrm>
            <a:off x="4537075" y="142875"/>
            <a:ext cx="4321175" cy="69532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四、特殊句式断句法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31426">
                                            <p:txEl>
                                              <p:pRg st="0" end="0"/>
                                            </p:txEl>
                                          </p:spTgt>
                                        </p:tgtEl>
                                        <p:attrNameLst>
                                          <p:attrName>style.visibility</p:attrName>
                                        </p:attrNameLst>
                                      </p:cBhvr>
                                      <p:to>
                                        <p:strVal val="visible"/>
                                      </p:to>
                                    </p:set>
                                    <p:animEffect transition="in" filter="diamond(in)">
                                      <p:cBhvr>
                                        <p:cTn id="7" dur="2000"/>
                                        <p:tgtEl>
                                          <p:spTgt spid="2314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31426">
                                            <p:txEl>
                                              <p:pRg st="1" end="1"/>
                                            </p:txEl>
                                          </p:spTgt>
                                        </p:tgtEl>
                                        <p:attrNameLst>
                                          <p:attrName>style.visibility</p:attrName>
                                        </p:attrNameLst>
                                      </p:cBhvr>
                                      <p:to>
                                        <p:strVal val="visible"/>
                                      </p:to>
                                    </p:set>
                                    <p:animEffect transition="in" filter="diamond(in)">
                                      <p:cBhvr>
                                        <p:cTn id="12" dur="2000"/>
                                        <p:tgtEl>
                                          <p:spTgt spid="23142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31426">
                                            <p:txEl>
                                              <p:pRg st="2" end="2"/>
                                            </p:txEl>
                                          </p:spTgt>
                                        </p:tgtEl>
                                        <p:attrNameLst>
                                          <p:attrName>style.visibility</p:attrName>
                                        </p:attrNameLst>
                                      </p:cBhvr>
                                      <p:to>
                                        <p:strVal val="visible"/>
                                      </p:to>
                                    </p:set>
                                    <p:animEffect transition="in" filter="diamond(in)">
                                      <p:cBhvr>
                                        <p:cTn id="17" dur="2000"/>
                                        <p:tgtEl>
                                          <p:spTgt spid="23142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31426">
                                            <p:txEl>
                                              <p:pRg st="3" end="3"/>
                                            </p:txEl>
                                          </p:spTgt>
                                        </p:tgtEl>
                                        <p:attrNameLst>
                                          <p:attrName>style.visibility</p:attrName>
                                        </p:attrNameLst>
                                      </p:cBhvr>
                                      <p:to>
                                        <p:strVal val="visible"/>
                                      </p:to>
                                    </p:set>
                                    <p:animEffect transition="in" filter="diamond(in)">
                                      <p:cBhvr>
                                        <p:cTn id="22" dur="2000"/>
                                        <p:tgtEl>
                                          <p:spTgt spid="2314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26"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ext Box 2"/>
          <p:cNvSpPr txBox="1"/>
          <p:nvPr/>
        </p:nvSpPr>
        <p:spPr>
          <a:xfrm>
            <a:off x="107950" y="908050"/>
            <a:ext cx="8964613" cy="5946775"/>
          </a:xfrm>
          <a:prstGeom prst="rect">
            <a:avLst/>
          </a:prstGeom>
          <a:noFill/>
          <a:ln w="9525">
            <a:noFill/>
          </a:ln>
        </p:spPr>
        <p:txBody>
          <a:bodyPr anchor="t">
            <a:spAutoFit/>
          </a:bodyPr>
          <a:lstStyle/>
          <a:p>
            <a:r>
              <a:rPr lang="zh-CN" altLang="en-US" sz="4800" b="1" dirty="0">
                <a:solidFill>
                  <a:schemeClr val="bg1"/>
                </a:solidFill>
                <a:latin typeface="宋体" panose="02010600030101010101" pitchFamily="2" charset="-122"/>
                <a:ea typeface="黑体" panose="02010609060101010101" pitchFamily="49" charset="-122"/>
              </a:rPr>
              <a:t>　　</a:t>
            </a:r>
            <a:r>
              <a:rPr lang="zh-CN" altLang="en-US" sz="4800" dirty="0">
                <a:solidFill>
                  <a:schemeClr val="bg1"/>
                </a:solidFill>
                <a:latin typeface="黑体" panose="02010609060101010101" pitchFamily="49" charset="-122"/>
                <a:ea typeface="黑体" panose="02010609060101010101" pitchFamily="49" charset="-122"/>
              </a:rPr>
              <a:t>若夫日出而林霏开云归而岩穴暝。</a:t>
            </a:r>
          </a:p>
          <a:p>
            <a:r>
              <a:rPr lang="zh-CN" altLang="en-US" sz="4800" dirty="0">
                <a:solidFill>
                  <a:schemeClr val="bg1"/>
                </a:solidFill>
                <a:latin typeface="黑体" panose="02010609060101010101" pitchFamily="49" charset="-122"/>
                <a:ea typeface="黑体" panose="02010609060101010101" pitchFamily="49" charset="-122"/>
              </a:rPr>
              <a:t>　　秦孝公据崤函之固拥雍州之地君臣固守以窥周室有席卷天下包举宇内囊括四海之意并吞八荒之心。　</a:t>
            </a:r>
          </a:p>
          <a:p>
            <a:r>
              <a:rPr lang="zh-CN" altLang="en-US" sz="4800" dirty="0">
                <a:solidFill>
                  <a:schemeClr val="bg1"/>
                </a:solidFill>
                <a:latin typeface="黑体" panose="02010609060101010101" pitchFamily="49" charset="-122"/>
                <a:ea typeface="黑体" panose="02010609060101010101" pitchFamily="49" charset="-122"/>
              </a:rPr>
              <a:t>　　子又生孙孙又生子子又有子子又有孙。　　</a:t>
            </a:r>
          </a:p>
        </p:txBody>
      </p:sp>
      <p:pic>
        <p:nvPicPr>
          <p:cNvPr id="30722" name="Picture 3" descr="6_293_8"/>
          <p:cNvPicPr>
            <a:picLocks noChangeAspect="1"/>
          </p:cNvPicPr>
          <p:nvPr/>
        </p:nvPicPr>
        <p:blipFill>
          <a:blip r:embed="rId2" cstate="print">
            <a:clrChange>
              <a:clrFrom>
                <a:srgbClr val="FDFDE3"/>
              </a:clrFrom>
              <a:clrTo>
                <a:srgbClr val="FDFDE3">
                  <a:alpha val="0"/>
                </a:srgbClr>
              </a:clrTo>
            </a:clrChange>
          </a:blip>
          <a:srcRect l="13768" t="-1646" r="37007" b="75513"/>
          <a:stretch>
            <a:fillRect/>
          </a:stretch>
        </p:blipFill>
        <p:spPr>
          <a:xfrm>
            <a:off x="0" y="0"/>
            <a:ext cx="2700338" cy="996950"/>
          </a:xfrm>
          <a:prstGeom prst="rect">
            <a:avLst/>
          </a:prstGeom>
          <a:noFill/>
          <a:ln w="9525">
            <a:noFill/>
          </a:ln>
        </p:spPr>
      </p:pic>
      <p:sp>
        <p:nvSpPr>
          <p:cNvPr id="132102" name="Rectangle 6"/>
          <p:cNvSpPr/>
          <p:nvPr/>
        </p:nvSpPr>
        <p:spPr>
          <a:xfrm>
            <a:off x="6877050" y="1700213"/>
            <a:ext cx="1798638" cy="701675"/>
          </a:xfrm>
          <a:prstGeom prst="rect">
            <a:avLst/>
          </a:prstGeom>
          <a:noFill/>
          <a:ln w="9525">
            <a:noFill/>
          </a:ln>
        </p:spPr>
        <p:txBody>
          <a:bodyPr anchor="t">
            <a:spAutoFit/>
          </a:bodyPr>
          <a:lstStyle/>
          <a:p>
            <a:r>
              <a:rPr lang="zh-CN" altLang="en-US" sz="4000" dirty="0">
                <a:solidFill>
                  <a:srgbClr val="FFFF00"/>
                </a:solidFill>
                <a:latin typeface="黑体" panose="02010609060101010101" pitchFamily="49" charset="-122"/>
                <a:ea typeface="黑体" panose="02010609060101010101" pitchFamily="49" charset="-122"/>
              </a:rPr>
              <a:t>对偶</a:t>
            </a:r>
          </a:p>
        </p:txBody>
      </p:sp>
      <p:sp>
        <p:nvSpPr>
          <p:cNvPr id="132103" name="Rectangle 7"/>
          <p:cNvSpPr/>
          <p:nvPr/>
        </p:nvSpPr>
        <p:spPr>
          <a:xfrm>
            <a:off x="4873625" y="4581525"/>
            <a:ext cx="4270375" cy="701675"/>
          </a:xfrm>
          <a:prstGeom prst="rect">
            <a:avLst/>
          </a:prstGeom>
          <a:noFill/>
          <a:ln w="9525">
            <a:noFill/>
          </a:ln>
        </p:spPr>
        <p:txBody>
          <a:bodyPr anchor="t">
            <a:spAutoFit/>
          </a:bodyPr>
          <a:lstStyle/>
          <a:p>
            <a:r>
              <a:rPr lang="zh-CN" altLang="en-US" sz="4000" dirty="0">
                <a:solidFill>
                  <a:srgbClr val="FFFF00"/>
                </a:solidFill>
                <a:latin typeface="黑体" panose="02010609060101010101" pitchFamily="49" charset="-122"/>
                <a:ea typeface="黑体" panose="02010609060101010101" pitchFamily="49" charset="-122"/>
              </a:rPr>
              <a:t>对偶、排比、互文</a:t>
            </a:r>
          </a:p>
        </p:txBody>
      </p:sp>
      <p:sp>
        <p:nvSpPr>
          <p:cNvPr id="132105" name="Rectangle 9"/>
          <p:cNvSpPr/>
          <p:nvPr/>
        </p:nvSpPr>
        <p:spPr>
          <a:xfrm>
            <a:off x="6372225" y="6156325"/>
            <a:ext cx="1798638" cy="701675"/>
          </a:xfrm>
          <a:prstGeom prst="rect">
            <a:avLst/>
          </a:prstGeom>
          <a:noFill/>
          <a:ln w="9525">
            <a:noFill/>
          </a:ln>
        </p:spPr>
        <p:txBody>
          <a:bodyPr anchor="t">
            <a:spAutoFit/>
          </a:bodyPr>
          <a:lstStyle/>
          <a:p>
            <a:r>
              <a:rPr lang="zh-CN" altLang="en-US" sz="4000" dirty="0">
                <a:solidFill>
                  <a:srgbClr val="FFFF00"/>
                </a:solidFill>
                <a:latin typeface="黑体" panose="02010609060101010101" pitchFamily="49" charset="-122"/>
                <a:ea typeface="黑体" panose="02010609060101010101" pitchFamily="49" charset="-122"/>
              </a:rPr>
              <a:t>顶真</a:t>
            </a:r>
          </a:p>
        </p:txBody>
      </p:sp>
      <p:sp>
        <p:nvSpPr>
          <p:cNvPr id="132106" name="Line 10"/>
          <p:cNvSpPr/>
          <p:nvPr/>
        </p:nvSpPr>
        <p:spPr>
          <a:xfrm flipH="1">
            <a:off x="6011863" y="1125538"/>
            <a:ext cx="503237" cy="647700"/>
          </a:xfrm>
          <a:prstGeom prst="line">
            <a:avLst/>
          </a:prstGeom>
          <a:ln w="34925" cap="flat" cmpd="sng">
            <a:solidFill>
              <a:srgbClr val="FF0000"/>
            </a:solidFill>
            <a:prstDash val="solid"/>
            <a:round/>
            <a:headEnd type="none" w="med" len="med"/>
            <a:tailEnd type="none" w="med" len="med"/>
          </a:ln>
        </p:spPr>
      </p:sp>
      <p:sp>
        <p:nvSpPr>
          <p:cNvPr id="132107" name="Line 11"/>
          <p:cNvSpPr/>
          <p:nvPr/>
        </p:nvSpPr>
        <p:spPr>
          <a:xfrm flipH="1">
            <a:off x="6011863" y="2565400"/>
            <a:ext cx="503237" cy="647700"/>
          </a:xfrm>
          <a:prstGeom prst="line">
            <a:avLst/>
          </a:prstGeom>
          <a:ln w="34925" cap="flat" cmpd="sng">
            <a:solidFill>
              <a:srgbClr val="FF0000"/>
            </a:solidFill>
            <a:prstDash val="solid"/>
            <a:round/>
            <a:headEnd type="none" w="med" len="med"/>
            <a:tailEnd type="none" w="med" len="med"/>
          </a:ln>
        </p:spPr>
      </p:sp>
      <p:sp>
        <p:nvSpPr>
          <p:cNvPr id="132108" name="Line 12"/>
          <p:cNvSpPr/>
          <p:nvPr/>
        </p:nvSpPr>
        <p:spPr>
          <a:xfrm flipH="1">
            <a:off x="539750" y="3284538"/>
            <a:ext cx="503238" cy="647700"/>
          </a:xfrm>
          <a:prstGeom prst="line">
            <a:avLst/>
          </a:prstGeom>
          <a:ln w="34925" cap="flat" cmpd="sng">
            <a:solidFill>
              <a:srgbClr val="FF0000"/>
            </a:solidFill>
            <a:prstDash val="solid"/>
            <a:round/>
            <a:headEnd type="none" w="med" len="med"/>
            <a:tailEnd type="none" w="med" len="med"/>
          </a:ln>
        </p:spPr>
      </p:sp>
      <p:sp>
        <p:nvSpPr>
          <p:cNvPr id="132109" name="Line 13"/>
          <p:cNvSpPr/>
          <p:nvPr/>
        </p:nvSpPr>
        <p:spPr>
          <a:xfrm flipH="1">
            <a:off x="5435600" y="3284538"/>
            <a:ext cx="503238" cy="647700"/>
          </a:xfrm>
          <a:prstGeom prst="line">
            <a:avLst/>
          </a:prstGeom>
          <a:ln w="34925" cap="flat" cmpd="sng">
            <a:solidFill>
              <a:srgbClr val="FF0000"/>
            </a:solidFill>
            <a:prstDash val="solid"/>
            <a:round/>
            <a:headEnd type="none" w="med" len="med"/>
            <a:tailEnd type="none" w="med" len="med"/>
          </a:ln>
        </p:spPr>
      </p:sp>
      <p:sp>
        <p:nvSpPr>
          <p:cNvPr id="132110" name="Line 14"/>
          <p:cNvSpPr/>
          <p:nvPr/>
        </p:nvSpPr>
        <p:spPr>
          <a:xfrm flipH="1">
            <a:off x="8388350" y="3284538"/>
            <a:ext cx="503238" cy="647700"/>
          </a:xfrm>
          <a:prstGeom prst="line">
            <a:avLst/>
          </a:prstGeom>
          <a:ln w="34925" cap="flat" cmpd="sng">
            <a:solidFill>
              <a:srgbClr val="FF0000"/>
            </a:solidFill>
            <a:prstDash val="solid"/>
            <a:round/>
            <a:headEnd type="none" w="med" len="med"/>
            <a:tailEnd type="none" w="med" len="med"/>
          </a:ln>
        </p:spPr>
      </p:sp>
      <p:sp>
        <p:nvSpPr>
          <p:cNvPr id="132112" name="Line 16"/>
          <p:cNvSpPr/>
          <p:nvPr/>
        </p:nvSpPr>
        <p:spPr>
          <a:xfrm flipH="1">
            <a:off x="6011863" y="4076700"/>
            <a:ext cx="503237" cy="647700"/>
          </a:xfrm>
          <a:prstGeom prst="line">
            <a:avLst/>
          </a:prstGeom>
          <a:ln w="34925" cap="flat" cmpd="sng">
            <a:solidFill>
              <a:srgbClr val="FF0000"/>
            </a:solidFill>
            <a:prstDash val="solid"/>
            <a:round/>
            <a:headEnd type="none" w="med" len="med"/>
            <a:tailEnd type="none" w="med" len="med"/>
          </a:ln>
        </p:spPr>
      </p:sp>
      <p:sp>
        <p:nvSpPr>
          <p:cNvPr id="132113" name="Line 17"/>
          <p:cNvSpPr/>
          <p:nvPr/>
        </p:nvSpPr>
        <p:spPr>
          <a:xfrm flipH="1">
            <a:off x="2413000" y="4005263"/>
            <a:ext cx="503238" cy="647700"/>
          </a:xfrm>
          <a:prstGeom prst="line">
            <a:avLst/>
          </a:prstGeom>
          <a:ln w="34925" cap="flat" cmpd="sng">
            <a:solidFill>
              <a:srgbClr val="FF0000"/>
            </a:solidFill>
            <a:prstDash val="solid"/>
            <a:round/>
            <a:headEnd type="none" w="med" len="med"/>
            <a:tailEnd type="none" w="med" len="med"/>
          </a:ln>
        </p:spPr>
      </p:sp>
      <p:sp>
        <p:nvSpPr>
          <p:cNvPr id="132114" name="Line 18"/>
          <p:cNvSpPr/>
          <p:nvPr/>
        </p:nvSpPr>
        <p:spPr>
          <a:xfrm flipH="1">
            <a:off x="3563938" y="5445125"/>
            <a:ext cx="503237" cy="647700"/>
          </a:xfrm>
          <a:prstGeom prst="line">
            <a:avLst/>
          </a:prstGeom>
          <a:ln w="34925" cap="flat" cmpd="sng">
            <a:solidFill>
              <a:srgbClr val="FF0000"/>
            </a:solidFill>
            <a:prstDash val="solid"/>
            <a:round/>
            <a:headEnd type="none" w="med" len="med"/>
            <a:tailEnd type="none" w="med" len="med"/>
          </a:ln>
        </p:spPr>
      </p:sp>
      <p:sp>
        <p:nvSpPr>
          <p:cNvPr id="132115" name="Line 19"/>
          <p:cNvSpPr/>
          <p:nvPr/>
        </p:nvSpPr>
        <p:spPr>
          <a:xfrm flipH="1">
            <a:off x="6011863" y="5445125"/>
            <a:ext cx="503237" cy="647700"/>
          </a:xfrm>
          <a:prstGeom prst="line">
            <a:avLst/>
          </a:prstGeom>
          <a:ln w="34925" cap="flat" cmpd="sng">
            <a:solidFill>
              <a:srgbClr val="FF0000"/>
            </a:solidFill>
            <a:prstDash val="solid"/>
            <a:round/>
            <a:headEnd type="none" w="med" len="med"/>
            <a:tailEnd type="none" w="med" len="med"/>
          </a:ln>
        </p:spPr>
      </p:sp>
      <p:pic>
        <p:nvPicPr>
          <p:cNvPr id="30735" name="Picture 20" descr="3a3"/>
          <p:cNvPicPr>
            <a:picLocks noChangeAspect="1"/>
          </p:cNvPicPr>
          <p:nvPr/>
        </p:nvPicPr>
        <p:blipFill>
          <a:blip r:embed="rId3" cstate="print">
            <a:clrChange>
              <a:clrFrom>
                <a:srgbClr val="E8EADD"/>
              </a:clrFrom>
              <a:clrTo>
                <a:srgbClr val="E8EADD">
                  <a:alpha val="0"/>
                </a:srgbClr>
              </a:clrTo>
            </a:clrChange>
            <a:lum bright="-29999" contrast="14000"/>
          </a:blip>
          <a:srcRect t="42343" r="52180" b="6534"/>
          <a:stretch>
            <a:fillRect/>
          </a:stretch>
        </p:blipFill>
        <p:spPr>
          <a:xfrm>
            <a:off x="7885113" y="5843588"/>
            <a:ext cx="1295400" cy="1016000"/>
          </a:xfrm>
          <a:prstGeom prst="rect">
            <a:avLst/>
          </a:prstGeom>
          <a:noFill/>
          <a:ln w="9525">
            <a:noFill/>
          </a:ln>
        </p:spPr>
      </p:pic>
      <p:sp>
        <p:nvSpPr>
          <p:cNvPr id="30736" name="WordArt 22">
            <a:hlinkClick r:id="rId4" action="ppaction://hlinksldjump"/>
          </p:cNvPr>
          <p:cNvSpPr>
            <a:spLocks noTextEdit="1"/>
          </p:cNvSpPr>
          <p:nvPr/>
        </p:nvSpPr>
        <p:spPr>
          <a:xfrm>
            <a:off x="5580063" y="142875"/>
            <a:ext cx="3421062"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典型例题</a:t>
            </a:r>
          </a:p>
        </p:txBody>
      </p:sp>
      <p:sp>
        <p:nvSpPr>
          <p:cNvPr id="132120" name="Line 24"/>
          <p:cNvSpPr/>
          <p:nvPr/>
        </p:nvSpPr>
        <p:spPr>
          <a:xfrm flipH="1">
            <a:off x="8459788" y="5445125"/>
            <a:ext cx="503237" cy="647700"/>
          </a:xfrm>
          <a:prstGeom prst="line">
            <a:avLst/>
          </a:prstGeom>
          <a:ln w="34925" cap="flat" cmpd="sng">
            <a:solidFill>
              <a:srgbClr val="FF0000"/>
            </a:solidFill>
            <a:prstDash val="solid"/>
            <a:round/>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32098">
                                            <p:txEl>
                                              <p:pRg st="0" end="0"/>
                                            </p:txEl>
                                          </p:spTgt>
                                        </p:tgtEl>
                                        <p:attrNameLst>
                                          <p:attrName>style.visibility</p:attrName>
                                        </p:attrNameLst>
                                      </p:cBhvr>
                                      <p:to>
                                        <p:strVal val="visible"/>
                                      </p:to>
                                    </p:set>
                                    <p:animEffect transition="in" filter="diamond(in)">
                                      <p:cBhvr>
                                        <p:cTn id="7" dur="2000"/>
                                        <p:tgtEl>
                                          <p:spTgt spid="13209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32098">
                                            <p:txEl>
                                              <p:pRg st="1" end="1"/>
                                            </p:txEl>
                                          </p:spTgt>
                                        </p:tgtEl>
                                        <p:attrNameLst>
                                          <p:attrName>style.visibility</p:attrName>
                                        </p:attrNameLst>
                                      </p:cBhvr>
                                      <p:to>
                                        <p:strVal val="visible"/>
                                      </p:to>
                                    </p:set>
                                    <p:animEffect transition="in" filter="diamond(in)">
                                      <p:cBhvr>
                                        <p:cTn id="12" dur="2000"/>
                                        <p:tgtEl>
                                          <p:spTgt spid="13209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32098">
                                            <p:txEl>
                                              <p:pRg st="2" end="2"/>
                                            </p:txEl>
                                          </p:spTgt>
                                        </p:tgtEl>
                                        <p:attrNameLst>
                                          <p:attrName>style.visibility</p:attrName>
                                        </p:attrNameLst>
                                      </p:cBhvr>
                                      <p:to>
                                        <p:strVal val="visible"/>
                                      </p:to>
                                    </p:set>
                                    <p:animEffect transition="in" filter="diamond(in)">
                                      <p:cBhvr>
                                        <p:cTn id="17" dur="2000"/>
                                        <p:tgtEl>
                                          <p:spTgt spid="13209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3210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grpId="0" nodeType="clickEffect">
                                  <p:stCondLst>
                                    <p:cond delay="0"/>
                                  </p:stCondLst>
                                  <p:childTnLst>
                                    <p:set>
                                      <p:cBhvr>
                                        <p:cTn id="25" dur="1" fill="hold">
                                          <p:stCondLst>
                                            <p:cond delay="0"/>
                                          </p:stCondLst>
                                        </p:cTn>
                                        <p:tgtEl>
                                          <p:spTgt spid="132102"/>
                                        </p:tgtEl>
                                        <p:attrNameLst>
                                          <p:attrName>style.visibility</p:attrName>
                                        </p:attrNameLst>
                                      </p:cBhvr>
                                      <p:to>
                                        <p:strVal val="visible"/>
                                      </p:to>
                                    </p:set>
                                    <p:anim calcmode="lin" valueType="num">
                                      <p:cBhvr additive="base">
                                        <p:cTn id="26" dur="500" fill="hold"/>
                                        <p:tgtEl>
                                          <p:spTgt spid="132102"/>
                                        </p:tgtEl>
                                        <p:attrNameLst>
                                          <p:attrName>ppt_x</p:attrName>
                                        </p:attrNameLst>
                                      </p:cBhvr>
                                      <p:tavLst>
                                        <p:tav tm="0">
                                          <p:val>
                                            <p:strVal val="1+#ppt_w/2"/>
                                          </p:val>
                                        </p:tav>
                                        <p:tav tm="100000">
                                          <p:val>
                                            <p:strVal val="#ppt_x"/>
                                          </p:val>
                                        </p:tav>
                                      </p:tavLst>
                                    </p:anim>
                                    <p:anim calcmode="lin" valueType="num">
                                      <p:cBhvr additive="base">
                                        <p:cTn id="27" dur="500" fill="hold"/>
                                        <p:tgtEl>
                                          <p:spTgt spid="132102"/>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32107"/>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32108"/>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32109"/>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32110"/>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132113"/>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132112"/>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grpId="0" nodeType="clickEffect">
                                  <p:stCondLst>
                                    <p:cond delay="0"/>
                                  </p:stCondLst>
                                  <p:childTnLst>
                                    <p:set>
                                      <p:cBhvr>
                                        <p:cTn id="55" dur="1" fill="hold">
                                          <p:stCondLst>
                                            <p:cond delay="0"/>
                                          </p:stCondLst>
                                        </p:cTn>
                                        <p:tgtEl>
                                          <p:spTgt spid="132103"/>
                                        </p:tgtEl>
                                        <p:attrNameLst>
                                          <p:attrName>style.visibility</p:attrName>
                                        </p:attrNameLst>
                                      </p:cBhvr>
                                      <p:to>
                                        <p:strVal val="visible"/>
                                      </p:to>
                                    </p:set>
                                    <p:anim calcmode="lin" valueType="num">
                                      <p:cBhvr additive="base">
                                        <p:cTn id="56" dur="500" fill="hold"/>
                                        <p:tgtEl>
                                          <p:spTgt spid="132103"/>
                                        </p:tgtEl>
                                        <p:attrNameLst>
                                          <p:attrName>ppt_x</p:attrName>
                                        </p:attrNameLst>
                                      </p:cBhvr>
                                      <p:tavLst>
                                        <p:tav tm="0">
                                          <p:val>
                                            <p:strVal val="1+#ppt_w/2"/>
                                          </p:val>
                                        </p:tav>
                                        <p:tav tm="100000">
                                          <p:val>
                                            <p:strVal val="#ppt_x"/>
                                          </p:val>
                                        </p:tav>
                                      </p:tavLst>
                                    </p:anim>
                                    <p:anim calcmode="lin" valueType="num">
                                      <p:cBhvr additive="base">
                                        <p:cTn id="57" dur="500" fill="hold"/>
                                        <p:tgtEl>
                                          <p:spTgt spid="132103"/>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132114"/>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132115"/>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nodeType="clickEffect">
                                  <p:stCondLst>
                                    <p:cond delay="0"/>
                                  </p:stCondLst>
                                  <p:childTnLst>
                                    <p:set>
                                      <p:cBhvr>
                                        <p:cTn id="69" dur="1" fill="hold">
                                          <p:stCondLst>
                                            <p:cond delay="0"/>
                                          </p:stCondLst>
                                        </p:cTn>
                                        <p:tgtEl>
                                          <p:spTgt spid="132120"/>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2" presetClass="entr" presetSubtype="2" fill="hold" grpId="0" nodeType="clickEffect">
                                  <p:stCondLst>
                                    <p:cond delay="0"/>
                                  </p:stCondLst>
                                  <p:childTnLst>
                                    <p:set>
                                      <p:cBhvr>
                                        <p:cTn id="73" dur="1" fill="hold">
                                          <p:stCondLst>
                                            <p:cond delay="0"/>
                                          </p:stCondLst>
                                        </p:cTn>
                                        <p:tgtEl>
                                          <p:spTgt spid="132105"/>
                                        </p:tgtEl>
                                        <p:attrNameLst>
                                          <p:attrName>style.visibility</p:attrName>
                                        </p:attrNameLst>
                                      </p:cBhvr>
                                      <p:to>
                                        <p:strVal val="visible"/>
                                      </p:to>
                                    </p:set>
                                    <p:anim calcmode="lin" valueType="num">
                                      <p:cBhvr additive="base">
                                        <p:cTn id="74" dur="500" fill="hold"/>
                                        <p:tgtEl>
                                          <p:spTgt spid="132105"/>
                                        </p:tgtEl>
                                        <p:attrNameLst>
                                          <p:attrName>ppt_x</p:attrName>
                                        </p:attrNameLst>
                                      </p:cBhvr>
                                      <p:tavLst>
                                        <p:tav tm="0">
                                          <p:val>
                                            <p:strVal val="1+#ppt_w/2"/>
                                          </p:val>
                                        </p:tav>
                                        <p:tav tm="100000">
                                          <p:val>
                                            <p:strVal val="#ppt_x"/>
                                          </p:val>
                                        </p:tav>
                                      </p:tavLst>
                                    </p:anim>
                                    <p:anim calcmode="lin" valueType="num">
                                      <p:cBhvr additive="base">
                                        <p:cTn id="75" dur="500" fill="hold"/>
                                        <p:tgtEl>
                                          <p:spTgt spid="132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8" grpId="0" build="p"/>
      <p:bldP spid="132102" grpId="0"/>
      <p:bldP spid="132103" grpId="0"/>
      <p:bldP spid="13210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 Box 2"/>
          <p:cNvSpPr txBox="1"/>
          <p:nvPr/>
        </p:nvSpPr>
        <p:spPr>
          <a:xfrm>
            <a:off x="107950" y="908050"/>
            <a:ext cx="8964613" cy="4968875"/>
          </a:xfrm>
          <a:prstGeom prst="rect">
            <a:avLst/>
          </a:prstGeom>
          <a:noFill/>
          <a:ln w="9525">
            <a:noFill/>
          </a:ln>
        </p:spPr>
        <p:txBody>
          <a:bodyPr anchor="t">
            <a:spAutoFit/>
          </a:bodyPr>
          <a:lstStyle/>
          <a:p>
            <a:r>
              <a:rPr lang="zh-CN" altLang="en-US" sz="4000" b="1" dirty="0">
                <a:solidFill>
                  <a:schemeClr val="bg1"/>
                </a:solidFill>
                <a:latin typeface="宋体" panose="02010600030101010101" pitchFamily="2" charset="-122"/>
                <a:ea typeface="黑体" panose="02010609060101010101" pitchFamily="49" charset="-122"/>
              </a:rPr>
              <a:t>　　</a:t>
            </a:r>
            <a:r>
              <a:rPr lang="zh-CN" altLang="en-US" sz="4000" dirty="0">
                <a:solidFill>
                  <a:schemeClr val="bg1"/>
                </a:solidFill>
                <a:latin typeface="黑体" panose="02010609060101010101" pitchFamily="49" charset="-122"/>
                <a:ea typeface="黑体" panose="02010609060101010101" pitchFamily="49" charset="-122"/>
              </a:rPr>
              <a:t>君子三年不为礼礼必坏三年不为乐</a:t>
            </a:r>
            <a:br>
              <a:rPr lang="zh-CN" altLang="en-US" sz="4000" dirty="0">
                <a:solidFill>
                  <a:schemeClr val="bg1"/>
                </a:solidFill>
                <a:latin typeface="黑体" panose="02010609060101010101" pitchFamily="49" charset="-122"/>
                <a:ea typeface="黑体" panose="02010609060101010101" pitchFamily="49" charset="-122"/>
              </a:rPr>
            </a:br>
            <a:r>
              <a:rPr lang="zh-CN" altLang="en-US" sz="4000" dirty="0">
                <a:solidFill>
                  <a:schemeClr val="bg1"/>
                </a:solidFill>
                <a:latin typeface="黑体" panose="02010609060101010101" pitchFamily="49" charset="-122"/>
                <a:ea typeface="黑体" panose="02010609060101010101" pitchFamily="49" charset="-122"/>
              </a:rPr>
              <a:t>乐必崩</a:t>
            </a:r>
          </a:p>
          <a:p>
            <a:r>
              <a:rPr lang="zh-CN" altLang="en-US" sz="4000" dirty="0">
                <a:solidFill>
                  <a:schemeClr val="bg1"/>
                </a:solidFill>
                <a:latin typeface="黑体" panose="02010609060101010101" pitchFamily="49" charset="-122"/>
                <a:ea typeface="黑体" panose="02010609060101010101" pitchFamily="49" charset="-122"/>
              </a:rPr>
              <a:t>　　孔子曰君子有三戒少之时血气未定</a:t>
            </a:r>
            <a:br>
              <a:rPr lang="zh-CN" altLang="en-US" sz="4000" dirty="0">
                <a:solidFill>
                  <a:schemeClr val="bg1"/>
                </a:solidFill>
                <a:latin typeface="黑体" panose="02010609060101010101" pitchFamily="49" charset="-122"/>
                <a:ea typeface="黑体" panose="02010609060101010101" pitchFamily="49" charset="-122"/>
              </a:rPr>
            </a:br>
            <a:r>
              <a:rPr lang="zh-CN" altLang="en-US" sz="4000" dirty="0">
                <a:solidFill>
                  <a:schemeClr val="bg1"/>
                </a:solidFill>
                <a:latin typeface="黑体" panose="02010609060101010101" pitchFamily="49" charset="-122"/>
                <a:ea typeface="黑体" panose="02010609060101010101" pitchFamily="49" charset="-122"/>
              </a:rPr>
              <a:t>戒之在色及其壮也血气方刚戒之在斗及</a:t>
            </a:r>
            <a:br>
              <a:rPr lang="zh-CN" altLang="en-US" sz="4000" dirty="0">
                <a:solidFill>
                  <a:schemeClr val="bg1"/>
                </a:solidFill>
                <a:latin typeface="黑体" panose="02010609060101010101" pitchFamily="49" charset="-122"/>
                <a:ea typeface="黑体" panose="02010609060101010101" pitchFamily="49" charset="-122"/>
              </a:rPr>
            </a:br>
            <a:r>
              <a:rPr lang="zh-CN" altLang="en-US" sz="4000" dirty="0">
                <a:solidFill>
                  <a:schemeClr val="bg1"/>
                </a:solidFill>
                <a:latin typeface="黑体" panose="02010609060101010101" pitchFamily="49" charset="-122"/>
                <a:ea typeface="黑体" panose="02010609060101010101" pitchFamily="49" charset="-122"/>
              </a:rPr>
              <a:t>其老也血气既衰戒之在得</a:t>
            </a:r>
          </a:p>
          <a:p>
            <a:r>
              <a:rPr lang="zh-CN" altLang="en-US" sz="4000" dirty="0">
                <a:solidFill>
                  <a:schemeClr val="bg1"/>
                </a:solidFill>
                <a:latin typeface="黑体" panose="02010609060101010101" pitchFamily="49" charset="-122"/>
                <a:ea typeface="黑体" panose="02010609060101010101" pitchFamily="49" charset="-122"/>
              </a:rPr>
              <a:t>　　</a:t>
            </a:r>
          </a:p>
          <a:p>
            <a:r>
              <a:rPr lang="zh-CN" altLang="en-US" sz="4000" dirty="0">
                <a:solidFill>
                  <a:schemeClr val="bg1"/>
                </a:solidFill>
                <a:latin typeface="黑体" panose="02010609060101010101" pitchFamily="49" charset="-122"/>
                <a:ea typeface="黑体" panose="02010609060101010101" pitchFamily="49" charset="-122"/>
              </a:rPr>
              <a:t>    悍吏之来吾乡叫嚣乎东西隳突乎南</a:t>
            </a:r>
            <a:br>
              <a:rPr lang="zh-CN" altLang="en-US" sz="4000" dirty="0">
                <a:solidFill>
                  <a:schemeClr val="bg1"/>
                </a:solidFill>
                <a:latin typeface="黑体" panose="02010609060101010101" pitchFamily="49" charset="-122"/>
                <a:ea typeface="黑体" panose="02010609060101010101" pitchFamily="49" charset="-122"/>
              </a:rPr>
            </a:br>
            <a:r>
              <a:rPr lang="zh-CN" altLang="en-US" sz="4000" dirty="0">
                <a:solidFill>
                  <a:schemeClr val="bg1"/>
                </a:solidFill>
                <a:latin typeface="黑体" panose="02010609060101010101" pitchFamily="49" charset="-122"/>
                <a:ea typeface="黑体" panose="02010609060101010101" pitchFamily="49" charset="-122"/>
              </a:rPr>
              <a:t>北</a:t>
            </a:r>
          </a:p>
        </p:txBody>
      </p:sp>
      <p:pic>
        <p:nvPicPr>
          <p:cNvPr id="31746" name="Picture 3" descr="6_293_8"/>
          <p:cNvPicPr>
            <a:picLocks noChangeAspect="1"/>
          </p:cNvPicPr>
          <p:nvPr/>
        </p:nvPicPr>
        <p:blipFill>
          <a:blip r:embed="rId2" cstate="print">
            <a:clrChange>
              <a:clrFrom>
                <a:srgbClr val="FDFDE3"/>
              </a:clrFrom>
              <a:clrTo>
                <a:srgbClr val="FDFDE3">
                  <a:alpha val="0"/>
                </a:srgbClr>
              </a:clrTo>
            </a:clrChange>
          </a:blip>
          <a:srcRect l="13768" t="-1646" r="37007" b="75513"/>
          <a:stretch>
            <a:fillRect/>
          </a:stretch>
        </p:blipFill>
        <p:spPr>
          <a:xfrm>
            <a:off x="0" y="0"/>
            <a:ext cx="2700338" cy="996950"/>
          </a:xfrm>
          <a:prstGeom prst="rect">
            <a:avLst/>
          </a:prstGeom>
          <a:noFill/>
          <a:ln w="9525">
            <a:noFill/>
          </a:ln>
        </p:spPr>
      </p:pic>
      <p:sp>
        <p:nvSpPr>
          <p:cNvPr id="215044" name="Rectangle 4"/>
          <p:cNvSpPr/>
          <p:nvPr/>
        </p:nvSpPr>
        <p:spPr>
          <a:xfrm>
            <a:off x="5651500" y="1557338"/>
            <a:ext cx="3024188" cy="701675"/>
          </a:xfrm>
          <a:prstGeom prst="rect">
            <a:avLst/>
          </a:prstGeom>
          <a:noFill/>
          <a:ln w="9525">
            <a:noFill/>
          </a:ln>
        </p:spPr>
        <p:txBody>
          <a:bodyPr anchor="t">
            <a:spAutoFit/>
          </a:bodyPr>
          <a:lstStyle/>
          <a:p>
            <a:r>
              <a:rPr lang="zh-CN" altLang="en-US" sz="4000" dirty="0">
                <a:solidFill>
                  <a:srgbClr val="FFFF00"/>
                </a:solidFill>
                <a:latin typeface="黑体" panose="02010609060101010101" pitchFamily="49" charset="-122"/>
                <a:ea typeface="黑体" panose="02010609060101010101" pitchFamily="49" charset="-122"/>
              </a:rPr>
              <a:t>对偶，顶真</a:t>
            </a:r>
          </a:p>
        </p:txBody>
      </p:sp>
      <p:sp>
        <p:nvSpPr>
          <p:cNvPr id="215045" name="Rectangle 5"/>
          <p:cNvSpPr/>
          <p:nvPr/>
        </p:nvSpPr>
        <p:spPr>
          <a:xfrm>
            <a:off x="6011863" y="3357563"/>
            <a:ext cx="3132137" cy="701675"/>
          </a:xfrm>
          <a:prstGeom prst="rect">
            <a:avLst/>
          </a:prstGeom>
          <a:noFill/>
          <a:ln w="9525">
            <a:noFill/>
          </a:ln>
        </p:spPr>
        <p:txBody>
          <a:bodyPr anchor="t">
            <a:spAutoFit/>
          </a:bodyPr>
          <a:lstStyle/>
          <a:p>
            <a:r>
              <a:rPr lang="zh-CN" altLang="en-US" sz="4000" dirty="0">
                <a:solidFill>
                  <a:srgbClr val="FFFF00"/>
                </a:solidFill>
                <a:latin typeface="黑体" panose="02010609060101010101" pitchFamily="49" charset="-122"/>
                <a:ea typeface="黑体" panose="02010609060101010101" pitchFamily="49" charset="-122"/>
              </a:rPr>
              <a:t>对偶、排比</a:t>
            </a:r>
          </a:p>
        </p:txBody>
      </p:sp>
      <p:sp>
        <p:nvSpPr>
          <p:cNvPr id="215047" name="Line 7"/>
          <p:cNvSpPr/>
          <p:nvPr/>
        </p:nvSpPr>
        <p:spPr>
          <a:xfrm flipH="1">
            <a:off x="4572000" y="981075"/>
            <a:ext cx="503238" cy="647700"/>
          </a:xfrm>
          <a:prstGeom prst="line">
            <a:avLst/>
          </a:prstGeom>
          <a:ln w="34925" cap="flat" cmpd="sng">
            <a:solidFill>
              <a:srgbClr val="FF0000"/>
            </a:solidFill>
            <a:prstDash val="solid"/>
            <a:round/>
            <a:headEnd type="none" w="med" len="med"/>
            <a:tailEnd type="none" w="med" len="med"/>
          </a:ln>
        </p:spPr>
      </p:sp>
      <p:sp>
        <p:nvSpPr>
          <p:cNvPr id="215048" name="Line 8"/>
          <p:cNvSpPr/>
          <p:nvPr/>
        </p:nvSpPr>
        <p:spPr>
          <a:xfrm flipH="1">
            <a:off x="2555875" y="2205038"/>
            <a:ext cx="503238" cy="647700"/>
          </a:xfrm>
          <a:prstGeom prst="line">
            <a:avLst/>
          </a:prstGeom>
          <a:ln w="34925" cap="flat" cmpd="sng">
            <a:solidFill>
              <a:srgbClr val="FF0000"/>
            </a:solidFill>
            <a:prstDash val="solid"/>
            <a:round/>
            <a:headEnd type="none" w="med" len="med"/>
            <a:tailEnd type="none" w="med" len="med"/>
          </a:ln>
        </p:spPr>
      </p:sp>
      <p:sp>
        <p:nvSpPr>
          <p:cNvPr id="215049" name="Line 9"/>
          <p:cNvSpPr/>
          <p:nvPr/>
        </p:nvSpPr>
        <p:spPr>
          <a:xfrm flipH="1">
            <a:off x="8640763" y="2205038"/>
            <a:ext cx="503237" cy="647700"/>
          </a:xfrm>
          <a:prstGeom prst="line">
            <a:avLst/>
          </a:prstGeom>
          <a:ln w="34925" cap="flat" cmpd="sng">
            <a:solidFill>
              <a:srgbClr val="FF0000"/>
            </a:solidFill>
            <a:prstDash val="solid"/>
            <a:round/>
            <a:headEnd type="none" w="med" len="med"/>
            <a:tailEnd type="none" w="med" len="med"/>
          </a:ln>
        </p:spPr>
      </p:sp>
      <p:sp>
        <p:nvSpPr>
          <p:cNvPr id="215050" name="Line 10"/>
          <p:cNvSpPr/>
          <p:nvPr/>
        </p:nvSpPr>
        <p:spPr>
          <a:xfrm flipH="1">
            <a:off x="5148263" y="2133600"/>
            <a:ext cx="503237" cy="647700"/>
          </a:xfrm>
          <a:prstGeom prst="line">
            <a:avLst/>
          </a:prstGeom>
          <a:ln w="34925" cap="flat" cmpd="sng">
            <a:solidFill>
              <a:srgbClr val="FF0000"/>
            </a:solidFill>
            <a:prstDash val="solid"/>
            <a:round/>
            <a:headEnd type="none" w="med" len="med"/>
            <a:tailEnd type="none" w="med" len="med"/>
          </a:ln>
        </p:spPr>
      </p:sp>
      <p:sp>
        <p:nvSpPr>
          <p:cNvPr id="215051" name="Line 11"/>
          <p:cNvSpPr/>
          <p:nvPr/>
        </p:nvSpPr>
        <p:spPr>
          <a:xfrm flipH="1">
            <a:off x="6084888" y="2781300"/>
            <a:ext cx="503237" cy="647700"/>
          </a:xfrm>
          <a:prstGeom prst="line">
            <a:avLst/>
          </a:prstGeom>
          <a:ln w="34925" cap="flat" cmpd="sng">
            <a:solidFill>
              <a:srgbClr val="FF0000"/>
            </a:solidFill>
            <a:prstDash val="solid"/>
            <a:round/>
            <a:headEnd type="none" w="med" len="med"/>
            <a:tailEnd type="none" w="med" len="med"/>
          </a:ln>
        </p:spPr>
      </p:sp>
      <p:sp>
        <p:nvSpPr>
          <p:cNvPr id="215052" name="Line 12"/>
          <p:cNvSpPr/>
          <p:nvPr/>
        </p:nvSpPr>
        <p:spPr>
          <a:xfrm flipH="1">
            <a:off x="3492500" y="3429000"/>
            <a:ext cx="503238" cy="647700"/>
          </a:xfrm>
          <a:prstGeom prst="line">
            <a:avLst/>
          </a:prstGeom>
          <a:ln w="34925" cap="flat" cmpd="sng">
            <a:solidFill>
              <a:srgbClr val="FF0000"/>
            </a:solidFill>
            <a:prstDash val="solid"/>
            <a:round/>
            <a:headEnd type="none" w="med" len="med"/>
            <a:tailEnd type="none" w="med" len="med"/>
          </a:ln>
        </p:spPr>
      </p:sp>
      <p:sp>
        <p:nvSpPr>
          <p:cNvPr id="215053" name="Line 13"/>
          <p:cNvSpPr/>
          <p:nvPr/>
        </p:nvSpPr>
        <p:spPr>
          <a:xfrm flipH="1">
            <a:off x="1908175" y="2852738"/>
            <a:ext cx="503238" cy="647700"/>
          </a:xfrm>
          <a:prstGeom prst="line">
            <a:avLst/>
          </a:prstGeom>
          <a:ln w="34925" cap="flat" cmpd="sng">
            <a:solidFill>
              <a:srgbClr val="FF0000"/>
            </a:solidFill>
            <a:prstDash val="solid"/>
            <a:round/>
            <a:headEnd type="none" w="med" len="med"/>
            <a:tailEnd type="none" w="med" len="med"/>
          </a:ln>
        </p:spPr>
      </p:sp>
      <p:pic>
        <p:nvPicPr>
          <p:cNvPr id="31756" name="Picture 16" descr="3a3"/>
          <p:cNvPicPr>
            <a:picLocks noChangeAspect="1"/>
          </p:cNvPicPr>
          <p:nvPr/>
        </p:nvPicPr>
        <p:blipFill>
          <a:blip r:embed="rId3" cstate="print">
            <a:clrChange>
              <a:clrFrom>
                <a:srgbClr val="E8EADD"/>
              </a:clrFrom>
              <a:clrTo>
                <a:srgbClr val="E8EADD">
                  <a:alpha val="0"/>
                </a:srgbClr>
              </a:clrTo>
            </a:clrChange>
            <a:lum bright="-29999" contrast="14000"/>
          </a:blip>
          <a:srcRect t="42343" r="52180" b="6534"/>
          <a:stretch>
            <a:fillRect/>
          </a:stretch>
        </p:blipFill>
        <p:spPr>
          <a:xfrm>
            <a:off x="7885113" y="5843588"/>
            <a:ext cx="1295400" cy="1016000"/>
          </a:xfrm>
          <a:prstGeom prst="rect">
            <a:avLst/>
          </a:prstGeom>
          <a:noFill/>
          <a:ln w="9525">
            <a:noFill/>
          </a:ln>
        </p:spPr>
      </p:pic>
      <p:sp>
        <p:nvSpPr>
          <p:cNvPr id="31757" name="WordArt 17">
            <a:hlinkClick r:id="rId4" action="ppaction://hlinksldjump"/>
          </p:cNvPr>
          <p:cNvSpPr>
            <a:spLocks noTextEdit="1"/>
          </p:cNvSpPr>
          <p:nvPr/>
        </p:nvSpPr>
        <p:spPr>
          <a:xfrm>
            <a:off x="5580063" y="0"/>
            <a:ext cx="3421062"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典型例题</a:t>
            </a:r>
          </a:p>
        </p:txBody>
      </p:sp>
      <p:sp>
        <p:nvSpPr>
          <p:cNvPr id="215059" name="Line 19"/>
          <p:cNvSpPr/>
          <p:nvPr/>
        </p:nvSpPr>
        <p:spPr>
          <a:xfrm flipH="1">
            <a:off x="6588125" y="2205038"/>
            <a:ext cx="503238" cy="647700"/>
          </a:xfrm>
          <a:prstGeom prst="line">
            <a:avLst/>
          </a:prstGeom>
          <a:ln w="34925" cap="flat" cmpd="sng">
            <a:solidFill>
              <a:srgbClr val="FF0000"/>
            </a:solidFill>
            <a:prstDash val="solid"/>
            <a:round/>
            <a:headEnd type="none" w="med" len="med"/>
            <a:tailEnd type="none" w="med" len="med"/>
          </a:ln>
        </p:spPr>
      </p:sp>
      <p:sp>
        <p:nvSpPr>
          <p:cNvPr id="215060" name="Line 20"/>
          <p:cNvSpPr/>
          <p:nvPr/>
        </p:nvSpPr>
        <p:spPr>
          <a:xfrm flipH="1">
            <a:off x="4067175" y="2781300"/>
            <a:ext cx="503238" cy="647700"/>
          </a:xfrm>
          <a:prstGeom prst="line">
            <a:avLst/>
          </a:prstGeom>
          <a:ln w="34925" cap="flat" cmpd="sng">
            <a:solidFill>
              <a:srgbClr val="FF0000"/>
            </a:solidFill>
            <a:prstDash val="solid"/>
            <a:round/>
            <a:headEnd type="none" w="med" len="med"/>
            <a:tailEnd type="none" w="med" len="med"/>
          </a:ln>
        </p:spPr>
      </p:sp>
      <p:sp>
        <p:nvSpPr>
          <p:cNvPr id="215061" name="Line 21"/>
          <p:cNvSpPr/>
          <p:nvPr/>
        </p:nvSpPr>
        <p:spPr>
          <a:xfrm flipH="1">
            <a:off x="8101013" y="2781300"/>
            <a:ext cx="503237" cy="647700"/>
          </a:xfrm>
          <a:prstGeom prst="line">
            <a:avLst/>
          </a:prstGeom>
          <a:ln w="34925" cap="flat" cmpd="sng">
            <a:solidFill>
              <a:srgbClr val="FF0000"/>
            </a:solidFill>
            <a:prstDash val="solid"/>
            <a:round/>
            <a:headEnd type="none" w="med" len="med"/>
            <a:tailEnd type="none" w="med" len="med"/>
          </a:ln>
        </p:spPr>
      </p:sp>
      <p:sp>
        <p:nvSpPr>
          <p:cNvPr id="215062" name="Line 22"/>
          <p:cNvSpPr/>
          <p:nvPr/>
        </p:nvSpPr>
        <p:spPr>
          <a:xfrm flipH="1">
            <a:off x="1547813" y="3357563"/>
            <a:ext cx="503237" cy="647700"/>
          </a:xfrm>
          <a:prstGeom prst="line">
            <a:avLst/>
          </a:prstGeom>
          <a:ln w="34925" cap="flat" cmpd="sng">
            <a:solidFill>
              <a:srgbClr val="FF0000"/>
            </a:solidFill>
            <a:prstDash val="solid"/>
            <a:round/>
            <a:headEnd type="none" w="med" len="med"/>
            <a:tailEnd type="none" w="med" len="med"/>
          </a:ln>
        </p:spPr>
      </p:sp>
      <p:sp>
        <p:nvSpPr>
          <p:cNvPr id="215063" name="Line 23"/>
          <p:cNvSpPr/>
          <p:nvPr/>
        </p:nvSpPr>
        <p:spPr>
          <a:xfrm flipH="1">
            <a:off x="6084888" y="981075"/>
            <a:ext cx="503237" cy="647700"/>
          </a:xfrm>
          <a:prstGeom prst="line">
            <a:avLst/>
          </a:prstGeom>
          <a:ln w="34925" cap="flat" cmpd="sng">
            <a:solidFill>
              <a:srgbClr val="FF0000"/>
            </a:solidFill>
            <a:prstDash val="solid"/>
            <a:round/>
            <a:headEnd type="none" w="med" len="med"/>
            <a:tailEnd type="none" w="med" len="med"/>
          </a:ln>
        </p:spPr>
      </p:sp>
      <p:sp>
        <p:nvSpPr>
          <p:cNvPr id="215064" name="Line 24"/>
          <p:cNvSpPr/>
          <p:nvPr/>
        </p:nvSpPr>
        <p:spPr>
          <a:xfrm flipH="1">
            <a:off x="8640763" y="1052513"/>
            <a:ext cx="503237" cy="647700"/>
          </a:xfrm>
          <a:prstGeom prst="line">
            <a:avLst/>
          </a:prstGeom>
          <a:ln w="34925" cap="flat" cmpd="sng">
            <a:solidFill>
              <a:srgbClr val="FF0000"/>
            </a:solidFill>
            <a:prstDash val="solid"/>
            <a:round/>
            <a:headEnd type="none" w="med" len="med"/>
            <a:tailEnd type="none" w="med" len="med"/>
          </a:ln>
        </p:spPr>
      </p:sp>
      <p:sp>
        <p:nvSpPr>
          <p:cNvPr id="215065" name="Line 25"/>
          <p:cNvSpPr/>
          <p:nvPr/>
        </p:nvSpPr>
        <p:spPr>
          <a:xfrm flipH="1">
            <a:off x="4067175" y="4508500"/>
            <a:ext cx="503238" cy="647700"/>
          </a:xfrm>
          <a:prstGeom prst="line">
            <a:avLst/>
          </a:prstGeom>
          <a:ln w="34925" cap="flat" cmpd="sng">
            <a:solidFill>
              <a:srgbClr val="FF0000"/>
            </a:solidFill>
            <a:prstDash val="solid"/>
            <a:round/>
            <a:headEnd type="none" w="med" len="med"/>
            <a:tailEnd type="none" w="med" len="med"/>
          </a:ln>
        </p:spPr>
      </p:sp>
      <p:sp>
        <p:nvSpPr>
          <p:cNvPr id="215066" name="Line 26"/>
          <p:cNvSpPr/>
          <p:nvPr/>
        </p:nvSpPr>
        <p:spPr>
          <a:xfrm flipH="1">
            <a:off x="6659563" y="4508500"/>
            <a:ext cx="503237" cy="647700"/>
          </a:xfrm>
          <a:prstGeom prst="line">
            <a:avLst/>
          </a:prstGeom>
          <a:ln w="34925" cap="flat" cmpd="sng">
            <a:solidFill>
              <a:srgbClr val="FF0000"/>
            </a:solidFill>
            <a:prstDash val="solid"/>
            <a:round/>
            <a:headEnd type="none" w="med" len="med"/>
            <a:tailEnd type="none" w="med" len="med"/>
          </a:ln>
        </p:spPr>
      </p:sp>
      <p:sp>
        <p:nvSpPr>
          <p:cNvPr id="215067" name="Rectangle 27"/>
          <p:cNvSpPr/>
          <p:nvPr/>
        </p:nvSpPr>
        <p:spPr>
          <a:xfrm>
            <a:off x="6084888" y="5516563"/>
            <a:ext cx="1798637" cy="701675"/>
          </a:xfrm>
          <a:prstGeom prst="rect">
            <a:avLst/>
          </a:prstGeom>
          <a:noFill/>
          <a:ln w="9525">
            <a:noFill/>
          </a:ln>
        </p:spPr>
        <p:txBody>
          <a:bodyPr anchor="t">
            <a:spAutoFit/>
          </a:bodyPr>
          <a:lstStyle/>
          <a:p>
            <a:r>
              <a:rPr lang="zh-CN" altLang="en-US" sz="4000" dirty="0">
                <a:solidFill>
                  <a:srgbClr val="FFFF00"/>
                </a:solidFill>
                <a:latin typeface="黑体" panose="02010609060101010101" pitchFamily="49" charset="-122"/>
                <a:ea typeface="黑体" panose="02010609060101010101" pitchFamily="49" charset="-122"/>
              </a:rPr>
              <a:t>互文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506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506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15044"/>
                                        </p:tgtEl>
                                        <p:attrNameLst>
                                          <p:attrName>style.visibility</p:attrName>
                                        </p:attrNameLst>
                                      </p:cBhvr>
                                      <p:to>
                                        <p:strVal val="visible"/>
                                      </p:to>
                                    </p:set>
                                    <p:anim calcmode="lin" valueType="num">
                                      <p:cBhvr additive="base">
                                        <p:cTn id="19" dur="500" fill="hold"/>
                                        <p:tgtEl>
                                          <p:spTgt spid="215044"/>
                                        </p:tgtEl>
                                        <p:attrNameLst>
                                          <p:attrName>ppt_x</p:attrName>
                                        </p:attrNameLst>
                                      </p:cBhvr>
                                      <p:tavLst>
                                        <p:tav tm="0">
                                          <p:val>
                                            <p:strVal val="1+#ppt_w/2"/>
                                          </p:val>
                                        </p:tav>
                                        <p:tav tm="100000">
                                          <p:val>
                                            <p:strVal val="#ppt_x"/>
                                          </p:val>
                                        </p:tav>
                                      </p:tavLst>
                                    </p:anim>
                                    <p:anim calcmode="lin" valueType="num">
                                      <p:cBhvr additive="base">
                                        <p:cTn id="20" dur="500" fill="hold"/>
                                        <p:tgtEl>
                                          <p:spTgt spid="21504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1504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1505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1505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1504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1505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1506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1505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1506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21506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15052"/>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2" presetClass="entr" presetSubtype="2" fill="hold" grpId="0" nodeType="clickEffect">
                                  <p:stCondLst>
                                    <p:cond delay="0"/>
                                  </p:stCondLst>
                                  <p:childTnLst>
                                    <p:set>
                                      <p:cBhvr>
                                        <p:cTn id="64" dur="1" fill="hold">
                                          <p:stCondLst>
                                            <p:cond delay="0"/>
                                          </p:stCondLst>
                                        </p:cTn>
                                        <p:tgtEl>
                                          <p:spTgt spid="215045"/>
                                        </p:tgtEl>
                                        <p:attrNameLst>
                                          <p:attrName>style.visibility</p:attrName>
                                        </p:attrNameLst>
                                      </p:cBhvr>
                                      <p:to>
                                        <p:strVal val="visible"/>
                                      </p:to>
                                    </p:set>
                                    <p:anim calcmode="lin" valueType="num">
                                      <p:cBhvr additive="base">
                                        <p:cTn id="65" dur="500" fill="hold"/>
                                        <p:tgtEl>
                                          <p:spTgt spid="215045"/>
                                        </p:tgtEl>
                                        <p:attrNameLst>
                                          <p:attrName>ppt_x</p:attrName>
                                        </p:attrNameLst>
                                      </p:cBhvr>
                                      <p:tavLst>
                                        <p:tav tm="0">
                                          <p:val>
                                            <p:strVal val="1+#ppt_w/2"/>
                                          </p:val>
                                        </p:tav>
                                        <p:tav tm="100000">
                                          <p:val>
                                            <p:strVal val="#ppt_x"/>
                                          </p:val>
                                        </p:tav>
                                      </p:tavLst>
                                    </p:anim>
                                    <p:anim calcmode="lin" valueType="num">
                                      <p:cBhvr additive="base">
                                        <p:cTn id="66" dur="500" fill="hold"/>
                                        <p:tgtEl>
                                          <p:spTgt spid="215045"/>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1506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15066"/>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215067"/>
                                        </p:tgtEl>
                                        <p:attrNameLst>
                                          <p:attrName>style.visibility</p:attrName>
                                        </p:attrNameLst>
                                      </p:cBhvr>
                                      <p:to>
                                        <p:strVal val="visible"/>
                                      </p:to>
                                    </p:set>
                                    <p:anim calcmode="lin" valueType="num">
                                      <p:cBhvr additive="base">
                                        <p:cTn id="79" dur="500" fill="hold"/>
                                        <p:tgtEl>
                                          <p:spTgt spid="215067"/>
                                        </p:tgtEl>
                                        <p:attrNameLst>
                                          <p:attrName>ppt_x</p:attrName>
                                        </p:attrNameLst>
                                      </p:cBhvr>
                                      <p:tavLst>
                                        <p:tav tm="0">
                                          <p:val>
                                            <p:strVal val="1+#ppt_w/2"/>
                                          </p:val>
                                        </p:tav>
                                        <p:tav tm="100000">
                                          <p:val>
                                            <p:strVal val="#ppt_x"/>
                                          </p:val>
                                        </p:tav>
                                      </p:tavLst>
                                    </p:anim>
                                    <p:anim calcmode="lin" valueType="num">
                                      <p:cBhvr additive="base">
                                        <p:cTn id="80" dur="500" fill="hold"/>
                                        <p:tgtEl>
                                          <p:spTgt spid="2150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4" grpId="0"/>
      <p:bldP spid="215045" grpId="0"/>
      <p:bldP spid="21506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Text Box 2"/>
          <p:cNvSpPr txBox="1"/>
          <p:nvPr/>
        </p:nvSpPr>
        <p:spPr>
          <a:xfrm>
            <a:off x="323850" y="1773238"/>
            <a:ext cx="8820150" cy="4111625"/>
          </a:xfrm>
          <a:prstGeom prst="rect">
            <a:avLst/>
          </a:prstGeom>
          <a:noFill/>
          <a:ln w="9525">
            <a:noFill/>
          </a:ln>
        </p:spPr>
        <p:txBody>
          <a:bodyPr anchor="t">
            <a:spAutoFit/>
          </a:bodyPr>
          <a:lstStyle/>
          <a:p>
            <a:r>
              <a:rPr lang="zh-CN" altLang="en-US" sz="4400" b="1" dirty="0">
                <a:solidFill>
                  <a:schemeClr val="bg1"/>
                </a:solidFill>
                <a:latin typeface="宋体" panose="02010600030101010101" pitchFamily="2" charset="-122"/>
                <a:ea typeface="黑体" panose="02010609060101010101" pitchFamily="49" charset="-122"/>
              </a:rPr>
              <a:t>　　</a:t>
            </a:r>
            <a:r>
              <a:rPr lang="zh-CN" altLang="en-US" sz="4400" dirty="0">
                <a:solidFill>
                  <a:schemeClr val="bg1"/>
                </a:solidFill>
                <a:latin typeface="黑体" panose="02010609060101010101" pitchFamily="49" charset="-122"/>
                <a:ea typeface="黑体" panose="02010609060101010101" pitchFamily="49" charset="-122"/>
              </a:rPr>
              <a:t>古人写文章很讲究语句的整齐对称，行文中经常上下句用相同的字数和结构，并常常运用</a:t>
            </a:r>
            <a:r>
              <a:rPr lang="zh-CN" altLang="en-US" sz="4400" u="sng" dirty="0">
                <a:solidFill>
                  <a:srgbClr val="FF00FF"/>
                </a:solidFill>
                <a:latin typeface="黑体" panose="02010609060101010101" pitchFamily="49" charset="-122"/>
                <a:ea typeface="黑体" panose="02010609060101010101" pitchFamily="49" charset="-122"/>
              </a:rPr>
              <a:t>对偶、排比、顶真、互文</a:t>
            </a:r>
            <a:r>
              <a:rPr lang="zh-CN" altLang="en-US" sz="4400" dirty="0">
                <a:solidFill>
                  <a:schemeClr val="bg1"/>
                </a:solidFill>
                <a:latin typeface="黑体" panose="02010609060101010101" pitchFamily="49" charset="-122"/>
                <a:ea typeface="黑体" panose="02010609060101010101" pitchFamily="49" charset="-122"/>
              </a:rPr>
              <a:t>等修辞方法。利用这个特点我们可以方便快捷地进行文言断句</a:t>
            </a:r>
          </a:p>
        </p:txBody>
      </p:sp>
      <p:pic>
        <p:nvPicPr>
          <p:cNvPr id="32770" name="Picture 3" descr="6_293_8"/>
          <p:cNvPicPr>
            <a:picLocks noChangeAspect="1"/>
          </p:cNvPicPr>
          <p:nvPr/>
        </p:nvPicPr>
        <p:blipFill>
          <a:blip r:embed="rId2" cstate="print">
            <a:clrChange>
              <a:clrFrom>
                <a:srgbClr val="FDFDE3"/>
              </a:clrFrom>
              <a:clrTo>
                <a:srgbClr val="FDFDE3">
                  <a:alpha val="0"/>
                </a:srgbClr>
              </a:clrTo>
            </a:clrChange>
          </a:blip>
          <a:srcRect l="13768" t="-1646" r="37007" b="75513"/>
          <a:stretch>
            <a:fillRect/>
          </a:stretch>
        </p:blipFill>
        <p:spPr>
          <a:xfrm>
            <a:off x="0" y="0"/>
            <a:ext cx="2484438" cy="915988"/>
          </a:xfrm>
          <a:prstGeom prst="rect">
            <a:avLst/>
          </a:prstGeom>
          <a:noFill/>
          <a:ln w="9525">
            <a:noFill/>
          </a:ln>
        </p:spPr>
      </p:pic>
      <p:pic>
        <p:nvPicPr>
          <p:cNvPr id="32771" name="Picture 4" descr="3a3"/>
          <p:cNvPicPr>
            <a:picLocks noChangeAspect="1"/>
          </p:cNvPicPr>
          <p:nvPr/>
        </p:nvPicPr>
        <p:blipFill>
          <a:blip r:embed="rId3" cstate="print">
            <a:clrChange>
              <a:clrFrom>
                <a:srgbClr val="E8EADD"/>
              </a:clrFrom>
              <a:clrTo>
                <a:srgbClr val="E8EADD">
                  <a:alpha val="0"/>
                </a:srgbClr>
              </a:clrTo>
            </a:clrChange>
            <a:lum bright="-29999" contrast="14000"/>
          </a:blip>
          <a:srcRect t="42343" r="52180" b="6534"/>
          <a:stretch>
            <a:fillRect/>
          </a:stretch>
        </p:blipFill>
        <p:spPr>
          <a:xfrm>
            <a:off x="7451725" y="5532438"/>
            <a:ext cx="1692275" cy="1325562"/>
          </a:xfrm>
          <a:prstGeom prst="rect">
            <a:avLst/>
          </a:prstGeom>
          <a:noFill/>
          <a:ln w="9525">
            <a:noFill/>
          </a:ln>
        </p:spPr>
      </p:pic>
      <p:sp>
        <p:nvSpPr>
          <p:cNvPr id="32772" name="WordArt 5">
            <a:hlinkClick r:id="rId4" action="ppaction://hlinksldjump"/>
          </p:cNvPr>
          <p:cNvSpPr>
            <a:spLocks noTextEdit="1"/>
          </p:cNvSpPr>
          <p:nvPr/>
        </p:nvSpPr>
        <p:spPr>
          <a:xfrm>
            <a:off x="3635375" y="404813"/>
            <a:ext cx="5365750"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五、修辞方式断句法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33474">
                                            <p:txEl>
                                              <p:pRg st="0" end="0"/>
                                            </p:txEl>
                                          </p:spTgt>
                                        </p:tgtEl>
                                        <p:attrNameLst>
                                          <p:attrName>style.visibility</p:attrName>
                                        </p:attrNameLst>
                                      </p:cBhvr>
                                      <p:to>
                                        <p:strVal val="visible"/>
                                      </p:to>
                                    </p:set>
                                    <p:animEffect transition="in" filter="diamond(in)">
                                      <p:cBhvr>
                                        <p:cTn id="7" dur="2000"/>
                                        <p:tgtEl>
                                          <p:spTgt spid="2334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3" descr="6_293_8"/>
          <p:cNvPicPr>
            <a:picLocks noChangeAspect="1"/>
          </p:cNvPicPr>
          <p:nvPr/>
        </p:nvPicPr>
        <p:blipFill>
          <a:blip r:embed="rId2" cstate="print">
            <a:clrChange>
              <a:clrFrom>
                <a:srgbClr val="FDFDE3"/>
              </a:clrFrom>
              <a:clrTo>
                <a:srgbClr val="FDFDE3">
                  <a:alpha val="0"/>
                </a:srgbClr>
              </a:clrTo>
            </a:clrChange>
          </a:blip>
          <a:srcRect l="13768" t="-1646" r="37007" b="75513"/>
          <a:stretch>
            <a:fillRect/>
          </a:stretch>
        </p:blipFill>
        <p:spPr>
          <a:xfrm>
            <a:off x="0" y="0"/>
            <a:ext cx="3132138" cy="1155700"/>
          </a:xfrm>
          <a:prstGeom prst="rect">
            <a:avLst/>
          </a:prstGeom>
          <a:noFill/>
          <a:ln w="9525">
            <a:noFill/>
          </a:ln>
        </p:spPr>
      </p:pic>
      <p:sp>
        <p:nvSpPr>
          <p:cNvPr id="188420" name="AutoShape 4"/>
          <p:cNvSpPr/>
          <p:nvPr/>
        </p:nvSpPr>
        <p:spPr>
          <a:xfrm>
            <a:off x="4140200" y="2420938"/>
            <a:ext cx="204788" cy="2952750"/>
          </a:xfrm>
          <a:prstGeom prst="leftBrace">
            <a:avLst>
              <a:gd name="adj1" fmla="val 119954"/>
              <a:gd name="adj2" fmla="val 50000"/>
            </a:avLst>
          </a:prstGeom>
          <a:noFill/>
          <a:ln w="28575" cap="flat" cmpd="sng">
            <a:solidFill>
              <a:srgbClr val="00FF00"/>
            </a:solidFill>
            <a:prstDash val="solid"/>
            <a:round/>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188426" name="Text Box 10"/>
          <p:cNvSpPr txBox="1"/>
          <p:nvPr/>
        </p:nvSpPr>
        <p:spPr>
          <a:xfrm>
            <a:off x="1538288" y="1271588"/>
            <a:ext cx="6280150" cy="579437"/>
          </a:xfrm>
          <a:prstGeom prst="rect">
            <a:avLst/>
          </a:prstGeom>
          <a:noFill/>
          <a:ln w="9525">
            <a:noFill/>
          </a:ln>
        </p:spPr>
        <p:txBody>
          <a:bodyPr wrap="none" anchor="t">
            <a:spAutoFit/>
          </a:bodyPr>
          <a:lstStyle/>
          <a:p>
            <a:r>
              <a:rPr lang="zh-CN" altLang="en-US" sz="3200" dirty="0">
                <a:solidFill>
                  <a:srgbClr val="FFFF00"/>
                </a:solidFill>
                <a:latin typeface="Arial" panose="020B0604020202020204" pitchFamily="34" charset="0"/>
                <a:ea typeface="黑体" panose="02010609060101010101" pitchFamily="49" charset="-122"/>
              </a:rPr>
              <a:t>一、通读文段，理解文意是关键。</a:t>
            </a:r>
          </a:p>
        </p:txBody>
      </p:sp>
      <p:sp>
        <p:nvSpPr>
          <p:cNvPr id="188427" name="Text Box 11"/>
          <p:cNvSpPr txBox="1"/>
          <p:nvPr/>
        </p:nvSpPr>
        <p:spPr>
          <a:xfrm>
            <a:off x="1462088" y="3292475"/>
            <a:ext cx="3028950" cy="1066800"/>
          </a:xfrm>
          <a:prstGeom prst="rect">
            <a:avLst/>
          </a:prstGeom>
          <a:noFill/>
          <a:ln w="9525">
            <a:noFill/>
          </a:ln>
        </p:spPr>
        <p:txBody>
          <a:bodyPr wrap="none" anchor="t">
            <a:spAutoFit/>
          </a:bodyPr>
          <a:lstStyle/>
          <a:p>
            <a:r>
              <a:rPr lang="zh-CN" altLang="en-US" sz="3200" dirty="0">
                <a:solidFill>
                  <a:srgbClr val="FFFF00"/>
                </a:solidFill>
                <a:latin typeface="Arial" panose="020B0604020202020204" pitchFamily="34" charset="0"/>
                <a:ea typeface="黑体" panose="02010609060101010101" pitchFamily="49" charset="-122"/>
              </a:rPr>
              <a:t>二、巧用方法，</a:t>
            </a:r>
          </a:p>
          <a:p>
            <a:r>
              <a:rPr lang="zh-CN" altLang="en-US" sz="3200" dirty="0">
                <a:solidFill>
                  <a:srgbClr val="FFFF00"/>
                </a:solidFill>
                <a:latin typeface="Arial" panose="020B0604020202020204" pitchFamily="34" charset="0"/>
                <a:ea typeface="黑体" panose="02010609060101010101" pitchFamily="49" charset="-122"/>
              </a:rPr>
              <a:t>　　先易后难。</a:t>
            </a:r>
          </a:p>
        </p:txBody>
      </p:sp>
      <p:sp>
        <p:nvSpPr>
          <p:cNvPr id="188428" name="Text Box 12"/>
          <p:cNvSpPr txBox="1"/>
          <p:nvPr/>
        </p:nvSpPr>
        <p:spPr>
          <a:xfrm>
            <a:off x="1403350" y="5729288"/>
            <a:ext cx="7499350" cy="579437"/>
          </a:xfrm>
          <a:prstGeom prst="rect">
            <a:avLst/>
          </a:prstGeom>
          <a:noFill/>
          <a:ln w="9525">
            <a:noFill/>
          </a:ln>
        </p:spPr>
        <p:txBody>
          <a:bodyPr wrap="none" anchor="t">
            <a:spAutoFit/>
          </a:bodyPr>
          <a:lstStyle/>
          <a:p>
            <a:r>
              <a:rPr lang="zh-CN" altLang="en-US" sz="3200" dirty="0">
                <a:solidFill>
                  <a:srgbClr val="FFFF00"/>
                </a:solidFill>
                <a:latin typeface="Arial" panose="020B0604020202020204" pitchFamily="34" charset="0"/>
                <a:ea typeface="黑体" panose="02010609060101010101" pitchFamily="49" charset="-122"/>
              </a:rPr>
              <a:t>三、题目做完回头看，根据要求细检验。</a:t>
            </a:r>
          </a:p>
        </p:txBody>
      </p:sp>
      <p:sp>
        <p:nvSpPr>
          <p:cNvPr id="33798" name="AutoShape 13"/>
          <p:cNvSpPr/>
          <p:nvPr/>
        </p:nvSpPr>
        <p:spPr>
          <a:xfrm>
            <a:off x="1042988" y="1628775"/>
            <a:ext cx="360362" cy="4465638"/>
          </a:xfrm>
          <a:prstGeom prst="leftBrace">
            <a:avLst>
              <a:gd name="adj1" fmla="val 103095"/>
              <a:gd name="adj2" fmla="val 50000"/>
            </a:avLst>
          </a:prstGeom>
          <a:noFill/>
          <a:ln w="28575" cap="flat" cmpd="sng">
            <a:solidFill>
              <a:srgbClr val="00FF00"/>
            </a:solidFill>
            <a:prstDash val="solid"/>
            <a:round/>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33799" name="Text Box 14"/>
          <p:cNvSpPr txBox="1"/>
          <p:nvPr/>
        </p:nvSpPr>
        <p:spPr>
          <a:xfrm>
            <a:off x="393700" y="1757363"/>
            <a:ext cx="701675" cy="3978275"/>
          </a:xfrm>
          <a:prstGeom prst="rect">
            <a:avLst/>
          </a:prstGeom>
          <a:noFill/>
          <a:ln w="9525">
            <a:noFill/>
          </a:ln>
        </p:spPr>
        <p:txBody>
          <a:bodyPr vert="eaVert" wrap="none" anchor="t">
            <a:spAutoFit/>
          </a:bodyPr>
          <a:lstStyle/>
          <a:p>
            <a:r>
              <a:rPr lang="zh-CN" altLang="en-US" sz="3400" dirty="0">
                <a:solidFill>
                  <a:srgbClr val="FFFF00"/>
                </a:solidFill>
                <a:latin typeface="Arial" panose="020B0604020202020204" pitchFamily="34" charset="0"/>
                <a:ea typeface="黑体" panose="02010609060101010101" pitchFamily="49" charset="-122"/>
              </a:rPr>
              <a:t>文言断句步骤及方法</a:t>
            </a:r>
          </a:p>
        </p:txBody>
      </p:sp>
      <p:sp>
        <p:nvSpPr>
          <p:cNvPr id="33800" name="WordArt 15">
            <a:hlinkClick r:id="rId3" action="ppaction://hlinksldjump"/>
          </p:cNvPr>
          <p:cNvSpPr>
            <a:spLocks noTextEdit="1"/>
          </p:cNvSpPr>
          <p:nvPr/>
        </p:nvSpPr>
        <p:spPr>
          <a:xfrm>
            <a:off x="5580063" y="142875"/>
            <a:ext cx="3421062"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课堂小结</a:t>
            </a:r>
          </a:p>
        </p:txBody>
      </p:sp>
      <p:sp>
        <p:nvSpPr>
          <p:cNvPr id="188432" name="Rectangle 16"/>
          <p:cNvSpPr/>
          <p:nvPr/>
        </p:nvSpPr>
        <p:spPr>
          <a:xfrm>
            <a:off x="4424363" y="2060575"/>
            <a:ext cx="4313237" cy="641350"/>
          </a:xfrm>
          <a:prstGeom prst="rect">
            <a:avLst/>
          </a:prstGeom>
          <a:noFill/>
          <a:ln w="9525">
            <a:noFill/>
          </a:ln>
        </p:spPr>
        <p:txBody>
          <a:bodyPr wrap="none" anchor="t">
            <a:spAutoFit/>
          </a:bodyPr>
          <a:lstStyle/>
          <a:p>
            <a:r>
              <a:rPr lang="zh-CN" altLang="en-US" sz="3600" b="1" dirty="0">
                <a:solidFill>
                  <a:schemeClr val="bg1"/>
                </a:solidFill>
                <a:latin typeface="Arial" panose="020B0604020202020204" pitchFamily="34" charset="0"/>
                <a:ea typeface="宋体" panose="02010600030101010101" pitchFamily="2" charset="-122"/>
              </a:rPr>
              <a:t>一、</a:t>
            </a:r>
            <a:r>
              <a:rPr lang="zh-CN" altLang="en-US" sz="3600" b="1" u="sng" dirty="0">
                <a:solidFill>
                  <a:schemeClr val="bg1"/>
                </a:solidFill>
                <a:latin typeface="Arial" panose="020B0604020202020204" pitchFamily="34" charset="0"/>
                <a:ea typeface="宋体" panose="02010600030101010101" pitchFamily="2" charset="-122"/>
              </a:rPr>
              <a:t>对话标志</a:t>
            </a:r>
            <a:r>
              <a:rPr lang="zh-CN" altLang="en-US" sz="3600" b="1" dirty="0">
                <a:solidFill>
                  <a:schemeClr val="bg1"/>
                </a:solidFill>
                <a:latin typeface="Arial" panose="020B0604020202020204" pitchFamily="34" charset="0"/>
                <a:ea typeface="宋体" panose="02010600030101010101" pitchFamily="2" charset="-122"/>
              </a:rPr>
              <a:t>断句法</a:t>
            </a:r>
          </a:p>
        </p:txBody>
      </p:sp>
      <p:sp>
        <p:nvSpPr>
          <p:cNvPr id="188433" name="Rectangle 17"/>
          <p:cNvSpPr/>
          <p:nvPr/>
        </p:nvSpPr>
        <p:spPr>
          <a:xfrm>
            <a:off x="4424363" y="2708275"/>
            <a:ext cx="4313237" cy="641350"/>
          </a:xfrm>
          <a:prstGeom prst="rect">
            <a:avLst/>
          </a:prstGeom>
          <a:noFill/>
          <a:ln w="9525">
            <a:noFill/>
          </a:ln>
        </p:spPr>
        <p:txBody>
          <a:bodyPr wrap="none" anchor="t">
            <a:spAutoFit/>
          </a:bodyPr>
          <a:lstStyle/>
          <a:p>
            <a:r>
              <a:rPr lang="zh-CN" altLang="en-US" sz="3600" b="1" dirty="0">
                <a:solidFill>
                  <a:schemeClr val="bg1"/>
                </a:solidFill>
                <a:latin typeface="Arial" panose="020B0604020202020204" pitchFamily="34" charset="0"/>
                <a:ea typeface="宋体" panose="02010600030101010101" pitchFamily="2" charset="-122"/>
              </a:rPr>
              <a:t>二、</a:t>
            </a:r>
            <a:r>
              <a:rPr lang="zh-CN" altLang="en-US" sz="3600" b="1" u="sng" dirty="0">
                <a:solidFill>
                  <a:schemeClr val="bg1"/>
                </a:solidFill>
                <a:latin typeface="Arial" panose="020B0604020202020204" pitchFamily="34" charset="0"/>
                <a:ea typeface="宋体" panose="02010600030101010101" pitchFamily="2" charset="-122"/>
              </a:rPr>
              <a:t>重要名词</a:t>
            </a:r>
            <a:r>
              <a:rPr lang="zh-CN" altLang="en-US" sz="3600" b="1" dirty="0">
                <a:solidFill>
                  <a:schemeClr val="bg1"/>
                </a:solidFill>
                <a:latin typeface="Arial" panose="020B0604020202020204" pitchFamily="34" charset="0"/>
                <a:ea typeface="宋体" panose="02010600030101010101" pitchFamily="2" charset="-122"/>
              </a:rPr>
              <a:t>断句法</a:t>
            </a:r>
          </a:p>
        </p:txBody>
      </p:sp>
      <p:sp>
        <p:nvSpPr>
          <p:cNvPr id="188434" name="Rectangle 18"/>
          <p:cNvSpPr/>
          <p:nvPr/>
        </p:nvSpPr>
        <p:spPr>
          <a:xfrm>
            <a:off x="4424363" y="3429000"/>
            <a:ext cx="4313237" cy="641350"/>
          </a:xfrm>
          <a:prstGeom prst="rect">
            <a:avLst/>
          </a:prstGeom>
          <a:noFill/>
          <a:ln w="9525">
            <a:noFill/>
          </a:ln>
        </p:spPr>
        <p:txBody>
          <a:bodyPr wrap="none" anchor="t">
            <a:spAutoFit/>
          </a:bodyPr>
          <a:lstStyle/>
          <a:p>
            <a:r>
              <a:rPr lang="zh-CN" altLang="en-US" sz="3600" b="1" dirty="0">
                <a:solidFill>
                  <a:schemeClr val="bg1"/>
                </a:solidFill>
                <a:latin typeface="Arial" panose="020B0604020202020204" pitchFamily="34" charset="0"/>
                <a:ea typeface="宋体" panose="02010600030101010101" pitchFamily="2" charset="-122"/>
              </a:rPr>
              <a:t>三、</a:t>
            </a:r>
            <a:r>
              <a:rPr lang="zh-CN" altLang="en-US" sz="3600" b="1" u="sng" dirty="0">
                <a:solidFill>
                  <a:schemeClr val="bg1"/>
                </a:solidFill>
                <a:latin typeface="Arial" panose="020B0604020202020204" pitchFamily="34" charset="0"/>
                <a:ea typeface="宋体" panose="02010600030101010101" pitchFamily="2" charset="-122"/>
                <a:hlinkClick r:id="rId4" action="ppaction://hlinksldjump"/>
              </a:rPr>
              <a:t>重要虚词</a:t>
            </a:r>
            <a:r>
              <a:rPr lang="zh-CN" altLang="en-US" sz="3600" b="1" dirty="0">
                <a:solidFill>
                  <a:schemeClr val="bg1"/>
                </a:solidFill>
                <a:latin typeface="Arial" panose="020B0604020202020204" pitchFamily="34" charset="0"/>
                <a:ea typeface="宋体" panose="02010600030101010101" pitchFamily="2" charset="-122"/>
              </a:rPr>
              <a:t>断句法</a:t>
            </a:r>
          </a:p>
        </p:txBody>
      </p:sp>
      <p:sp>
        <p:nvSpPr>
          <p:cNvPr id="188435" name="Rectangle 19"/>
          <p:cNvSpPr/>
          <p:nvPr/>
        </p:nvSpPr>
        <p:spPr>
          <a:xfrm>
            <a:off x="4424363" y="4148138"/>
            <a:ext cx="4313237" cy="641350"/>
          </a:xfrm>
          <a:prstGeom prst="rect">
            <a:avLst/>
          </a:prstGeom>
          <a:noFill/>
          <a:ln w="9525">
            <a:noFill/>
          </a:ln>
        </p:spPr>
        <p:txBody>
          <a:bodyPr wrap="none" anchor="t">
            <a:spAutoFit/>
          </a:bodyPr>
          <a:lstStyle/>
          <a:p>
            <a:r>
              <a:rPr lang="zh-CN" altLang="en-US" sz="3600" b="1" dirty="0">
                <a:solidFill>
                  <a:schemeClr val="bg1"/>
                </a:solidFill>
                <a:latin typeface="Arial" panose="020B0604020202020204" pitchFamily="34" charset="0"/>
                <a:ea typeface="宋体" panose="02010600030101010101" pitchFamily="2" charset="-122"/>
              </a:rPr>
              <a:t>四、</a:t>
            </a:r>
            <a:r>
              <a:rPr lang="zh-CN" altLang="en-US" sz="3600" b="1" u="sng" dirty="0">
                <a:solidFill>
                  <a:schemeClr val="bg1"/>
                </a:solidFill>
                <a:latin typeface="Arial" panose="020B0604020202020204" pitchFamily="34" charset="0"/>
                <a:ea typeface="宋体" panose="02010600030101010101" pitchFamily="2" charset="-122"/>
              </a:rPr>
              <a:t>特殊句式</a:t>
            </a:r>
            <a:r>
              <a:rPr lang="zh-CN" altLang="en-US" sz="3600" b="1" dirty="0">
                <a:solidFill>
                  <a:schemeClr val="bg1"/>
                </a:solidFill>
                <a:latin typeface="Arial" panose="020B0604020202020204" pitchFamily="34" charset="0"/>
                <a:ea typeface="宋体" panose="02010600030101010101" pitchFamily="2" charset="-122"/>
              </a:rPr>
              <a:t>断句法</a:t>
            </a:r>
          </a:p>
        </p:txBody>
      </p:sp>
      <p:sp>
        <p:nvSpPr>
          <p:cNvPr id="188436" name="Rectangle 20"/>
          <p:cNvSpPr/>
          <p:nvPr/>
        </p:nvSpPr>
        <p:spPr>
          <a:xfrm>
            <a:off x="4424363" y="4933950"/>
            <a:ext cx="4313237" cy="641350"/>
          </a:xfrm>
          <a:prstGeom prst="rect">
            <a:avLst/>
          </a:prstGeom>
          <a:noFill/>
          <a:ln w="9525">
            <a:noFill/>
          </a:ln>
        </p:spPr>
        <p:txBody>
          <a:bodyPr wrap="none" anchor="t">
            <a:spAutoFit/>
          </a:bodyPr>
          <a:lstStyle/>
          <a:p>
            <a:r>
              <a:rPr lang="zh-CN" altLang="en-US" sz="3600" b="1" dirty="0">
                <a:solidFill>
                  <a:schemeClr val="bg1"/>
                </a:solidFill>
                <a:latin typeface="Arial" panose="020B0604020202020204" pitchFamily="34" charset="0"/>
                <a:ea typeface="宋体" panose="02010600030101010101" pitchFamily="2" charset="-122"/>
              </a:rPr>
              <a:t>五、</a:t>
            </a:r>
            <a:r>
              <a:rPr lang="zh-CN" altLang="en-US" sz="3600" b="1" u="sng" dirty="0">
                <a:solidFill>
                  <a:schemeClr val="bg1"/>
                </a:solidFill>
                <a:latin typeface="Arial" panose="020B0604020202020204" pitchFamily="34" charset="0"/>
                <a:ea typeface="宋体" panose="02010600030101010101" pitchFamily="2" charset="-122"/>
              </a:rPr>
              <a:t>修辞方式</a:t>
            </a:r>
            <a:r>
              <a:rPr lang="zh-CN" altLang="en-US" sz="3600" b="1" dirty="0">
                <a:solidFill>
                  <a:schemeClr val="bg1"/>
                </a:solidFill>
                <a:latin typeface="Arial" panose="020B0604020202020204" pitchFamily="34" charset="0"/>
                <a:ea typeface="宋体" panose="02010600030101010101" pitchFamily="2" charset="-122"/>
              </a:rPr>
              <a:t>断句法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88426"/>
                                        </p:tgtEl>
                                        <p:attrNameLst>
                                          <p:attrName>style.visibility</p:attrName>
                                        </p:attrNameLst>
                                      </p:cBhvr>
                                      <p:to>
                                        <p:strVal val="visible"/>
                                      </p:to>
                                    </p:set>
                                    <p:animEffect transition="in" filter="diamond(in)">
                                      <p:cBhvr>
                                        <p:cTn id="7" dur="2000"/>
                                        <p:tgtEl>
                                          <p:spTgt spid="18842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88427"/>
                                        </p:tgtEl>
                                        <p:attrNameLst>
                                          <p:attrName>style.visibility</p:attrName>
                                        </p:attrNameLst>
                                      </p:cBhvr>
                                      <p:to>
                                        <p:strVal val="visible"/>
                                      </p:to>
                                    </p:set>
                                    <p:animEffect transition="in" filter="diamond(in)">
                                      <p:cBhvr>
                                        <p:cTn id="12" dur="2000"/>
                                        <p:tgtEl>
                                          <p:spTgt spid="1884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8420"/>
                                        </p:tgtEl>
                                        <p:attrNameLst>
                                          <p:attrName>style.visibility</p:attrName>
                                        </p:attrNameLst>
                                      </p:cBhvr>
                                      <p:to>
                                        <p:strVal val="visible"/>
                                      </p:to>
                                    </p:set>
                                    <p:animEffect transition="in" filter="wipe(left)">
                                      <p:cBhvr>
                                        <p:cTn id="17" dur="500"/>
                                        <p:tgtEl>
                                          <p:spTgt spid="188420"/>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88432"/>
                                        </p:tgtEl>
                                        <p:attrNameLst>
                                          <p:attrName>style.visibility</p:attrName>
                                        </p:attrNameLst>
                                      </p:cBhvr>
                                      <p:to>
                                        <p:strVal val="visible"/>
                                      </p:to>
                                    </p:set>
                                    <p:animEffect transition="in" filter="checkerboard(across)">
                                      <p:cBhvr>
                                        <p:cTn id="22" dur="500"/>
                                        <p:tgtEl>
                                          <p:spTgt spid="188432"/>
                                        </p:tgtEl>
                                      </p:cBhvr>
                                    </p:animEffect>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grpId="0" nodeType="clickEffect">
                                  <p:stCondLst>
                                    <p:cond delay="0"/>
                                  </p:stCondLst>
                                  <p:iterate type="lt">
                                    <p:tmPct val="50000"/>
                                  </p:iterate>
                                  <p:childTnLst>
                                    <p:set>
                                      <p:cBhvr>
                                        <p:cTn id="26" dur="1" fill="hold">
                                          <p:stCondLst>
                                            <p:cond delay="0"/>
                                          </p:stCondLst>
                                        </p:cTn>
                                        <p:tgtEl>
                                          <p:spTgt spid="188433"/>
                                        </p:tgtEl>
                                        <p:attrNameLst>
                                          <p:attrName>style.visibility</p:attrName>
                                        </p:attrNameLst>
                                      </p:cBhvr>
                                      <p:to>
                                        <p:strVal val="visible"/>
                                      </p:to>
                                    </p:set>
                                    <p:anim calcmode="discrete" valueType="clr">
                                      <p:cBhvr override="childStyle">
                                        <p:cTn id="27" dur="80"/>
                                        <p:tgtEl>
                                          <p:spTgt spid="188433"/>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188433"/>
                                        </p:tgtEl>
                                        <p:attrNameLst>
                                          <p:attrName>fillcolor</p:attrName>
                                        </p:attrNameLst>
                                      </p:cBhvr>
                                      <p:tavLst>
                                        <p:tav tm="0">
                                          <p:val>
                                            <p:clrVal>
                                              <a:schemeClr val="accent2"/>
                                            </p:clrVal>
                                          </p:val>
                                        </p:tav>
                                        <p:tav tm="50000">
                                          <p:val>
                                            <p:clrVal>
                                              <a:schemeClr val="hlink"/>
                                            </p:clrVal>
                                          </p:val>
                                        </p:tav>
                                      </p:tavLst>
                                    </p:anim>
                                    <p:set>
                                      <p:cBhvr>
                                        <p:cTn id="29" dur="80"/>
                                        <p:tgtEl>
                                          <p:spTgt spid="188433"/>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27" presetClass="entr" presetSubtype="0" fill="hold" grpId="0" nodeType="clickEffect">
                                  <p:stCondLst>
                                    <p:cond delay="0"/>
                                  </p:stCondLst>
                                  <p:iterate type="lt">
                                    <p:tmPct val="50000"/>
                                  </p:iterate>
                                  <p:childTnLst>
                                    <p:set>
                                      <p:cBhvr>
                                        <p:cTn id="33" dur="1" fill="hold">
                                          <p:stCondLst>
                                            <p:cond delay="0"/>
                                          </p:stCondLst>
                                        </p:cTn>
                                        <p:tgtEl>
                                          <p:spTgt spid="188434"/>
                                        </p:tgtEl>
                                        <p:attrNameLst>
                                          <p:attrName>style.visibility</p:attrName>
                                        </p:attrNameLst>
                                      </p:cBhvr>
                                      <p:to>
                                        <p:strVal val="visible"/>
                                      </p:to>
                                    </p:set>
                                    <p:anim calcmode="discrete" valueType="clr">
                                      <p:cBhvr override="childStyle">
                                        <p:cTn id="34" dur="80"/>
                                        <p:tgtEl>
                                          <p:spTgt spid="188434"/>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188434"/>
                                        </p:tgtEl>
                                        <p:attrNameLst>
                                          <p:attrName>fillcolor</p:attrName>
                                        </p:attrNameLst>
                                      </p:cBhvr>
                                      <p:tavLst>
                                        <p:tav tm="0">
                                          <p:val>
                                            <p:clrVal>
                                              <a:schemeClr val="accent2"/>
                                            </p:clrVal>
                                          </p:val>
                                        </p:tav>
                                        <p:tav tm="50000">
                                          <p:val>
                                            <p:clrVal>
                                              <a:schemeClr val="hlink"/>
                                            </p:clrVal>
                                          </p:val>
                                        </p:tav>
                                      </p:tavLst>
                                    </p:anim>
                                    <p:set>
                                      <p:cBhvr>
                                        <p:cTn id="36" dur="80"/>
                                        <p:tgtEl>
                                          <p:spTgt spid="188434"/>
                                        </p:tgtEl>
                                        <p:attrNameLst>
                                          <p:attrName>fill.type</p:attrName>
                                        </p:attrNameLst>
                                      </p:cBhvr>
                                      <p:to>
                                        <p:strVal val="solid"/>
                                      </p:to>
                                    </p:se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188435"/>
                                        </p:tgtEl>
                                        <p:attrNameLst>
                                          <p:attrName>style.visibility</p:attrName>
                                        </p:attrNameLst>
                                      </p:cBhvr>
                                      <p:to>
                                        <p:strVal val="visible"/>
                                      </p:to>
                                    </p:set>
                                    <p:animEffect transition="in" filter="checkerboard(across)">
                                      <p:cBhvr>
                                        <p:cTn id="41" dur="500"/>
                                        <p:tgtEl>
                                          <p:spTgt spid="188435"/>
                                        </p:tgtEl>
                                      </p:cBhvr>
                                    </p:animEffect>
                                  </p:childTnLst>
                                </p:cTn>
                              </p:par>
                            </p:childTnLst>
                          </p:cTn>
                        </p:par>
                      </p:childTnLst>
                    </p:cTn>
                  </p:par>
                  <p:par>
                    <p:cTn id="42" fill="hold">
                      <p:stCondLst>
                        <p:cond delay="indefinite"/>
                      </p:stCondLst>
                      <p:childTnLst>
                        <p:par>
                          <p:cTn id="43" fill="hold">
                            <p:stCondLst>
                              <p:cond delay="0"/>
                            </p:stCondLst>
                            <p:childTnLst>
                              <p:par>
                                <p:cTn id="44" presetID="27" presetClass="entr" presetSubtype="0" fill="hold" grpId="0" nodeType="clickEffect">
                                  <p:stCondLst>
                                    <p:cond delay="0"/>
                                  </p:stCondLst>
                                  <p:iterate type="lt">
                                    <p:tmPct val="50000"/>
                                  </p:iterate>
                                  <p:childTnLst>
                                    <p:set>
                                      <p:cBhvr>
                                        <p:cTn id="45" dur="1" fill="hold">
                                          <p:stCondLst>
                                            <p:cond delay="0"/>
                                          </p:stCondLst>
                                        </p:cTn>
                                        <p:tgtEl>
                                          <p:spTgt spid="188436"/>
                                        </p:tgtEl>
                                        <p:attrNameLst>
                                          <p:attrName>style.visibility</p:attrName>
                                        </p:attrNameLst>
                                      </p:cBhvr>
                                      <p:to>
                                        <p:strVal val="visible"/>
                                      </p:to>
                                    </p:set>
                                    <p:anim calcmode="discrete" valueType="clr">
                                      <p:cBhvr override="childStyle">
                                        <p:cTn id="46" dur="80"/>
                                        <p:tgtEl>
                                          <p:spTgt spid="188436"/>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188436"/>
                                        </p:tgtEl>
                                        <p:attrNameLst>
                                          <p:attrName>fillcolor</p:attrName>
                                        </p:attrNameLst>
                                      </p:cBhvr>
                                      <p:tavLst>
                                        <p:tav tm="0">
                                          <p:val>
                                            <p:clrVal>
                                              <a:schemeClr val="accent2"/>
                                            </p:clrVal>
                                          </p:val>
                                        </p:tav>
                                        <p:tav tm="50000">
                                          <p:val>
                                            <p:clrVal>
                                              <a:schemeClr val="hlink"/>
                                            </p:clrVal>
                                          </p:val>
                                        </p:tav>
                                      </p:tavLst>
                                    </p:anim>
                                    <p:set>
                                      <p:cBhvr>
                                        <p:cTn id="48" dur="80"/>
                                        <p:tgtEl>
                                          <p:spTgt spid="188436"/>
                                        </p:tgtEl>
                                        <p:attrNameLst>
                                          <p:attrName>fill.type</p:attrName>
                                        </p:attrNameLst>
                                      </p:cBhvr>
                                      <p:to>
                                        <p:strVal val="solid"/>
                                      </p:to>
                                    </p:set>
                                  </p:childTnLst>
                                </p:cTn>
                              </p:par>
                            </p:childTnLst>
                          </p:cTn>
                        </p:par>
                      </p:childTnLst>
                    </p:cTn>
                  </p:par>
                  <p:par>
                    <p:cTn id="49" fill="hold">
                      <p:stCondLst>
                        <p:cond delay="indefinite"/>
                      </p:stCondLst>
                      <p:childTnLst>
                        <p:par>
                          <p:cTn id="50" fill="hold">
                            <p:stCondLst>
                              <p:cond delay="0"/>
                            </p:stCondLst>
                            <p:childTnLst>
                              <p:par>
                                <p:cTn id="51" presetID="8" presetClass="entr" presetSubtype="16" fill="hold" grpId="0" nodeType="clickEffect">
                                  <p:stCondLst>
                                    <p:cond delay="0"/>
                                  </p:stCondLst>
                                  <p:childTnLst>
                                    <p:set>
                                      <p:cBhvr>
                                        <p:cTn id="52" dur="1" fill="hold">
                                          <p:stCondLst>
                                            <p:cond delay="0"/>
                                          </p:stCondLst>
                                        </p:cTn>
                                        <p:tgtEl>
                                          <p:spTgt spid="188428"/>
                                        </p:tgtEl>
                                        <p:attrNameLst>
                                          <p:attrName>style.visibility</p:attrName>
                                        </p:attrNameLst>
                                      </p:cBhvr>
                                      <p:to>
                                        <p:strVal val="visible"/>
                                      </p:to>
                                    </p:set>
                                    <p:animEffect transition="in" filter="diamond(in)">
                                      <p:cBhvr>
                                        <p:cTn id="53" dur="2000"/>
                                        <p:tgtEl>
                                          <p:spTgt spid="188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20" grpId="0" animBg="1"/>
      <p:bldP spid="188426" grpId="0"/>
      <p:bldP spid="188427" grpId="0"/>
      <p:bldP spid="188428" grpId="0"/>
      <p:bldP spid="188432" grpId="0"/>
      <p:bldP spid="188433" grpId="0"/>
      <p:bldP spid="188434" grpId="0"/>
      <p:bldP spid="188435" grpId="0"/>
      <p:bldP spid="18843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文本框 145409"/>
          <p:cNvSpPr txBox="1"/>
          <p:nvPr/>
        </p:nvSpPr>
        <p:spPr>
          <a:xfrm>
            <a:off x="395288" y="1290638"/>
            <a:ext cx="8424862" cy="5451475"/>
          </a:xfrm>
          <a:prstGeom prst="rect">
            <a:avLst/>
          </a:prstGeom>
          <a:noFill/>
          <a:ln w="9525">
            <a:noFill/>
          </a:ln>
        </p:spPr>
        <p:txBody>
          <a:bodyPr anchor="t">
            <a:spAutoFit/>
          </a:bodyPr>
          <a:lstStyle/>
          <a:p>
            <a:r>
              <a:rPr lang="zh-CN" altLang="en-US" sz="4400" b="1" dirty="0">
                <a:solidFill>
                  <a:schemeClr val="bg1"/>
                </a:solidFill>
                <a:latin typeface="宋体" panose="02010600030101010101" pitchFamily="2" charset="-122"/>
                <a:ea typeface="黑体" panose="02010609060101010101" pitchFamily="49" charset="-122"/>
              </a:rPr>
              <a:t>　　</a:t>
            </a:r>
            <a:r>
              <a:rPr lang="zh-CN" altLang="en-US" sz="4400" b="1" dirty="0">
                <a:solidFill>
                  <a:schemeClr val="bg1"/>
                </a:solidFill>
                <a:latin typeface="Arial" panose="020B0604020202020204" pitchFamily="34" charset="0"/>
                <a:ea typeface="宋体" panose="02010600030101010101" pitchFamily="2" charset="-122"/>
              </a:rPr>
              <a:t>上 常 从 容 与 信 言 诸 将 能 不 各 有 差 上 问 曰 如 我 能 将 几 何 信 曰 陛 下 不 过 能 将 十 万 上 曰 于 君 何 如 曰 臣 多 多 而 益 善 耳 笑 曰 多 多 益 善 何 为 为 我 禽 信 曰 陛 下 不 能 将 兵 而 善 将 将 此 乃 信 之 所 以 为 陛 下 禽 也</a:t>
            </a:r>
            <a:endParaRPr lang="zh-CN" altLang="en-US" sz="4400">
              <a:solidFill>
                <a:schemeClr val="bg1"/>
              </a:solidFill>
              <a:latin typeface="黑体" panose="02010609060101010101" pitchFamily="49" charset="-122"/>
              <a:ea typeface="黑体" panose="02010609060101010101" pitchFamily="49" charset="-122"/>
            </a:endParaRPr>
          </a:p>
        </p:txBody>
      </p:sp>
      <p:sp>
        <p:nvSpPr>
          <p:cNvPr id="145436" name="文本框 145435"/>
          <p:cNvSpPr txBox="1"/>
          <p:nvPr/>
        </p:nvSpPr>
        <p:spPr>
          <a:xfrm>
            <a:off x="395288" y="1290638"/>
            <a:ext cx="8424862" cy="5451475"/>
          </a:xfrm>
          <a:prstGeom prst="rect">
            <a:avLst/>
          </a:prstGeom>
          <a:noFill/>
          <a:ln w="9525">
            <a:noFill/>
          </a:ln>
        </p:spPr>
        <p:txBody>
          <a:bodyPr anchor="t">
            <a:spAutoFit/>
          </a:bodyPr>
          <a:lstStyle/>
          <a:p>
            <a:r>
              <a:rPr lang="zh-CN" altLang="en-US" sz="4400" b="1" dirty="0">
                <a:solidFill>
                  <a:schemeClr val="bg1"/>
                </a:solidFill>
                <a:latin typeface="宋体" panose="02010600030101010101" pitchFamily="2" charset="-122"/>
                <a:ea typeface="黑体" panose="02010609060101010101" pitchFamily="49" charset="-122"/>
              </a:rPr>
              <a:t>　　</a:t>
            </a:r>
            <a:r>
              <a:rPr lang="zh-CN" altLang="en-US" sz="4400" b="1" dirty="0">
                <a:solidFill>
                  <a:schemeClr val="bg1"/>
                </a:solidFill>
                <a:latin typeface="Arial" panose="020B0604020202020204" pitchFamily="34" charset="0"/>
                <a:ea typeface="宋体" panose="02010600030101010101" pitchFamily="2" charset="-122"/>
              </a:rPr>
              <a:t>上 常 从 容 与 信 言 诸 将 能 不 各 有 差 上 问 </a:t>
            </a:r>
            <a:r>
              <a:rPr lang="zh-CN" altLang="en-US" sz="4400" b="1" dirty="0">
                <a:solidFill>
                  <a:srgbClr val="00FF00"/>
                </a:solidFill>
                <a:latin typeface="Arial" panose="020B0604020202020204" pitchFamily="34" charset="0"/>
                <a:ea typeface="宋体" panose="02010600030101010101" pitchFamily="2" charset="-122"/>
              </a:rPr>
              <a:t>曰</a:t>
            </a:r>
            <a:r>
              <a:rPr lang="zh-CN" altLang="en-US" sz="4400" b="1" dirty="0">
                <a:solidFill>
                  <a:schemeClr val="bg1"/>
                </a:solidFill>
                <a:latin typeface="Arial" panose="020B0604020202020204" pitchFamily="34" charset="0"/>
                <a:ea typeface="宋体" panose="02010600030101010101" pitchFamily="2" charset="-122"/>
              </a:rPr>
              <a:t> 如 我 能 将 几 何 信 </a:t>
            </a:r>
            <a:r>
              <a:rPr lang="zh-CN" altLang="en-US" sz="4400" b="1" dirty="0">
                <a:solidFill>
                  <a:srgbClr val="00FF00"/>
                </a:solidFill>
                <a:latin typeface="Arial" panose="020B0604020202020204" pitchFamily="34" charset="0"/>
                <a:ea typeface="宋体" panose="02010600030101010101" pitchFamily="2" charset="-122"/>
              </a:rPr>
              <a:t>曰</a:t>
            </a:r>
            <a:r>
              <a:rPr lang="zh-CN" altLang="en-US" sz="4400" b="1" dirty="0">
                <a:solidFill>
                  <a:schemeClr val="bg1"/>
                </a:solidFill>
                <a:latin typeface="Arial" panose="020B0604020202020204" pitchFamily="34" charset="0"/>
                <a:ea typeface="宋体" panose="02010600030101010101" pitchFamily="2" charset="-122"/>
              </a:rPr>
              <a:t> 陛 下 不 过 能 将 十 万 上 </a:t>
            </a:r>
            <a:r>
              <a:rPr lang="zh-CN" altLang="en-US" sz="4400" b="1" dirty="0">
                <a:solidFill>
                  <a:srgbClr val="00FF00"/>
                </a:solidFill>
                <a:latin typeface="Arial" panose="020B0604020202020204" pitchFamily="34" charset="0"/>
                <a:ea typeface="宋体" panose="02010600030101010101" pitchFamily="2" charset="-122"/>
              </a:rPr>
              <a:t>曰</a:t>
            </a:r>
            <a:r>
              <a:rPr lang="zh-CN" altLang="en-US" sz="4400" b="1" dirty="0">
                <a:solidFill>
                  <a:schemeClr val="bg1"/>
                </a:solidFill>
                <a:latin typeface="Arial" panose="020B0604020202020204" pitchFamily="34" charset="0"/>
                <a:ea typeface="宋体" panose="02010600030101010101" pitchFamily="2" charset="-122"/>
              </a:rPr>
              <a:t> 于 君 何 如 </a:t>
            </a:r>
            <a:r>
              <a:rPr lang="zh-CN" altLang="en-US" sz="4400" b="1" dirty="0">
                <a:solidFill>
                  <a:srgbClr val="00FF00"/>
                </a:solidFill>
                <a:latin typeface="Arial" panose="020B0604020202020204" pitchFamily="34" charset="0"/>
                <a:ea typeface="宋体" panose="02010600030101010101" pitchFamily="2" charset="-122"/>
              </a:rPr>
              <a:t>曰</a:t>
            </a:r>
            <a:r>
              <a:rPr lang="zh-CN" altLang="en-US" sz="4400" b="1" dirty="0">
                <a:solidFill>
                  <a:schemeClr val="bg1"/>
                </a:solidFill>
                <a:latin typeface="Arial" panose="020B0604020202020204" pitchFamily="34" charset="0"/>
                <a:ea typeface="宋体" panose="02010600030101010101" pitchFamily="2" charset="-122"/>
              </a:rPr>
              <a:t> 臣 多 多 而 益 善 耳 笑 </a:t>
            </a:r>
            <a:r>
              <a:rPr lang="zh-CN" altLang="en-US" sz="4400" b="1" dirty="0">
                <a:solidFill>
                  <a:srgbClr val="00FF00"/>
                </a:solidFill>
                <a:latin typeface="Arial" panose="020B0604020202020204" pitchFamily="34" charset="0"/>
                <a:ea typeface="宋体" panose="02010600030101010101" pitchFamily="2" charset="-122"/>
              </a:rPr>
              <a:t>曰</a:t>
            </a:r>
            <a:r>
              <a:rPr lang="zh-CN" altLang="en-US" sz="4400" b="1" dirty="0">
                <a:solidFill>
                  <a:schemeClr val="bg1"/>
                </a:solidFill>
                <a:latin typeface="Arial" panose="020B0604020202020204" pitchFamily="34" charset="0"/>
                <a:ea typeface="宋体" panose="02010600030101010101" pitchFamily="2" charset="-122"/>
              </a:rPr>
              <a:t> 多 多 益 善 何 为 为 我 禽 信 </a:t>
            </a:r>
            <a:r>
              <a:rPr lang="zh-CN" altLang="en-US" sz="4400" b="1" dirty="0">
                <a:solidFill>
                  <a:srgbClr val="00FF00"/>
                </a:solidFill>
                <a:latin typeface="Arial" panose="020B0604020202020204" pitchFamily="34" charset="0"/>
                <a:ea typeface="宋体" panose="02010600030101010101" pitchFamily="2" charset="-122"/>
              </a:rPr>
              <a:t>曰</a:t>
            </a:r>
            <a:r>
              <a:rPr lang="zh-CN" altLang="en-US" sz="4400" b="1" dirty="0">
                <a:solidFill>
                  <a:schemeClr val="bg1"/>
                </a:solidFill>
                <a:latin typeface="Arial" panose="020B0604020202020204" pitchFamily="34" charset="0"/>
                <a:ea typeface="宋体" panose="02010600030101010101" pitchFamily="2" charset="-122"/>
              </a:rPr>
              <a:t> 陛 下 不 能 将 兵 而 善 将 将 此 乃 信 之 所 以 为 陛 下 禽 也</a:t>
            </a:r>
            <a:endParaRPr lang="zh-CN" altLang="en-US" sz="4400">
              <a:solidFill>
                <a:schemeClr val="bg1"/>
              </a:solidFill>
              <a:latin typeface="黑体" panose="02010609060101010101" pitchFamily="49" charset="-122"/>
              <a:ea typeface="黑体" panose="02010609060101010101" pitchFamily="49" charset="-122"/>
            </a:endParaRPr>
          </a:p>
        </p:txBody>
      </p:sp>
      <p:pic>
        <p:nvPicPr>
          <p:cNvPr id="34819" name="图片 145410" descr="6_293_8"/>
          <p:cNvPicPr>
            <a:picLocks noChangeAspect="1"/>
          </p:cNvPicPr>
          <p:nvPr/>
        </p:nvPicPr>
        <p:blipFill>
          <a:blip r:embed="rId2" cstate="print">
            <a:clrChange>
              <a:clrFrom>
                <a:srgbClr val="FDFDE3"/>
              </a:clrFrom>
              <a:clrTo>
                <a:srgbClr val="FDFDE3">
                  <a:alpha val="0"/>
                </a:srgbClr>
              </a:clrTo>
            </a:clrChange>
          </a:blip>
          <a:srcRect l="13768" t="-1646" r="37007" b="75513"/>
          <a:stretch>
            <a:fillRect/>
          </a:stretch>
        </p:blipFill>
        <p:spPr>
          <a:xfrm>
            <a:off x="179388" y="0"/>
            <a:ext cx="3635375" cy="1341438"/>
          </a:xfrm>
          <a:prstGeom prst="rect">
            <a:avLst/>
          </a:prstGeom>
          <a:noFill/>
          <a:ln w="9525">
            <a:noFill/>
          </a:ln>
        </p:spPr>
      </p:pic>
      <p:sp>
        <p:nvSpPr>
          <p:cNvPr id="145438" name="直接连接符 145437"/>
          <p:cNvSpPr/>
          <p:nvPr/>
        </p:nvSpPr>
        <p:spPr>
          <a:xfrm flipH="1">
            <a:off x="971550" y="2133600"/>
            <a:ext cx="360363" cy="503238"/>
          </a:xfrm>
          <a:prstGeom prst="line">
            <a:avLst/>
          </a:prstGeom>
          <a:ln w="34925" cap="flat" cmpd="sng">
            <a:solidFill>
              <a:srgbClr val="FF0000"/>
            </a:solidFill>
            <a:prstDash val="solid"/>
            <a:round/>
            <a:headEnd type="none" w="med" len="med"/>
            <a:tailEnd type="none" w="med" len="med"/>
          </a:ln>
        </p:spPr>
      </p:sp>
      <p:sp>
        <p:nvSpPr>
          <p:cNvPr id="145439" name="直接连接符 145438"/>
          <p:cNvSpPr/>
          <p:nvPr/>
        </p:nvSpPr>
        <p:spPr>
          <a:xfrm flipH="1">
            <a:off x="3203575" y="2133600"/>
            <a:ext cx="360363" cy="503238"/>
          </a:xfrm>
          <a:prstGeom prst="line">
            <a:avLst/>
          </a:prstGeom>
          <a:ln w="34925" cap="flat" cmpd="sng">
            <a:solidFill>
              <a:srgbClr val="FF0000"/>
            </a:solidFill>
            <a:prstDash val="solid"/>
            <a:round/>
            <a:headEnd type="none" w="med" len="med"/>
            <a:tailEnd type="none" w="med" len="med"/>
          </a:ln>
        </p:spPr>
      </p:sp>
      <p:sp>
        <p:nvSpPr>
          <p:cNvPr id="145440" name="直接连接符 145439"/>
          <p:cNvSpPr/>
          <p:nvPr/>
        </p:nvSpPr>
        <p:spPr>
          <a:xfrm flipH="1">
            <a:off x="5292725" y="2133600"/>
            <a:ext cx="360363" cy="503238"/>
          </a:xfrm>
          <a:prstGeom prst="line">
            <a:avLst/>
          </a:prstGeom>
          <a:ln w="34925" cap="flat" cmpd="sng">
            <a:solidFill>
              <a:srgbClr val="FF0000"/>
            </a:solidFill>
            <a:prstDash val="solid"/>
            <a:round/>
            <a:headEnd type="none" w="med" len="med"/>
            <a:tailEnd type="none" w="med" len="med"/>
          </a:ln>
        </p:spPr>
      </p:sp>
      <p:sp>
        <p:nvSpPr>
          <p:cNvPr id="145441" name="直接连接符 145440"/>
          <p:cNvSpPr/>
          <p:nvPr/>
        </p:nvSpPr>
        <p:spPr>
          <a:xfrm flipH="1">
            <a:off x="1619250" y="2852738"/>
            <a:ext cx="360363" cy="503237"/>
          </a:xfrm>
          <a:prstGeom prst="line">
            <a:avLst/>
          </a:prstGeom>
          <a:ln w="34925" cap="flat" cmpd="sng">
            <a:solidFill>
              <a:srgbClr val="FF0000"/>
            </a:solidFill>
            <a:prstDash val="solid"/>
            <a:round/>
            <a:headEnd type="none" w="med" len="med"/>
            <a:tailEnd type="none" w="med" len="med"/>
          </a:ln>
        </p:spPr>
      </p:sp>
      <p:sp>
        <p:nvSpPr>
          <p:cNvPr id="145442" name="直接连接符 145441"/>
          <p:cNvSpPr/>
          <p:nvPr/>
        </p:nvSpPr>
        <p:spPr>
          <a:xfrm flipH="1">
            <a:off x="3059113" y="2781300"/>
            <a:ext cx="360362" cy="503238"/>
          </a:xfrm>
          <a:prstGeom prst="line">
            <a:avLst/>
          </a:prstGeom>
          <a:ln w="34925" cap="flat" cmpd="sng">
            <a:solidFill>
              <a:srgbClr val="FF0000"/>
            </a:solidFill>
            <a:prstDash val="solid"/>
            <a:round/>
            <a:headEnd type="none" w="med" len="med"/>
            <a:tailEnd type="none" w="med" len="med"/>
          </a:ln>
        </p:spPr>
      </p:sp>
      <p:sp>
        <p:nvSpPr>
          <p:cNvPr id="145443" name="直接连接符 145442"/>
          <p:cNvSpPr/>
          <p:nvPr/>
        </p:nvSpPr>
        <p:spPr>
          <a:xfrm flipH="1">
            <a:off x="971550" y="3500438"/>
            <a:ext cx="360363" cy="503237"/>
          </a:xfrm>
          <a:prstGeom prst="line">
            <a:avLst/>
          </a:prstGeom>
          <a:ln w="34925" cap="flat" cmpd="sng">
            <a:solidFill>
              <a:srgbClr val="FF0000"/>
            </a:solidFill>
            <a:prstDash val="solid"/>
            <a:round/>
            <a:headEnd type="none" w="med" len="med"/>
            <a:tailEnd type="none" w="med" len="med"/>
          </a:ln>
        </p:spPr>
      </p:sp>
      <p:sp>
        <p:nvSpPr>
          <p:cNvPr id="145444" name="直接连接符 145443"/>
          <p:cNvSpPr/>
          <p:nvPr/>
        </p:nvSpPr>
        <p:spPr>
          <a:xfrm flipH="1">
            <a:off x="2339975" y="3500438"/>
            <a:ext cx="360363" cy="503237"/>
          </a:xfrm>
          <a:prstGeom prst="line">
            <a:avLst/>
          </a:prstGeom>
          <a:ln w="34925" cap="flat" cmpd="sng">
            <a:solidFill>
              <a:srgbClr val="FF0000"/>
            </a:solidFill>
            <a:prstDash val="solid"/>
            <a:round/>
            <a:headEnd type="none" w="med" len="med"/>
            <a:tailEnd type="none" w="med" len="med"/>
          </a:ln>
        </p:spPr>
      </p:sp>
      <p:sp>
        <p:nvSpPr>
          <p:cNvPr id="145445" name="直接连接符 145444"/>
          <p:cNvSpPr/>
          <p:nvPr/>
        </p:nvSpPr>
        <p:spPr>
          <a:xfrm flipH="1">
            <a:off x="5219700" y="3500438"/>
            <a:ext cx="360363" cy="503237"/>
          </a:xfrm>
          <a:prstGeom prst="line">
            <a:avLst/>
          </a:prstGeom>
          <a:ln w="34925" cap="flat" cmpd="sng">
            <a:solidFill>
              <a:srgbClr val="FF0000"/>
            </a:solidFill>
            <a:prstDash val="solid"/>
            <a:round/>
            <a:headEnd type="none" w="med" len="med"/>
            <a:tailEnd type="none" w="med" len="med"/>
          </a:ln>
        </p:spPr>
      </p:sp>
      <p:sp>
        <p:nvSpPr>
          <p:cNvPr id="145446" name="直接连接符 145445"/>
          <p:cNvSpPr/>
          <p:nvPr/>
        </p:nvSpPr>
        <p:spPr>
          <a:xfrm flipH="1">
            <a:off x="5940425" y="3500438"/>
            <a:ext cx="360363" cy="503237"/>
          </a:xfrm>
          <a:prstGeom prst="line">
            <a:avLst/>
          </a:prstGeom>
          <a:ln w="34925" cap="flat" cmpd="sng">
            <a:solidFill>
              <a:srgbClr val="FF0000"/>
            </a:solidFill>
            <a:prstDash val="solid"/>
            <a:round/>
            <a:headEnd type="none" w="med" len="med"/>
            <a:tailEnd type="none" w="med" len="med"/>
          </a:ln>
        </p:spPr>
      </p:sp>
      <p:sp>
        <p:nvSpPr>
          <p:cNvPr id="145447" name="直接连接符 145446"/>
          <p:cNvSpPr/>
          <p:nvPr/>
        </p:nvSpPr>
        <p:spPr>
          <a:xfrm flipH="1">
            <a:off x="3059113" y="4078288"/>
            <a:ext cx="360362" cy="503237"/>
          </a:xfrm>
          <a:prstGeom prst="line">
            <a:avLst/>
          </a:prstGeom>
          <a:ln w="34925" cap="flat" cmpd="sng">
            <a:solidFill>
              <a:srgbClr val="FF0000"/>
            </a:solidFill>
            <a:prstDash val="solid"/>
            <a:round/>
            <a:headEnd type="none" w="med" len="med"/>
            <a:tailEnd type="none" w="med" len="med"/>
          </a:ln>
        </p:spPr>
      </p:sp>
      <p:sp>
        <p:nvSpPr>
          <p:cNvPr id="145448" name="直接连接符 145447"/>
          <p:cNvSpPr/>
          <p:nvPr/>
        </p:nvSpPr>
        <p:spPr>
          <a:xfrm flipH="1">
            <a:off x="4572000" y="4149725"/>
            <a:ext cx="360363" cy="503238"/>
          </a:xfrm>
          <a:prstGeom prst="line">
            <a:avLst/>
          </a:prstGeom>
          <a:ln w="34925" cap="flat" cmpd="sng">
            <a:solidFill>
              <a:srgbClr val="FF0000"/>
            </a:solidFill>
            <a:prstDash val="solid"/>
            <a:round/>
            <a:headEnd type="none" w="med" len="med"/>
            <a:tailEnd type="none" w="med" len="med"/>
          </a:ln>
        </p:spPr>
      </p:sp>
      <p:sp>
        <p:nvSpPr>
          <p:cNvPr id="145449" name="直接连接符 145448"/>
          <p:cNvSpPr/>
          <p:nvPr/>
        </p:nvSpPr>
        <p:spPr>
          <a:xfrm flipH="1">
            <a:off x="7380288" y="4149725"/>
            <a:ext cx="360362" cy="503238"/>
          </a:xfrm>
          <a:prstGeom prst="line">
            <a:avLst/>
          </a:prstGeom>
          <a:ln w="34925" cap="flat" cmpd="sng">
            <a:solidFill>
              <a:srgbClr val="FF0000"/>
            </a:solidFill>
            <a:prstDash val="solid"/>
            <a:round/>
            <a:headEnd type="none" w="med" len="med"/>
            <a:tailEnd type="none" w="med" len="med"/>
          </a:ln>
        </p:spPr>
      </p:sp>
      <p:sp>
        <p:nvSpPr>
          <p:cNvPr id="145450" name="直接连接符 145449"/>
          <p:cNvSpPr/>
          <p:nvPr/>
        </p:nvSpPr>
        <p:spPr>
          <a:xfrm flipH="1">
            <a:off x="3059113" y="4868863"/>
            <a:ext cx="360362" cy="503237"/>
          </a:xfrm>
          <a:prstGeom prst="line">
            <a:avLst/>
          </a:prstGeom>
          <a:ln w="34925" cap="flat" cmpd="sng">
            <a:solidFill>
              <a:srgbClr val="FF0000"/>
            </a:solidFill>
            <a:prstDash val="solid"/>
            <a:round/>
            <a:headEnd type="none" w="med" len="med"/>
            <a:tailEnd type="none" w="med" len="med"/>
          </a:ln>
        </p:spPr>
      </p:sp>
      <p:sp>
        <p:nvSpPr>
          <p:cNvPr id="145451" name="直接连接符 145450"/>
          <p:cNvSpPr/>
          <p:nvPr/>
        </p:nvSpPr>
        <p:spPr>
          <a:xfrm flipH="1">
            <a:off x="4500563" y="4797425"/>
            <a:ext cx="360362" cy="503238"/>
          </a:xfrm>
          <a:prstGeom prst="line">
            <a:avLst/>
          </a:prstGeom>
          <a:ln w="34925" cap="flat" cmpd="sng">
            <a:solidFill>
              <a:srgbClr val="FF0000"/>
            </a:solidFill>
            <a:prstDash val="solid"/>
            <a:round/>
            <a:headEnd type="none" w="med" len="med"/>
            <a:tailEnd type="none" w="med" len="med"/>
          </a:ln>
        </p:spPr>
      </p:sp>
      <p:sp>
        <p:nvSpPr>
          <p:cNvPr id="145452" name="直接连接符 145451"/>
          <p:cNvSpPr/>
          <p:nvPr/>
        </p:nvSpPr>
        <p:spPr>
          <a:xfrm flipH="1">
            <a:off x="3779838" y="5516563"/>
            <a:ext cx="360362" cy="503237"/>
          </a:xfrm>
          <a:prstGeom prst="line">
            <a:avLst/>
          </a:prstGeom>
          <a:ln w="34925" cap="flat" cmpd="sng">
            <a:solidFill>
              <a:srgbClr val="FF0000"/>
            </a:solidFill>
            <a:prstDash val="solid"/>
            <a:round/>
            <a:headEnd type="none" w="med" len="med"/>
            <a:tailEnd type="none" w="med" len="med"/>
          </a:ln>
        </p:spPr>
      </p:sp>
      <p:sp>
        <p:nvSpPr>
          <p:cNvPr id="145453" name="直接连接符 145452"/>
          <p:cNvSpPr/>
          <p:nvPr/>
        </p:nvSpPr>
        <p:spPr>
          <a:xfrm flipH="1">
            <a:off x="3779838" y="6165850"/>
            <a:ext cx="360362" cy="503238"/>
          </a:xfrm>
          <a:prstGeom prst="line">
            <a:avLst/>
          </a:prstGeom>
          <a:ln w="34925" cap="flat" cmpd="sng">
            <a:solidFill>
              <a:srgbClr val="FF0000"/>
            </a:solidFill>
            <a:prstDash val="solid"/>
            <a:round/>
            <a:headEnd type="none" w="med" len="med"/>
            <a:tailEnd type="none" w="med" len="med"/>
          </a:ln>
        </p:spPr>
      </p:sp>
      <p:sp>
        <p:nvSpPr>
          <p:cNvPr id="145456" name="矩形 145455"/>
          <p:cNvSpPr/>
          <p:nvPr/>
        </p:nvSpPr>
        <p:spPr>
          <a:xfrm>
            <a:off x="4284663" y="6156325"/>
            <a:ext cx="4679950" cy="583565"/>
          </a:xfrm>
          <a:prstGeom prst="rect">
            <a:avLst/>
          </a:prstGeom>
          <a:noFill/>
          <a:ln w="9525">
            <a:noFill/>
          </a:ln>
        </p:spPr>
        <p:txBody>
          <a:bodyPr anchor="t">
            <a:spAutoFit/>
          </a:bodyPr>
          <a:lstStyle/>
          <a:p>
            <a:r>
              <a:rPr lang="zh-CN" altLang="en-US" sz="3200" dirty="0">
                <a:solidFill>
                  <a:srgbClr val="FF0000"/>
                </a:solidFill>
                <a:latin typeface="Arial" panose="020B0604020202020204" pitchFamily="34" charset="0"/>
                <a:ea typeface="黑体" panose="02010609060101010101" pitchFamily="49" charset="-122"/>
              </a:rPr>
              <a:t>在“曰”的前后断句。</a:t>
            </a:r>
          </a:p>
        </p:txBody>
      </p:sp>
      <p:pic>
        <p:nvPicPr>
          <p:cNvPr id="34837" name="图片 145415" descr="3a3">
            <a:hlinkClick r:id="rId3" action="ppaction://hlinksldjump"/>
          </p:cNvPr>
          <p:cNvPicPr>
            <a:picLocks noChangeAspect="1"/>
          </p:cNvPicPr>
          <p:nvPr/>
        </p:nvPicPr>
        <p:blipFill>
          <a:blip r:embed="rId4" cstate="print">
            <a:clrChange>
              <a:clrFrom>
                <a:srgbClr val="E8EADD"/>
              </a:clrFrom>
              <a:clrTo>
                <a:srgbClr val="E8EADD">
                  <a:alpha val="0"/>
                </a:srgbClr>
              </a:clrTo>
            </a:clrChange>
            <a:lum bright="-29999" contrast="13999"/>
          </a:blip>
          <a:srcRect t="42343" r="52180" b="6534"/>
          <a:stretch>
            <a:fillRect/>
          </a:stretch>
        </p:blipFill>
        <p:spPr>
          <a:xfrm>
            <a:off x="8172450" y="6021388"/>
            <a:ext cx="971550" cy="836612"/>
          </a:xfrm>
          <a:prstGeom prst="rect">
            <a:avLst/>
          </a:prstGeom>
          <a:noFill/>
          <a:ln w="9525">
            <a:noFill/>
          </a:ln>
        </p:spPr>
      </p:pic>
      <p:sp>
        <p:nvSpPr>
          <p:cNvPr id="34838" name="WordArt 21">
            <a:hlinkClick r:id="rId5" action="ppaction://hlinksldjump"/>
          </p:cNvPr>
          <p:cNvSpPr>
            <a:spLocks noTextEdit="1"/>
          </p:cNvSpPr>
          <p:nvPr/>
        </p:nvSpPr>
        <p:spPr>
          <a:xfrm>
            <a:off x="5614988" y="130175"/>
            <a:ext cx="3421062"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实战演练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5410">
                                            <p:txEl>
                                              <p:pRg st="0" end="0"/>
                                            </p:txEl>
                                          </p:spTgt>
                                        </p:tgtEl>
                                        <p:attrNameLst>
                                          <p:attrName>style.visibility</p:attrName>
                                        </p:attrNameLst>
                                      </p:cBhvr>
                                      <p:to>
                                        <p:strVal val="visible"/>
                                      </p:to>
                                    </p:set>
                                    <p:animEffect transition="in" filter="diamond(in)">
                                      <p:cBhvr>
                                        <p:cTn id="7" dur="2000"/>
                                        <p:tgtEl>
                                          <p:spTgt spid="1454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4543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4543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4544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45441"/>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45442"/>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45443"/>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45444"/>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45445"/>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45446"/>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145447"/>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145448"/>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145449"/>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145450"/>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145451"/>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145452"/>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0"/>
                                          </p:stCondLst>
                                        </p:cTn>
                                        <p:tgtEl>
                                          <p:spTgt spid="145453"/>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5" presetClass="entr" presetSubtype="10" fill="hold" grpId="0" nodeType="clickEffect">
                                  <p:stCondLst>
                                    <p:cond delay="0"/>
                                  </p:stCondLst>
                                  <p:childTnLst>
                                    <p:set>
                                      <p:cBhvr>
                                        <p:cTn id="75" dur="1" fill="hold">
                                          <p:stCondLst>
                                            <p:cond delay="0"/>
                                          </p:stCondLst>
                                        </p:cTn>
                                        <p:tgtEl>
                                          <p:spTgt spid="145436"/>
                                        </p:tgtEl>
                                        <p:attrNameLst>
                                          <p:attrName>style.visibility</p:attrName>
                                        </p:attrNameLst>
                                      </p:cBhvr>
                                      <p:to>
                                        <p:strVal val="visible"/>
                                      </p:to>
                                    </p:set>
                                    <p:animEffect transition="in" filter="checkerboard(across)">
                                      <p:cBhvr>
                                        <p:cTn id="76" dur="500"/>
                                        <p:tgtEl>
                                          <p:spTgt spid="145436"/>
                                        </p:tgtEl>
                                      </p:cBhvr>
                                    </p:animEffect>
                                  </p:childTnLst>
                                </p:cTn>
                              </p:par>
                            </p:childTnLst>
                          </p:cTn>
                        </p:par>
                      </p:childTnLst>
                    </p:cTn>
                  </p:par>
                  <p:par>
                    <p:cTn id="77" fill="hold">
                      <p:stCondLst>
                        <p:cond delay="indefinite"/>
                      </p:stCondLst>
                      <p:childTnLst>
                        <p:par>
                          <p:cTn id="78" fill="hold">
                            <p:stCondLst>
                              <p:cond delay="0"/>
                            </p:stCondLst>
                            <p:childTnLst>
                              <p:par>
                                <p:cTn id="79" presetID="5" presetClass="entr" presetSubtype="10" fill="hold" grpId="0" nodeType="clickEffect">
                                  <p:stCondLst>
                                    <p:cond delay="0"/>
                                  </p:stCondLst>
                                  <p:childTnLst>
                                    <p:set>
                                      <p:cBhvr>
                                        <p:cTn id="80" dur="1" fill="hold">
                                          <p:stCondLst>
                                            <p:cond delay="0"/>
                                          </p:stCondLst>
                                        </p:cTn>
                                        <p:tgtEl>
                                          <p:spTgt spid="145456"/>
                                        </p:tgtEl>
                                        <p:attrNameLst>
                                          <p:attrName>style.visibility</p:attrName>
                                        </p:attrNameLst>
                                      </p:cBhvr>
                                      <p:to>
                                        <p:strVal val="visible"/>
                                      </p:to>
                                    </p:set>
                                    <p:animEffect transition="in" filter="checkerboard(across)">
                                      <p:cBhvr>
                                        <p:cTn id="81" dur="500"/>
                                        <p:tgtEl>
                                          <p:spTgt spid="1454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build="p"/>
      <p:bldP spid="145436" grpId="0"/>
      <p:bldP spid="14545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文本占位符 164865"/>
          <p:cNvSpPr>
            <a:spLocks noGrp="1"/>
          </p:cNvSpPr>
          <p:nvPr>
            <p:ph idx="1"/>
          </p:nvPr>
        </p:nvSpPr>
        <p:spPr>
          <a:xfrm>
            <a:off x="-36512" y="1090613"/>
            <a:ext cx="9180512" cy="5767387"/>
          </a:xfrm>
        </p:spPr>
        <p:txBody>
          <a:bodyPr anchor="t"/>
          <a:lstStyle/>
          <a:p>
            <a:pPr>
              <a:buNone/>
            </a:pPr>
            <a:r>
              <a:rPr lang="zh-CN" altLang="en-US" sz="800" dirty="0">
                <a:solidFill>
                  <a:srgbClr val="00FF00"/>
                </a:solidFill>
                <a:latin typeface="黑体" panose="02010609060101010101" pitchFamily="49" charset="-122"/>
                <a:ea typeface="黑体" panose="02010609060101010101" pitchFamily="49" charset="-122"/>
              </a:rPr>
              <a:t>　　　                   </a:t>
            </a:r>
            <a:r>
              <a:rPr lang="zh-CN" altLang="en-US" sz="4000" dirty="0">
                <a:solidFill>
                  <a:schemeClr val="bg1"/>
                </a:solidFill>
                <a:latin typeface="黑体" panose="02010609060101010101" pitchFamily="49" charset="-122"/>
                <a:ea typeface="黑体" panose="02010609060101010101" pitchFamily="49" charset="-122"/>
              </a:rPr>
              <a:t>皇上经常随意地和韩信议论将军们的高下，</a:t>
            </a:r>
            <a:r>
              <a:rPr lang="zh-CN" altLang="en-US" sz="4000" u="sng" dirty="0">
                <a:solidFill>
                  <a:srgbClr val="FFFF00"/>
                </a:solidFill>
                <a:latin typeface="黑体" panose="02010609060101010101" pitchFamily="49" charset="-122"/>
                <a:ea typeface="黑体" panose="02010609060101010101" pitchFamily="49" charset="-122"/>
              </a:rPr>
              <a:t>认为各有长短</a:t>
            </a:r>
            <a:r>
              <a:rPr lang="zh-CN" altLang="en-US" sz="4000" dirty="0">
                <a:solidFill>
                  <a:schemeClr val="bg1"/>
                </a:solidFill>
                <a:latin typeface="黑体" panose="02010609060101010101" pitchFamily="49" charset="-122"/>
                <a:ea typeface="黑体" panose="02010609060101010101" pitchFamily="49" charset="-122"/>
              </a:rPr>
              <a:t>。皇上问韩信：“像我的才能能统率多少兵马？”韩信说：“陛下不过能统率十万。”皇上说：“你怎么样？”回答说：“我是越多越好。”皇上笑着说：“您越多越好，为什么还被我</a:t>
            </a:r>
            <a:r>
              <a:rPr lang="zh-CN" altLang="en-US" sz="4000" u="sng" dirty="0">
                <a:solidFill>
                  <a:srgbClr val="FFFF00"/>
                </a:solidFill>
                <a:latin typeface="黑体" panose="02010609060101010101" pitchFamily="49" charset="-122"/>
                <a:ea typeface="黑体" panose="02010609060101010101" pitchFamily="49" charset="-122"/>
              </a:rPr>
              <a:t>俘虏</a:t>
            </a:r>
            <a:r>
              <a:rPr lang="zh-CN" altLang="en-US" sz="4000" dirty="0">
                <a:solidFill>
                  <a:schemeClr val="bg1"/>
                </a:solidFill>
                <a:latin typeface="黑体" panose="02010609060101010101" pitchFamily="49" charset="-122"/>
                <a:ea typeface="黑体" panose="02010609060101010101" pitchFamily="49" charset="-122"/>
              </a:rPr>
              <a:t>了？”韩信说：“陛下不能</a:t>
            </a:r>
            <a:r>
              <a:rPr lang="zh-CN" altLang="en-US" sz="4000" u="sng" dirty="0">
                <a:solidFill>
                  <a:srgbClr val="FFFF00"/>
                </a:solidFill>
                <a:latin typeface="黑体" panose="02010609060101010101" pitchFamily="49" charset="-122"/>
                <a:ea typeface="黑体" panose="02010609060101010101" pitchFamily="49" charset="-122"/>
              </a:rPr>
              <a:t>带兵</a:t>
            </a:r>
            <a:r>
              <a:rPr lang="zh-CN" altLang="en-US" sz="4000" dirty="0">
                <a:solidFill>
                  <a:schemeClr val="bg1"/>
                </a:solidFill>
                <a:latin typeface="黑体" panose="02010609060101010101" pitchFamily="49" charset="-122"/>
                <a:ea typeface="黑体" panose="02010609060101010101" pitchFamily="49" charset="-122"/>
              </a:rPr>
              <a:t>，却善于</a:t>
            </a:r>
            <a:r>
              <a:rPr lang="zh-CN" altLang="en-US" sz="4000" u="sng" dirty="0">
                <a:solidFill>
                  <a:srgbClr val="FFFF00"/>
                </a:solidFill>
                <a:latin typeface="黑体" panose="02010609060101010101" pitchFamily="49" charset="-122"/>
                <a:ea typeface="黑体" panose="02010609060101010101" pitchFamily="49" charset="-122"/>
              </a:rPr>
              <a:t>驾驭将领</a:t>
            </a:r>
            <a:r>
              <a:rPr lang="zh-CN" altLang="en-US" sz="4000" dirty="0">
                <a:solidFill>
                  <a:schemeClr val="bg1"/>
                </a:solidFill>
                <a:latin typeface="黑体" panose="02010609060101010101" pitchFamily="49" charset="-122"/>
                <a:ea typeface="黑体" panose="02010609060101010101" pitchFamily="49" charset="-122"/>
              </a:rPr>
              <a:t>，这就是我被陛下俘虏</a:t>
            </a:r>
            <a:r>
              <a:rPr lang="zh-CN" altLang="en-US" sz="4000" u="sng" dirty="0">
                <a:solidFill>
                  <a:srgbClr val="FFFF00"/>
                </a:solidFill>
                <a:latin typeface="黑体" panose="02010609060101010101" pitchFamily="49" charset="-122"/>
                <a:ea typeface="黑体" panose="02010609060101010101" pitchFamily="49" charset="-122"/>
              </a:rPr>
              <a:t>的原因</a:t>
            </a:r>
            <a:r>
              <a:rPr lang="zh-CN" altLang="en-US" sz="4000" dirty="0">
                <a:solidFill>
                  <a:schemeClr val="bg1"/>
                </a:solidFill>
                <a:latin typeface="黑体" panose="02010609060101010101" pitchFamily="49" charset="-122"/>
                <a:ea typeface="黑体" panose="02010609060101010101" pitchFamily="49" charset="-122"/>
              </a:rPr>
              <a:t>。  </a:t>
            </a:r>
          </a:p>
        </p:txBody>
      </p:sp>
      <p:pic>
        <p:nvPicPr>
          <p:cNvPr id="35842" name="图片 164867" descr="6_293_8">
            <a:hlinkClick r:id="rId2" action="ppaction://hlinksldjump"/>
          </p:cNvPr>
          <p:cNvPicPr>
            <a:picLocks noChangeAspect="1"/>
          </p:cNvPicPr>
          <p:nvPr/>
        </p:nvPicPr>
        <p:blipFill>
          <a:blip r:embed="rId3" cstate="print">
            <a:clrChange>
              <a:clrFrom>
                <a:srgbClr val="FDFDE3"/>
              </a:clrFrom>
              <a:clrTo>
                <a:srgbClr val="FDFDE3">
                  <a:alpha val="0"/>
                </a:srgbClr>
              </a:clrTo>
            </a:clrChange>
          </a:blip>
          <a:srcRect l="13768" t="-1646" r="37007" b="75513"/>
          <a:stretch>
            <a:fillRect/>
          </a:stretch>
        </p:blipFill>
        <p:spPr>
          <a:xfrm>
            <a:off x="0" y="0"/>
            <a:ext cx="2771775" cy="1022350"/>
          </a:xfrm>
          <a:prstGeom prst="rect">
            <a:avLst/>
          </a:prstGeom>
          <a:noFill/>
          <a:ln w="9525">
            <a:noFill/>
          </a:ln>
        </p:spPr>
      </p:pic>
      <p:pic>
        <p:nvPicPr>
          <p:cNvPr id="35843" name="图片 164868" descr="3a3">
            <a:hlinkClick r:id="rId2" action="ppaction://hlinksldjump"/>
          </p:cNvPr>
          <p:cNvPicPr>
            <a:picLocks noChangeAspect="1"/>
          </p:cNvPicPr>
          <p:nvPr/>
        </p:nvPicPr>
        <p:blipFill>
          <a:blip r:embed="rId4" cstate="print">
            <a:clrChange>
              <a:clrFrom>
                <a:srgbClr val="E8EADD"/>
              </a:clrFrom>
              <a:clrTo>
                <a:srgbClr val="E8EADD">
                  <a:alpha val="0"/>
                </a:srgbClr>
              </a:clrTo>
            </a:clrChange>
            <a:lum bright="-29999" contrast="13999"/>
          </a:blip>
          <a:srcRect t="42343" r="52180" b="6534"/>
          <a:stretch>
            <a:fillRect/>
          </a:stretch>
        </p:blipFill>
        <p:spPr>
          <a:xfrm>
            <a:off x="7812088" y="5788025"/>
            <a:ext cx="1368425" cy="1071563"/>
          </a:xfrm>
          <a:prstGeom prst="rect">
            <a:avLst/>
          </a:prstGeom>
          <a:noFill/>
          <a:ln w="9525">
            <a:noFill/>
          </a:ln>
        </p:spPr>
      </p:pic>
      <p:sp>
        <p:nvSpPr>
          <p:cNvPr id="35844" name="矩形 164869">
            <a:hlinkClick r:id="rId5" action="ppaction://hlinksldjump"/>
          </p:cNvPr>
          <p:cNvSpPr>
            <a:spLocks noTextEdit="1"/>
          </p:cNvSpPr>
          <p:nvPr/>
        </p:nvSpPr>
        <p:spPr>
          <a:xfrm>
            <a:off x="5580063" y="144463"/>
            <a:ext cx="3419475" cy="620712"/>
          </a:xfrm>
          <a:prstGeom prst="rect">
            <a:avLst/>
          </a:prstGeom>
        </p:spPr>
        <p:txBody>
          <a:bodyPr wrap="none" fromWordArt="1">
            <a:prstTxWarp prst="textFadeUp">
              <a:avLst>
                <a:gd name="adj" fmla="val 2968"/>
              </a:avLst>
            </a:prstTxWarp>
            <a:normAutofit lnSpcReduction="10000"/>
          </a:bodyPr>
          <a:lstStyle/>
          <a:p>
            <a:pPr algn="ctr"/>
            <a:r>
              <a:rPr lang="zh-CN" altLang="en-US" sz="3600">
                <a:ln w="12700" cap="flat" cmpd="sng">
                  <a:solidFill>
                    <a:srgbClr val="FF0000"/>
                  </a:solidFill>
                  <a:prstDash val="solid"/>
                  <a:round/>
                  <a:headEnd type="none" w="med" len="med"/>
                  <a:tailEnd type="none" w="med" len="med"/>
                </a:ln>
                <a:gradFill rotWithShape="0">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参考译文</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文本框 150529"/>
          <p:cNvSpPr txBox="1"/>
          <p:nvPr/>
        </p:nvSpPr>
        <p:spPr>
          <a:xfrm>
            <a:off x="323850" y="1052513"/>
            <a:ext cx="8424863" cy="7102475"/>
          </a:xfrm>
          <a:prstGeom prst="rect">
            <a:avLst/>
          </a:prstGeom>
          <a:noFill/>
          <a:ln w="9525">
            <a:noFill/>
          </a:ln>
        </p:spPr>
        <p:txBody>
          <a:bodyPr anchor="t">
            <a:spAutoFit/>
          </a:bodyPr>
          <a:lstStyle/>
          <a:p>
            <a:r>
              <a:rPr lang="zh-CN" altLang="en-US" sz="4000" b="1" dirty="0">
                <a:solidFill>
                  <a:schemeClr val="bg1"/>
                </a:solidFill>
                <a:latin typeface="宋体" panose="02010600030101010101" pitchFamily="2" charset="-122"/>
                <a:ea typeface="宋体" panose="02010600030101010101" pitchFamily="2" charset="-122"/>
              </a:rPr>
              <a:t>　　湖 阳 公 主 新 寡 帝 与 共 </a:t>
            </a:r>
            <a:br>
              <a:rPr lang="zh-CN" altLang="en-US" sz="4000" b="1" dirty="0">
                <a:solidFill>
                  <a:schemeClr val="bg1"/>
                </a:solidFill>
                <a:latin typeface="宋体" panose="02010600030101010101" pitchFamily="2" charset="-122"/>
                <a:ea typeface="宋体" panose="02010600030101010101" pitchFamily="2" charset="-122"/>
              </a:rPr>
            </a:br>
            <a:r>
              <a:rPr lang="zh-CN" altLang="en-US" sz="4000" b="1" dirty="0">
                <a:solidFill>
                  <a:schemeClr val="bg1"/>
                </a:solidFill>
                <a:latin typeface="宋体" panose="02010600030101010101" pitchFamily="2" charset="-122"/>
                <a:ea typeface="宋体" panose="02010600030101010101" pitchFamily="2" charset="-122"/>
              </a:rPr>
              <a:t>论 朝 臣 微 观 其 意 主 曰 宋 公 </a:t>
            </a:r>
            <a:br>
              <a:rPr lang="zh-CN" altLang="en-US" sz="4000" b="1" dirty="0">
                <a:solidFill>
                  <a:schemeClr val="bg1"/>
                </a:solidFill>
                <a:latin typeface="宋体" panose="02010600030101010101" pitchFamily="2" charset="-122"/>
                <a:ea typeface="宋体" panose="02010600030101010101" pitchFamily="2" charset="-122"/>
              </a:rPr>
            </a:br>
            <a:r>
              <a:rPr lang="zh-CN" altLang="en-US" sz="4000" b="1" dirty="0">
                <a:solidFill>
                  <a:schemeClr val="bg1"/>
                </a:solidFill>
                <a:latin typeface="宋体" panose="02010600030101010101" pitchFamily="2" charset="-122"/>
                <a:ea typeface="宋体" panose="02010600030101010101" pitchFamily="2" charset="-122"/>
              </a:rPr>
              <a:t>威 容 德 器 群 臣 莫 及 帝 曰 方 </a:t>
            </a:r>
            <a:br>
              <a:rPr lang="zh-CN" altLang="en-US" sz="4000" b="1" dirty="0">
                <a:solidFill>
                  <a:schemeClr val="bg1"/>
                </a:solidFill>
                <a:latin typeface="宋体" panose="02010600030101010101" pitchFamily="2" charset="-122"/>
                <a:ea typeface="宋体" panose="02010600030101010101" pitchFamily="2" charset="-122"/>
              </a:rPr>
            </a:br>
            <a:r>
              <a:rPr lang="zh-CN" altLang="en-US" sz="4000" b="1" dirty="0">
                <a:solidFill>
                  <a:schemeClr val="bg1"/>
                </a:solidFill>
                <a:latin typeface="宋体" panose="02010600030101010101" pitchFamily="2" charset="-122"/>
                <a:ea typeface="宋体" panose="02010600030101010101" pitchFamily="2" charset="-122"/>
              </a:rPr>
              <a:t>且 图 之 后 弘 被 引 见 帝 令 主 </a:t>
            </a:r>
            <a:br>
              <a:rPr lang="zh-CN" altLang="en-US" sz="4000" b="1" dirty="0">
                <a:solidFill>
                  <a:schemeClr val="bg1"/>
                </a:solidFill>
                <a:latin typeface="宋体" panose="02010600030101010101" pitchFamily="2" charset="-122"/>
                <a:ea typeface="宋体" panose="02010600030101010101" pitchFamily="2" charset="-122"/>
              </a:rPr>
            </a:br>
            <a:r>
              <a:rPr lang="zh-CN" altLang="en-US" sz="4000" b="1" dirty="0">
                <a:solidFill>
                  <a:schemeClr val="bg1"/>
                </a:solidFill>
                <a:latin typeface="宋体" panose="02010600030101010101" pitchFamily="2" charset="-122"/>
                <a:ea typeface="宋体" panose="02010600030101010101" pitchFamily="2" charset="-122"/>
              </a:rPr>
              <a:t>坐 屏 风 后 因 谓 弘 曰 谚 言 贵 </a:t>
            </a:r>
            <a:br>
              <a:rPr lang="zh-CN" altLang="en-US" sz="4000" b="1" dirty="0">
                <a:solidFill>
                  <a:schemeClr val="bg1"/>
                </a:solidFill>
                <a:latin typeface="宋体" panose="02010600030101010101" pitchFamily="2" charset="-122"/>
                <a:ea typeface="宋体" panose="02010600030101010101" pitchFamily="2" charset="-122"/>
              </a:rPr>
            </a:br>
            <a:r>
              <a:rPr lang="zh-CN" altLang="en-US" sz="4000" b="1" dirty="0">
                <a:solidFill>
                  <a:schemeClr val="bg1"/>
                </a:solidFill>
                <a:latin typeface="宋体" panose="02010600030101010101" pitchFamily="2" charset="-122"/>
                <a:ea typeface="宋体" panose="02010600030101010101" pitchFamily="2" charset="-122"/>
              </a:rPr>
              <a:t>易 交 富 易 妻 人 情 乎 弘 曰 臣 </a:t>
            </a:r>
            <a:br>
              <a:rPr lang="zh-CN" altLang="en-US" sz="4000" b="1" dirty="0">
                <a:solidFill>
                  <a:schemeClr val="bg1"/>
                </a:solidFill>
                <a:latin typeface="宋体" panose="02010600030101010101" pitchFamily="2" charset="-122"/>
                <a:ea typeface="宋体" panose="02010600030101010101" pitchFamily="2" charset="-122"/>
              </a:rPr>
            </a:br>
            <a:r>
              <a:rPr lang="zh-CN" altLang="en-US" sz="4000" b="1" dirty="0">
                <a:solidFill>
                  <a:schemeClr val="bg1"/>
                </a:solidFill>
                <a:latin typeface="宋体" panose="02010600030101010101" pitchFamily="2" charset="-122"/>
                <a:ea typeface="宋体" panose="02010600030101010101" pitchFamily="2" charset="-122"/>
              </a:rPr>
              <a:t>闻 贫 贱 之 交 不 可 忘 糟 糠 之 </a:t>
            </a:r>
            <a:br>
              <a:rPr lang="zh-CN" altLang="en-US" sz="4000" b="1" dirty="0">
                <a:solidFill>
                  <a:schemeClr val="bg1"/>
                </a:solidFill>
                <a:latin typeface="宋体" panose="02010600030101010101" pitchFamily="2" charset="-122"/>
                <a:ea typeface="宋体" panose="02010600030101010101" pitchFamily="2" charset="-122"/>
              </a:rPr>
            </a:br>
            <a:r>
              <a:rPr lang="zh-CN" altLang="en-US" sz="4000" b="1" dirty="0">
                <a:solidFill>
                  <a:schemeClr val="bg1"/>
                </a:solidFill>
                <a:latin typeface="宋体" panose="02010600030101010101" pitchFamily="2" charset="-122"/>
                <a:ea typeface="宋体" panose="02010600030101010101" pitchFamily="2" charset="-122"/>
              </a:rPr>
              <a:t>妻 不 下 堂 帝 顾 谓 主 曰 事 不 谐 矣</a:t>
            </a:r>
          </a:p>
          <a:p>
            <a:endParaRPr lang="zh-CN" altLang="en-US" sz="4000" b="1" dirty="0">
              <a:solidFill>
                <a:schemeClr val="bg1"/>
              </a:solidFill>
              <a:latin typeface="宋体" panose="02010600030101010101" pitchFamily="2" charset="-122"/>
              <a:ea typeface="宋体" panose="02010600030101010101" pitchFamily="2" charset="-122"/>
            </a:endParaRPr>
          </a:p>
          <a:p>
            <a:r>
              <a:rPr lang="zh-CN" altLang="en-US" sz="2000" b="1" dirty="0">
                <a:solidFill>
                  <a:schemeClr val="bg1"/>
                </a:solidFill>
                <a:latin typeface="宋体" panose="02010600030101010101" pitchFamily="2" charset="-122"/>
                <a:ea typeface="宋体" panose="02010600030101010101" pitchFamily="2" charset="-122"/>
              </a:rPr>
              <a:t>威容 【拼音</a:t>
            </a:r>
            <a:r>
              <a:rPr lang="zh-CN" altLang="en-US" sz="2000" b="1" err="1">
                <a:solidFill>
                  <a:schemeClr val="bg1"/>
                </a:solidFill>
                <a:latin typeface="宋体" panose="02010600030101010101" pitchFamily="2" charset="-122"/>
                <a:ea typeface="宋体" panose="02010600030101010101" pitchFamily="2" charset="-122"/>
              </a:rPr>
              <a:t>】</a:t>
            </a:r>
            <a:r>
              <a:rPr lang="en-US" altLang="zh-CN" sz="2000" b="1" err="1">
                <a:solidFill>
                  <a:schemeClr val="bg1"/>
                </a:solidFill>
                <a:latin typeface="宋体" panose="02010600030101010101" pitchFamily="2" charset="-122"/>
                <a:ea typeface="宋体" panose="02010600030101010101" pitchFamily="2" charset="-122"/>
              </a:rPr>
              <a:t>wēi róng</a:t>
            </a:r>
            <a:r>
              <a:rPr lang="en-US" altLang="zh-CN" sz="2000" b="1" dirty="0">
                <a:solidFill>
                  <a:schemeClr val="bg1"/>
                </a:solidFill>
                <a:latin typeface="宋体" panose="02010600030101010101" pitchFamily="2" charset="-122"/>
                <a:ea typeface="宋体" panose="02010600030101010101" pitchFamily="2" charset="-122"/>
              </a:rPr>
              <a:t> </a:t>
            </a:r>
            <a:r>
              <a:rPr lang="zh-CN" altLang="en-US" sz="2000" b="1" dirty="0">
                <a:solidFill>
                  <a:schemeClr val="bg1"/>
                </a:solidFill>
                <a:latin typeface="宋体" panose="02010600030101010101" pitchFamily="2" charset="-122"/>
                <a:ea typeface="宋体" panose="02010600030101010101" pitchFamily="2" charset="-122"/>
              </a:rPr>
              <a:t>【释义】： </a:t>
            </a:r>
            <a:r>
              <a:rPr lang="en-US" altLang="zh-CN" sz="2000" b="1" dirty="0">
                <a:solidFill>
                  <a:schemeClr val="bg1"/>
                </a:solidFill>
                <a:latin typeface="宋体" panose="02010600030101010101" pitchFamily="2" charset="-122"/>
                <a:ea typeface="宋体" panose="02010600030101010101" pitchFamily="2" charset="-122"/>
              </a:rPr>
              <a:t>1.</a:t>
            </a:r>
            <a:r>
              <a:rPr lang="zh-CN" altLang="en-US" sz="2000" b="1" dirty="0">
                <a:solidFill>
                  <a:schemeClr val="bg1"/>
                </a:solidFill>
                <a:latin typeface="宋体" panose="02010600030101010101" pitchFamily="2" charset="-122"/>
                <a:ea typeface="宋体" panose="02010600030101010101" pitchFamily="2" charset="-122"/>
              </a:rPr>
              <a:t>谓仪容庄重</a:t>
            </a:r>
          </a:p>
          <a:p>
            <a:r>
              <a:rPr lang="zh-CN" altLang="en-US" sz="2000" b="1" dirty="0">
                <a:solidFill>
                  <a:schemeClr val="bg1"/>
                </a:solidFill>
                <a:latin typeface="宋体" panose="02010600030101010101" pitchFamily="2" charset="-122"/>
                <a:ea typeface="宋体" panose="02010600030101010101" pitchFamily="2" charset="-122"/>
              </a:rPr>
              <a:t>德器 </a:t>
            </a:r>
            <a:r>
              <a:rPr lang="en-US" altLang="zh-CN" sz="2000" b="1" err="1">
                <a:solidFill>
                  <a:schemeClr val="bg1"/>
                </a:solidFill>
                <a:latin typeface="宋体" panose="02010600030101010101" pitchFamily="2" charset="-122"/>
                <a:ea typeface="宋体" panose="02010600030101010101" pitchFamily="2" charset="-122"/>
              </a:rPr>
              <a:t>dé qì</a:t>
            </a:r>
            <a:r>
              <a:rPr lang="en-US" altLang="zh-CN" sz="2000" b="1" dirty="0">
                <a:solidFill>
                  <a:schemeClr val="bg1"/>
                </a:solidFill>
                <a:latin typeface="宋体" panose="02010600030101010101" pitchFamily="2" charset="-122"/>
                <a:ea typeface="宋体" panose="02010600030101010101" pitchFamily="2" charset="-122"/>
              </a:rPr>
              <a:t> 1.</a:t>
            </a:r>
            <a:r>
              <a:rPr lang="zh-CN" altLang="en-US" sz="2000" b="1" dirty="0">
                <a:solidFill>
                  <a:schemeClr val="bg1"/>
                </a:solidFill>
                <a:latin typeface="宋体" panose="02010600030101010101" pitchFamily="2" charset="-122"/>
                <a:ea typeface="宋体" panose="02010600030101010101" pitchFamily="2" charset="-122"/>
              </a:rPr>
              <a:t>道德修养与才识度量</a:t>
            </a:r>
          </a:p>
          <a:p>
            <a:r>
              <a:rPr lang="zh-CN" altLang="en-US" sz="2000" b="1" dirty="0">
                <a:solidFill>
                  <a:schemeClr val="bg1"/>
                </a:solidFill>
                <a:latin typeface="宋体" panose="02010600030101010101" pitchFamily="2" charset="-122"/>
                <a:ea typeface="宋体" panose="02010600030101010101" pitchFamily="2" charset="-122"/>
              </a:rPr>
              <a:t>糟糠：穷人用来充饥的酒渣、米糠等粗劣食物。借指共过患难的妻子。 </a:t>
            </a:r>
            <a:endParaRPr lang="zh-CN" altLang="en-US" sz="2000" b="1">
              <a:solidFill>
                <a:schemeClr val="bg1"/>
              </a:solidFill>
              <a:latin typeface="宋体" panose="02010600030101010101" pitchFamily="2" charset="-122"/>
              <a:ea typeface="宋体" panose="02010600030101010101" pitchFamily="2" charset="-122"/>
            </a:endParaRPr>
          </a:p>
        </p:txBody>
      </p:sp>
      <p:pic>
        <p:nvPicPr>
          <p:cNvPr id="36866" name="图片 150530" descr="6_293_8"/>
          <p:cNvPicPr>
            <a:picLocks noChangeAspect="1"/>
          </p:cNvPicPr>
          <p:nvPr/>
        </p:nvPicPr>
        <p:blipFill>
          <a:blip r:embed="rId2" cstate="print">
            <a:clrChange>
              <a:clrFrom>
                <a:srgbClr val="FDFDE3"/>
              </a:clrFrom>
              <a:clrTo>
                <a:srgbClr val="FDFDE3">
                  <a:alpha val="0"/>
                </a:srgbClr>
              </a:clrTo>
            </a:clrChange>
          </a:blip>
          <a:srcRect l="13768" t="-1646" r="37007" b="75513"/>
          <a:stretch>
            <a:fillRect/>
          </a:stretch>
        </p:blipFill>
        <p:spPr>
          <a:xfrm>
            <a:off x="0" y="0"/>
            <a:ext cx="3635375" cy="1341438"/>
          </a:xfrm>
          <a:prstGeom prst="rect">
            <a:avLst/>
          </a:prstGeom>
          <a:noFill/>
          <a:ln w="9525">
            <a:noFill/>
          </a:ln>
        </p:spPr>
      </p:pic>
      <p:sp>
        <p:nvSpPr>
          <p:cNvPr id="150535" name="直接连接符 150534"/>
          <p:cNvSpPr/>
          <p:nvPr/>
        </p:nvSpPr>
        <p:spPr>
          <a:xfrm flipH="1">
            <a:off x="5724525" y="1268413"/>
            <a:ext cx="288925" cy="431800"/>
          </a:xfrm>
          <a:prstGeom prst="line">
            <a:avLst/>
          </a:prstGeom>
          <a:ln w="34925" cap="flat" cmpd="sng">
            <a:solidFill>
              <a:srgbClr val="FF0000"/>
            </a:solidFill>
            <a:prstDash val="solid"/>
            <a:round/>
            <a:headEnd type="none" w="med" len="med"/>
            <a:tailEnd type="none" w="med" len="med"/>
          </a:ln>
        </p:spPr>
      </p:sp>
      <p:sp>
        <p:nvSpPr>
          <p:cNvPr id="150536" name="直接连接符 150535"/>
          <p:cNvSpPr/>
          <p:nvPr/>
        </p:nvSpPr>
        <p:spPr>
          <a:xfrm flipH="1">
            <a:off x="2411413" y="1844675"/>
            <a:ext cx="288925" cy="431800"/>
          </a:xfrm>
          <a:prstGeom prst="line">
            <a:avLst/>
          </a:prstGeom>
          <a:ln w="34925" cap="flat" cmpd="sng">
            <a:solidFill>
              <a:srgbClr val="FF0000"/>
            </a:solidFill>
            <a:prstDash val="solid"/>
            <a:round/>
            <a:headEnd type="none" w="med" len="med"/>
            <a:tailEnd type="none" w="med" len="med"/>
          </a:ln>
        </p:spPr>
      </p:sp>
      <p:sp>
        <p:nvSpPr>
          <p:cNvPr id="150537" name="直接连接符 150536"/>
          <p:cNvSpPr/>
          <p:nvPr/>
        </p:nvSpPr>
        <p:spPr>
          <a:xfrm flipH="1">
            <a:off x="5508625" y="1844675"/>
            <a:ext cx="288925" cy="431800"/>
          </a:xfrm>
          <a:prstGeom prst="line">
            <a:avLst/>
          </a:prstGeom>
          <a:ln w="34925" cap="flat" cmpd="sng">
            <a:solidFill>
              <a:srgbClr val="FF0000"/>
            </a:solidFill>
            <a:prstDash val="solid"/>
            <a:round/>
            <a:headEnd type="none" w="med" len="med"/>
            <a:tailEnd type="none" w="med" len="med"/>
          </a:ln>
        </p:spPr>
      </p:sp>
      <p:sp>
        <p:nvSpPr>
          <p:cNvPr id="150538" name="直接连接符 150537"/>
          <p:cNvSpPr/>
          <p:nvPr/>
        </p:nvSpPr>
        <p:spPr>
          <a:xfrm flipH="1">
            <a:off x="7019925" y="1844675"/>
            <a:ext cx="288925" cy="431800"/>
          </a:xfrm>
          <a:prstGeom prst="line">
            <a:avLst/>
          </a:prstGeom>
          <a:ln w="34925" cap="flat" cmpd="sng">
            <a:solidFill>
              <a:srgbClr val="FF0000"/>
            </a:solidFill>
            <a:prstDash val="solid"/>
            <a:round/>
            <a:headEnd type="none" w="med" len="med"/>
            <a:tailEnd type="none" w="med" len="med"/>
          </a:ln>
        </p:spPr>
      </p:sp>
      <p:sp>
        <p:nvSpPr>
          <p:cNvPr id="150539" name="直接连接符 150538"/>
          <p:cNvSpPr/>
          <p:nvPr/>
        </p:nvSpPr>
        <p:spPr>
          <a:xfrm flipH="1">
            <a:off x="3203575" y="2492375"/>
            <a:ext cx="288925" cy="431800"/>
          </a:xfrm>
          <a:prstGeom prst="line">
            <a:avLst/>
          </a:prstGeom>
          <a:ln w="34925" cap="flat" cmpd="sng">
            <a:solidFill>
              <a:srgbClr val="FF0000"/>
            </a:solidFill>
            <a:prstDash val="solid"/>
            <a:round/>
            <a:headEnd type="none" w="med" len="med"/>
            <a:tailEnd type="none" w="med" len="med"/>
          </a:ln>
        </p:spPr>
      </p:sp>
      <p:sp>
        <p:nvSpPr>
          <p:cNvPr id="150540" name="直接连接符 150539"/>
          <p:cNvSpPr/>
          <p:nvPr/>
        </p:nvSpPr>
        <p:spPr>
          <a:xfrm flipH="1">
            <a:off x="6300788" y="2420938"/>
            <a:ext cx="288925" cy="431800"/>
          </a:xfrm>
          <a:prstGeom prst="line">
            <a:avLst/>
          </a:prstGeom>
          <a:ln w="34925" cap="flat" cmpd="sng">
            <a:solidFill>
              <a:srgbClr val="FF0000"/>
            </a:solidFill>
            <a:prstDash val="solid"/>
            <a:round/>
            <a:headEnd type="none" w="med" len="med"/>
            <a:tailEnd type="none" w="med" len="med"/>
          </a:ln>
        </p:spPr>
      </p:sp>
      <p:sp>
        <p:nvSpPr>
          <p:cNvPr id="150541" name="直接连接符 150540"/>
          <p:cNvSpPr/>
          <p:nvPr/>
        </p:nvSpPr>
        <p:spPr>
          <a:xfrm flipH="1">
            <a:off x="7812088" y="2492375"/>
            <a:ext cx="288925" cy="431800"/>
          </a:xfrm>
          <a:prstGeom prst="line">
            <a:avLst/>
          </a:prstGeom>
          <a:ln w="34925" cap="flat" cmpd="sng">
            <a:solidFill>
              <a:srgbClr val="FF0000"/>
            </a:solidFill>
            <a:prstDash val="solid"/>
            <a:round/>
            <a:headEnd type="none" w="med" len="med"/>
            <a:tailEnd type="none" w="med" len="med"/>
          </a:ln>
        </p:spPr>
      </p:sp>
      <p:sp>
        <p:nvSpPr>
          <p:cNvPr id="150542" name="直接连接符 150541"/>
          <p:cNvSpPr/>
          <p:nvPr/>
        </p:nvSpPr>
        <p:spPr>
          <a:xfrm flipH="1">
            <a:off x="2484438" y="3068638"/>
            <a:ext cx="288925" cy="431800"/>
          </a:xfrm>
          <a:prstGeom prst="line">
            <a:avLst/>
          </a:prstGeom>
          <a:ln w="34925" cap="flat" cmpd="sng">
            <a:solidFill>
              <a:srgbClr val="FF0000"/>
            </a:solidFill>
            <a:prstDash val="solid"/>
            <a:round/>
            <a:headEnd type="none" w="med" len="med"/>
            <a:tailEnd type="none" w="med" len="med"/>
          </a:ln>
        </p:spPr>
      </p:sp>
      <p:sp>
        <p:nvSpPr>
          <p:cNvPr id="150543" name="直接连接符 150542"/>
          <p:cNvSpPr/>
          <p:nvPr/>
        </p:nvSpPr>
        <p:spPr>
          <a:xfrm flipH="1">
            <a:off x="6300788" y="3068638"/>
            <a:ext cx="288925" cy="431800"/>
          </a:xfrm>
          <a:prstGeom prst="line">
            <a:avLst/>
          </a:prstGeom>
          <a:ln w="34925" cap="flat" cmpd="sng">
            <a:solidFill>
              <a:srgbClr val="FF0000"/>
            </a:solidFill>
            <a:prstDash val="solid"/>
            <a:round/>
            <a:headEnd type="none" w="med" len="med"/>
            <a:tailEnd type="none" w="med" len="med"/>
          </a:ln>
        </p:spPr>
      </p:sp>
      <p:sp>
        <p:nvSpPr>
          <p:cNvPr id="150544" name="直接连接符 150543"/>
          <p:cNvSpPr/>
          <p:nvPr/>
        </p:nvSpPr>
        <p:spPr>
          <a:xfrm flipH="1">
            <a:off x="3203575" y="3644900"/>
            <a:ext cx="288925" cy="431800"/>
          </a:xfrm>
          <a:prstGeom prst="line">
            <a:avLst/>
          </a:prstGeom>
          <a:ln w="34925" cap="flat" cmpd="sng">
            <a:solidFill>
              <a:srgbClr val="FF0000"/>
            </a:solidFill>
            <a:prstDash val="solid"/>
            <a:round/>
            <a:headEnd type="none" w="med" len="med"/>
            <a:tailEnd type="none" w="med" len="med"/>
          </a:ln>
        </p:spPr>
      </p:sp>
      <p:sp>
        <p:nvSpPr>
          <p:cNvPr id="150545" name="直接连接符 150544"/>
          <p:cNvSpPr/>
          <p:nvPr/>
        </p:nvSpPr>
        <p:spPr>
          <a:xfrm flipH="1">
            <a:off x="6227763" y="3716338"/>
            <a:ext cx="288925" cy="431800"/>
          </a:xfrm>
          <a:prstGeom prst="line">
            <a:avLst/>
          </a:prstGeom>
          <a:ln w="34925" cap="flat" cmpd="sng">
            <a:solidFill>
              <a:srgbClr val="FF0000"/>
            </a:solidFill>
            <a:prstDash val="solid"/>
            <a:round/>
            <a:headEnd type="none" w="med" len="med"/>
            <a:tailEnd type="none" w="med" len="med"/>
          </a:ln>
        </p:spPr>
      </p:sp>
      <p:sp>
        <p:nvSpPr>
          <p:cNvPr id="150546" name="直接连接符 150545"/>
          <p:cNvSpPr/>
          <p:nvPr/>
        </p:nvSpPr>
        <p:spPr>
          <a:xfrm flipH="1">
            <a:off x="7812088" y="3716338"/>
            <a:ext cx="288925" cy="431800"/>
          </a:xfrm>
          <a:prstGeom prst="line">
            <a:avLst/>
          </a:prstGeom>
          <a:ln w="34925" cap="flat" cmpd="sng">
            <a:solidFill>
              <a:srgbClr val="FF0000"/>
            </a:solidFill>
            <a:prstDash val="solid"/>
            <a:round/>
            <a:headEnd type="none" w="med" len="med"/>
            <a:tailEnd type="none" w="med" len="med"/>
          </a:ln>
        </p:spPr>
      </p:sp>
      <p:sp>
        <p:nvSpPr>
          <p:cNvPr id="150547" name="直接连接符 150546"/>
          <p:cNvSpPr/>
          <p:nvPr/>
        </p:nvSpPr>
        <p:spPr>
          <a:xfrm flipH="1">
            <a:off x="3995738" y="4292600"/>
            <a:ext cx="288925" cy="431800"/>
          </a:xfrm>
          <a:prstGeom prst="line">
            <a:avLst/>
          </a:prstGeom>
          <a:ln w="34925" cap="flat" cmpd="sng">
            <a:solidFill>
              <a:srgbClr val="FF0000"/>
            </a:solidFill>
            <a:prstDash val="solid"/>
            <a:round/>
            <a:headEnd type="none" w="med" len="med"/>
            <a:tailEnd type="none" w="med" len="med"/>
          </a:ln>
        </p:spPr>
      </p:sp>
      <p:sp>
        <p:nvSpPr>
          <p:cNvPr id="150548" name="直接连接符 150547"/>
          <p:cNvSpPr/>
          <p:nvPr/>
        </p:nvSpPr>
        <p:spPr>
          <a:xfrm flipH="1">
            <a:off x="6227763" y="4292600"/>
            <a:ext cx="288925" cy="431800"/>
          </a:xfrm>
          <a:prstGeom prst="line">
            <a:avLst/>
          </a:prstGeom>
          <a:ln w="34925" cap="flat" cmpd="sng">
            <a:solidFill>
              <a:srgbClr val="FF0000"/>
            </a:solidFill>
            <a:prstDash val="solid"/>
            <a:round/>
            <a:headEnd type="none" w="med" len="med"/>
            <a:tailEnd type="none" w="med" len="med"/>
          </a:ln>
        </p:spPr>
      </p:sp>
      <p:sp>
        <p:nvSpPr>
          <p:cNvPr id="150549" name="直接连接符 150548"/>
          <p:cNvSpPr/>
          <p:nvPr/>
        </p:nvSpPr>
        <p:spPr>
          <a:xfrm flipH="1">
            <a:off x="7740650" y="4292600"/>
            <a:ext cx="288925" cy="431800"/>
          </a:xfrm>
          <a:prstGeom prst="line">
            <a:avLst/>
          </a:prstGeom>
          <a:ln w="34925" cap="flat" cmpd="sng">
            <a:solidFill>
              <a:srgbClr val="FF0000"/>
            </a:solidFill>
            <a:prstDash val="solid"/>
            <a:round/>
            <a:headEnd type="none" w="med" len="med"/>
            <a:tailEnd type="none" w="med" len="med"/>
          </a:ln>
        </p:spPr>
      </p:sp>
      <p:sp>
        <p:nvSpPr>
          <p:cNvPr id="150550" name="直接连接符 150549"/>
          <p:cNvSpPr/>
          <p:nvPr/>
        </p:nvSpPr>
        <p:spPr>
          <a:xfrm flipH="1">
            <a:off x="6227763" y="4941888"/>
            <a:ext cx="288925" cy="431800"/>
          </a:xfrm>
          <a:prstGeom prst="line">
            <a:avLst/>
          </a:prstGeom>
          <a:ln w="34925" cap="flat" cmpd="sng">
            <a:solidFill>
              <a:srgbClr val="FF0000"/>
            </a:solidFill>
            <a:prstDash val="solid"/>
            <a:round/>
            <a:headEnd type="none" w="med" len="med"/>
            <a:tailEnd type="none" w="med" len="med"/>
          </a:ln>
        </p:spPr>
      </p:sp>
      <p:sp>
        <p:nvSpPr>
          <p:cNvPr id="150551" name="直接连接符 150550"/>
          <p:cNvSpPr/>
          <p:nvPr/>
        </p:nvSpPr>
        <p:spPr>
          <a:xfrm flipH="1">
            <a:off x="3203575" y="5516563"/>
            <a:ext cx="288925" cy="431800"/>
          </a:xfrm>
          <a:prstGeom prst="line">
            <a:avLst/>
          </a:prstGeom>
          <a:ln w="34925" cap="flat" cmpd="sng">
            <a:solidFill>
              <a:srgbClr val="FF0000"/>
            </a:solidFill>
            <a:prstDash val="solid"/>
            <a:round/>
            <a:headEnd type="none" w="med" len="med"/>
            <a:tailEnd type="none" w="med" len="med"/>
          </a:ln>
        </p:spPr>
      </p:sp>
      <p:sp>
        <p:nvSpPr>
          <p:cNvPr id="150552" name="直接连接符 150551"/>
          <p:cNvSpPr/>
          <p:nvPr/>
        </p:nvSpPr>
        <p:spPr>
          <a:xfrm flipH="1">
            <a:off x="7092950" y="5516563"/>
            <a:ext cx="288925" cy="431800"/>
          </a:xfrm>
          <a:prstGeom prst="line">
            <a:avLst/>
          </a:prstGeom>
          <a:ln w="34925" cap="flat" cmpd="sng">
            <a:solidFill>
              <a:srgbClr val="FF0000"/>
            </a:solidFill>
            <a:prstDash val="solid"/>
            <a:round/>
            <a:headEnd type="none" w="med" len="med"/>
            <a:tailEnd type="none" w="med" len="med"/>
          </a:ln>
        </p:spPr>
      </p:sp>
      <p:sp>
        <p:nvSpPr>
          <p:cNvPr id="150553" name="直接连接符 150552"/>
          <p:cNvSpPr/>
          <p:nvPr/>
        </p:nvSpPr>
        <p:spPr>
          <a:xfrm flipH="1">
            <a:off x="1692275" y="6165850"/>
            <a:ext cx="288925" cy="431800"/>
          </a:xfrm>
          <a:prstGeom prst="line">
            <a:avLst/>
          </a:prstGeom>
          <a:ln w="34925" cap="flat" cmpd="sng">
            <a:solidFill>
              <a:srgbClr val="FF0000"/>
            </a:solidFill>
            <a:prstDash val="solid"/>
            <a:round/>
            <a:headEnd type="none" w="med" len="med"/>
            <a:tailEnd type="none" w="med" len="med"/>
          </a:ln>
        </p:spPr>
      </p:sp>
      <p:pic>
        <p:nvPicPr>
          <p:cNvPr id="36886" name="图片 150531" descr="3a3">
            <a:hlinkClick r:id="rId3" action="ppaction://hlinksldjump"/>
          </p:cNvPr>
          <p:cNvPicPr>
            <a:picLocks noChangeAspect="1"/>
          </p:cNvPicPr>
          <p:nvPr/>
        </p:nvPicPr>
        <p:blipFill>
          <a:blip r:embed="rId4" cstate="print">
            <a:clrChange>
              <a:clrFrom>
                <a:srgbClr val="E8EADD"/>
              </a:clrFrom>
              <a:clrTo>
                <a:srgbClr val="E8EADD">
                  <a:alpha val="0"/>
                </a:srgbClr>
              </a:clrTo>
            </a:clrChange>
            <a:lum bright="-29999" contrast="13999"/>
          </a:blip>
          <a:srcRect t="42343" r="52180" b="6534"/>
          <a:stretch>
            <a:fillRect/>
          </a:stretch>
        </p:blipFill>
        <p:spPr>
          <a:xfrm>
            <a:off x="7667625" y="5876925"/>
            <a:ext cx="1512888" cy="982663"/>
          </a:xfrm>
          <a:prstGeom prst="rect">
            <a:avLst/>
          </a:prstGeom>
          <a:noFill/>
          <a:ln w="9525">
            <a:noFill/>
          </a:ln>
        </p:spPr>
      </p:pic>
      <p:sp>
        <p:nvSpPr>
          <p:cNvPr id="150555" name="直接连接符 150554"/>
          <p:cNvSpPr/>
          <p:nvPr/>
        </p:nvSpPr>
        <p:spPr>
          <a:xfrm flipH="1">
            <a:off x="1692275" y="4292600"/>
            <a:ext cx="288925" cy="431800"/>
          </a:xfrm>
          <a:prstGeom prst="line">
            <a:avLst/>
          </a:prstGeom>
          <a:ln w="34925" cap="flat" cmpd="sng">
            <a:solidFill>
              <a:srgbClr val="FF0000"/>
            </a:solidFill>
            <a:prstDash val="solid"/>
            <a:round/>
            <a:headEnd type="none" w="med" len="med"/>
            <a:tailEnd type="none" w="med" len="med"/>
          </a:ln>
        </p:spPr>
      </p:sp>
      <p:sp>
        <p:nvSpPr>
          <p:cNvPr id="36888" name="WordArt 21">
            <a:hlinkClick r:id="rId5" action="ppaction://hlinksldjump"/>
          </p:cNvPr>
          <p:cNvSpPr>
            <a:spLocks noTextEdit="1"/>
          </p:cNvSpPr>
          <p:nvPr/>
        </p:nvSpPr>
        <p:spPr>
          <a:xfrm>
            <a:off x="5614988" y="130175"/>
            <a:ext cx="3421062"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实战演练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50530">
                                            <p:txEl>
                                              <p:pRg st="0" end="0"/>
                                            </p:txEl>
                                          </p:spTgt>
                                        </p:tgtEl>
                                        <p:attrNameLst>
                                          <p:attrName>style.visibility</p:attrName>
                                        </p:attrNameLst>
                                      </p:cBhvr>
                                      <p:to>
                                        <p:strVal val="visible"/>
                                      </p:to>
                                    </p:set>
                                    <p:animEffect transition="in" filter="diamond(in)">
                                      <p:cBhvr>
                                        <p:cTn id="7" dur="2000"/>
                                        <p:tgtEl>
                                          <p:spTgt spid="1505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50530">
                                            <p:txEl>
                                              <p:pRg st="2" end="2"/>
                                            </p:txEl>
                                          </p:spTgt>
                                        </p:tgtEl>
                                        <p:attrNameLst>
                                          <p:attrName>style.visibility</p:attrName>
                                        </p:attrNameLst>
                                      </p:cBhvr>
                                      <p:to>
                                        <p:strVal val="visible"/>
                                      </p:to>
                                    </p:set>
                                    <p:animEffect transition="in" filter="diamond(in)">
                                      <p:cBhvr>
                                        <p:cTn id="12" dur="2000"/>
                                        <p:tgtEl>
                                          <p:spTgt spid="15053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50530">
                                            <p:txEl>
                                              <p:pRg st="3" end="3"/>
                                            </p:txEl>
                                          </p:spTgt>
                                        </p:tgtEl>
                                        <p:attrNameLst>
                                          <p:attrName>style.visibility</p:attrName>
                                        </p:attrNameLst>
                                      </p:cBhvr>
                                      <p:to>
                                        <p:strVal val="visible"/>
                                      </p:to>
                                    </p:set>
                                    <p:animEffect transition="in" filter="diamond(in)">
                                      <p:cBhvr>
                                        <p:cTn id="17" dur="2000"/>
                                        <p:tgtEl>
                                          <p:spTgt spid="15053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50530">
                                            <p:txEl>
                                              <p:pRg st="4" end="4"/>
                                            </p:txEl>
                                          </p:spTgt>
                                        </p:tgtEl>
                                        <p:attrNameLst>
                                          <p:attrName>style.visibility</p:attrName>
                                        </p:attrNameLst>
                                      </p:cBhvr>
                                      <p:to>
                                        <p:strVal val="visible"/>
                                      </p:to>
                                    </p:set>
                                    <p:animEffect transition="in" filter="diamond(in)">
                                      <p:cBhvr>
                                        <p:cTn id="22" dur="2000"/>
                                        <p:tgtEl>
                                          <p:spTgt spid="150530">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053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053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053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053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5053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054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5054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5054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5054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5054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5054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50546"/>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50555"/>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5054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50548"/>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150549"/>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150550"/>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150551"/>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50552"/>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505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0"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6"/>
          <p:cNvPicPr>
            <a:picLocks noChangeAspect="1"/>
          </p:cNvPicPr>
          <p:nvPr/>
        </p:nvPicPr>
        <p:blipFill>
          <a:blip r:embed="rId2" cstate="print"/>
          <a:stretch>
            <a:fillRect/>
          </a:stretch>
        </p:blipFill>
        <p:spPr>
          <a:xfrm>
            <a:off x="0" y="0"/>
            <a:ext cx="9144000" cy="6858000"/>
          </a:xfrm>
          <a:prstGeom prst="rect">
            <a:avLst/>
          </a:prstGeom>
          <a:noFill/>
          <a:ln w="9525">
            <a:noFill/>
          </a:ln>
        </p:spPr>
      </p:pic>
      <p:sp>
        <p:nvSpPr>
          <p:cNvPr id="5123" name="WordArt 18">
            <a:hlinkClick r:id="rId3" action="ppaction://hlinksldjump"/>
          </p:cNvPr>
          <p:cNvSpPr>
            <a:spLocks noTextEdit="1"/>
          </p:cNvSpPr>
          <p:nvPr/>
        </p:nvSpPr>
        <p:spPr>
          <a:xfrm>
            <a:off x="1908175" y="2349500"/>
            <a:ext cx="5976938" cy="1366838"/>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文言断句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checkerboard(across)">
                                      <p:cBhvr>
                                        <p:cTn id="7"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文本框 125953"/>
          <p:cNvSpPr txBox="1"/>
          <p:nvPr/>
        </p:nvSpPr>
        <p:spPr>
          <a:xfrm>
            <a:off x="395288" y="284163"/>
            <a:ext cx="8424862" cy="5578475"/>
          </a:xfrm>
          <a:prstGeom prst="rect">
            <a:avLst/>
          </a:prstGeom>
          <a:noFill/>
          <a:ln w="9525">
            <a:noFill/>
          </a:ln>
        </p:spPr>
        <p:txBody>
          <a:bodyPr anchor="t">
            <a:spAutoFit/>
          </a:bodyPr>
          <a:lstStyle/>
          <a:p>
            <a:r>
              <a:rPr lang="zh-CN" altLang="en-US" sz="4000" b="1" dirty="0">
                <a:solidFill>
                  <a:schemeClr val="bg1"/>
                </a:solidFill>
                <a:latin typeface="宋体" panose="02010600030101010101" pitchFamily="2" charset="-122"/>
                <a:ea typeface="宋体" panose="02010600030101010101" pitchFamily="2" charset="-122"/>
              </a:rPr>
              <a:t>　　</a:t>
            </a:r>
            <a:r>
              <a:rPr lang="zh-CN" altLang="zh-CN" sz="4000" dirty="0">
                <a:solidFill>
                  <a:schemeClr val="bg1"/>
                </a:solidFill>
                <a:latin typeface="黑体" panose="02010609060101010101" pitchFamily="49" charset="-122"/>
                <a:ea typeface="黑体" panose="02010609060101010101" pitchFamily="49" charset="-122"/>
              </a:rPr>
              <a:t>湖阳公主新寡，帝与共论朝臣，微观其意。主曰：“宋公威容德器，群臣莫及。”帝曰：“方且图之。”后弘被引见，帝令主坐屏风后，因谓弘曰：“谚言：‘贵易交，富易妻’，人情乎？”弘曰：“臣闻‘贫贱之交不可忘，糟糠之妻不下堂’。”帝顾谓主曰：“事不谐矣。”</a:t>
            </a:r>
            <a:endParaRPr lang="zh-CN" altLang="en-US" sz="4000">
              <a:solidFill>
                <a:schemeClr val="bg1"/>
              </a:solidFill>
              <a:latin typeface="黑体" panose="02010609060101010101" pitchFamily="49" charset="-122"/>
              <a:ea typeface="黑体" panose="02010609060101010101" pitchFamily="49" charset="-122"/>
            </a:endParaRPr>
          </a:p>
        </p:txBody>
      </p:sp>
      <p:pic>
        <p:nvPicPr>
          <p:cNvPr id="37890" name="图片 125957" descr="3a3"/>
          <p:cNvPicPr>
            <a:picLocks noChangeAspect="1"/>
          </p:cNvPicPr>
          <p:nvPr/>
        </p:nvPicPr>
        <p:blipFill>
          <a:blip r:embed="rId2" cstate="print">
            <a:clrChange>
              <a:clrFrom>
                <a:srgbClr val="E8EADD"/>
              </a:clrFrom>
              <a:clrTo>
                <a:srgbClr val="E8EADD">
                  <a:alpha val="0"/>
                </a:srgbClr>
              </a:clrTo>
            </a:clrChange>
            <a:lum bright="-29999" contrast="13999"/>
          </a:blip>
          <a:srcRect t="42343" r="52180" b="6534"/>
          <a:stretch>
            <a:fillRect/>
          </a:stretch>
        </p:blipFill>
        <p:spPr>
          <a:xfrm>
            <a:off x="7596188" y="5949950"/>
            <a:ext cx="1547812" cy="908050"/>
          </a:xfrm>
          <a:prstGeom prst="rect">
            <a:avLst/>
          </a:prstGeom>
          <a:noFill/>
          <a:ln w="9525">
            <a:noFill/>
          </a:ln>
        </p:spPr>
      </p:pic>
      <p:sp>
        <p:nvSpPr>
          <p:cNvPr id="125959" name="文本框 125958"/>
          <p:cNvSpPr txBox="1"/>
          <p:nvPr/>
        </p:nvSpPr>
        <p:spPr>
          <a:xfrm>
            <a:off x="395288" y="284163"/>
            <a:ext cx="8424862" cy="5578475"/>
          </a:xfrm>
          <a:prstGeom prst="rect">
            <a:avLst/>
          </a:prstGeom>
          <a:noFill/>
          <a:ln w="9525">
            <a:noFill/>
          </a:ln>
        </p:spPr>
        <p:txBody>
          <a:bodyPr anchor="t">
            <a:spAutoFit/>
          </a:bodyPr>
          <a:lstStyle/>
          <a:p>
            <a:r>
              <a:rPr lang="zh-CN" altLang="en-US" sz="4000" b="1" dirty="0">
                <a:solidFill>
                  <a:schemeClr val="bg1"/>
                </a:solidFill>
                <a:latin typeface="宋体" panose="02010600030101010101" pitchFamily="2" charset="-122"/>
                <a:ea typeface="宋体" panose="02010600030101010101" pitchFamily="2" charset="-122"/>
              </a:rPr>
              <a:t>　　</a:t>
            </a:r>
            <a:r>
              <a:rPr lang="zh-CN" altLang="zh-CN" sz="4000" dirty="0">
                <a:solidFill>
                  <a:srgbClr val="00FF00"/>
                </a:solidFill>
                <a:latin typeface="黑体" panose="02010609060101010101" pitchFamily="49" charset="-122"/>
                <a:ea typeface="黑体" panose="02010609060101010101" pitchFamily="49" charset="-122"/>
              </a:rPr>
              <a:t>湖阳公主</a:t>
            </a:r>
            <a:r>
              <a:rPr lang="zh-CN" altLang="zh-CN" sz="4000" dirty="0">
                <a:solidFill>
                  <a:schemeClr val="bg1"/>
                </a:solidFill>
                <a:latin typeface="黑体" panose="02010609060101010101" pitchFamily="49" charset="-122"/>
                <a:ea typeface="黑体" panose="02010609060101010101" pitchFamily="49" charset="-122"/>
              </a:rPr>
              <a:t>新寡，</a:t>
            </a:r>
            <a:r>
              <a:rPr lang="zh-CN" altLang="zh-CN" sz="4000" dirty="0">
                <a:solidFill>
                  <a:srgbClr val="00FF00"/>
                </a:solidFill>
                <a:latin typeface="黑体" panose="02010609060101010101" pitchFamily="49" charset="-122"/>
                <a:ea typeface="黑体" panose="02010609060101010101" pitchFamily="49" charset="-122"/>
              </a:rPr>
              <a:t>帝</a:t>
            </a:r>
            <a:r>
              <a:rPr lang="zh-CN" altLang="zh-CN" sz="4000" dirty="0">
                <a:solidFill>
                  <a:schemeClr val="bg1"/>
                </a:solidFill>
                <a:latin typeface="黑体" panose="02010609060101010101" pitchFamily="49" charset="-122"/>
                <a:ea typeface="黑体" panose="02010609060101010101" pitchFamily="49" charset="-122"/>
              </a:rPr>
              <a:t>与共论</a:t>
            </a:r>
            <a:r>
              <a:rPr lang="zh-CN" altLang="zh-CN" sz="4000" dirty="0">
                <a:solidFill>
                  <a:srgbClr val="00FF00"/>
                </a:solidFill>
                <a:latin typeface="黑体" panose="02010609060101010101" pitchFamily="49" charset="-122"/>
                <a:ea typeface="黑体" panose="02010609060101010101" pitchFamily="49" charset="-122"/>
              </a:rPr>
              <a:t>朝臣</a:t>
            </a:r>
            <a:r>
              <a:rPr lang="zh-CN" altLang="zh-CN" sz="4000" dirty="0">
                <a:solidFill>
                  <a:schemeClr val="bg1"/>
                </a:solidFill>
                <a:latin typeface="黑体" panose="02010609060101010101" pitchFamily="49" charset="-122"/>
                <a:ea typeface="黑体" panose="02010609060101010101" pitchFamily="49" charset="-122"/>
              </a:rPr>
              <a:t>，微观其意。</a:t>
            </a:r>
            <a:r>
              <a:rPr lang="zh-CN" altLang="zh-CN" sz="4000" dirty="0">
                <a:solidFill>
                  <a:srgbClr val="00FF00"/>
                </a:solidFill>
                <a:latin typeface="黑体" panose="02010609060101010101" pitchFamily="49" charset="-122"/>
                <a:ea typeface="黑体" panose="02010609060101010101" pitchFamily="49" charset="-122"/>
              </a:rPr>
              <a:t>主</a:t>
            </a:r>
            <a:r>
              <a:rPr lang="zh-CN" altLang="zh-CN" sz="4000" dirty="0">
                <a:solidFill>
                  <a:srgbClr val="FF5050"/>
                </a:solidFill>
                <a:latin typeface="黑体" panose="02010609060101010101" pitchFamily="49" charset="-122"/>
                <a:ea typeface="黑体" panose="02010609060101010101" pitchFamily="49" charset="-122"/>
              </a:rPr>
              <a:t>曰</a:t>
            </a:r>
            <a:r>
              <a:rPr lang="zh-CN" altLang="zh-CN" sz="4000" dirty="0">
                <a:solidFill>
                  <a:schemeClr val="bg1"/>
                </a:solidFill>
                <a:latin typeface="黑体" panose="02010609060101010101" pitchFamily="49" charset="-122"/>
                <a:ea typeface="黑体" panose="02010609060101010101" pitchFamily="49" charset="-122"/>
              </a:rPr>
              <a:t>：“</a:t>
            </a:r>
            <a:r>
              <a:rPr lang="zh-CN" altLang="zh-CN" sz="4000" dirty="0">
                <a:solidFill>
                  <a:srgbClr val="00FF00"/>
                </a:solidFill>
                <a:latin typeface="黑体" panose="02010609060101010101" pitchFamily="49" charset="-122"/>
                <a:ea typeface="黑体" panose="02010609060101010101" pitchFamily="49" charset="-122"/>
              </a:rPr>
              <a:t>宋公</a:t>
            </a:r>
            <a:r>
              <a:rPr lang="zh-CN" altLang="zh-CN" sz="4000" dirty="0">
                <a:solidFill>
                  <a:schemeClr val="bg1"/>
                </a:solidFill>
                <a:latin typeface="黑体" panose="02010609060101010101" pitchFamily="49" charset="-122"/>
                <a:ea typeface="黑体" panose="02010609060101010101" pitchFamily="49" charset="-122"/>
              </a:rPr>
              <a:t>威容德器，</a:t>
            </a:r>
            <a:r>
              <a:rPr lang="zh-CN" altLang="zh-CN" sz="4000" dirty="0">
                <a:solidFill>
                  <a:srgbClr val="00FF00"/>
                </a:solidFill>
                <a:latin typeface="黑体" panose="02010609060101010101" pitchFamily="49" charset="-122"/>
                <a:ea typeface="黑体" panose="02010609060101010101" pitchFamily="49" charset="-122"/>
              </a:rPr>
              <a:t>群臣</a:t>
            </a:r>
            <a:r>
              <a:rPr lang="zh-CN" altLang="zh-CN" sz="4000" dirty="0">
                <a:solidFill>
                  <a:schemeClr val="bg1"/>
                </a:solidFill>
                <a:latin typeface="黑体" panose="02010609060101010101" pitchFamily="49" charset="-122"/>
                <a:ea typeface="黑体" panose="02010609060101010101" pitchFamily="49" charset="-122"/>
              </a:rPr>
              <a:t>莫及。”</a:t>
            </a:r>
            <a:r>
              <a:rPr lang="zh-CN" altLang="zh-CN" sz="4000" dirty="0">
                <a:solidFill>
                  <a:srgbClr val="00FF00"/>
                </a:solidFill>
                <a:latin typeface="黑体" panose="02010609060101010101" pitchFamily="49" charset="-122"/>
                <a:ea typeface="黑体" panose="02010609060101010101" pitchFamily="49" charset="-122"/>
              </a:rPr>
              <a:t>帝</a:t>
            </a:r>
            <a:r>
              <a:rPr lang="zh-CN" altLang="zh-CN" sz="4000" dirty="0">
                <a:solidFill>
                  <a:srgbClr val="FF5050"/>
                </a:solidFill>
                <a:latin typeface="黑体" panose="02010609060101010101" pitchFamily="49" charset="-122"/>
                <a:ea typeface="黑体" panose="02010609060101010101" pitchFamily="49" charset="-122"/>
              </a:rPr>
              <a:t>曰</a:t>
            </a:r>
            <a:r>
              <a:rPr lang="zh-CN" altLang="zh-CN" sz="4000" dirty="0">
                <a:solidFill>
                  <a:schemeClr val="bg1"/>
                </a:solidFill>
                <a:latin typeface="黑体" panose="02010609060101010101" pitchFamily="49" charset="-122"/>
                <a:ea typeface="黑体" panose="02010609060101010101" pitchFamily="49" charset="-122"/>
              </a:rPr>
              <a:t>：“方且图之。”后</a:t>
            </a:r>
            <a:r>
              <a:rPr lang="zh-CN" altLang="zh-CN" sz="4000" dirty="0">
                <a:solidFill>
                  <a:srgbClr val="00FF00"/>
                </a:solidFill>
                <a:latin typeface="黑体" panose="02010609060101010101" pitchFamily="49" charset="-122"/>
                <a:ea typeface="黑体" panose="02010609060101010101" pitchFamily="49" charset="-122"/>
              </a:rPr>
              <a:t>弘</a:t>
            </a:r>
            <a:r>
              <a:rPr lang="zh-CN" altLang="zh-CN" sz="4000" dirty="0">
                <a:solidFill>
                  <a:schemeClr val="bg1"/>
                </a:solidFill>
                <a:latin typeface="黑体" panose="02010609060101010101" pitchFamily="49" charset="-122"/>
                <a:ea typeface="黑体" panose="02010609060101010101" pitchFamily="49" charset="-122"/>
              </a:rPr>
              <a:t>被引见，</a:t>
            </a:r>
            <a:r>
              <a:rPr lang="zh-CN" altLang="zh-CN" sz="4000" dirty="0">
                <a:solidFill>
                  <a:srgbClr val="00FF00"/>
                </a:solidFill>
                <a:latin typeface="黑体" panose="02010609060101010101" pitchFamily="49" charset="-122"/>
                <a:ea typeface="黑体" panose="02010609060101010101" pitchFamily="49" charset="-122"/>
              </a:rPr>
              <a:t>帝</a:t>
            </a:r>
            <a:r>
              <a:rPr lang="zh-CN" altLang="zh-CN" sz="4000" dirty="0">
                <a:solidFill>
                  <a:schemeClr val="bg1"/>
                </a:solidFill>
                <a:latin typeface="黑体" panose="02010609060101010101" pitchFamily="49" charset="-122"/>
                <a:ea typeface="黑体" panose="02010609060101010101" pitchFamily="49" charset="-122"/>
              </a:rPr>
              <a:t>令</a:t>
            </a:r>
            <a:r>
              <a:rPr lang="zh-CN" altLang="zh-CN" sz="4000" dirty="0">
                <a:solidFill>
                  <a:srgbClr val="00FF00"/>
                </a:solidFill>
                <a:latin typeface="黑体" panose="02010609060101010101" pitchFamily="49" charset="-122"/>
                <a:ea typeface="黑体" panose="02010609060101010101" pitchFamily="49" charset="-122"/>
              </a:rPr>
              <a:t>主</a:t>
            </a:r>
            <a:r>
              <a:rPr lang="zh-CN" altLang="zh-CN" sz="4000" dirty="0">
                <a:solidFill>
                  <a:schemeClr val="bg1"/>
                </a:solidFill>
                <a:latin typeface="黑体" panose="02010609060101010101" pitchFamily="49" charset="-122"/>
                <a:ea typeface="黑体" panose="02010609060101010101" pitchFamily="49" charset="-122"/>
              </a:rPr>
              <a:t>坐屏风后，因谓</a:t>
            </a:r>
            <a:r>
              <a:rPr lang="zh-CN" altLang="zh-CN" sz="4000" dirty="0">
                <a:solidFill>
                  <a:srgbClr val="00FF00"/>
                </a:solidFill>
                <a:latin typeface="黑体" panose="02010609060101010101" pitchFamily="49" charset="-122"/>
                <a:ea typeface="黑体" panose="02010609060101010101" pitchFamily="49" charset="-122"/>
              </a:rPr>
              <a:t>弘</a:t>
            </a:r>
            <a:r>
              <a:rPr lang="zh-CN" altLang="zh-CN" sz="4000" dirty="0">
                <a:solidFill>
                  <a:srgbClr val="FF5050"/>
                </a:solidFill>
                <a:latin typeface="黑体" panose="02010609060101010101" pitchFamily="49" charset="-122"/>
                <a:ea typeface="黑体" panose="02010609060101010101" pitchFamily="49" charset="-122"/>
              </a:rPr>
              <a:t>曰</a:t>
            </a:r>
            <a:r>
              <a:rPr lang="zh-CN" altLang="zh-CN" sz="4000" dirty="0">
                <a:solidFill>
                  <a:schemeClr val="bg1"/>
                </a:solidFill>
                <a:latin typeface="黑体" panose="02010609060101010101" pitchFamily="49" charset="-122"/>
                <a:ea typeface="黑体" panose="02010609060101010101" pitchFamily="49" charset="-122"/>
              </a:rPr>
              <a:t>：“谚</a:t>
            </a:r>
            <a:r>
              <a:rPr lang="zh-CN" altLang="zh-CN" sz="4000" dirty="0">
                <a:solidFill>
                  <a:srgbClr val="FF5050"/>
                </a:solidFill>
                <a:latin typeface="黑体" panose="02010609060101010101" pitchFamily="49" charset="-122"/>
                <a:ea typeface="黑体" panose="02010609060101010101" pitchFamily="49" charset="-122"/>
              </a:rPr>
              <a:t>言</a:t>
            </a:r>
            <a:r>
              <a:rPr lang="zh-CN" altLang="zh-CN" sz="4000" dirty="0">
                <a:solidFill>
                  <a:schemeClr val="bg1"/>
                </a:solidFill>
                <a:latin typeface="黑体" panose="02010609060101010101" pitchFamily="49" charset="-122"/>
                <a:ea typeface="黑体" panose="02010609060101010101" pitchFamily="49" charset="-122"/>
              </a:rPr>
              <a:t>：‘贵易交，富易妻’，人情乎？”</a:t>
            </a:r>
            <a:r>
              <a:rPr lang="zh-CN" altLang="zh-CN" sz="4000" dirty="0">
                <a:solidFill>
                  <a:srgbClr val="00FF00"/>
                </a:solidFill>
                <a:latin typeface="黑体" panose="02010609060101010101" pitchFamily="49" charset="-122"/>
                <a:ea typeface="黑体" panose="02010609060101010101" pitchFamily="49" charset="-122"/>
              </a:rPr>
              <a:t>弘</a:t>
            </a:r>
            <a:r>
              <a:rPr lang="zh-CN" altLang="zh-CN" sz="4000" dirty="0">
                <a:solidFill>
                  <a:srgbClr val="FF5050"/>
                </a:solidFill>
                <a:latin typeface="黑体" panose="02010609060101010101" pitchFamily="49" charset="-122"/>
                <a:ea typeface="黑体" panose="02010609060101010101" pitchFamily="49" charset="-122"/>
              </a:rPr>
              <a:t>曰</a:t>
            </a:r>
            <a:r>
              <a:rPr lang="zh-CN" altLang="zh-CN" sz="4000" dirty="0">
                <a:solidFill>
                  <a:schemeClr val="bg1"/>
                </a:solidFill>
                <a:latin typeface="黑体" panose="02010609060101010101" pitchFamily="49" charset="-122"/>
                <a:ea typeface="黑体" panose="02010609060101010101" pitchFamily="49" charset="-122"/>
              </a:rPr>
              <a:t>：“</a:t>
            </a:r>
            <a:r>
              <a:rPr lang="zh-CN" altLang="zh-CN" sz="4000" dirty="0">
                <a:solidFill>
                  <a:srgbClr val="00FF00"/>
                </a:solidFill>
                <a:latin typeface="黑体" panose="02010609060101010101" pitchFamily="49" charset="-122"/>
                <a:ea typeface="黑体" panose="02010609060101010101" pitchFamily="49" charset="-122"/>
              </a:rPr>
              <a:t>臣</a:t>
            </a:r>
            <a:r>
              <a:rPr lang="zh-CN" altLang="zh-CN" sz="4000" dirty="0">
                <a:solidFill>
                  <a:schemeClr val="bg1"/>
                </a:solidFill>
                <a:latin typeface="黑体" panose="02010609060101010101" pitchFamily="49" charset="-122"/>
                <a:ea typeface="黑体" panose="02010609060101010101" pitchFamily="49" charset="-122"/>
              </a:rPr>
              <a:t>闻‘贫贱之交不可忘，糟糠之妻不下堂’。”</a:t>
            </a:r>
            <a:r>
              <a:rPr lang="zh-CN" altLang="zh-CN" sz="4000" dirty="0">
                <a:solidFill>
                  <a:srgbClr val="00FF00"/>
                </a:solidFill>
                <a:latin typeface="黑体" panose="02010609060101010101" pitchFamily="49" charset="-122"/>
                <a:ea typeface="黑体" panose="02010609060101010101" pitchFamily="49" charset="-122"/>
              </a:rPr>
              <a:t>帝</a:t>
            </a:r>
            <a:r>
              <a:rPr lang="zh-CN" altLang="zh-CN" sz="4000" dirty="0">
                <a:solidFill>
                  <a:schemeClr val="bg1"/>
                </a:solidFill>
                <a:latin typeface="黑体" panose="02010609060101010101" pitchFamily="49" charset="-122"/>
                <a:ea typeface="黑体" panose="02010609060101010101" pitchFamily="49" charset="-122"/>
              </a:rPr>
              <a:t>顾谓</a:t>
            </a:r>
            <a:r>
              <a:rPr lang="zh-CN" altLang="zh-CN" sz="4000" dirty="0">
                <a:solidFill>
                  <a:srgbClr val="00FF00"/>
                </a:solidFill>
                <a:latin typeface="黑体" panose="02010609060101010101" pitchFamily="49" charset="-122"/>
                <a:ea typeface="黑体" panose="02010609060101010101" pitchFamily="49" charset="-122"/>
              </a:rPr>
              <a:t>主</a:t>
            </a:r>
            <a:r>
              <a:rPr lang="zh-CN" altLang="zh-CN" sz="4000" dirty="0">
                <a:solidFill>
                  <a:srgbClr val="FF5050"/>
                </a:solidFill>
                <a:latin typeface="黑体" panose="02010609060101010101" pitchFamily="49" charset="-122"/>
                <a:ea typeface="黑体" panose="02010609060101010101" pitchFamily="49" charset="-122"/>
              </a:rPr>
              <a:t>曰</a:t>
            </a:r>
            <a:r>
              <a:rPr lang="zh-CN" altLang="zh-CN" sz="4000" dirty="0">
                <a:solidFill>
                  <a:schemeClr val="bg1"/>
                </a:solidFill>
                <a:latin typeface="黑体" panose="02010609060101010101" pitchFamily="49" charset="-122"/>
                <a:ea typeface="黑体" panose="02010609060101010101" pitchFamily="49" charset="-122"/>
              </a:rPr>
              <a:t>：“事不谐矣。”</a:t>
            </a:r>
            <a:endParaRPr lang="zh-CN" altLang="en-US" sz="4000">
              <a:solidFill>
                <a:schemeClr val="bg1"/>
              </a:solidFill>
              <a:latin typeface="黑体" panose="02010609060101010101" pitchFamily="49" charset="-122"/>
              <a:ea typeface="黑体" panose="02010609060101010101" pitchFamily="49" charset="-122"/>
            </a:endParaRPr>
          </a:p>
        </p:txBody>
      </p:sp>
      <p:sp>
        <p:nvSpPr>
          <p:cNvPr id="125961" name="矩形 125960"/>
          <p:cNvSpPr/>
          <p:nvPr/>
        </p:nvSpPr>
        <p:spPr>
          <a:xfrm>
            <a:off x="396875" y="5300663"/>
            <a:ext cx="6757988" cy="1322387"/>
          </a:xfrm>
          <a:prstGeom prst="rect">
            <a:avLst/>
          </a:prstGeom>
          <a:noFill/>
          <a:ln w="9525">
            <a:noFill/>
          </a:ln>
        </p:spPr>
        <p:txBody>
          <a:bodyPr wrap="square" anchor="t">
            <a:spAutoFit/>
          </a:bodyPr>
          <a:lstStyle/>
          <a:p>
            <a:r>
              <a:rPr lang="zh-CN" altLang="en-US" sz="4000" dirty="0">
                <a:solidFill>
                  <a:srgbClr val="00FFFF"/>
                </a:solidFill>
                <a:latin typeface="Arial" panose="020B0604020202020204" pitchFamily="34" charset="0"/>
                <a:ea typeface="黑体" panose="02010609060101010101" pitchFamily="49" charset="-122"/>
              </a:rPr>
              <a:t>综合利用“</a:t>
            </a:r>
            <a:r>
              <a:rPr lang="zh-CN" altLang="en-US" sz="4000" u="sng" dirty="0">
                <a:solidFill>
                  <a:srgbClr val="00FFFF"/>
                </a:solidFill>
                <a:latin typeface="Arial" panose="020B0604020202020204" pitchFamily="34" charset="0"/>
                <a:ea typeface="黑体" panose="02010609060101010101" pitchFamily="49" charset="-122"/>
              </a:rPr>
              <a:t>对话标志断句法</a:t>
            </a:r>
            <a:r>
              <a:rPr lang="zh-CN" altLang="en-US" sz="4000" dirty="0">
                <a:solidFill>
                  <a:srgbClr val="00FFFF"/>
                </a:solidFill>
                <a:latin typeface="Arial" panose="020B0604020202020204" pitchFamily="34" charset="0"/>
                <a:ea typeface="黑体" panose="02010609060101010101" pitchFamily="49" charset="-122"/>
              </a:rPr>
              <a:t>”和“</a:t>
            </a:r>
            <a:r>
              <a:rPr lang="zh-CN" altLang="en-US" sz="4000" u="sng" dirty="0">
                <a:solidFill>
                  <a:srgbClr val="00FFFF"/>
                </a:solidFill>
                <a:latin typeface="Arial" panose="020B0604020202020204" pitchFamily="34" charset="0"/>
                <a:ea typeface="黑体" panose="02010609060101010101" pitchFamily="49" charset="-122"/>
              </a:rPr>
              <a:t>重要名词断句法</a:t>
            </a:r>
            <a:r>
              <a:rPr lang="zh-CN" altLang="en-US" sz="4000" dirty="0">
                <a:solidFill>
                  <a:srgbClr val="00FFFF"/>
                </a:solidFill>
                <a:latin typeface="Arial" panose="020B0604020202020204" pitchFamily="34" charset="0"/>
                <a:ea typeface="黑体" panose="02010609060101010101" pitchFamily="49" charset="-122"/>
              </a:rPr>
              <a:t>”断句。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5954">
                                            <p:txEl>
                                              <p:pRg st="0" end="0"/>
                                            </p:txEl>
                                          </p:spTgt>
                                        </p:tgtEl>
                                        <p:attrNameLst>
                                          <p:attrName>style.visibility</p:attrName>
                                        </p:attrNameLst>
                                      </p:cBhvr>
                                      <p:to>
                                        <p:strVal val="visible"/>
                                      </p:to>
                                    </p:set>
                                    <p:animEffect transition="in" filter="diamond(in)">
                                      <p:cBhvr>
                                        <p:cTn id="7" dur="2000"/>
                                        <p:tgtEl>
                                          <p:spTgt spid="12595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25959">
                                            <p:txEl>
                                              <p:pRg st="0" end="0"/>
                                            </p:txEl>
                                          </p:spTgt>
                                        </p:tgtEl>
                                        <p:attrNameLst>
                                          <p:attrName>style.visibility</p:attrName>
                                        </p:attrNameLst>
                                      </p:cBhvr>
                                      <p:to>
                                        <p:strVal val="visible"/>
                                      </p:to>
                                    </p:set>
                                    <p:animEffect transition="in" filter="diamond(in)">
                                      <p:cBhvr>
                                        <p:cTn id="12" dur="2000"/>
                                        <p:tgtEl>
                                          <p:spTgt spid="12595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25961">
                                            <p:txEl>
                                              <p:pRg st="0" end="0"/>
                                            </p:txEl>
                                          </p:spTgt>
                                        </p:tgtEl>
                                        <p:attrNameLst>
                                          <p:attrName>style.visibility</p:attrName>
                                        </p:attrNameLst>
                                      </p:cBhvr>
                                      <p:to>
                                        <p:strVal val="visible"/>
                                      </p:to>
                                    </p:set>
                                    <p:animEffect transition="in" filter="box(in)">
                                      <p:cBhvr>
                                        <p:cTn id="17" dur="500"/>
                                        <p:tgtEl>
                                          <p:spTgt spid="12596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4" grpId="0" build="p"/>
      <p:bldP spid="125959"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文本占位符 166913"/>
          <p:cNvSpPr>
            <a:spLocks noGrp="1"/>
          </p:cNvSpPr>
          <p:nvPr>
            <p:ph idx="1"/>
          </p:nvPr>
        </p:nvSpPr>
        <p:spPr>
          <a:xfrm>
            <a:off x="-36512" y="692150"/>
            <a:ext cx="9180512" cy="6165850"/>
          </a:xfrm>
          <a:solidFill>
            <a:schemeClr val="tx1"/>
          </a:solidFill>
        </p:spPr>
        <p:txBody>
          <a:bodyPr anchor="t"/>
          <a:lstStyle/>
          <a:p>
            <a:pPr>
              <a:buNone/>
            </a:pPr>
            <a:r>
              <a:rPr lang="zh-CN" altLang="en-US" sz="3600" dirty="0">
                <a:solidFill>
                  <a:schemeClr val="bg1"/>
                </a:solidFill>
                <a:latin typeface="黑体" panose="02010609060101010101" pitchFamily="49" charset="-122"/>
                <a:ea typeface="黑体" panose="02010609060101010101" pitchFamily="49" charset="-122"/>
              </a:rPr>
              <a:t>　　　湖阳公主新近死了丈夫，光武帝与她一起谈论朝廷群臣，</a:t>
            </a:r>
            <a:r>
              <a:rPr lang="zh-CN" altLang="en-US" sz="3600" u="sng" dirty="0">
                <a:solidFill>
                  <a:srgbClr val="FFFF00"/>
                </a:solidFill>
                <a:latin typeface="黑体" panose="02010609060101010101" pitchFamily="49" charset="-122"/>
                <a:ea typeface="黑体" panose="02010609060101010101" pitchFamily="49" charset="-122"/>
              </a:rPr>
              <a:t>悄悄</a:t>
            </a:r>
            <a:r>
              <a:rPr lang="zh-CN" altLang="en-US" sz="3600" dirty="0">
                <a:solidFill>
                  <a:schemeClr val="bg1"/>
                </a:solidFill>
                <a:latin typeface="黑体" panose="02010609060101010101" pitchFamily="49" charset="-122"/>
                <a:ea typeface="黑体" panose="02010609060101010101" pitchFamily="49" charset="-122"/>
              </a:rPr>
              <a:t>地揣摩公主的想法。公主说：“宋公的威仪容貌、道德器量，所有的朝臣都比不上。”光武帝说：“且待慢慢想办法。”后来宋弘被光武帝引见，</a:t>
            </a:r>
            <a:r>
              <a:rPr lang="zh-CN" altLang="en-US" dirty="0">
                <a:solidFill>
                  <a:schemeClr val="bg1"/>
                </a:solidFill>
                <a:latin typeface="黑体" panose="02010609060101010101" pitchFamily="49" charset="-122"/>
                <a:ea typeface="黑体" panose="02010609060101010101" pitchFamily="49" charset="-122"/>
              </a:rPr>
              <a:t>光武帝便叫公主坐在屏风后面，于是对宋弘说：“谚语讲，‘升了官就换朋友，发了财就换老婆’，这应是人之常情吧？”宋弘答道：“我听说‘贫贱时的朋友不能遗忘，贫穷时共患难的妻子不能抛弃’。”光武帝回头对公主说：“事情不能</a:t>
            </a:r>
            <a:r>
              <a:rPr lang="zh-CN" altLang="en-US" u="sng" dirty="0">
                <a:solidFill>
                  <a:srgbClr val="FFFF00"/>
                </a:solidFill>
                <a:latin typeface="黑体" panose="02010609060101010101" pitchFamily="49" charset="-122"/>
                <a:ea typeface="黑体" panose="02010609060101010101" pitchFamily="49" charset="-122"/>
              </a:rPr>
              <a:t>成功</a:t>
            </a:r>
            <a:r>
              <a:rPr lang="zh-CN" altLang="en-US" dirty="0">
                <a:solidFill>
                  <a:schemeClr val="bg1"/>
                </a:solidFill>
                <a:latin typeface="黑体" panose="02010609060101010101" pitchFamily="49" charset="-122"/>
                <a:ea typeface="黑体" panose="02010609060101010101" pitchFamily="49" charset="-122"/>
              </a:rPr>
              <a:t>了。”</a:t>
            </a:r>
          </a:p>
        </p:txBody>
      </p:sp>
      <p:pic>
        <p:nvPicPr>
          <p:cNvPr id="38914" name="图片 166917" descr="6_293_8">
            <a:hlinkClick r:id="rId2" action="ppaction://hlinksldjump"/>
          </p:cNvPr>
          <p:cNvPicPr>
            <a:picLocks noChangeAspect="1"/>
          </p:cNvPicPr>
          <p:nvPr/>
        </p:nvPicPr>
        <p:blipFill>
          <a:blip r:embed="rId3" cstate="print">
            <a:clrChange>
              <a:clrFrom>
                <a:srgbClr val="FDFDE3"/>
              </a:clrFrom>
              <a:clrTo>
                <a:srgbClr val="FDFDE3">
                  <a:alpha val="0"/>
                </a:srgbClr>
              </a:clrTo>
            </a:clrChange>
          </a:blip>
          <a:srcRect l="13768" t="-1646" r="37007" b="75513"/>
          <a:stretch>
            <a:fillRect/>
          </a:stretch>
        </p:blipFill>
        <p:spPr>
          <a:xfrm>
            <a:off x="0" y="0"/>
            <a:ext cx="2339975" cy="863600"/>
          </a:xfrm>
          <a:prstGeom prst="rect">
            <a:avLst/>
          </a:prstGeom>
          <a:noFill/>
          <a:ln w="9525">
            <a:noFill/>
          </a:ln>
        </p:spPr>
      </p:pic>
      <p:pic>
        <p:nvPicPr>
          <p:cNvPr id="38915" name="图片 166916" descr="3a3">
            <a:hlinkClick r:id="rId2" action="ppaction://hlinksldjump"/>
          </p:cNvPr>
          <p:cNvPicPr>
            <a:picLocks noChangeAspect="1"/>
          </p:cNvPicPr>
          <p:nvPr/>
        </p:nvPicPr>
        <p:blipFill>
          <a:blip r:embed="rId4" cstate="print">
            <a:clrChange>
              <a:clrFrom>
                <a:srgbClr val="E8EADD"/>
              </a:clrFrom>
              <a:clrTo>
                <a:srgbClr val="E8EADD">
                  <a:alpha val="0"/>
                </a:srgbClr>
              </a:clrTo>
            </a:clrChange>
            <a:lum bright="-29999" contrast="13999"/>
          </a:blip>
          <a:srcRect t="42343" r="52180" b="6534"/>
          <a:stretch>
            <a:fillRect/>
          </a:stretch>
        </p:blipFill>
        <p:spPr>
          <a:xfrm>
            <a:off x="7740650" y="6021388"/>
            <a:ext cx="1439863" cy="838200"/>
          </a:xfrm>
          <a:prstGeom prst="rect">
            <a:avLst/>
          </a:prstGeom>
          <a:noFill/>
          <a:ln w="9525">
            <a:noFill/>
          </a:ln>
        </p:spPr>
      </p:pic>
      <p:sp>
        <p:nvSpPr>
          <p:cNvPr id="38916" name="矩形 166918">
            <a:hlinkClick r:id="rId5" action="ppaction://hlinksldjump"/>
          </p:cNvPr>
          <p:cNvSpPr>
            <a:spLocks noTextEdit="1"/>
          </p:cNvSpPr>
          <p:nvPr/>
        </p:nvSpPr>
        <p:spPr>
          <a:xfrm>
            <a:off x="5580063" y="144463"/>
            <a:ext cx="3419475" cy="620712"/>
          </a:xfrm>
          <a:prstGeom prst="rect">
            <a:avLst/>
          </a:prstGeom>
        </p:spPr>
        <p:txBody>
          <a:bodyPr wrap="none" fromWordArt="1">
            <a:prstTxWarp prst="textFadeUp">
              <a:avLst>
                <a:gd name="adj" fmla="val 2968"/>
              </a:avLst>
            </a:prstTxWarp>
            <a:normAutofit lnSpcReduction="10000"/>
          </a:bodyPr>
          <a:lstStyle/>
          <a:p>
            <a:pPr algn="ctr"/>
            <a:r>
              <a:rPr lang="zh-CN" altLang="en-US" sz="3600">
                <a:ln w="12700" cap="flat" cmpd="sng">
                  <a:solidFill>
                    <a:srgbClr val="FF0000"/>
                  </a:solidFill>
                  <a:prstDash val="solid"/>
                  <a:round/>
                  <a:headEnd type="none" w="med" len="med"/>
                  <a:tailEnd type="none" w="med" len="med"/>
                </a:ln>
                <a:gradFill rotWithShape="0">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参考译文</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图片 214017" descr="3a3">
            <a:hlinkClick r:id="rId2" action="ppaction://hlinksldjump"/>
          </p:cNvPr>
          <p:cNvPicPr>
            <a:picLocks noChangeAspect="1"/>
          </p:cNvPicPr>
          <p:nvPr/>
        </p:nvPicPr>
        <p:blipFill>
          <a:blip r:embed="rId3" cstate="print">
            <a:clrChange>
              <a:clrFrom>
                <a:srgbClr val="E8EADD"/>
              </a:clrFrom>
              <a:clrTo>
                <a:srgbClr val="E8EADD">
                  <a:alpha val="0"/>
                </a:srgbClr>
              </a:clrTo>
            </a:clrChange>
            <a:lum bright="-29999" contrast="13999"/>
          </a:blip>
          <a:srcRect t="42343" r="52180" b="6534"/>
          <a:stretch>
            <a:fillRect/>
          </a:stretch>
        </p:blipFill>
        <p:spPr>
          <a:xfrm>
            <a:off x="7667625" y="5700713"/>
            <a:ext cx="1476375" cy="1157287"/>
          </a:xfrm>
          <a:prstGeom prst="rect">
            <a:avLst/>
          </a:prstGeom>
          <a:noFill/>
          <a:ln w="9525">
            <a:noFill/>
          </a:ln>
        </p:spPr>
      </p:pic>
      <p:sp>
        <p:nvSpPr>
          <p:cNvPr id="214019" name="文本框 214018"/>
          <p:cNvSpPr txBox="1"/>
          <p:nvPr/>
        </p:nvSpPr>
        <p:spPr>
          <a:xfrm>
            <a:off x="0" y="1700213"/>
            <a:ext cx="9144000" cy="4483100"/>
          </a:xfrm>
          <a:prstGeom prst="rect">
            <a:avLst/>
          </a:prstGeom>
          <a:noFill/>
          <a:ln w="9525">
            <a:noFill/>
          </a:ln>
        </p:spPr>
        <p:txBody>
          <a:bodyPr anchor="t">
            <a:spAutoFit/>
          </a:bodyPr>
          <a:lstStyle/>
          <a:p>
            <a:r>
              <a:rPr lang="en-US" altLang="zh-CN" sz="4800" b="1" dirty="0">
                <a:solidFill>
                  <a:schemeClr val="bg1"/>
                </a:solidFill>
                <a:latin typeface="Arial" panose="020B0604020202020204" pitchFamily="34" charset="0"/>
                <a:ea typeface="宋体" panose="02010600030101010101" pitchFamily="2" charset="-122"/>
              </a:rPr>
              <a:t>       </a:t>
            </a:r>
            <a:r>
              <a:rPr lang="zh-CN" altLang="en-US" sz="4800" b="1" dirty="0">
                <a:solidFill>
                  <a:schemeClr val="bg1"/>
                </a:solidFill>
                <a:latin typeface="Arial" panose="020B0604020202020204" pitchFamily="34" charset="0"/>
                <a:ea typeface="宋体" panose="02010600030101010101" pitchFamily="2" charset="-122"/>
              </a:rPr>
              <a:t>叔 孙 武 叔 毁 仲 尼 子 贡 曰</a:t>
            </a:r>
            <a:br>
              <a:rPr lang="zh-CN" altLang="en-US" sz="4800" b="1" dirty="0">
                <a:solidFill>
                  <a:schemeClr val="bg1"/>
                </a:solidFill>
                <a:latin typeface="Arial" panose="020B0604020202020204" pitchFamily="34" charset="0"/>
                <a:ea typeface="宋体" panose="02010600030101010101" pitchFamily="2" charset="-122"/>
              </a:rPr>
            </a:br>
            <a:r>
              <a:rPr lang="zh-CN" altLang="en-US" sz="4800" b="1" dirty="0">
                <a:solidFill>
                  <a:schemeClr val="bg1"/>
                </a:solidFill>
                <a:latin typeface="Arial" panose="020B0604020202020204" pitchFamily="34" charset="0"/>
                <a:ea typeface="宋体" panose="02010600030101010101" pitchFamily="2" charset="-122"/>
              </a:rPr>
              <a:t>无 以 为 也 仲 尼 不 可 毁 也 他 </a:t>
            </a:r>
            <a:br>
              <a:rPr lang="zh-CN" altLang="en-US" sz="4800" b="1" dirty="0">
                <a:solidFill>
                  <a:schemeClr val="bg1"/>
                </a:solidFill>
                <a:latin typeface="Arial" panose="020B0604020202020204" pitchFamily="34" charset="0"/>
                <a:ea typeface="宋体" panose="02010600030101010101" pitchFamily="2" charset="-122"/>
              </a:rPr>
            </a:br>
            <a:r>
              <a:rPr lang="zh-CN" altLang="en-US" sz="4800" b="1" dirty="0">
                <a:solidFill>
                  <a:schemeClr val="bg1"/>
                </a:solidFill>
                <a:latin typeface="Arial" panose="020B0604020202020204" pitchFamily="34" charset="0"/>
                <a:ea typeface="宋体" panose="02010600030101010101" pitchFamily="2" charset="-122"/>
              </a:rPr>
              <a:t>人 之 贤 者 丘 陵 也 犹 可 踰 也 </a:t>
            </a:r>
            <a:br>
              <a:rPr lang="zh-CN" altLang="en-US" sz="4800" b="1" dirty="0">
                <a:solidFill>
                  <a:schemeClr val="bg1"/>
                </a:solidFill>
                <a:latin typeface="Arial" panose="020B0604020202020204" pitchFamily="34" charset="0"/>
                <a:ea typeface="宋体" panose="02010600030101010101" pitchFamily="2" charset="-122"/>
              </a:rPr>
            </a:br>
            <a:r>
              <a:rPr lang="zh-CN" altLang="en-US" sz="4800" b="1" dirty="0">
                <a:solidFill>
                  <a:schemeClr val="bg1"/>
                </a:solidFill>
                <a:latin typeface="Arial" panose="020B0604020202020204" pitchFamily="34" charset="0"/>
                <a:ea typeface="宋体" panose="02010600030101010101" pitchFamily="2" charset="-122"/>
              </a:rPr>
              <a:t>仲 尼 日 月 也 无 得 而 踰 焉 人</a:t>
            </a:r>
            <a:br>
              <a:rPr lang="zh-CN" altLang="en-US" sz="4800" b="1" dirty="0">
                <a:solidFill>
                  <a:schemeClr val="bg1"/>
                </a:solidFill>
                <a:latin typeface="Arial" panose="020B0604020202020204" pitchFamily="34" charset="0"/>
                <a:ea typeface="宋体" panose="02010600030101010101" pitchFamily="2" charset="-122"/>
              </a:rPr>
            </a:br>
            <a:r>
              <a:rPr lang="zh-CN" altLang="en-US" sz="4800" b="1" dirty="0">
                <a:solidFill>
                  <a:schemeClr val="bg1"/>
                </a:solidFill>
                <a:latin typeface="Arial" panose="020B0604020202020204" pitchFamily="34" charset="0"/>
                <a:ea typeface="宋体" panose="02010600030101010101" pitchFamily="2" charset="-122"/>
              </a:rPr>
              <a:t>虽 欲 自 绝 其 何 伤 于 日 月 乎</a:t>
            </a:r>
            <a:br>
              <a:rPr lang="zh-CN" altLang="en-US" sz="4800" b="1" dirty="0">
                <a:solidFill>
                  <a:schemeClr val="bg1"/>
                </a:solidFill>
                <a:latin typeface="Arial" panose="020B0604020202020204" pitchFamily="34" charset="0"/>
                <a:ea typeface="宋体" panose="02010600030101010101" pitchFamily="2" charset="-122"/>
              </a:rPr>
            </a:br>
            <a:r>
              <a:rPr lang="zh-CN" altLang="en-US" sz="4800" b="1" dirty="0">
                <a:solidFill>
                  <a:schemeClr val="bg1"/>
                </a:solidFill>
                <a:latin typeface="Arial" panose="020B0604020202020204" pitchFamily="34" charset="0"/>
                <a:ea typeface="宋体" panose="02010600030101010101" pitchFamily="2" charset="-122"/>
              </a:rPr>
              <a:t>多 见 其 不 知 量 也</a:t>
            </a:r>
          </a:p>
        </p:txBody>
      </p:sp>
      <p:pic>
        <p:nvPicPr>
          <p:cNvPr id="39939" name="图片 214019" descr="6_293_8"/>
          <p:cNvPicPr>
            <a:picLocks noChangeAspect="1"/>
          </p:cNvPicPr>
          <p:nvPr/>
        </p:nvPicPr>
        <p:blipFill>
          <a:blip r:embed="rId4" cstate="print">
            <a:clrChange>
              <a:clrFrom>
                <a:srgbClr val="FDFDE3"/>
              </a:clrFrom>
              <a:clrTo>
                <a:srgbClr val="FDFDE3">
                  <a:alpha val="0"/>
                </a:srgbClr>
              </a:clrTo>
            </a:clrChange>
          </a:blip>
          <a:srcRect l="13768" t="-1646" r="37007" b="75513"/>
          <a:stretch>
            <a:fillRect/>
          </a:stretch>
        </p:blipFill>
        <p:spPr>
          <a:xfrm>
            <a:off x="0" y="0"/>
            <a:ext cx="3635375" cy="1341438"/>
          </a:xfrm>
          <a:prstGeom prst="rect">
            <a:avLst/>
          </a:prstGeom>
          <a:noFill/>
          <a:ln w="9525">
            <a:noFill/>
          </a:ln>
        </p:spPr>
      </p:pic>
      <p:sp>
        <p:nvSpPr>
          <p:cNvPr id="39940" name="矩形 214021">
            <a:hlinkClick r:id="rId5" action="ppaction://hlinksldjump"/>
          </p:cNvPr>
          <p:cNvSpPr>
            <a:spLocks noTextEdit="1"/>
          </p:cNvSpPr>
          <p:nvPr/>
        </p:nvSpPr>
        <p:spPr>
          <a:xfrm>
            <a:off x="5580063" y="215900"/>
            <a:ext cx="3421062"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0">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典型例题</a:t>
            </a:r>
          </a:p>
        </p:txBody>
      </p:sp>
      <p:sp>
        <p:nvSpPr>
          <p:cNvPr id="214023" name="直接连接符 214022"/>
          <p:cNvSpPr/>
          <p:nvPr/>
        </p:nvSpPr>
        <p:spPr>
          <a:xfrm flipH="1">
            <a:off x="6516688" y="1773238"/>
            <a:ext cx="503237" cy="647700"/>
          </a:xfrm>
          <a:prstGeom prst="line">
            <a:avLst/>
          </a:prstGeom>
          <a:ln w="34925" cap="flat" cmpd="sng">
            <a:solidFill>
              <a:srgbClr val="FF0000"/>
            </a:solidFill>
            <a:prstDash val="solid"/>
            <a:round/>
            <a:headEnd type="none" w="med" len="med"/>
            <a:tailEnd type="none" w="med" len="med"/>
          </a:ln>
        </p:spPr>
      </p:sp>
      <p:sp>
        <p:nvSpPr>
          <p:cNvPr id="214024" name="直接连接符 214023"/>
          <p:cNvSpPr/>
          <p:nvPr/>
        </p:nvSpPr>
        <p:spPr>
          <a:xfrm flipH="1">
            <a:off x="8748713" y="1844675"/>
            <a:ext cx="503237" cy="647700"/>
          </a:xfrm>
          <a:prstGeom prst="line">
            <a:avLst/>
          </a:prstGeom>
          <a:ln w="34925" cap="flat" cmpd="sng">
            <a:solidFill>
              <a:srgbClr val="FF0000"/>
            </a:solidFill>
            <a:prstDash val="solid"/>
            <a:round/>
            <a:headEnd type="none" w="med" len="med"/>
            <a:tailEnd type="none" w="med" len="med"/>
          </a:ln>
        </p:spPr>
      </p:sp>
      <p:sp>
        <p:nvSpPr>
          <p:cNvPr id="214025" name="直接连接符 214024"/>
          <p:cNvSpPr/>
          <p:nvPr/>
        </p:nvSpPr>
        <p:spPr>
          <a:xfrm flipH="1">
            <a:off x="2916238" y="2565400"/>
            <a:ext cx="503237" cy="647700"/>
          </a:xfrm>
          <a:prstGeom prst="line">
            <a:avLst/>
          </a:prstGeom>
          <a:ln w="34925" cap="flat" cmpd="sng">
            <a:solidFill>
              <a:srgbClr val="FF0000"/>
            </a:solidFill>
            <a:prstDash val="solid"/>
            <a:round/>
            <a:headEnd type="none" w="med" len="med"/>
            <a:tailEnd type="none" w="med" len="med"/>
          </a:ln>
        </p:spPr>
      </p:sp>
      <p:sp>
        <p:nvSpPr>
          <p:cNvPr id="214026" name="直接连接符 214025"/>
          <p:cNvSpPr/>
          <p:nvPr/>
        </p:nvSpPr>
        <p:spPr>
          <a:xfrm flipH="1">
            <a:off x="7667625" y="2565400"/>
            <a:ext cx="503238" cy="647700"/>
          </a:xfrm>
          <a:prstGeom prst="line">
            <a:avLst/>
          </a:prstGeom>
          <a:ln w="34925" cap="flat" cmpd="sng">
            <a:solidFill>
              <a:srgbClr val="FF0000"/>
            </a:solidFill>
            <a:prstDash val="solid"/>
            <a:round/>
            <a:headEnd type="none" w="med" len="med"/>
            <a:tailEnd type="none" w="med" len="med"/>
          </a:ln>
        </p:spPr>
      </p:sp>
      <p:sp>
        <p:nvSpPr>
          <p:cNvPr id="214027" name="直接连接符 214026"/>
          <p:cNvSpPr/>
          <p:nvPr/>
        </p:nvSpPr>
        <p:spPr>
          <a:xfrm flipH="1">
            <a:off x="2916238" y="3213100"/>
            <a:ext cx="503237" cy="647700"/>
          </a:xfrm>
          <a:prstGeom prst="line">
            <a:avLst/>
          </a:prstGeom>
          <a:ln w="34925" cap="flat" cmpd="sng">
            <a:solidFill>
              <a:srgbClr val="FF0000"/>
            </a:solidFill>
            <a:prstDash val="solid"/>
            <a:round/>
            <a:headEnd type="none" w="med" len="med"/>
            <a:tailEnd type="none" w="med" len="med"/>
          </a:ln>
        </p:spPr>
      </p:sp>
      <p:sp>
        <p:nvSpPr>
          <p:cNvPr id="214034" name="直接连接符 214033"/>
          <p:cNvSpPr/>
          <p:nvPr/>
        </p:nvSpPr>
        <p:spPr>
          <a:xfrm flipH="1">
            <a:off x="5292725" y="3284538"/>
            <a:ext cx="503238" cy="647700"/>
          </a:xfrm>
          <a:prstGeom prst="line">
            <a:avLst/>
          </a:prstGeom>
          <a:ln w="34925" cap="flat" cmpd="sng">
            <a:solidFill>
              <a:srgbClr val="FF0000"/>
            </a:solidFill>
            <a:prstDash val="solid"/>
            <a:round/>
            <a:headEnd type="none" w="med" len="med"/>
            <a:tailEnd type="none" w="med" len="med"/>
          </a:ln>
        </p:spPr>
      </p:sp>
      <p:sp>
        <p:nvSpPr>
          <p:cNvPr id="214036" name="直接连接符 214035"/>
          <p:cNvSpPr/>
          <p:nvPr/>
        </p:nvSpPr>
        <p:spPr>
          <a:xfrm flipH="1">
            <a:off x="8316913" y="3284538"/>
            <a:ext cx="503237" cy="647700"/>
          </a:xfrm>
          <a:prstGeom prst="line">
            <a:avLst/>
          </a:prstGeom>
          <a:ln w="34925" cap="flat" cmpd="sng">
            <a:solidFill>
              <a:srgbClr val="FF0000"/>
            </a:solidFill>
            <a:prstDash val="solid"/>
            <a:round/>
            <a:headEnd type="none" w="med" len="med"/>
            <a:tailEnd type="none" w="med" len="med"/>
          </a:ln>
        </p:spPr>
      </p:sp>
      <p:sp>
        <p:nvSpPr>
          <p:cNvPr id="214037" name="直接连接符 214036"/>
          <p:cNvSpPr/>
          <p:nvPr/>
        </p:nvSpPr>
        <p:spPr>
          <a:xfrm flipH="1">
            <a:off x="1331913" y="4005263"/>
            <a:ext cx="503237" cy="647700"/>
          </a:xfrm>
          <a:prstGeom prst="line">
            <a:avLst/>
          </a:prstGeom>
          <a:ln w="34925" cap="flat" cmpd="sng">
            <a:solidFill>
              <a:srgbClr val="FF0000"/>
            </a:solidFill>
            <a:prstDash val="solid"/>
            <a:round/>
            <a:headEnd type="none" w="med" len="med"/>
            <a:tailEnd type="none" w="med" len="med"/>
          </a:ln>
        </p:spPr>
      </p:sp>
      <p:sp>
        <p:nvSpPr>
          <p:cNvPr id="214038" name="直接连接符 214037"/>
          <p:cNvSpPr/>
          <p:nvPr/>
        </p:nvSpPr>
        <p:spPr>
          <a:xfrm flipH="1">
            <a:off x="3779838" y="4005263"/>
            <a:ext cx="503237" cy="647700"/>
          </a:xfrm>
          <a:prstGeom prst="line">
            <a:avLst/>
          </a:prstGeom>
          <a:ln w="34925" cap="flat" cmpd="sng">
            <a:solidFill>
              <a:srgbClr val="FF0000"/>
            </a:solidFill>
            <a:prstDash val="solid"/>
            <a:round/>
            <a:headEnd type="none" w="med" len="med"/>
            <a:tailEnd type="none" w="med" len="med"/>
          </a:ln>
        </p:spPr>
      </p:sp>
      <p:sp>
        <p:nvSpPr>
          <p:cNvPr id="214039" name="直接连接符 214038"/>
          <p:cNvSpPr/>
          <p:nvPr/>
        </p:nvSpPr>
        <p:spPr>
          <a:xfrm flipH="1">
            <a:off x="7667625" y="4005263"/>
            <a:ext cx="503238" cy="647700"/>
          </a:xfrm>
          <a:prstGeom prst="line">
            <a:avLst/>
          </a:prstGeom>
          <a:ln w="34925" cap="flat" cmpd="sng">
            <a:solidFill>
              <a:srgbClr val="FF0000"/>
            </a:solidFill>
            <a:prstDash val="solid"/>
            <a:round/>
            <a:headEnd type="none" w="med" len="med"/>
            <a:tailEnd type="none" w="med" len="med"/>
          </a:ln>
        </p:spPr>
      </p:sp>
      <p:sp>
        <p:nvSpPr>
          <p:cNvPr id="214040" name="直接连接符 214039"/>
          <p:cNvSpPr/>
          <p:nvPr/>
        </p:nvSpPr>
        <p:spPr>
          <a:xfrm flipH="1">
            <a:off x="2987675" y="4724400"/>
            <a:ext cx="503238" cy="647700"/>
          </a:xfrm>
          <a:prstGeom prst="line">
            <a:avLst/>
          </a:prstGeom>
          <a:ln w="34925" cap="flat" cmpd="sng">
            <a:solidFill>
              <a:srgbClr val="FF0000"/>
            </a:solidFill>
            <a:prstDash val="solid"/>
            <a:round/>
            <a:headEnd type="none" w="med" len="med"/>
            <a:tailEnd type="none" w="med" len="med"/>
          </a:ln>
        </p:spPr>
      </p:sp>
      <p:sp>
        <p:nvSpPr>
          <p:cNvPr id="214041" name="直接连接符 214040"/>
          <p:cNvSpPr/>
          <p:nvPr/>
        </p:nvSpPr>
        <p:spPr>
          <a:xfrm flipH="1">
            <a:off x="8316913" y="4724400"/>
            <a:ext cx="503237" cy="647700"/>
          </a:xfrm>
          <a:prstGeom prst="line">
            <a:avLst/>
          </a:prstGeom>
          <a:ln w="34925" cap="flat" cmpd="sng">
            <a:solidFill>
              <a:srgbClr val="FF0000"/>
            </a:solidFill>
            <a:prstDash val="solid"/>
            <a:round/>
            <a:headEnd type="none" w="med" len="med"/>
            <a:tailEnd type="none" w="med" len="med"/>
          </a:ln>
        </p:spPr>
      </p:sp>
      <p:sp>
        <p:nvSpPr>
          <p:cNvPr id="214043" name="椭圆 214042"/>
          <p:cNvSpPr/>
          <p:nvPr/>
        </p:nvSpPr>
        <p:spPr>
          <a:xfrm>
            <a:off x="2411413" y="2565400"/>
            <a:ext cx="719137" cy="576263"/>
          </a:xfrm>
          <a:prstGeom prst="ellipse">
            <a:avLst/>
          </a:prstGeom>
          <a:noFill/>
          <a:ln w="34925" cap="flat" cmpd="sng">
            <a:solidFill>
              <a:srgbClr val="00FF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14044" name="椭圆 214043"/>
          <p:cNvSpPr/>
          <p:nvPr/>
        </p:nvSpPr>
        <p:spPr>
          <a:xfrm>
            <a:off x="7092950" y="2565400"/>
            <a:ext cx="719138" cy="576263"/>
          </a:xfrm>
          <a:prstGeom prst="ellipse">
            <a:avLst/>
          </a:prstGeom>
          <a:noFill/>
          <a:ln w="34925" cap="flat" cmpd="sng">
            <a:solidFill>
              <a:srgbClr val="00FF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14045" name="椭圆 214044"/>
          <p:cNvSpPr/>
          <p:nvPr/>
        </p:nvSpPr>
        <p:spPr>
          <a:xfrm>
            <a:off x="2411413" y="3284538"/>
            <a:ext cx="719137" cy="576262"/>
          </a:xfrm>
          <a:prstGeom prst="ellipse">
            <a:avLst/>
          </a:prstGeom>
          <a:noFill/>
          <a:ln w="34925" cap="flat" cmpd="sng">
            <a:solidFill>
              <a:srgbClr val="00FF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14046" name="椭圆 214045"/>
          <p:cNvSpPr/>
          <p:nvPr/>
        </p:nvSpPr>
        <p:spPr>
          <a:xfrm>
            <a:off x="4716463" y="3357563"/>
            <a:ext cx="719137" cy="576262"/>
          </a:xfrm>
          <a:prstGeom prst="ellipse">
            <a:avLst/>
          </a:prstGeom>
          <a:noFill/>
          <a:ln w="34925" cap="flat" cmpd="sng">
            <a:solidFill>
              <a:srgbClr val="00FF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14047" name="椭圆 214046"/>
          <p:cNvSpPr/>
          <p:nvPr/>
        </p:nvSpPr>
        <p:spPr>
          <a:xfrm>
            <a:off x="7885113" y="3357563"/>
            <a:ext cx="719137" cy="576262"/>
          </a:xfrm>
          <a:prstGeom prst="ellipse">
            <a:avLst/>
          </a:prstGeom>
          <a:noFill/>
          <a:ln w="34925" cap="flat" cmpd="sng">
            <a:solidFill>
              <a:srgbClr val="00FF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14048" name="椭圆 214047"/>
          <p:cNvSpPr/>
          <p:nvPr/>
        </p:nvSpPr>
        <p:spPr>
          <a:xfrm>
            <a:off x="3203575" y="4076700"/>
            <a:ext cx="719138" cy="576263"/>
          </a:xfrm>
          <a:prstGeom prst="ellipse">
            <a:avLst/>
          </a:prstGeom>
          <a:noFill/>
          <a:ln w="34925" cap="flat" cmpd="sng">
            <a:solidFill>
              <a:srgbClr val="00FF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14049" name="椭圆 214048"/>
          <p:cNvSpPr/>
          <p:nvPr/>
        </p:nvSpPr>
        <p:spPr>
          <a:xfrm>
            <a:off x="7092950" y="4076700"/>
            <a:ext cx="719138" cy="576263"/>
          </a:xfrm>
          <a:prstGeom prst="ellipse">
            <a:avLst/>
          </a:prstGeom>
          <a:noFill/>
          <a:ln w="34925" cap="flat" cmpd="sng">
            <a:solidFill>
              <a:srgbClr val="00FF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14050" name="椭圆 214049"/>
          <p:cNvSpPr/>
          <p:nvPr/>
        </p:nvSpPr>
        <p:spPr>
          <a:xfrm>
            <a:off x="7885113" y="4724400"/>
            <a:ext cx="719137" cy="576263"/>
          </a:xfrm>
          <a:prstGeom prst="ellipse">
            <a:avLst/>
          </a:prstGeom>
          <a:noFill/>
          <a:ln w="34925" cap="flat" cmpd="sng">
            <a:solidFill>
              <a:srgbClr val="00FF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14051" name="椭圆 214050"/>
          <p:cNvSpPr/>
          <p:nvPr/>
        </p:nvSpPr>
        <p:spPr>
          <a:xfrm>
            <a:off x="4716463" y="5516563"/>
            <a:ext cx="719137" cy="576262"/>
          </a:xfrm>
          <a:prstGeom prst="ellipse">
            <a:avLst/>
          </a:prstGeom>
          <a:noFill/>
          <a:ln w="34925" cap="flat" cmpd="sng">
            <a:solidFill>
              <a:srgbClr val="00FF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14019">
                                            <p:txEl>
                                              <p:pRg st="0" end="0"/>
                                            </p:txEl>
                                          </p:spTgt>
                                        </p:tgtEl>
                                        <p:attrNameLst>
                                          <p:attrName>style.visibility</p:attrName>
                                        </p:attrNameLst>
                                      </p:cBhvr>
                                      <p:to>
                                        <p:strVal val="visible"/>
                                      </p:to>
                                    </p:set>
                                    <p:animEffect transition="in" filter="diamond(in)">
                                      <p:cBhvr>
                                        <p:cTn id="7" dur="2000"/>
                                        <p:tgtEl>
                                          <p:spTgt spid="2140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1402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1402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1402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21402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14027"/>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14034"/>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21403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214037"/>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214038"/>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214039"/>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214040"/>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214041"/>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8" presetClass="entr" presetSubtype="32" fill="hold" nodeType="clickEffect">
                                  <p:stCondLst>
                                    <p:cond delay="0"/>
                                  </p:stCondLst>
                                  <p:childTnLst>
                                    <p:set>
                                      <p:cBhvr>
                                        <p:cTn id="59" dur="1" fill="hold">
                                          <p:stCondLst>
                                            <p:cond delay="0"/>
                                          </p:stCondLst>
                                        </p:cTn>
                                        <p:tgtEl>
                                          <p:spTgt spid="214043"/>
                                        </p:tgtEl>
                                        <p:attrNameLst>
                                          <p:attrName>style.visibility</p:attrName>
                                        </p:attrNameLst>
                                      </p:cBhvr>
                                      <p:to>
                                        <p:strVal val="visible"/>
                                      </p:to>
                                    </p:set>
                                    <p:animEffect transition="in" filter="diamond(out)">
                                      <p:cBhvr>
                                        <p:cTn id="60" dur="2000"/>
                                        <p:tgtEl>
                                          <p:spTgt spid="214043"/>
                                        </p:tgtEl>
                                      </p:cBhvr>
                                    </p:animEffect>
                                  </p:childTnLst>
                                </p:cTn>
                              </p:par>
                            </p:childTnLst>
                          </p:cTn>
                        </p:par>
                      </p:childTnLst>
                    </p:cTn>
                  </p:par>
                  <p:par>
                    <p:cTn id="61" fill="hold">
                      <p:stCondLst>
                        <p:cond delay="indefinite"/>
                      </p:stCondLst>
                      <p:childTnLst>
                        <p:par>
                          <p:cTn id="62" fill="hold">
                            <p:stCondLst>
                              <p:cond delay="0"/>
                            </p:stCondLst>
                            <p:childTnLst>
                              <p:par>
                                <p:cTn id="63" presetID="8" presetClass="entr" presetSubtype="32" fill="hold" nodeType="clickEffect">
                                  <p:stCondLst>
                                    <p:cond delay="0"/>
                                  </p:stCondLst>
                                  <p:childTnLst>
                                    <p:set>
                                      <p:cBhvr>
                                        <p:cTn id="64" dur="1" fill="hold">
                                          <p:stCondLst>
                                            <p:cond delay="0"/>
                                          </p:stCondLst>
                                        </p:cTn>
                                        <p:tgtEl>
                                          <p:spTgt spid="214044"/>
                                        </p:tgtEl>
                                        <p:attrNameLst>
                                          <p:attrName>style.visibility</p:attrName>
                                        </p:attrNameLst>
                                      </p:cBhvr>
                                      <p:to>
                                        <p:strVal val="visible"/>
                                      </p:to>
                                    </p:set>
                                    <p:animEffect transition="in" filter="diamond(out)">
                                      <p:cBhvr>
                                        <p:cTn id="65" dur="2000"/>
                                        <p:tgtEl>
                                          <p:spTgt spid="214044"/>
                                        </p:tgtEl>
                                      </p:cBhvr>
                                    </p:animEffect>
                                  </p:childTnLst>
                                </p:cTn>
                              </p:par>
                            </p:childTnLst>
                          </p:cTn>
                        </p:par>
                      </p:childTnLst>
                    </p:cTn>
                  </p:par>
                  <p:par>
                    <p:cTn id="66" fill="hold">
                      <p:stCondLst>
                        <p:cond delay="indefinite"/>
                      </p:stCondLst>
                      <p:childTnLst>
                        <p:par>
                          <p:cTn id="67" fill="hold">
                            <p:stCondLst>
                              <p:cond delay="0"/>
                            </p:stCondLst>
                            <p:childTnLst>
                              <p:par>
                                <p:cTn id="68" presetID="8" presetClass="entr" presetSubtype="32" fill="hold" nodeType="clickEffect">
                                  <p:stCondLst>
                                    <p:cond delay="0"/>
                                  </p:stCondLst>
                                  <p:childTnLst>
                                    <p:set>
                                      <p:cBhvr>
                                        <p:cTn id="69" dur="1" fill="hold">
                                          <p:stCondLst>
                                            <p:cond delay="0"/>
                                          </p:stCondLst>
                                        </p:cTn>
                                        <p:tgtEl>
                                          <p:spTgt spid="214045"/>
                                        </p:tgtEl>
                                        <p:attrNameLst>
                                          <p:attrName>style.visibility</p:attrName>
                                        </p:attrNameLst>
                                      </p:cBhvr>
                                      <p:to>
                                        <p:strVal val="visible"/>
                                      </p:to>
                                    </p:set>
                                    <p:animEffect transition="in" filter="diamond(out)">
                                      <p:cBhvr>
                                        <p:cTn id="70" dur="2000"/>
                                        <p:tgtEl>
                                          <p:spTgt spid="214045"/>
                                        </p:tgtEl>
                                      </p:cBhvr>
                                    </p:animEffect>
                                  </p:childTnLst>
                                </p:cTn>
                              </p:par>
                            </p:childTnLst>
                          </p:cTn>
                        </p:par>
                      </p:childTnLst>
                    </p:cTn>
                  </p:par>
                  <p:par>
                    <p:cTn id="71" fill="hold">
                      <p:stCondLst>
                        <p:cond delay="indefinite"/>
                      </p:stCondLst>
                      <p:childTnLst>
                        <p:par>
                          <p:cTn id="72" fill="hold">
                            <p:stCondLst>
                              <p:cond delay="0"/>
                            </p:stCondLst>
                            <p:childTnLst>
                              <p:par>
                                <p:cTn id="73" presetID="8" presetClass="entr" presetSubtype="32" fill="hold" nodeType="clickEffect">
                                  <p:stCondLst>
                                    <p:cond delay="0"/>
                                  </p:stCondLst>
                                  <p:childTnLst>
                                    <p:set>
                                      <p:cBhvr>
                                        <p:cTn id="74" dur="1" fill="hold">
                                          <p:stCondLst>
                                            <p:cond delay="0"/>
                                          </p:stCondLst>
                                        </p:cTn>
                                        <p:tgtEl>
                                          <p:spTgt spid="214046"/>
                                        </p:tgtEl>
                                        <p:attrNameLst>
                                          <p:attrName>style.visibility</p:attrName>
                                        </p:attrNameLst>
                                      </p:cBhvr>
                                      <p:to>
                                        <p:strVal val="visible"/>
                                      </p:to>
                                    </p:set>
                                    <p:animEffect transition="in" filter="diamond(out)">
                                      <p:cBhvr>
                                        <p:cTn id="75" dur="2000"/>
                                        <p:tgtEl>
                                          <p:spTgt spid="214046"/>
                                        </p:tgtEl>
                                      </p:cBhvr>
                                    </p:animEffect>
                                  </p:childTnLst>
                                </p:cTn>
                              </p:par>
                            </p:childTnLst>
                          </p:cTn>
                        </p:par>
                      </p:childTnLst>
                    </p:cTn>
                  </p:par>
                  <p:par>
                    <p:cTn id="76" fill="hold">
                      <p:stCondLst>
                        <p:cond delay="indefinite"/>
                      </p:stCondLst>
                      <p:childTnLst>
                        <p:par>
                          <p:cTn id="77" fill="hold">
                            <p:stCondLst>
                              <p:cond delay="0"/>
                            </p:stCondLst>
                            <p:childTnLst>
                              <p:par>
                                <p:cTn id="78" presetID="8" presetClass="entr" presetSubtype="32" fill="hold" nodeType="clickEffect">
                                  <p:stCondLst>
                                    <p:cond delay="0"/>
                                  </p:stCondLst>
                                  <p:childTnLst>
                                    <p:set>
                                      <p:cBhvr>
                                        <p:cTn id="79" dur="1" fill="hold">
                                          <p:stCondLst>
                                            <p:cond delay="0"/>
                                          </p:stCondLst>
                                        </p:cTn>
                                        <p:tgtEl>
                                          <p:spTgt spid="214047"/>
                                        </p:tgtEl>
                                        <p:attrNameLst>
                                          <p:attrName>style.visibility</p:attrName>
                                        </p:attrNameLst>
                                      </p:cBhvr>
                                      <p:to>
                                        <p:strVal val="visible"/>
                                      </p:to>
                                    </p:set>
                                    <p:animEffect transition="in" filter="diamond(out)">
                                      <p:cBhvr>
                                        <p:cTn id="80" dur="2000"/>
                                        <p:tgtEl>
                                          <p:spTgt spid="214047"/>
                                        </p:tgtEl>
                                      </p:cBhvr>
                                    </p:animEffect>
                                  </p:childTnLst>
                                </p:cTn>
                              </p:par>
                            </p:childTnLst>
                          </p:cTn>
                        </p:par>
                      </p:childTnLst>
                    </p:cTn>
                  </p:par>
                  <p:par>
                    <p:cTn id="81" fill="hold">
                      <p:stCondLst>
                        <p:cond delay="indefinite"/>
                      </p:stCondLst>
                      <p:childTnLst>
                        <p:par>
                          <p:cTn id="82" fill="hold">
                            <p:stCondLst>
                              <p:cond delay="0"/>
                            </p:stCondLst>
                            <p:childTnLst>
                              <p:par>
                                <p:cTn id="83" presetID="8" presetClass="entr" presetSubtype="32" fill="hold" nodeType="clickEffect">
                                  <p:stCondLst>
                                    <p:cond delay="0"/>
                                  </p:stCondLst>
                                  <p:childTnLst>
                                    <p:set>
                                      <p:cBhvr>
                                        <p:cTn id="84" dur="1" fill="hold">
                                          <p:stCondLst>
                                            <p:cond delay="0"/>
                                          </p:stCondLst>
                                        </p:cTn>
                                        <p:tgtEl>
                                          <p:spTgt spid="214048"/>
                                        </p:tgtEl>
                                        <p:attrNameLst>
                                          <p:attrName>style.visibility</p:attrName>
                                        </p:attrNameLst>
                                      </p:cBhvr>
                                      <p:to>
                                        <p:strVal val="visible"/>
                                      </p:to>
                                    </p:set>
                                    <p:animEffect transition="in" filter="diamond(out)">
                                      <p:cBhvr>
                                        <p:cTn id="85" dur="2000"/>
                                        <p:tgtEl>
                                          <p:spTgt spid="214048"/>
                                        </p:tgtEl>
                                      </p:cBhvr>
                                    </p:animEffect>
                                  </p:childTnLst>
                                </p:cTn>
                              </p:par>
                            </p:childTnLst>
                          </p:cTn>
                        </p:par>
                      </p:childTnLst>
                    </p:cTn>
                  </p:par>
                  <p:par>
                    <p:cTn id="86" fill="hold">
                      <p:stCondLst>
                        <p:cond delay="indefinite"/>
                      </p:stCondLst>
                      <p:childTnLst>
                        <p:par>
                          <p:cTn id="87" fill="hold">
                            <p:stCondLst>
                              <p:cond delay="0"/>
                            </p:stCondLst>
                            <p:childTnLst>
                              <p:par>
                                <p:cTn id="88" presetID="8" presetClass="entr" presetSubtype="32" fill="hold" nodeType="clickEffect">
                                  <p:stCondLst>
                                    <p:cond delay="0"/>
                                  </p:stCondLst>
                                  <p:childTnLst>
                                    <p:set>
                                      <p:cBhvr>
                                        <p:cTn id="89" dur="1" fill="hold">
                                          <p:stCondLst>
                                            <p:cond delay="0"/>
                                          </p:stCondLst>
                                        </p:cTn>
                                        <p:tgtEl>
                                          <p:spTgt spid="214049"/>
                                        </p:tgtEl>
                                        <p:attrNameLst>
                                          <p:attrName>style.visibility</p:attrName>
                                        </p:attrNameLst>
                                      </p:cBhvr>
                                      <p:to>
                                        <p:strVal val="visible"/>
                                      </p:to>
                                    </p:set>
                                    <p:animEffect transition="in" filter="diamond(out)">
                                      <p:cBhvr>
                                        <p:cTn id="90" dur="2000"/>
                                        <p:tgtEl>
                                          <p:spTgt spid="214049"/>
                                        </p:tgtEl>
                                      </p:cBhvr>
                                    </p:animEffect>
                                  </p:childTnLst>
                                </p:cTn>
                              </p:par>
                            </p:childTnLst>
                          </p:cTn>
                        </p:par>
                      </p:childTnLst>
                    </p:cTn>
                  </p:par>
                  <p:par>
                    <p:cTn id="91" fill="hold">
                      <p:stCondLst>
                        <p:cond delay="indefinite"/>
                      </p:stCondLst>
                      <p:childTnLst>
                        <p:par>
                          <p:cTn id="92" fill="hold">
                            <p:stCondLst>
                              <p:cond delay="0"/>
                            </p:stCondLst>
                            <p:childTnLst>
                              <p:par>
                                <p:cTn id="93" presetID="8" presetClass="entr" presetSubtype="32" fill="hold" nodeType="clickEffect">
                                  <p:stCondLst>
                                    <p:cond delay="0"/>
                                  </p:stCondLst>
                                  <p:childTnLst>
                                    <p:set>
                                      <p:cBhvr>
                                        <p:cTn id="94" dur="1" fill="hold">
                                          <p:stCondLst>
                                            <p:cond delay="0"/>
                                          </p:stCondLst>
                                        </p:cTn>
                                        <p:tgtEl>
                                          <p:spTgt spid="214050"/>
                                        </p:tgtEl>
                                        <p:attrNameLst>
                                          <p:attrName>style.visibility</p:attrName>
                                        </p:attrNameLst>
                                      </p:cBhvr>
                                      <p:to>
                                        <p:strVal val="visible"/>
                                      </p:to>
                                    </p:set>
                                    <p:animEffect transition="in" filter="diamond(out)">
                                      <p:cBhvr>
                                        <p:cTn id="95" dur="2000"/>
                                        <p:tgtEl>
                                          <p:spTgt spid="214050"/>
                                        </p:tgtEl>
                                      </p:cBhvr>
                                    </p:animEffect>
                                  </p:childTnLst>
                                </p:cTn>
                              </p:par>
                            </p:childTnLst>
                          </p:cTn>
                        </p:par>
                      </p:childTnLst>
                    </p:cTn>
                  </p:par>
                  <p:par>
                    <p:cTn id="96" fill="hold">
                      <p:stCondLst>
                        <p:cond delay="indefinite"/>
                      </p:stCondLst>
                      <p:childTnLst>
                        <p:par>
                          <p:cTn id="97" fill="hold">
                            <p:stCondLst>
                              <p:cond delay="0"/>
                            </p:stCondLst>
                            <p:childTnLst>
                              <p:par>
                                <p:cTn id="98" presetID="8" presetClass="entr" presetSubtype="32" fill="hold" nodeType="clickEffect">
                                  <p:stCondLst>
                                    <p:cond delay="0"/>
                                  </p:stCondLst>
                                  <p:childTnLst>
                                    <p:set>
                                      <p:cBhvr>
                                        <p:cTn id="99" dur="1" fill="hold">
                                          <p:stCondLst>
                                            <p:cond delay="0"/>
                                          </p:stCondLst>
                                        </p:cTn>
                                        <p:tgtEl>
                                          <p:spTgt spid="214051"/>
                                        </p:tgtEl>
                                        <p:attrNameLst>
                                          <p:attrName>style.visibility</p:attrName>
                                        </p:attrNameLst>
                                      </p:cBhvr>
                                      <p:to>
                                        <p:strVal val="visible"/>
                                      </p:to>
                                    </p:set>
                                    <p:animEffect transition="in" filter="diamond(out)">
                                      <p:cBhvr>
                                        <p:cTn id="100" dur="2000"/>
                                        <p:tgtEl>
                                          <p:spTgt spid="214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19"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文本占位符 215041"/>
          <p:cNvSpPr>
            <a:spLocks noGrp="1"/>
          </p:cNvSpPr>
          <p:nvPr>
            <p:ph idx="1"/>
          </p:nvPr>
        </p:nvSpPr>
        <p:spPr>
          <a:xfrm>
            <a:off x="3492500" y="0"/>
            <a:ext cx="5651500" cy="6858000"/>
          </a:xfrm>
        </p:spPr>
        <p:txBody>
          <a:bodyPr anchor="t"/>
          <a:lstStyle/>
          <a:p>
            <a:pPr>
              <a:buNone/>
            </a:pPr>
            <a:r>
              <a:rPr lang="en-US" altLang="zh-CN" sz="3600" dirty="0">
                <a:solidFill>
                  <a:schemeClr val="bg1"/>
                </a:solidFill>
                <a:latin typeface="黑体" panose="02010609060101010101" pitchFamily="49" charset="-122"/>
                <a:ea typeface="黑体" panose="02010609060101010101" pitchFamily="49" charset="-122"/>
              </a:rPr>
              <a:t>      </a:t>
            </a:r>
            <a:r>
              <a:rPr lang="zh-CN" altLang="en-US" sz="3600" dirty="0">
                <a:solidFill>
                  <a:schemeClr val="bg1"/>
                </a:solidFill>
                <a:latin typeface="黑体" panose="02010609060101010101" pitchFamily="49" charset="-122"/>
                <a:ea typeface="黑体" panose="02010609060101010101" pitchFamily="49" charset="-122"/>
              </a:rPr>
              <a:t>叔孙武叔诽谤仲尼。子贡说：“（这样做）是没有用的！仲尼是毁谤不了的。别人的贤德，好比丘陵，还可超越过去，仲尼的贤德好比太阳和月亮，是无法超越的。虽然有人要自绝于日月（自行断绝跟日月之间的关系），对日月又有什么损害呢？只是表明他不自量力而已。” </a:t>
            </a:r>
          </a:p>
        </p:txBody>
      </p:sp>
      <p:pic>
        <p:nvPicPr>
          <p:cNvPr id="40962" name="图片 215042" descr="3a3">
            <a:hlinkClick r:id="rId2" action="ppaction://hlinksldjump"/>
          </p:cNvPr>
          <p:cNvPicPr>
            <a:picLocks noChangeAspect="1"/>
          </p:cNvPicPr>
          <p:nvPr/>
        </p:nvPicPr>
        <p:blipFill>
          <a:blip r:embed="rId3" cstate="print">
            <a:clrChange>
              <a:clrFrom>
                <a:srgbClr val="E8EADD"/>
              </a:clrFrom>
              <a:clrTo>
                <a:srgbClr val="E8EADD">
                  <a:alpha val="0"/>
                </a:srgbClr>
              </a:clrTo>
            </a:clrChange>
            <a:lum bright="-29999" contrast="13999"/>
          </a:blip>
          <a:srcRect t="42343" r="52180" b="6534"/>
          <a:stretch>
            <a:fillRect/>
          </a:stretch>
        </p:blipFill>
        <p:spPr>
          <a:xfrm>
            <a:off x="8101013" y="6013450"/>
            <a:ext cx="1079500" cy="846138"/>
          </a:xfrm>
          <a:prstGeom prst="rect">
            <a:avLst/>
          </a:prstGeom>
          <a:noFill/>
          <a:ln w="9525">
            <a:noFill/>
          </a:ln>
        </p:spPr>
      </p:pic>
      <p:sp>
        <p:nvSpPr>
          <p:cNvPr id="40963" name="矩形 215043"/>
          <p:cNvSpPr>
            <a:spLocks noTextEdit="1"/>
          </p:cNvSpPr>
          <p:nvPr/>
        </p:nvSpPr>
        <p:spPr>
          <a:xfrm>
            <a:off x="4427538" y="6021388"/>
            <a:ext cx="3419475" cy="620712"/>
          </a:xfrm>
          <a:prstGeom prst="rect">
            <a:avLst/>
          </a:prstGeom>
        </p:spPr>
        <p:txBody>
          <a:bodyPr wrap="none" fromWordArt="1">
            <a:prstTxWarp prst="textFadeUp">
              <a:avLst>
                <a:gd name="adj" fmla="val 2968"/>
              </a:avLst>
            </a:prstTxWarp>
            <a:normAutofit lnSpcReduction="10000"/>
          </a:bodyPr>
          <a:lstStyle/>
          <a:p>
            <a:pPr algn="ctr"/>
            <a:r>
              <a:rPr lang="zh-CN" altLang="en-US" sz="3600">
                <a:ln w="12700" cap="flat" cmpd="sng">
                  <a:solidFill>
                    <a:srgbClr val="FF0000"/>
                  </a:solidFill>
                  <a:prstDash val="solid"/>
                  <a:round/>
                  <a:headEnd type="none" w="med" len="med"/>
                  <a:tailEnd type="none" w="med" len="med"/>
                </a:ln>
                <a:gradFill rotWithShape="0">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参考译文</a:t>
            </a:r>
          </a:p>
        </p:txBody>
      </p:sp>
      <p:sp>
        <p:nvSpPr>
          <p:cNvPr id="40964" name="文本框 215044"/>
          <p:cNvSpPr txBox="1"/>
          <p:nvPr/>
        </p:nvSpPr>
        <p:spPr>
          <a:xfrm>
            <a:off x="0" y="188913"/>
            <a:ext cx="4067175" cy="366712"/>
          </a:xfrm>
          <a:prstGeom prst="rect">
            <a:avLst/>
          </a:prstGeom>
          <a:noFill/>
          <a:ln w="9525">
            <a:noFill/>
          </a:ln>
        </p:spPr>
        <p:txBody>
          <a:bodyPr anchor="t">
            <a:spAutoFit/>
          </a:bodyPr>
          <a:lstStyle/>
          <a:p>
            <a:pPr>
              <a:spcBef>
                <a:spcPct val="50000"/>
              </a:spcBef>
            </a:pPr>
            <a:endParaRPr lang="zh-CN" altLang="zh-CN" dirty="0">
              <a:latin typeface="Arial" panose="020B0604020202020204" pitchFamily="34" charset="0"/>
              <a:ea typeface="宋体" panose="02010600030101010101" pitchFamily="2" charset="-122"/>
            </a:endParaRPr>
          </a:p>
        </p:txBody>
      </p:sp>
      <p:sp>
        <p:nvSpPr>
          <p:cNvPr id="40965" name="文本框 215045"/>
          <p:cNvSpPr txBox="1"/>
          <p:nvPr/>
        </p:nvSpPr>
        <p:spPr>
          <a:xfrm>
            <a:off x="34925" y="174625"/>
            <a:ext cx="3708400" cy="6134100"/>
          </a:xfrm>
          <a:prstGeom prst="rect">
            <a:avLst/>
          </a:prstGeom>
          <a:noFill/>
          <a:ln w="9525">
            <a:noFill/>
          </a:ln>
        </p:spPr>
        <p:txBody>
          <a:bodyPr anchor="t">
            <a:spAutoFit/>
          </a:bodyPr>
          <a:lstStyle/>
          <a:p>
            <a:r>
              <a:rPr lang="en-US" altLang="zh-CN" sz="3600" dirty="0">
                <a:solidFill>
                  <a:schemeClr val="bg1"/>
                </a:solidFill>
                <a:latin typeface="黑体" panose="02010609060101010101" pitchFamily="49" charset="-122"/>
                <a:ea typeface="黑体" panose="02010609060101010101" pitchFamily="49" charset="-122"/>
              </a:rPr>
              <a:t>    </a:t>
            </a:r>
            <a:r>
              <a:rPr lang="zh-CN" altLang="zh-CN" sz="3600" dirty="0">
                <a:solidFill>
                  <a:schemeClr val="bg1"/>
                </a:solidFill>
                <a:latin typeface="黑体" panose="02010609060101010101" pitchFamily="49" charset="-122"/>
                <a:ea typeface="黑体" panose="02010609060101010101" pitchFamily="49" charset="-122"/>
              </a:rPr>
              <a:t>叔孙武叔毁仲尼。子贡曰：“无以为也，仲尼不可毁也。他人之贤者，丘陵也，犹可踰也；仲尼，日月也，无得而踰焉。人虽欲自绝，其何伤</a:t>
            </a:r>
            <a:r>
              <a:rPr lang="zh-CN" altLang="en-US" sz="3600" dirty="0">
                <a:solidFill>
                  <a:schemeClr val="bg1"/>
                </a:solidFill>
                <a:latin typeface="黑体" panose="02010609060101010101" pitchFamily="49" charset="-122"/>
                <a:ea typeface="黑体" panose="02010609060101010101" pitchFamily="49" charset="-122"/>
              </a:rPr>
              <a:t>于</a:t>
            </a:r>
            <a:r>
              <a:rPr lang="zh-CN" altLang="zh-CN" sz="3600" dirty="0">
                <a:solidFill>
                  <a:schemeClr val="bg1"/>
                </a:solidFill>
                <a:latin typeface="黑体" panose="02010609060101010101" pitchFamily="49" charset="-122"/>
                <a:ea typeface="黑体" panose="02010609060101010101" pitchFamily="49" charset="-122"/>
              </a:rPr>
              <a:t>日月乎？多见其不知量也！”</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文本框 134145"/>
          <p:cNvSpPr txBox="1"/>
          <p:nvPr/>
        </p:nvSpPr>
        <p:spPr>
          <a:xfrm>
            <a:off x="395288" y="1125538"/>
            <a:ext cx="8424862" cy="4359275"/>
          </a:xfrm>
          <a:prstGeom prst="rect">
            <a:avLst/>
          </a:prstGeom>
          <a:noFill/>
          <a:ln w="9525">
            <a:noFill/>
          </a:ln>
        </p:spPr>
        <p:txBody>
          <a:bodyPr anchor="t">
            <a:spAutoFit/>
          </a:bodyPr>
          <a:lstStyle/>
          <a:p>
            <a:r>
              <a:rPr lang="zh-CN" altLang="en-US" sz="4400" dirty="0">
                <a:solidFill>
                  <a:schemeClr val="bg1"/>
                </a:solidFill>
                <a:latin typeface="宋体" panose="02010600030101010101" pitchFamily="2" charset="-122"/>
                <a:ea typeface="黑体" panose="02010609060101010101" pitchFamily="49" charset="-122"/>
              </a:rPr>
              <a:t>用斜线（</a:t>
            </a:r>
            <a:r>
              <a:rPr lang="en-US" altLang="zh-CN" sz="4400" dirty="0">
                <a:solidFill>
                  <a:schemeClr val="bg1"/>
                </a:solidFill>
                <a:latin typeface="宋体" panose="02010600030101010101" pitchFamily="2" charset="-122"/>
                <a:ea typeface="黑体" panose="02010609060101010101" pitchFamily="49" charset="-122"/>
              </a:rPr>
              <a:t>/</a:t>
            </a:r>
            <a:r>
              <a:rPr lang="zh-CN" altLang="en-US" sz="4400" dirty="0">
                <a:solidFill>
                  <a:schemeClr val="bg1"/>
                </a:solidFill>
                <a:latin typeface="宋体" panose="02010600030101010101" pitchFamily="2" charset="-122"/>
                <a:ea typeface="黑体" panose="02010609060101010101" pitchFamily="49" charset="-122"/>
              </a:rPr>
              <a:t>）给下面的文字断句。</a:t>
            </a:r>
          </a:p>
          <a:p>
            <a:endParaRPr lang="zh-CN" altLang="en-US" sz="4400" dirty="0">
              <a:solidFill>
                <a:schemeClr val="bg1"/>
              </a:solidFill>
              <a:latin typeface="宋体" panose="02010600030101010101" pitchFamily="2" charset="-122"/>
              <a:ea typeface="黑体" panose="02010609060101010101" pitchFamily="49" charset="-122"/>
            </a:endParaRPr>
          </a:p>
          <a:p>
            <a:r>
              <a:rPr lang="zh-CN" altLang="en-US" sz="4400" b="1" dirty="0">
                <a:solidFill>
                  <a:schemeClr val="bg1"/>
                </a:solidFill>
                <a:latin typeface="宋体" panose="02010600030101010101" pitchFamily="2" charset="-122"/>
                <a:ea typeface="黑体" panose="02010609060101010101" pitchFamily="49" charset="-122"/>
              </a:rPr>
              <a:t>　　</a:t>
            </a:r>
            <a:r>
              <a:rPr lang="zh-CN" altLang="en-US" sz="4800" dirty="0">
                <a:solidFill>
                  <a:schemeClr val="bg1"/>
                </a:solidFill>
                <a:latin typeface="黑体" panose="02010609060101010101" pitchFamily="49" charset="-122"/>
                <a:ea typeface="黑体" panose="02010609060101010101" pitchFamily="49" charset="-122"/>
              </a:rPr>
              <a:t>宋 人 或 得 玉 献 诸 子 罕 子 罕 弗 受 献 玉 者 曰 以 示 玉 人 玉 人 以 为 宝 也 故 敢 献 之　 </a:t>
            </a:r>
            <a:r>
              <a:rPr lang="en-US" altLang="zh-CN" sz="3600">
                <a:solidFill>
                  <a:schemeClr val="bg1"/>
                </a:solidFill>
                <a:latin typeface="宋体" panose="02010600030101010101" pitchFamily="2" charset="-122"/>
                <a:ea typeface="黑体" panose="02010609060101010101" pitchFamily="49" charset="-122"/>
              </a:rPr>
              <a:t>——</a:t>
            </a:r>
            <a:r>
              <a:rPr lang="en-US" altLang="zh-CN" sz="3600" dirty="0">
                <a:solidFill>
                  <a:schemeClr val="bg1"/>
                </a:solidFill>
                <a:latin typeface="黑体" panose="02010609060101010101" pitchFamily="49" charset="-122"/>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左传</a:t>
            </a:r>
            <a:r>
              <a:rPr lang="en-US" altLang="zh-CN" sz="3600">
                <a:solidFill>
                  <a:schemeClr val="bg1"/>
                </a:solidFill>
                <a:latin typeface="黑体" panose="02010609060101010101" pitchFamily="49" charset="-122"/>
                <a:ea typeface="黑体" panose="02010609060101010101" pitchFamily="49" charset="-122"/>
              </a:rPr>
              <a:t>》</a:t>
            </a:r>
          </a:p>
        </p:txBody>
      </p:sp>
      <p:pic>
        <p:nvPicPr>
          <p:cNvPr id="41986" name="图片 134146" descr="6_293_8"/>
          <p:cNvPicPr>
            <a:picLocks noChangeAspect="1"/>
          </p:cNvPicPr>
          <p:nvPr/>
        </p:nvPicPr>
        <p:blipFill>
          <a:blip r:embed="rId3" cstate="print">
            <a:clrChange>
              <a:clrFrom>
                <a:srgbClr val="FDFDE3"/>
              </a:clrFrom>
              <a:clrTo>
                <a:srgbClr val="FDFDE3">
                  <a:alpha val="0"/>
                </a:srgbClr>
              </a:clrTo>
            </a:clrChange>
          </a:blip>
          <a:srcRect l="13768" t="-1646" r="37007" b="75513"/>
          <a:stretch>
            <a:fillRect/>
          </a:stretch>
        </p:blipFill>
        <p:spPr>
          <a:xfrm>
            <a:off x="0" y="0"/>
            <a:ext cx="3059113" cy="1128713"/>
          </a:xfrm>
          <a:prstGeom prst="rect">
            <a:avLst/>
          </a:prstGeom>
          <a:noFill/>
          <a:ln w="9525">
            <a:noFill/>
          </a:ln>
        </p:spPr>
      </p:pic>
      <p:pic>
        <p:nvPicPr>
          <p:cNvPr id="41987" name="图片 134153" descr="3a3">
            <a:hlinkClick r:id="rId4" action="ppaction://hlinksldjump"/>
          </p:cNvPr>
          <p:cNvPicPr>
            <a:picLocks noChangeAspect="1"/>
          </p:cNvPicPr>
          <p:nvPr/>
        </p:nvPicPr>
        <p:blipFill>
          <a:blip r:embed="rId5" cstate="print">
            <a:clrChange>
              <a:clrFrom>
                <a:srgbClr val="E8EADD"/>
              </a:clrFrom>
              <a:clrTo>
                <a:srgbClr val="E8EADD">
                  <a:alpha val="0"/>
                </a:srgbClr>
              </a:clrTo>
            </a:clrChange>
            <a:lum bright="-29999" contrast="13999"/>
          </a:blip>
          <a:srcRect t="42343" r="52180" b="6534"/>
          <a:stretch>
            <a:fillRect/>
          </a:stretch>
        </p:blipFill>
        <p:spPr>
          <a:xfrm>
            <a:off x="7164388" y="5280025"/>
            <a:ext cx="2016125" cy="1579563"/>
          </a:xfrm>
          <a:prstGeom prst="rect">
            <a:avLst/>
          </a:prstGeom>
          <a:noFill/>
          <a:ln w="9525">
            <a:noFill/>
          </a:ln>
        </p:spPr>
      </p:pic>
      <p:sp>
        <p:nvSpPr>
          <p:cNvPr id="134156" name="直接连接符 134155"/>
          <p:cNvSpPr/>
          <p:nvPr/>
        </p:nvSpPr>
        <p:spPr>
          <a:xfrm flipH="1">
            <a:off x="5867400" y="2708275"/>
            <a:ext cx="288925" cy="431800"/>
          </a:xfrm>
          <a:prstGeom prst="line">
            <a:avLst/>
          </a:prstGeom>
          <a:ln w="34925" cap="flat" cmpd="sng">
            <a:solidFill>
              <a:srgbClr val="FF0000"/>
            </a:solidFill>
            <a:prstDash val="solid"/>
            <a:round/>
            <a:headEnd type="none" w="med" len="med"/>
            <a:tailEnd type="none" w="med" len="med"/>
          </a:ln>
        </p:spPr>
      </p:sp>
      <p:sp>
        <p:nvSpPr>
          <p:cNvPr id="134157" name="直接连接符 134156"/>
          <p:cNvSpPr/>
          <p:nvPr/>
        </p:nvSpPr>
        <p:spPr>
          <a:xfrm flipH="1">
            <a:off x="1116013" y="3429000"/>
            <a:ext cx="288925" cy="431800"/>
          </a:xfrm>
          <a:prstGeom prst="line">
            <a:avLst/>
          </a:prstGeom>
          <a:ln w="34925" cap="flat" cmpd="sng">
            <a:solidFill>
              <a:srgbClr val="FF0000"/>
            </a:solidFill>
            <a:prstDash val="solid"/>
            <a:round/>
            <a:headEnd type="none" w="med" len="med"/>
            <a:tailEnd type="none" w="med" len="med"/>
          </a:ln>
        </p:spPr>
      </p:sp>
      <p:sp>
        <p:nvSpPr>
          <p:cNvPr id="134158" name="直接连接符 134157"/>
          <p:cNvSpPr/>
          <p:nvPr/>
        </p:nvSpPr>
        <p:spPr>
          <a:xfrm flipH="1">
            <a:off x="4787900" y="3429000"/>
            <a:ext cx="288925" cy="431800"/>
          </a:xfrm>
          <a:prstGeom prst="line">
            <a:avLst/>
          </a:prstGeom>
          <a:ln w="34925" cap="flat" cmpd="sng">
            <a:solidFill>
              <a:srgbClr val="FF0000"/>
            </a:solidFill>
            <a:prstDash val="solid"/>
            <a:round/>
            <a:headEnd type="none" w="med" len="med"/>
            <a:tailEnd type="none" w="med" len="med"/>
          </a:ln>
        </p:spPr>
      </p:sp>
      <p:sp>
        <p:nvSpPr>
          <p:cNvPr id="134160" name="直接连接符 134159"/>
          <p:cNvSpPr/>
          <p:nvPr/>
        </p:nvSpPr>
        <p:spPr>
          <a:xfrm flipH="1">
            <a:off x="8388350" y="3429000"/>
            <a:ext cx="288925" cy="431800"/>
          </a:xfrm>
          <a:prstGeom prst="line">
            <a:avLst/>
          </a:prstGeom>
          <a:ln w="34925" cap="flat" cmpd="sng">
            <a:solidFill>
              <a:srgbClr val="FF0000"/>
            </a:solidFill>
            <a:prstDash val="solid"/>
            <a:round/>
            <a:headEnd type="none" w="med" len="med"/>
            <a:tailEnd type="none" w="med" len="med"/>
          </a:ln>
        </p:spPr>
      </p:sp>
      <p:sp>
        <p:nvSpPr>
          <p:cNvPr id="134161" name="直接连接符 134160"/>
          <p:cNvSpPr/>
          <p:nvPr/>
        </p:nvSpPr>
        <p:spPr>
          <a:xfrm flipH="1">
            <a:off x="3851275" y="4221163"/>
            <a:ext cx="288925" cy="431800"/>
          </a:xfrm>
          <a:prstGeom prst="line">
            <a:avLst/>
          </a:prstGeom>
          <a:ln w="34925" cap="flat" cmpd="sng">
            <a:solidFill>
              <a:srgbClr val="FF0000"/>
            </a:solidFill>
            <a:prstDash val="solid"/>
            <a:round/>
            <a:headEnd type="none" w="med" len="med"/>
            <a:tailEnd type="none" w="med" len="med"/>
          </a:ln>
        </p:spPr>
      </p:sp>
      <p:sp>
        <p:nvSpPr>
          <p:cNvPr id="134162" name="直接连接符 134161"/>
          <p:cNvSpPr/>
          <p:nvPr/>
        </p:nvSpPr>
        <p:spPr>
          <a:xfrm flipH="1">
            <a:off x="1116013" y="4941888"/>
            <a:ext cx="288925" cy="431800"/>
          </a:xfrm>
          <a:prstGeom prst="line">
            <a:avLst/>
          </a:prstGeom>
          <a:ln w="34925" cap="flat" cmpd="sng">
            <a:solidFill>
              <a:srgbClr val="FF0000"/>
            </a:solidFill>
            <a:prstDash val="solid"/>
            <a:round/>
            <a:headEnd type="none" w="med" len="med"/>
            <a:tailEnd type="none" w="med" len="med"/>
          </a:ln>
        </p:spPr>
      </p:sp>
      <p:sp>
        <p:nvSpPr>
          <p:cNvPr id="134163" name="矩形 134162"/>
          <p:cNvSpPr/>
          <p:nvPr/>
        </p:nvSpPr>
        <p:spPr>
          <a:xfrm>
            <a:off x="395288" y="5661025"/>
            <a:ext cx="5832475" cy="762000"/>
          </a:xfrm>
          <a:prstGeom prst="rect">
            <a:avLst/>
          </a:prstGeom>
          <a:noFill/>
          <a:ln w="9525">
            <a:noFill/>
          </a:ln>
        </p:spPr>
        <p:txBody>
          <a:bodyPr anchor="t">
            <a:spAutoFit/>
          </a:bodyPr>
          <a:lstStyle/>
          <a:p>
            <a:r>
              <a:rPr lang="zh-CN" altLang="en-US" sz="4400" b="1" dirty="0">
                <a:solidFill>
                  <a:schemeClr val="bg1"/>
                </a:solidFill>
                <a:latin typeface="Arial" panose="020B0604020202020204" pitchFamily="34" charset="0"/>
                <a:ea typeface="华文仿宋" panose="02010600040101010101" pitchFamily="2" charset="-122"/>
              </a:rPr>
              <a:t>综合运用多种方法断句</a:t>
            </a:r>
          </a:p>
        </p:txBody>
      </p:sp>
      <p:sp>
        <p:nvSpPr>
          <p:cNvPr id="41995" name="矩形 134164">
            <a:hlinkClick r:id="rId6" action="ppaction://hlinksldjump"/>
          </p:cNvPr>
          <p:cNvSpPr>
            <a:spLocks noTextEdit="1"/>
          </p:cNvSpPr>
          <p:nvPr/>
        </p:nvSpPr>
        <p:spPr>
          <a:xfrm>
            <a:off x="5580063" y="142875"/>
            <a:ext cx="3421062"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0">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实战演练</a:t>
            </a:r>
          </a:p>
        </p:txBody>
      </p:sp>
      <p:sp>
        <p:nvSpPr>
          <p:cNvPr id="134166" name="椭圆 134165"/>
          <p:cNvSpPr/>
          <p:nvPr/>
        </p:nvSpPr>
        <p:spPr>
          <a:xfrm>
            <a:off x="539750" y="4797425"/>
            <a:ext cx="576263" cy="720725"/>
          </a:xfrm>
          <a:prstGeom prst="ellipse">
            <a:avLst/>
          </a:prstGeom>
          <a:noFill/>
          <a:ln w="63500" cap="flat" cmpd="sng">
            <a:solidFill>
              <a:srgbClr val="00FF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134167" name="椭圆 134166"/>
          <p:cNvSpPr/>
          <p:nvPr/>
        </p:nvSpPr>
        <p:spPr>
          <a:xfrm>
            <a:off x="1403350" y="3284538"/>
            <a:ext cx="1584325" cy="720725"/>
          </a:xfrm>
          <a:prstGeom prst="ellipse">
            <a:avLst/>
          </a:prstGeom>
          <a:noFill/>
          <a:ln w="63500" cap="flat" cmpd="sng">
            <a:solidFill>
              <a:srgbClr val="FF00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134168" name="椭圆 134167"/>
          <p:cNvSpPr/>
          <p:nvPr/>
        </p:nvSpPr>
        <p:spPr>
          <a:xfrm>
            <a:off x="7812088" y="3284538"/>
            <a:ext cx="576262" cy="720725"/>
          </a:xfrm>
          <a:prstGeom prst="ellipse">
            <a:avLst/>
          </a:prstGeom>
          <a:noFill/>
          <a:ln w="63500" cap="flat" cmpd="sng">
            <a:solidFill>
              <a:srgbClr val="FFFF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134169" name="椭圆 134168"/>
          <p:cNvSpPr/>
          <p:nvPr/>
        </p:nvSpPr>
        <p:spPr>
          <a:xfrm>
            <a:off x="2195513" y="4005263"/>
            <a:ext cx="1727200" cy="720725"/>
          </a:xfrm>
          <a:prstGeom prst="ellipse">
            <a:avLst/>
          </a:prstGeom>
          <a:noFill/>
          <a:ln w="63500" cap="flat" cmpd="sng">
            <a:solidFill>
              <a:srgbClr val="FF00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134171" name="椭圆 134170"/>
          <p:cNvSpPr/>
          <p:nvPr/>
        </p:nvSpPr>
        <p:spPr>
          <a:xfrm>
            <a:off x="1403350" y="4797425"/>
            <a:ext cx="576263" cy="720725"/>
          </a:xfrm>
          <a:prstGeom prst="ellipse">
            <a:avLst/>
          </a:prstGeom>
          <a:noFill/>
          <a:ln w="63500" cap="flat" cmpd="sng">
            <a:solidFill>
              <a:srgbClr val="00FF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134172" name="椭圆 134171"/>
          <p:cNvSpPr/>
          <p:nvPr/>
        </p:nvSpPr>
        <p:spPr>
          <a:xfrm>
            <a:off x="5292725" y="2565400"/>
            <a:ext cx="576263" cy="720725"/>
          </a:xfrm>
          <a:prstGeom prst="ellipse">
            <a:avLst/>
          </a:prstGeom>
          <a:noFill/>
          <a:ln w="63500" cap="flat" cmpd="sng">
            <a:solidFill>
              <a:srgbClr val="FF00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34146">
                                            <p:txEl>
                                              <p:pRg st="0" end="0"/>
                                            </p:txEl>
                                          </p:spTgt>
                                        </p:tgtEl>
                                        <p:attrNameLst>
                                          <p:attrName>style.visibility</p:attrName>
                                        </p:attrNameLst>
                                      </p:cBhvr>
                                      <p:to>
                                        <p:strVal val="visible"/>
                                      </p:to>
                                    </p:set>
                                    <p:animEffect transition="in" filter="diamond(in)">
                                      <p:cBhvr>
                                        <p:cTn id="7" dur="2000"/>
                                        <p:tgtEl>
                                          <p:spTgt spid="1341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34146">
                                            <p:txEl>
                                              <p:pRg st="2" end="2"/>
                                            </p:txEl>
                                          </p:spTgt>
                                        </p:tgtEl>
                                        <p:attrNameLst>
                                          <p:attrName>style.visibility</p:attrName>
                                        </p:attrNameLst>
                                      </p:cBhvr>
                                      <p:to>
                                        <p:strVal val="visible"/>
                                      </p:to>
                                    </p:set>
                                    <p:animEffect transition="in" filter="diamond(in)">
                                      <p:cBhvr>
                                        <p:cTn id="12" dur="2000"/>
                                        <p:tgtEl>
                                          <p:spTgt spid="13414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415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415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415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3416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3416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3416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nodeType="clickEffect">
                                  <p:stCondLst>
                                    <p:cond delay="0"/>
                                  </p:stCondLst>
                                  <p:childTnLst>
                                    <p:set>
                                      <p:cBhvr>
                                        <p:cTn id="40" dur="1" fill="hold">
                                          <p:stCondLst>
                                            <p:cond delay="0"/>
                                          </p:stCondLst>
                                        </p:cTn>
                                        <p:tgtEl>
                                          <p:spTgt spid="134163">
                                            <p:txEl>
                                              <p:pRg st="0" end="0"/>
                                            </p:txEl>
                                          </p:spTgt>
                                        </p:tgtEl>
                                        <p:attrNameLst>
                                          <p:attrName>style.visibility</p:attrName>
                                        </p:attrNameLst>
                                      </p:cBhvr>
                                      <p:to>
                                        <p:strVal val="visible"/>
                                      </p:to>
                                    </p:set>
                                    <p:animEffect transition="in" filter="box(in)">
                                      <p:cBhvr>
                                        <p:cTn id="41" dur="500"/>
                                        <p:tgtEl>
                                          <p:spTgt spid="134163">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5" presetClass="entr" presetSubtype="10" fill="hold" nodeType="clickEffect">
                                  <p:stCondLst>
                                    <p:cond delay="0"/>
                                  </p:stCondLst>
                                  <p:childTnLst>
                                    <p:set>
                                      <p:cBhvr>
                                        <p:cTn id="45" dur="1" fill="hold">
                                          <p:stCondLst>
                                            <p:cond delay="0"/>
                                          </p:stCondLst>
                                        </p:cTn>
                                        <p:tgtEl>
                                          <p:spTgt spid="134172"/>
                                        </p:tgtEl>
                                        <p:attrNameLst>
                                          <p:attrName>style.visibility</p:attrName>
                                        </p:attrNameLst>
                                      </p:cBhvr>
                                      <p:to>
                                        <p:strVal val="visible"/>
                                      </p:to>
                                    </p:set>
                                    <p:animEffect transition="in" filter="checkerboard(across)">
                                      <p:cBhvr>
                                        <p:cTn id="46" dur="500"/>
                                        <p:tgtEl>
                                          <p:spTgt spid="134172"/>
                                        </p:tgtEl>
                                      </p:cBhvr>
                                    </p:animEffect>
                                  </p:childTnLst>
                                </p:cTn>
                              </p:par>
                            </p:childTnLst>
                          </p:cTn>
                        </p:par>
                      </p:childTnLst>
                    </p:cTn>
                  </p:par>
                  <p:par>
                    <p:cTn id="47" fill="hold">
                      <p:stCondLst>
                        <p:cond delay="indefinite"/>
                      </p:stCondLst>
                      <p:childTnLst>
                        <p:par>
                          <p:cTn id="48" fill="hold">
                            <p:stCondLst>
                              <p:cond delay="0"/>
                            </p:stCondLst>
                            <p:childTnLst>
                              <p:par>
                                <p:cTn id="49" presetID="5" presetClass="entr" presetSubtype="10" fill="hold" nodeType="clickEffect">
                                  <p:stCondLst>
                                    <p:cond delay="0"/>
                                  </p:stCondLst>
                                  <p:childTnLst>
                                    <p:set>
                                      <p:cBhvr>
                                        <p:cTn id="50" dur="1" fill="hold">
                                          <p:stCondLst>
                                            <p:cond delay="0"/>
                                          </p:stCondLst>
                                        </p:cTn>
                                        <p:tgtEl>
                                          <p:spTgt spid="134167"/>
                                        </p:tgtEl>
                                        <p:attrNameLst>
                                          <p:attrName>style.visibility</p:attrName>
                                        </p:attrNameLst>
                                      </p:cBhvr>
                                      <p:to>
                                        <p:strVal val="visible"/>
                                      </p:to>
                                    </p:set>
                                    <p:animEffect transition="in" filter="checkerboard(across)">
                                      <p:cBhvr>
                                        <p:cTn id="51" dur="500"/>
                                        <p:tgtEl>
                                          <p:spTgt spid="134167"/>
                                        </p:tgtEl>
                                      </p:cBhvr>
                                    </p:animEffect>
                                  </p:childTnLst>
                                </p:cTn>
                              </p:par>
                            </p:childTnLst>
                          </p:cTn>
                        </p:par>
                      </p:childTnLst>
                    </p:cTn>
                  </p:par>
                  <p:par>
                    <p:cTn id="52" fill="hold">
                      <p:stCondLst>
                        <p:cond delay="indefinite"/>
                      </p:stCondLst>
                      <p:childTnLst>
                        <p:par>
                          <p:cTn id="53" fill="hold">
                            <p:stCondLst>
                              <p:cond delay="0"/>
                            </p:stCondLst>
                            <p:childTnLst>
                              <p:par>
                                <p:cTn id="54" presetID="5" presetClass="entr" presetSubtype="10" fill="hold" nodeType="clickEffect">
                                  <p:stCondLst>
                                    <p:cond delay="0"/>
                                  </p:stCondLst>
                                  <p:childTnLst>
                                    <p:set>
                                      <p:cBhvr>
                                        <p:cTn id="55" dur="1" fill="hold">
                                          <p:stCondLst>
                                            <p:cond delay="0"/>
                                          </p:stCondLst>
                                        </p:cTn>
                                        <p:tgtEl>
                                          <p:spTgt spid="134169"/>
                                        </p:tgtEl>
                                        <p:attrNameLst>
                                          <p:attrName>style.visibility</p:attrName>
                                        </p:attrNameLst>
                                      </p:cBhvr>
                                      <p:to>
                                        <p:strVal val="visible"/>
                                      </p:to>
                                    </p:set>
                                    <p:animEffect transition="in" filter="checkerboard(across)">
                                      <p:cBhvr>
                                        <p:cTn id="56" dur="500"/>
                                        <p:tgtEl>
                                          <p:spTgt spid="134169"/>
                                        </p:tgtEl>
                                      </p:cBhvr>
                                    </p:animEffect>
                                  </p:childTnLst>
                                </p:cTn>
                              </p:par>
                            </p:childTnLst>
                          </p:cTn>
                        </p:par>
                      </p:childTnLst>
                    </p:cTn>
                  </p:par>
                  <p:par>
                    <p:cTn id="57" fill="hold">
                      <p:stCondLst>
                        <p:cond delay="indefinite"/>
                      </p:stCondLst>
                      <p:childTnLst>
                        <p:par>
                          <p:cTn id="58" fill="hold">
                            <p:stCondLst>
                              <p:cond delay="0"/>
                            </p:stCondLst>
                            <p:childTnLst>
                              <p:par>
                                <p:cTn id="59" presetID="5" presetClass="entr" presetSubtype="10" fill="hold" nodeType="clickEffect">
                                  <p:stCondLst>
                                    <p:cond delay="0"/>
                                  </p:stCondLst>
                                  <p:childTnLst>
                                    <p:set>
                                      <p:cBhvr>
                                        <p:cTn id="60" dur="1" fill="hold">
                                          <p:stCondLst>
                                            <p:cond delay="0"/>
                                          </p:stCondLst>
                                        </p:cTn>
                                        <p:tgtEl>
                                          <p:spTgt spid="134168"/>
                                        </p:tgtEl>
                                        <p:attrNameLst>
                                          <p:attrName>style.visibility</p:attrName>
                                        </p:attrNameLst>
                                      </p:cBhvr>
                                      <p:to>
                                        <p:strVal val="visible"/>
                                      </p:to>
                                    </p:set>
                                    <p:animEffect transition="in" filter="checkerboard(across)">
                                      <p:cBhvr>
                                        <p:cTn id="61" dur="500"/>
                                        <p:tgtEl>
                                          <p:spTgt spid="134168"/>
                                        </p:tgtEl>
                                      </p:cBhvr>
                                    </p:animEffect>
                                  </p:childTnLst>
                                </p:cTn>
                              </p:par>
                            </p:childTnLst>
                          </p:cTn>
                        </p:par>
                      </p:childTnLst>
                    </p:cTn>
                  </p:par>
                  <p:par>
                    <p:cTn id="62" fill="hold">
                      <p:stCondLst>
                        <p:cond delay="indefinite"/>
                      </p:stCondLst>
                      <p:childTnLst>
                        <p:par>
                          <p:cTn id="63" fill="hold">
                            <p:stCondLst>
                              <p:cond delay="0"/>
                            </p:stCondLst>
                            <p:childTnLst>
                              <p:par>
                                <p:cTn id="64" presetID="5" presetClass="entr" presetSubtype="10" fill="hold" nodeType="clickEffect">
                                  <p:stCondLst>
                                    <p:cond delay="0"/>
                                  </p:stCondLst>
                                  <p:childTnLst>
                                    <p:set>
                                      <p:cBhvr>
                                        <p:cTn id="65" dur="1" fill="hold">
                                          <p:stCondLst>
                                            <p:cond delay="0"/>
                                          </p:stCondLst>
                                        </p:cTn>
                                        <p:tgtEl>
                                          <p:spTgt spid="134166"/>
                                        </p:tgtEl>
                                        <p:attrNameLst>
                                          <p:attrName>style.visibility</p:attrName>
                                        </p:attrNameLst>
                                      </p:cBhvr>
                                      <p:to>
                                        <p:strVal val="visible"/>
                                      </p:to>
                                    </p:set>
                                    <p:animEffect transition="in" filter="checkerboard(across)">
                                      <p:cBhvr>
                                        <p:cTn id="66" dur="500"/>
                                        <p:tgtEl>
                                          <p:spTgt spid="134166"/>
                                        </p:tgtEl>
                                      </p:cBhvr>
                                    </p:animEffect>
                                  </p:childTnLst>
                                </p:cTn>
                              </p:par>
                            </p:childTnLst>
                          </p:cTn>
                        </p:par>
                      </p:childTnLst>
                    </p:cTn>
                  </p:par>
                  <p:par>
                    <p:cTn id="67" fill="hold">
                      <p:stCondLst>
                        <p:cond delay="indefinite"/>
                      </p:stCondLst>
                      <p:childTnLst>
                        <p:par>
                          <p:cTn id="68" fill="hold">
                            <p:stCondLst>
                              <p:cond delay="0"/>
                            </p:stCondLst>
                            <p:childTnLst>
                              <p:par>
                                <p:cTn id="69" presetID="5" presetClass="entr" presetSubtype="10" fill="hold" nodeType="clickEffect">
                                  <p:stCondLst>
                                    <p:cond delay="0"/>
                                  </p:stCondLst>
                                  <p:childTnLst>
                                    <p:set>
                                      <p:cBhvr>
                                        <p:cTn id="70" dur="1" fill="hold">
                                          <p:stCondLst>
                                            <p:cond delay="0"/>
                                          </p:stCondLst>
                                        </p:cTn>
                                        <p:tgtEl>
                                          <p:spTgt spid="134171"/>
                                        </p:tgtEl>
                                        <p:attrNameLst>
                                          <p:attrName>style.visibility</p:attrName>
                                        </p:attrNameLst>
                                      </p:cBhvr>
                                      <p:to>
                                        <p:strVal val="visible"/>
                                      </p:to>
                                    </p:set>
                                    <p:animEffect transition="in" filter="checkerboard(across)">
                                      <p:cBhvr>
                                        <p:cTn id="71" dur="500"/>
                                        <p:tgtEl>
                                          <p:spTgt spid="134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文本占位符 193537"/>
          <p:cNvSpPr>
            <a:spLocks noGrp="1"/>
          </p:cNvSpPr>
          <p:nvPr>
            <p:ph idx="1"/>
          </p:nvPr>
        </p:nvSpPr>
        <p:spPr>
          <a:xfrm>
            <a:off x="0" y="1052513"/>
            <a:ext cx="9144000" cy="4895850"/>
          </a:xfrm>
        </p:spPr>
        <p:txBody>
          <a:bodyPr anchor="t"/>
          <a:lstStyle/>
          <a:p>
            <a:pPr>
              <a:lnSpc>
                <a:spcPct val="95000"/>
              </a:lnSpc>
              <a:buNone/>
            </a:pPr>
            <a:r>
              <a:rPr lang="en-US" altLang="zh-CN" dirty="0">
                <a:solidFill>
                  <a:schemeClr val="bg1"/>
                </a:solidFill>
                <a:latin typeface="黑体" panose="02010609060101010101" pitchFamily="49" charset="-122"/>
                <a:ea typeface="黑体" panose="02010609060101010101" pitchFamily="49" charset="-122"/>
              </a:rPr>
              <a:t>      </a:t>
            </a:r>
            <a:r>
              <a:rPr lang="zh-CN" altLang="en-US" dirty="0">
                <a:solidFill>
                  <a:schemeClr val="bg1"/>
                </a:solidFill>
                <a:latin typeface="黑体" panose="02010609060101010101" pitchFamily="49" charset="-122"/>
                <a:ea typeface="黑体" panose="02010609060101010101" pitchFamily="49" charset="-122"/>
              </a:rPr>
              <a:t>宋国有人得到一块美玉，（把它）献给子罕。子罕不接受。献美玉的人说：“（我）把玉给雕琢玉器的人看，那人认为是宝物，所以我才敢进献。”子罕说：“我把不贪看作是宝物，你的宝物是美玉；你把玉给我，我们两人就都失去了各自的宝物，不如各自保管自己</a:t>
            </a:r>
            <a:r>
              <a:rPr lang="en-US" altLang="zh-CN" dirty="0">
                <a:solidFill>
                  <a:schemeClr val="bg1"/>
                </a:solidFill>
                <a:latin typeface="黑体" panose="02010609060101010101" pitchFamily="49" charset="-122"/>
                <a:ea typeface="黑体" panose="02010609060101010101" pitchFamily="49" charset="-122"/>
              </a:rPr>
              <a:t>(</a:t>
            </a:r>
            <a:r>
              <a:rPr lang="zh-CN" altLang="en-US" dirty="0">
                <a:solidFill>
                  <a:schemeClr val="bg1"/>
                </a:solidFill>
                <a:latin typeface="黑体" panose="02010609060101010101" pitchFamily="49" charset="-122"/>
                <a:ea typeface="黑体" panose="02010609060101010101" pitchFamily="49" charset="-122"/>
              </a:rPr>
              <a:t>眼中</a:t>
            </a:r>
            <a:r>
              <a:rPr lang="en-US" altLang="zh-CN" dirty="0">
                <a:solidFill>
                  <a:schemeClr val="bg1"/>
                </a:solidFill>
                <a:latin typeface="黑体" panose="02010609060101010101" pitchFamily="49" charset="-122"/>
                <a:ea typeface="黑体" panose="02010609060101010101" pitchFamily="49" charset="-122"/>
              </a:rPr>
              <a:t>)</a:t>
            </a:r>
            <a:r>
              <a:rPr lang="zh-CN" altLang="en-US" dirty="0">
                <a:solidFill>
                  <a:schemeClr val="bg1"/>
                </a:solidFill>
                <a:latin typeface="黑体" panose="02010609060101010101" pitchFamily="49" charset="-122"/>
                <a:ea typeface="黑体" panose="02010609060101010101" pitchFamily="49" charset="-122"/>
              </a:rPr>
              <a:t>的宝物。”献玉的人跪拜于地，告诉子罕说：“小人带着玉璧，不能安全地走过乡里，献上玉石，我就能在回家的路上免遭杀身之祸。” 于是，子罕把这个人安置在自己的乡里，请一位玉工替他雕琢玉石，卖出去后，把钱交给献玉的人，让他富有后才让他返回家乡。</a:t>
            </a:r>
          </a:p>
        </p:txBody>
      </p:sp>
      <p:pic>
        <p:nvPicPr>
          <p:cNvPr id="44034" name="图片 193538" descr="6_293_8">
            <a:hlinkClick r:id="" action="ppaction://hlinkshowjump?jump=lastslideviewed"/>
          </p:cNvPr>
          <p:cNvPicPr>
            <a:picLocks noChangeAspect="1"/>
          </p:cNvPicPr>
          <p:nvPr/>
        </p:nvPicPr>
        <p:blipFill>
          <a:blip r:embed="rId2" cstate="print">
            <a:clrChange>
              <a:clrFrom>
                <a:srgbClr val="FDFDE3"/>
              </a:clrFrom>
              <a:clrTo>
                <a:srgbClr val="FDFDE3">
                  <a:alpha val="0"/>
                </a:srgbClr>
              </a:clrTo>
            </a:clrChange>
          </a:blip>
          <a:srcRect l="13768" t="-1646" r="37007" b="75513"/>
          <a:stretch>
            <a:fillRect/>
          </a:stretch>
        </p:blipFill>
        <p:spPr>
          <a:xfrm>
            <a:off x="0" y="0"/>
            <a:ext cx="3635375" cy="1341438"/>
          </a:xfrm>
          <a:prstGeom prst="rect">
            <a:avLst/>
          </a:prstGeom>
          <a:noFill/>
          <a:ln w="9525">
            <a:noFill/>
          </a:ln>
        </p:spPr>
      </p:pic>
      <p:sp>
        <p:nvSpPr>
          <p:cNvPr id="44035" name="矩形 193539">
            <a:hlinkClick r:id="rId3" action="ppaction://hlinksldjump"/>
          </p:cNvPr>
          <p:cNvSpPr>
            <a:spLocks noTextEdit="1"/>
          </p:cNvSpPr>
          <p:nvPr/>
        </p:nvSpPr>
        <p:spPr>
          <a:xfrm>
            <a:off x="6443663" y="260350"/>
            <a:ext cx="2555875" cy="620713"/>
          </a:xfrm>
          <a:prstGeom prst="rect">
            <a:avLst/>
          </a:prstGeom>
        </p:spPr>
        <p:txBody>
          <a:bodyPr wrap="none" fromWordArt="1">
            <a:prstTxWarp prst="textFadeUp">
              <a:avLst>
                <a:gd name="adj" fmla="val 2968"/>
              </a:avLst>
            </a:prstTxWarp>
            <a:normAutofit lnSpcReduction="10000"/>
          </a:bodyPr>
          <a:lstStyle/>
          <a:p>
            <a:pPr algn="ctr"/>
            <a:r>
              <a:rPr lang="zh-CN" altLang="en-US" sz="3600">
                <a:ln w="12700" cap="flat" cmpd="sng">
                  <a:solidFill>
                    <a:srgbClr val="FF0000"/>
                  </a:solidFill>
                  <a:prstDash val="solid"/>
                  <a:round/>
                  <a:headEnd type="none" w="med" len="med"/>
                  <a:tailEnd type="none" w="med" len="med"/>
                </a:ln>
                <a:gradFill rotWithShape="0">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参考译文</a:t>
            </a:r>
          </a:p>
        </p:txBody>
      </p:sp>
      <p:sp>
        <p:nvSpPr>
          <p:cNvPr id="44036" name="文本框 193540"/>
          <p:cNvSpPr txBox="1"/>
          <p:nvPr/>
        </p:nvSpPr>
        <p:spPr>
          <a:xfrm>
            <a:off x="3203575" y="115888"/>
            <a:ext cx="3168650" cy="914400"/>
          </a:xfrm>
          <a:prstGeom prst="rect">
            <a:avLst/>
          </a:prstGeom>
          <a:noFill/>
          <a:ln w="9525">
            <a:noFill/>
          </a:ln>
        </p:spPr>
        <p:txBody>
          <a:bodyPr anchor="t">
            <a:spAutoFit/>
          </a:bodyPr>
          <a:lstStyle/>
          <a:p>
            <a:pPr>
              <a:spcBef>
                <a:spcPct val="50000"/>
              </a:spcBef>
            </a:pPr>
            <a:r>
              <a:rPr lang="zh-CN" altLang="en-US" sz="5400" b="1" dirty="0">
                <a:solidFill>
                  <a:schemeClr val="bg1"/>
                </a:solidFill>
                <a:latin typeface="Arial" panose="020B0604020202020204" pitchFamily="34" charset="0"/>
                <a:ea typeface="宋体" panose="02010600030101010101" pitchFamily="2" charset="-122"/>
              </a:rPr>
              <a:t>子罕辞玉</a:t>
            </a:r>
          </a:p>
        </p:txBody>
      </p:sp>
      <p:pic>
        <p:nvPicPr>
          <p:cNvPr id="44037" name="图片 193542" descr="3a3">
            <a:hlinkClick r:id="rId4" action="ppaction://hlinksldjump"/>
          </p:cNvPr>
          <p:cNvPicPr>
            <a:picLocks noChangeAspect="1"/>
          </p:cNvPicPr>
          <p:nvPr/>
        </p:nvPicPr>
        <p:blipFill>
          <a:blip r:embed="rId5" cstate="print">
            <a:clrChange>
              <a:clrFrom>
                <a:srgbClr val="E8EADD"/>
              </a:clrFrom>
              <a:clrTo>
                <a:srgbClr val="E8EADD">
                  <a:alpha val="0"/>
                </a:srgbClr>
              </a:clrTo>
            </a:clrChange>
            <a:lum bright="-29999" contrast="13999"/>
          </a:blip>
          <a:srcRect t="42343" r="52180" b="6534"/>
          <a:stretch>
            <a:fillRect/>
          </a:stretch>
        </p:blipFill>
        <p:spPr>
          <a:xfrm>
            <a:off x="7848600" y="5843588"/>
            <a:ext cx="1295400" cy="1014412"/>
          </a:xfrm>
          <a:prstGeom prst="rect">
            <a:avLst/>
          </a:prstGeom>
          <a:noFill/>
          <a:ln w="9525">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文本框 216065"/>
          <p:cNvSpPr txBox="1"/>
          <p:nvPr/>
        </p:nvSpPr>
        <p:spPr>
          <a:xfrm>
            <a:off x="395288" y="1557338"/>
            <a:ext cx="8424862" cy="4421187"/>
          </a:xfrm>
          <a:prstGeom prst="rect">
            <a:avLst/>
          </a:prstGeom>
          <a:noFill/>
          <a:ln w="9525">
            <a:noFill/>
          </a:ln>
        </p:spPr>
        <p:txBody>
          <a:bodyPr anchor="t">
            <a:spAutoFit/>
          </a:bodyPr>
          <a:lstStyle/>
          <a:p>
            <a:r>
              <a:rPr lang="zh-CN" altLang="en-US" sz="4400" dirty="0">
                <a:solidFill>
                  <a:schemeClr val="bg1"/>
                </a:solidFill>
                <a:latin typeface="宋体" panose="02010600030101010101" pitchFamily="2" charset="-122"/>
                <a:ea typeface="黑体" panose="02010609060101010101" pitchFamily="49" charset="-122"/>
              </a:rPr>
              <a:t>用斜线（</a:t>
            </a:r>
            <a:r>
              <a:rPr lang="en-US" altLang="zh-CN" sz="4400" dirty="0">
                <a:solidFill>
                  <a:schemeClr val="bg1"/>
                </a:solidFill>
                <a:latin typeface="宋体" panose="02010600030101010101" pitchFamily="2" charset="-122"/>
                <a:ea typeface="黑体" panose="02010609060101010101" pitchFamily="49" charset="-122"/>
              </a:rPr>
              <a:t>/</a:t>
            </a:r>
            <a:r>
              <a:rPr lang="zh-CN" altLang="en-US" sz="4400" dirty="0">
                <a:solidFill>
                  <a:schemeClr val="bg1"/>
                </a:solidFill>
                <a:latin typeface="宋体" panose="02010600030101010101" pitchFamily="2" charset="-122"/>
                <a:ea typeface="黑体" panose="02010609060101010101" pitchFamily="49" charset="-122"/>
              </a:rPr>
              <a:t>）给下面的文字断句。</a:t>
            </a:r>
          </a:p>
          <a:p>
            <a:r>
              <a:rPr lang="zh-CN" altLang="en-US" sz="4400" b="1" dirty="0">
                <a:solidFill>
                  <a:schemeClr val="bg1"/>
                </a:solidFill>
                <a:latin typeface="宋体" panose="02010600030101010101" pitchFamily="2" charset="-122"/>
                <a:ea typeface="黑体" panose="02010609060101010101" pitchFamily="49" charset="-122"/>
              </a:rPr>
              <a:t>  　</a:t>
            </a:r>
            <a:r>
              <a:rPr lang="zh-CN" altLang="en-US" sz="4800" dirty="0">
                <a:solidFill>
                  <a:schemeClr val="bg1"/>
                </a:solidFill>
                <a:latin typeface="黑体" panose="02010609060101010101" pitchFamily="49" charset="-122"/>
                <a:ea typeface="黑体" panose="02010609060101010101" pitchFamily="49" charset="-122"/>
              </a:rPr>
              <a:t>阮光禄在剡曾有好车借者</a:t>
            </a:r>
            <a:br>
              <a:rPr lang="zh-CN" altLang="en-US" sz="4800" dirty="0">
                <a:solidFill>
                  <a:schemeClr val="bg1"/>
                </a:solidFill>
                <a:latin typeface="黑体" panose="02010609060101010101" pitchFamily="49" charset="-122"/>
                <a:ea typeface="黑体" panose="02010609060101010101" pitchFamily="49" charset="-122"/>
              </a:rPr>
            </a:br>
            <a:r>
              <a:rPr lang="zh-CN" altLang="en-US" sz="4800" dirty="0">
                <a:solidFill>
                  <a:schemeClr val="bg1"/>
                </a:solidFill>
                <a:latin typeface="黑体" panose="02010609060101010101" pitchFamily="49" charset="-122"/>
                <a:ea typeface="黑体" panose="02010609060101010101" pitchFamily="49" charset="-122"/>
              </a:rPr>
              <a:t>无不皆给有人葬母意欲借而不</a:t>
            </a:r>
            <a:br>
              <a:rPr lang="zh-CN" altLang="en-US" sz="4800" dirty="0">
                <a:solidFill>
                  <a:schemeClr val="bg1"/>
                </a:solidFill>
                <a:latin typeface="黑体" panose="02010609060101010101" pitchFamily="49" charset="-122"/>
                <a:ea typeface="黑体" panose="02010609060101010101" pitchFamily="49" charset="-122"/>
              </a:rPr>
            </a:br>
            <a:r>
              <a:rPr lang="zh-CN" altLang="en-US" sz="4800" dirty="0">
                <a:solidFill>
                  <a:schemeClr val="bg1"/>
                </a:solidFill>
                <a:latin typeface="黑体" panose="02010609060101010101" pitchFamily="49" charset="-122"/>
                <a:ea typeface="黑体" panose="02010609060101010101" pitchFamily="49" charset="-122"/>
              </a:rPr>
              <a:t>敢言阮后闻之叹曰吾有车而使</a:t>
            </a:r>
            <a:br>
              <a:rPr lang="zh-CN" altLang="en-US" sz="4800" dirty="0">
                <a:solidFill>
                  <a:schemeClr val="bg1"/>
                </a:solidFill>
                <a:latin typeface="黑体" panose="02010609060101010101" pitchFamily="49" charset="-122"/>
                <a:ea typeface="黑体" panose="02010609060101010101" pitchFamily="49" charset="-122"/>
              </a:rPr>
            </a:br>
            <a:r>
              <a:rPr lang="zh-CN" altLang="en-US" sz="4800" dirty="0">
                <a:solidFill>
                  <a:schemeClr val="bg1"/>
                </a:solidFill>
                <a:latin typeface="黑体" panose="02010609060101010101" pitchFamily="49" charset="-122"/>
                <a:ea typeface="黑体" panose="02010609060101010101" pitchFamily="49" charset="-122"/>
              </a:rPr>
              <a:t>人不敢借何以车为遂焚之</a:t>
            </a:r>
          </a:p>
          <a:p>
            <a:r>
              <a:rPr lang="zh-CN" altLang="en-US" sz="4800" dirty="0">
                <a:solidFill>
                  <a:schemeClr val="bg1"/>
                </a:solidFill>
                <a:latin typeface="黑体" panose="02010609060101010101" pitchFamily="49" charset="-122"/>
                <a:ea typeface="黑体" panose="02010609060101010101" pitchFamily="49" charset="-122"/>
              </a:rPr>
              <a:t>        </a:t>
            </a:r>
            <a:r>
              <a:rPr lang="en-US" altLang="zh-CN" sz="4800">
                <a:solidFill>
                  <a:schemeClr val="bg1"/>
                </a:solidFill>
                <a:latin typeface="宋体" panose="02010600030101010101" pitchFamily="2" charset="-122"/>
                <a:ea typeface="黑体" panose="02010609060101010101" pitchFamily="49" charset="-122"/>
              </a:rPr>
              <a:t>——</a:t>
            </a:r>
            <a:r>
              <a:rPr lang="en-US" altLang="zh-CN" sz="4800" dirty="0">
                <a:solidFill>
                  <a:schemeClr val="bg1"/>
                </a:solidFill>
                <a:latin typeface="黑体" panose="02010609060101010101" pitchFamily="49" charset="-122"/>
                <a:ea typeface="黑体" panose="02010609060101010101" pitchFamily="49" charset="-122"/>
              </a:rPr>
              <a:t>《</a:t>
            </a:r>
            <a:r>
              <a:rPr lang="zh-CN" altLang="en-US" sz="4800" dirty="0">
                <a:solidFill>
                  <a:schemeClr val="bg1"/>
                </a:solidFill>
                <a:latin typeface="黑体" panose="02010609060101010101" pitchFamily="49" charset="-122"/>
                <a:ea typeface="黑体" panose="02010609060101010101" pitchFamily="49" charset="-122"/>
              </a:rPr>
              <a:t>世说新语</a:t>
            </a:r>
            <a:r>
              <a:rPr lang="en-US" altLang="zh-CN" sz="4800">
                <a:solidFill>
                  <a:schemeClr val="bg1"/>
                </a:solidFill>
                <a:latin typeface="黑体" panose="02010609060101010101" pitchFamily="49" charset="-122"/>
                <a:ea typeface="黑体" panose="02010609060101010101" pitchFamily="49" charset="-122"/>
              </a:rPr>
              <a:t>》</a:t>
            </a:r>
          </a:p>
        </p:txBody>
      </p:sp>
      <p:pic>
        <p:nvPicPr>
          <p:cNvPr id="45058" name="图片 216066" descr="6_293_8"/>
          <p:cNvPicPr>
            <a:picLocks noChangeAspect="1"/>
          </p:cNvPicPr>
          <p:nvPr/>
        </p:nvPicPr>
        <p:blipFill>
          <a:blip r:embed="rId2" cstate="print">
            <a:clrChange>
              <a:clrFrom>
                <a:srgbClr val="FDFDE3"/>
              </a:clrFrom>
              <a:clrTo>
                <a:srgbClr val="FDFDE3">
                  <a:alpha val="0"/>
                </a:srgbClr>
              </a:clrTo>
            </a:clrChange>
          </a:blip>
          <a:srcRect l="13768" t="-1646" r="37007" b="75513"/>
          <a:stretch>
            <a:fillRect/>
          </a:stretch>
        </p:blipFill>
        <p:spPr>
          <a:xfrm>
            <a:off x="0" y="0"/>
            <a:ext cx="3635375" cy="1341438"/>
          </a:xfrm>
          <a:prstGeom prst="rect">
            <a:avLst/>
          </a:prstGeom>
          <a:noFill/>
          <a:ln w="9525">
            <a:noFill/>
          </a:ln>
        </p:spPr>
      </p:pic>
      <p:pic>
        <p:nvPicPr>
          <p:cNvPr id="45059" name="图片 216067" descr="3a3"/>
          <p:cNvPicPr>
            <a:picLocks noChangeAspect="1"/>
          </p:cNvPicPr>
          <p:nvPr/>
        </p:nvPicPr>
        <p:blipFill>
          <a:blip r:embed="rId3" cstate="print">
            <a:clrChange>
              <a:clrFrom>
                <a:srgbClr val="E8EADD"/>
              </a:clrFrom>
              <a:clrTo>
                <a:srgbClr val="E8EADD">
                  <a:alpha val="0"/>
                </a:srgbClr>
              </a:clrTo>
            </a:clrChange>
            <a:lum bright="-29999" contrast="13999"/>
          </a:blip>
          <a:srcRect t="42343" r="52180" b="6534"/>
          <a:stretch>
            <a:fillRect/>
          </a:stretch>
        </p:blipFill>
        <p:spPr>
          <a:xfrm>
            <a:off x="7164388" y="5280025"/>
            <a:ext cx="2016125" cy="1579563"/>
          </a:xfrm>
          <a:prstGeom prst="rect">
            <a:avLst/>
          </a:prstGeom>
          <a:noFill/>
          <a:ln w="9525">
            <a:noFill/>
          </a:ln>
        </p:spPr>
      </p:pic>
      <p:sp>
        <p:nvSpPr>
          <p:cNvPr id="45060" name="矩形 216068">
            <a:hlinkClick r:id="rId4" action="ppaction://hlinksldjump"/>
          </p:cNvPr>
          <p:cNvSpPr>
            <a:spLocks noTextEdit="1"/>
          </p:cNvSpPr>
          <p:nvPr/>
        </p:nvSpPr>
        <p:spPr>
          <a:xfrm>
            <a:off x="5580063" y="142875"/>
            <a:ext cx="3421062"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0">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实战演练</a:t>
            </a:r>
          </a:p>
        </p:txBody>
      </p:sp>
      <p:sp>
        <p:nvSpPr>
          <p:cNvPr id="216070" name="直接连接符 216069"/>
          <p:cNvSpPr/>
          <p:nvPr/>
        </p:nvSpPr>
        <p:spPr>
          <a:xfrm flipH="1">
            <a:off x="4572000" y="2492375"/>
            <a:ext cx="288925" cy="431800"/>
          </a:xfrm>
          <a:prstGeom prst="line">
            <a:avLst/>
          </a:prstGeom>
          <a:ln w="34925" cap="flat" cmpd="sng">
            <a:solidFill>
              <a:srgbClr val="FF0000"/>
            </a:solidFill>
            <a:prstDash val="solid"/>
            <a:round/>
            <a:headEnd type="none" w="med" len="med"/>
            <a:tailEnd type="none" w="med" len="med"/>
          </a:ln>
        </p:spPr>
      </p:sp>
      <p:sp>
        <p:nvSpPr>
          <p:cNvPr id="216071" name="直接连接符 216070"/>
          <p:cNvSpPr/>
          <p:nvPr/>
        </p:nvSpPr>
        <p:spPr>
          <a:xfrm flipH="1">
            <a:off x="6948488" y="2492375"/>
            <a:ext cx="288925" cy="431800"/>
          </a:xfrm>
          <a:prstGeom prst="line">
            <a:avLst/>
          </a:prstGeom>
          <a:ln w="34925" cap="flat" cmpd="sng">
            <a:solidFill>
              <a:srgbClr val="FF0000"/>
            </a:solidFill>
            <a:prstDash val="solid"/>
            <a:round/>
            <a:headEnd type="none" w="med" len="med"/>
            <a:tailEnd type="none" w="med" len="med"/>
          </a:ln>
        </p:spPr>
      </p:sp>
      <p:sp>
        <p:nvSpPr>
          <p:cNvPr id="216072" name="直接连接符 216071"/>
          <p:cNvSpPr/>
          <p:nvPr/>
        </p:nvSpPr>
        <p:spPr>
          <a:xfrm flipH="1">
            <a:off x="2771775" y="3213100"/>
            <a:ext cx="288925" cy="431800"/>
          </a:xfrm>
          <a:prstGeom prst="line">
            <a:avLst/>
          </a:prstGeom>
          <a:ln w="34925" cap="flat" cmpd="sng">
            <a:solidFill>
              <a:srgbClr val="FF0000"/>
            </a:solidFill>
            <a:prstDash val="solid"/>
            <a:round/>
            <a:headEnd type="none" w="med" len="med"/>
            <a:tailEnd type="none" w="med" len="med"/>
          </a:ln>
        </p:spPr>
      </p:sp>
      <p:sp>
        <p:nvSpPr>
          <p:cNvPr id="216073" name="直接连接符 216072"/>
          <p:cNvSpPr/>
          <p:nvPr/>
        </p:nvSpPr>
        <p:spPr>
          <a:xfrm flipH="1">
            <a:off x="5219700" y="3141663"/>
            <a:ext cx="288925" cy="431800"/>
          </a:xfrm>
          <a:prstGeom prst="line">
            <a:avLst/>
          </a:prstGeom>
          <a:ln w="34925" cap="flat" cmpd="sng">
            <a:solidFill>
              <a:srgbClr val="FF0000"/>
            </a:solidFill>
            <a:prstDash val="solid"/>
            <a:round/>
            <a:headEnd type="none" w="med" len="med"/>
            <a:tailEnd type="none" w="med" len="med"/>
          </a:ln>
        </p:spPr>
      </p:sp>
      <p:sp>
        <p:nvSpPr>
          <p:cNvPr id="216074" name="直接连接符 216073"/>
          <p:cNvSpPr/>
          <p:nvPr/>
        </p:nvSpPr>
        <p:spPr>
          <a:xfrm flipH="1">
            <a:off x="1547813" y="3933825"/>
            <a:ext cx="288925" cy="431800"/>
          </a:xfrm>
          <a:prstGeom prst="line">
            <a:avLst/>
          </a:prstGeom>
          <a:ln w="34925" cap="flat" cmpd="sng">
            <a:solidFill>
              <a:srgbClr val="FF0000"/>
            </a:solidFill>
            <a:prstDash val="solid"/>
            <a:round/>
            <a:headEnd type="none" w="med" len="med"/>
            <a:tailEnd type="none" w="med" len="med"/>
          </a:ln>
        </p:spPr>
      </p:sp>
      <p:sp>
        <p:nvSpPr>
          <p:cNvPr id="216075" name="直接连接符 216074"/>
          <p:cNvSpPr/>
          <p:nvPr/>
        </p:nvSpPr>
        <p:spPr>
          <a:xfrm flipH="1">
            <a:off x="3924300" y="3933825"/>
            <a:ext cx="288925" cy="431800"/>
          </a:xfrm>
          <a:prstGeom prst="line">
            <a:avLst/>
          </a:prstGeom>
          <a:ln w="34925" cap="flat" cmpd="sng">
            <a:solidFill>
              <a:srgbClr val="FF0000"/>
            </a:solidFill>
            <a:prstDash val="solid"/>
            <a:round/>
            <a:headEnd type="none" w="med" len="med"/>
            <a:tailEnd type="none" w="med" len="med"/>
          </a:ln>
        </p:spPr>
      </p:sp>
      <p:sp>
        <p:nvSpPr>
          <p:cNvPr id="216076" name="直接连接符 216075"/>
          <p:cNvSpPr/>
          <p:nvPr/>
        </p:nvSpPr>
        <p:spPr>
          <a:xfrm flipH="1">
            <a:off x="5219700" y="3933825"/>
            <a:ext cx="288925" cy="431800"/>
          </a:xfrm>
          <a:prstGeom prst="line">
            <a:avLst/>
          </a:prstGeom>
          <a:ln w="34925" cap="flat" cmpd="sng">
            <a:solidFill>
              <a:srgbClr val="FF0000"/>
            </a:solidFill>
            <a:prstDash val="solid"/>
            <a:round/>
            <a:headEnd type="none" w="med" len="med"/>
            <a:tailEnd type="none" w="med" len="med"/>
          </a:ln>
        </p:spPr>
      </p:sp>
      <p:sp>
        <p:nvSpPr>
          <p:cNvPr id="216077" name="直接连接符 216076"/>
          <p:cNvSpPr/>
          <p:nvPr/>
        </p:nvSpPr>
        <p:spPr>
          <a:xfrm flipH="1">
            <a:off x="2771775" y="4652963"/>
            <a:ext cx="288925" cy="431800"/>
          </a:xfrm>
          <a:prstGeom prst="line">
            <a:avLst/>
          </a:prstGeom>
          <a:ln w="34925" cap="flat" cmpd="sng">
            <a:solidFill>
              <a:srgbClr val="FF0000"/>
            </a:solidFill>
            <a:prstDash val="solid"/>
            <a:round/>
            <a:headEnd type="none" w="med" len="med"/>
            <a:tailEnd type="none" w="med" len="med"/>
          </a:ln>
        </p:spPr>
      </p:sp>
      <p:sp>
        <p:nvSpPr>
          <p:cNvPr id="216078" name="直接连接符 216077"/>
          <p:cNvSpPr/>
          <p:nvPr/>
        </p:nvSpPr>
        <p:spPr>
          <a:xfrm flipH="1">
            <a:off x="5219700" y="4724400"/>
            <a:ext cx="288925" cy="431800"/>
          </a:xfrm>
          <a:prstGeom prst="line">
            <a:avLst/>
          </a:prstGeom>
          <a:ln w="34925" cap="flat" cmpd="sng">
            <a:solidFill>
              <a:srgbClr val="FF0000"/>
            </a:solidFill>
            <a:prstDash val="solid"/>
            <a:round/>
            <a:headEnd type="none" w="med" len="med"/>
            <a:tailEnd type="none" w="med" len="med"/>
          </a:ln>
        </p:spPr>
      </p:sp>
      <p:sp>
        <p:nvSpPr>
          <p:cNvPr id="216079" name="椭圆 216078"/>
          <p:cNvSpPr/>
          <p:nvPr/>
        </p:nvSpPr>
        <p:spPr>
          <a:xfrm>
            <a:off x="4067175" y="2349500"/>
            <a:ext cx="576263" cy="720725"/>
          </a:xfrm>
          <a:prstGeom prst="ellipse">
            <a:avLst/>
          </a:prstGeom>
          <a:noFill/>
          <a:ln w="63500" cap="flat" cmpd="sng">
            <a:solidFill>
              <a:srgbClr val="FF00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16080" name="椭圆 216079"/>
          <p:cNvSpPr/>
          <p:nvPr/>
        </p:nvSpPr>
        <p:spPr>
          <a:xfrm>
            <a:off x="6516688" y="2276475"/>
            <a:ext cx="576262" cy="720725"/>
          </a:xfrm>
          <a:prstGeom prst="ellipse">
            <a:avLst/>
          </a:prstGeom>
          <a:noFill/>
          <a:ln w="63500" cap="flat" cmpd="sng">
            <a:solidFill>
              <a:srgbClr val="FF00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16081" name="椭圆 216080"/>
          <p:cNvSpPr/>
          <p:nvPr/>
        </p:nvSpPr>
        <p:spPr>
          <a:xfrm>
            <a:off x="4787900" y="2997200"/>
            <a:ext cx="576263" cy="720725"/>
          </a:xfrm>
          <a:prstGeom prst="ellipse">
            <a:avLst/>
          </a:prstGeom>
          <a:noFill/>
          <a:ln w="63500" cap="flat" cmpd="sng">
            <a:solidFill>
              <a:srgbClr val="FF00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16082" name="椭圆 216081"/>
          <p:cNvSpPr/>
          <p:nvPr/>
        </p:nvSpPr>
        <p:spPr>
          <a:xfrm>
            <a:off x="1692275" y="3789363"/>
            <a:ext cx="576263" cy="720725"/>
          </a:xfrm>
          <a:prstGeom prst="ellipse">
            <a:avLst/>
          </a:prstGeom>
          <a:noFill/>
          <a:ln w="63500" cap="flat" cmpd="sng">
            <a:solidFill>
              <a:srgbClr val="FF00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16083" name="椭圆 216082"/>
          <p:cNvSpPr/>
          <p:nvPr/>
        </p:nvSpPr>
        <p:spPr>
          <a:xfrm>
            <a:off x="4787900" y="3789363"/>
            <a:ext cx="576263" cy="720725"/>
          </a:xfrm>
          <a:prstGeom prst="ellipse">
            <a:avLst/>
          </a:prstGeom>
          <a:noFill/>
          <a:ln w="63500" cap="flat" cmpd="sng">
            <a:solidFill>
              <a:srgbClr val="FFFF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16084" name="椭圆 216083"/>
          <p:cNvSpPr/>
          <p:nvPr/>
        </p:nvSpPr>
        <p:spPr>
          <a:xfrm>
            <a:off x="2916238" y="4508500"/>
            <a:ext cx="1295400" cy="720725"/>
          </a:xfrm>
          <a:prstGeom prst="ellipse">
            <a:avLst/>
          </a:prstGeom>
          <a:noFill/>
          <a:ln w="63500" cap="flat" cmpd="sng">
            <a:solidFill>
              <a:srgbClr val="00FFFF"/>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16085" name="椭圆 216084"/>
          <p:cNvSpPr/>
          <p:nvPr/>
        </p:nvSpPr>
        <p:spPr>
          <a:xfrm>
            <a:off x="4714875" y="4508500"/>
            <a:ext cx="720725" cy="720725"/>
          </a:xfrm>
          <a:prstGeom prst="ellipse">
            <a:avLst/>
          </a:prstGeom>
          <a:noFill/>
          <a:ln w="63500" cap="flat" cmpd="sng">
            <a:solidFill>
              <a:srgbClr val="00FFFF"/>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16066">
                                            <p:txEl>
                                              <p:pRg st="0" end="0"/>
                                            </p:txEl>
                                          </p:spTgt>
                                        </p:tgtEl>
                                        <p:attrNameLst>
                                          <p:attrName>style.visibility</p:attrName>
                                        </p:attrNameLst>
                                      </p:cBhvr>
                                      <p:to>
                                        <p:strVal val="visible"/>
                                      </p:to>
                                    </p:set>
                                    <p:animEffect transition="in" filter="diamond(in)">
                                      <p:cBhvr>
                                        <p:cTn id="7" dur="2000"/>
                                        <p:tgtEl>
                                          <p:spTgt spid="21606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16066">
                                            <p:txEl>
                                              <p:pRg st="1" end="1"/>
                                            </p:txEl>
                                          </p:spTgt>
                                        </p:tgtEl>
                                        <p:attrNameLst>
                                          <p:attrName>style.visibility</p:attrName>
                                        </p:attrNameLst>
                                      </p:cBhvr>
                                      <p:to>
                                        <p:strVal val="visible"/>
                                      </p:to>
                                    </p:set>
                                    <p:animEffect transition="in" filter="diamond(in)">
                                      <p:cBhvr>
                                        <p:cTn id="12" dur="2000"/>
                                        <p:tgtEl>
                                          <p:spTgt spid="21606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16066">
                                            <p:txEl>
                                              <p:pRg st="2" end="2"/>
                                            </p:txEl>
                                          </p:spTgt>
                                        </p:tgtEl>
                                        <p:attrNameLst>
                                          <p:attrName>style.visibility</p:attrName>
                                        </p:attrNameLst>
                                      </p:cBhvr>
                                      <p:to>
                                        <p:strVal val="visible"/>
                                      </p:to>
                                    </p:set>
                                    <p:animEffect transition="in" filter="diamond(in)">
                                      <p:cBhvr>
                                        <p:cTn id="17" dur="2000"/>
                                        <p:tgtEl>
                                          <p:spTgt spid="21606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16070"/>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16071"/>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21607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216073"/>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216074"/>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16075"/>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216076"/>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216077"/>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216078"/>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5" presetClass="entr" presetSubtype="10" fill="hold" nodeType="clickEffect">
                                  <p:stCondLst>
                                    <p:cond delay="0"/>
                                  </p:stCondLst>
                                  <p:childTnLst>
                                    <p:set>
                                      <p:cBhvr>
                                        <p:cTn id="57" dur="1" fill="hold">
                                          <p:stCondLst>
                                            <p:cond delay="0"/>
                                          </p:stCondLst>
                                        </p:cTn>
                                        <p:tgtEl>
                                          <p:spTgt spid="216079"/>
                                        </p:tgtEl>
                                        <p:attrNameLst>
                                          <p:attrName>style.visibility</p:attrName>
                                        </p:attrNameLst>
                                      </p:cBhvr>
                                      <p:to>
                                        <p:strVal val="visible"/>
                                      </p:to>
                                    </p:set>
                                    <p:animEffect transition="in" filter="checkerboard(across)">
                                      <p:cBhvr>
                                        <p:cTn id="58" dur="500"/>
                                        <p:tgtEl>
                                          <p:spTgt spid="216079"/>
                                        </p:tgtEl>
                                      </p:cBhvr>
                                    </p:animEffect>
                                  </p:childTnLst>
                                </p:cTn>
                              </p:par>
                            </p:childTnLst>
                          </p:cTn>
                        </p:par>
                      </p:childTnLst>
                    </p:cTn>
                  </p:par>
                  <p:par>
                    <p:cTn id="59" fill="hold">
                      <p:stCondLst>
                        <p:cond delay="indefinite"/>
                      </p:stCondLst>
                      <p:childTnLst>
                        <p:par>
                          <p:cTn id="60" fill="hold">
                            <p:stCondLst>
                              <p:cond delay="0"/>
                            </p:stCondLst>
                            <p:childTnLst>
                              <p:par>
                                <p:cTn id="61" presetID="5" presetClass="entr" presetSubtype="10" fill="hold" nodeType="clickEffect">
                                  <p:stCondLst>
                                    <p:cond delay="0"/>
                                  </p:stCondLst>
                                  <p:childTnLst>
                                    <p:set>
                                      <p:cBhvr>
                                        <p:cTn id="62" dur="1" fill="hold">
                                          <p:stCondLst>
                                            <p:cond delay="0"/>
                                          </p:stCondLst>
                                        </p:cTn>
                                        <p:tgtEl>
                                          <p:spTgt spid="216080"/>
                                        </p:tgtEl>
                                        <p:attrNameLst>
                                          <p:attrName>style.visibility</p:attrName>
                                        </p:attrNameLst>
                                      </p:cBhvr>
                                      <p:to>
                                        <p:strVal val="visible"/>
                                      </p:to>
                                    </p:set>
                                    <p:animEffect transition="in" filter="checkerboard(across)">
                                      <p:cBhvr>
                                        <p:cTn id="63" dur="500"/>
                                        <p:tgtEl>
                                          <p:spTgt spid="216080"/>
                                        </p:tgtEl>
                                      </p:cBhvr>
                                    </p:animEffect>
                                  </p:childTnLst>
                                </p:cTn>
                              </p:par>
                            </p:childTnLst>
                          </p:cTn>
                        </p:par>
                      </p:childTnLst>
                    </p:cTn>
                  </p:par>
                  <p:par>
                    <p:cTn id="64" fill="hold">
                      <p:stCondLst>
                        <p:cond delay="indefinite"/>
                      </p:stCondLst>
                      <p:childTnLst>
                        <p:par>
                          <p:cTn id="65" fill="hold">
                            <p:stCondLst>
                              <p:cond delay="0"/>
                            </p:stCondLst>
                            <p:childTnLst>
                              <p:par>
                                <p:cTn id="66" presetID="5" presetClass="entr" presetSubtype="10" fill="hold" nodeType="clickEffect">
                                  <p:stCondLst>
                                    <p:cond delay="0"/>
                                  </p:stCondLst>
                                  <p:childTnLst>
                                    <p:set>
                                      <p:cBhvr>
                                        <p:cTn id="67" dur="1" fill="hold">
                                          <p:stCondLst>
                                            <p:cond delay="0"/>
                                          </p:stCondLst>
                                        </p:cTn>
                                        <p:tgtEl>
                                          <p:spTgt spid="216081"/>
                                        </p:tgtEl>
                                        <p:attrNameLst>
                                          <p:attrName>style.visibility</p:attrName>
                                        </p:attrNameLst>
                                      </p:cBhvr>
                                      <p:to>
                                        <p:strVal val="visible"/>
                                      </p:to>
                                    </p:set>
                                    <p:animEffect transition="in" filter="checkerboard(across)">
                                      <p:cBhvr>
                                        <p:cTn id="68" dur="500"/>
                                        <p:tgtEl>
                                          <p:spTgt spid="216081"/>
                                        </p:tgtEl>
                                      </p:cBhvr>
                                    </p:animEffect>
                                  </p:childTnLst>
                                </p:cTn>
                              </p:par>
                            </p:childTnLst>
                          </p:cTn>
                        </p:par>
                      </p:childTnLst>
                    </p:cTn>
                  </p:par>
                  <p:par>
                    <p:cTn id="69" fill="hold">
                      <p:stCondLst>
                        <p:cond delay="indefinite"/>
                      </p:stCondLst>
                      <p:childTnLst>
                        <p:par>
                          <p:cTn id="70" fill="hold">
                            <p:stCondLst>
                              <p:cond delay="0"/>
                            </p:stCondLst>
                            <p:childTnLst>
                              <p:par>
                                <p:cTn id="71" presetID="5" presetClass="entr" presetSubtype="10" fill="hold" nodeType="clickEffect">
                                  <p:stCondLst>
                                    <p:cond delay="0"/>
                                  </p:stCondLst>
                                  <p:childTnLst>
                                    <p:set>
                                      <p:cBhvr>
                                        <p:cTn id="72" dur="1" fill="hold">
                                          <p:stCondLst>
                                            <p:cond delay="0"/>
                                          </p:stCondLst>
                                        </p:cTn>
                                        <p:tgtEl>
                                          <p:spTgt spid="216082"/>
                                        </p:tgtEl>
                                        <p:attrNameLst>
                                          <p:attrName>style.visibility</p:attrName>
                                        </p:attrNameLst>
                                      </p:cBhvr>
                                      <p:to>
                                        <p:strVal val="visible"/>
                                      </p:to>
                                    </p:set>
                                    <p:animEffect transition="in" filter="checkerboard(across)">
                                      <p:cBhvr>
                                        <p:cTn id="73" dur="500"/>
                                        <p:tgtEl>
                                          <p:spTgt spid="216082"/>
                                        </p:tgtEl>
                                      </p:cBhvr>
                                    </p:animEffect>
                                  </p:childTnLst>
                                </p:cTn>
                              </p:par>
                            </p:childTnLst>
                          </p:cTn>
                        </p:par>
                      </p:childTnLst>
                    </p:cTn>
                  </p:par>
                  <p:par>
                    <p:cTn id="74" fill="hold">
                      <p:stCondLst>
                        <p:cond delay="indefinite"/>
                      </p:stCondLst>
                      <p:childTnLst>
                        <p:par>
                          <p:cTn id="75" fill="hold">
                            <p:stCondLst>
                              <p:cond delay="0"/>
                            </p:stCondLst>
                            <p:childTnLst>
                              <p:par>
                                <p:cTn id="76" presetID="5" presetClass="entr" presetSubtype="10" fill="hold" nodeType="clickEffect">
                                  <p:stCondLst>
                                    <p:cond delay="0"/>
                                  </p:stCondLst>
                                  <p:childTnLst>
                                    <p:set>
                                      <p:cBhvr>
                                        <p:cTn id="77" dur="1" fill="hold">
                                          <p:stCondLst>
                                            <p:cond delay="0"/>
                                          </p:stCondLst>
                                        </p:cTn>
                                        <p:tgtEl>
                                          <p:spTgt spid="216083"/>
                                        </p:tgtEl>
                                        <p:attrNameLst>
                                          <p:attrName>style.visibility</p:attrName>
                                        </p:attrNameLst>
                                      </p:cBhvr>
                                      <p:to>
                                        <p:strVal val="visible"/>
                                      </p:to>
                                    </p:set>
                                    <p:animEffect transition="in" filter="checkerboard(across)">
                                      <p:cBhvr>
                                        <p:cTn id="78" dur="500"/>
                                        <p:tgtEl>
                                          <p:spTgt spid="216083"/>
                                        </p:tgtEl>
                                      </p:cBhvr>
                                    </p:animEffect>
                                  </p:childTnLst>
                                </p:cTn>
                              </p:par>
                            </p:childTnLst>
                          </p:cTn>
                        </p:par>
                      </p:childTnLst>
                    </p:cTn>
                  </p:par>
                  <p:par>
                    <p:cTn id="79" fill="hold">
                      <p:stCondLst>
                        <p:cond delay="indefinite"/>
                      </p:stCondLst>
                      <p:childTnLst>
                        <p:par>
                          <p:cTn id="80" fill="hold">
                            <p:stCondLst>
                              <p:cond delay="0"/>
                            </p:stCondLst>
                            <p:childTnLst>
                              <p:par>
                                <p:cTn id="81" presetID="5" presetClass="entr" presetSubtype="10" fill="hold" nodeType="clickEffect">
                                  <p:stCondLst>
                                    <p:cond delay="0"/>
                                  </p:stCondLst>
                                  <p:childTnLst>
                                    <p:set>
                                      <p:cBhvr>
                                        <p:cTn id="82" dur="1" fill="hold">
                                          <p:stCondLst>
                                            <p:cond delay="0"/>
                                          </p:stCondLst>
                                        </p:cTn>
                                        <p:tgtEl>
                                          <p:spTgt spid="216084"/>
                                        </p:tgtEl>
                                        <p:attrNameLst>
                                          <p:attrName>style.visibility</p:attrName>
                                        </p:attrNameLst>
                                      </p:cBhvr>
                                      <p:to>
                                        <p:strVal val="visible"/>
                                      </p:to>
                                    </p:set>
                                    <p:animEffect transition="in" filter="checkerboard(across)">
                                      <p:cBhvr>
                                        <p:cTn id="83" dur="500"/>
                                        <p:tgtEl>
                                          <p:spTgt spid="216084"/>
                                        </p:tgtEl>
                                      </p:cBhvr>
                                    </p:animEffect>
                                  </p:childTnLst>
                                </p:cTn>
                              </p:par>
                            </p:childTnLst>
                          </p:cTn>
                        </p:par>
                      </p:childTnLst>
                    </p:cTn>
                  </p:par>
                  <p:par>
                    <p:cTn id="84" fill="hold">
                      <p:stCondLst>
                        <p:cond delay="indefinite"/>
                      </p:stCondLst>
                      <p:childTnLst>
                        <p:par>
                          <p:cTn id="85" fill="hold">
                            <p:stCondLst>
                              <p:cond delay="0"/>
                            </p:stCondLst>
                            <p:childTnLst>
                              <p:par>
                                <p:cTn id="86" presetID="5" presetClass="entr" presetSubtype="10" fill="hold" nodeType="clickEffect">
                                  <p:stCondLst>
                                    <p:cond delay="0"/>
                                  </p:stCondLst>
                                  <p:childTnLst>
                                    <p:set>
                                      <p:cBhvr>
                                        <p:cTn id="87" dur="1" fill="hold">
                                          <p:stCondLst>
                                            <p:cond delay="0"/>
                                          </p:stCondLst>
                                        </p:cTn>
                                        <p:tgtEl>
                                          <p:spTgt spid="216085"/>
                                        </p:tgtEl>
                                        <p:attrNameLst>
                                          <p:attrName>style.visibility</p:attrName>
                                        </p:attrNameLst>
                                      </p:cBhvr>
                                      <p:to>
                                        <p:strVal val="visible"/>
                                      </p:to>
                                    </p:set>
                                    <p:animEffect transition="in" filter="checkerboard(across)">
                                      <p:cBhvr>
                                        <p:cTn id="88" dur="500"/>
                                        <p:tgtEl>
                                          <p:spTgt spid="216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6"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ext Box 2"/>
          <p:cNvSpPr txBox="1"/>
          <p:nvPr/>
        </p:nvSpPr>
        <p:spPr>
          <a:xfrm>
            <a:off x="179388" y="1268413"/>
            <a:ext cx="8856662" cy="4483100"/>
          </a:xfrm>
          <a:prstGeom prst="rect">
            <a:avLst/>
          </a:prstGeom>
          <a:noFill/>
          <a:ln w="9525">
            <a:noFill/>
          </a:ln>
        </p:spPr>
        <p:txBody>
          <a:bodyPr anchor="t">
            <a:spAutoFit/>
          </a:bodyPr>
          <a:lstStyle/>
          <a:p>
            <a:r>
              <a:rPr lang="en-US" altLang="zh-CN" sz="4800" dirty="0">
                <a:solidFill>
                  <a:schemeClr val="bg1"/>
                </a:solidFill>
                <a:latin typeface="宋体" panose="02010600030101010101" pitchFamily="2" charset="-122"/>
                <a:ea typeface="黑体" panose="02010609060101010101" pitchFamily="49" charset="-122"/>
              </a:rPr>
              <a:t>    </a:t>
            </a:r>
            <a:r>
              <a:rPr lang="zh-CN" altLang="en-US" sz="4800" dirty="0">
                <a:solidFill>
                  <a:schemeClr val="bg1"/>
                </a:solidFill>
                <a:latin typeface="宋体" panose="02010600030101010101" pitchFamily="2" charset="-122"/>
                <a:ea typeface="黑体" panose="02010609060101010101" pitchFamily="49" charset="-122"/>
              </a:rPr>
              <a:t>王祥事后母朱夫人甚谨家有</a:t>
            </a:r>
            <a:br>
              <a:rPr lang="zh-CN" altLang="en-US" sz="4800" dirty="0">
                <a:solidFill>
                  <a:schemeClr val="bg1"/>
                </a:solidFill>
                <a:latin typeface="宋体" panose="02010600030101010101" pitchFamily="2" charset="-122"/>
                <a:ea typeface="黑体" panose="02010609060101010101" pitchFamily="49" charset="-122"/>
              </a:rPr>
            </a:br>
            <a:r>
              <a:rPr lang="zh-CN" altLang="en-US" sz="4800" dirty="0">
                <a:solidFill>
                  <a:schemeClr val="bg1"/>
                </a:solidFill>
                <a:latin typeface="宋体" panose="02010600030101010101" pitchFamily="2" charset="-122"/>
                <a:ea typeface="黑体" panose="02010609060101010101" pitchFamily="49" charset="-122"/>
              </a:rPr>
              <a:t>一李树结子殊好母恒使守之时风</a:t>
            </a:r>
            <a:br>
              <a:rPr lang="zh-CN" altLang="en-US" sz="4800" dirty="0">
                <a:solidFill>
                  <a:schemeClr val="bg1"/>
                </a:solidFill>
                <a:latin typeface="宋体" panose="02010600030101010101" pitchFamily="2" charset="-122"/>
                <a:ea typeface="黑体" panose="02010609060101010101" pitchFamily="49" charset="-122"/>
              </a:rPr>
            </a:br>
            <a:r>
              <a:rPr lang="zh-CN" altLang="en-US" sz="4800" dirty="0">
                <a:solidFill>
                  <a:schemeClr val="bg1"/>
                </a:solidFill>
                <a:latin typeface="宋体" panose="02010600030101010101" pitchFamily="2" charset="-122"/>
                <a:ea typeface="黑体" panose="02010609060101010101" pitchFamily="49" charset="-122"/>
              </a:rPr>
              <a:t>雨忽至祥抱树而泣祥尝在别床眠</a:t>
            </a:r>
            <a:br>
              <a:rPr lang="zh-CN" altLang="en-US" sz="4800" dirty="0">
                <a:solidFill>
                  <a:schemeClr val="bg1"/>
                </a:solidFill>
                <a:latin typeface="宋体" panose="02010600030101010101" pitchFamily="2" charset="-122"/>
                <a:ea typeface="黑体" panose="02010609060101010101" pitchFamily="49" charset="-122"/>
              </a:rPr>
            </a:br>
            <a:r>
              <a:rPr lang="zh-CN" altLang="en-US" sz="4800" dirty="0">
                <a:solidFill>
                  <a:schemeClr val="bg1"/>
                </a:solidFill>
                <a:latin typeface="宋体" panose="02010600030101010101" pitchFamily="2" charset="-122"/>
                <a:ea typeface="黑体" panose="02010609060101010101" pitchFamily="49" charset="-122"/>
              </a:rPr>
              <a:t>母自往暗斫之值祥私起空斫得被</a:t>
            </a:r>
            <a:br>
              <a:rPr lang="zh-CN" altLang="en-US" sz="4800" dirty="0">
                <a:solidFill>
                  <a:schemeClr val="bg1"/>
                </a:solidFill>
                <a:latin typeface="宋体" panose="02010600030101010101" pitchFamily="2" charset="-122"/>
                <a:ea typeface="黑体" panose="02010609060101010101" pitchFamily="49" charset="-122"/>
              </a:rPr>
            </a:br>
            <a:r>
              <a:rPr lang="zh-CN" altLang="en-US" sz="4800" dirty="0">
                <a:solidFill>
                  <a:schemeClr val="bg1"/>
                </a:solidFill>
                <a:latin typeface="宋体" panose="02010600030101010101" pitchFamily="2" charset="-122"/>
                <a:ea typeface="黑体" panose="02010609060101010101" pitchFamily="49" charset="-122"/>
              </a:rPr>
              <a:t>既还知母憾之不已因跪前请死母</a:t>
            </a:r>
            <a:br>
              <a:rPr lang="zh-CN" altLang="en-US" sz="4800" dirty="0">
                <a:solidFill>
                  <a:schemeClr val="bg1"/>
                </a:solidFill>
                <a:latin typeface="宋体" panose="02010600030101010101" pitchFamily="2" charset="-122"/>
                <a:ea typeface="黑体" panose="02010609060101010101" pitchFamily="49" charset="-122"/>
              </a:rPr>
            </a:br>
            <a:r>
              <a:rPr lang="zh-CN" altLang="en-US" sz="4800" dirty="0">
                <a:solidFill>
                  <a:schemeClr val="bg1"/>
                </a:solidFill>
                <a:latin typeface="宋体" panose="02010600030101010101" pitchFamily="2" charset="-122"/>
                <a:ea typeface="黑体" panose="02010609060101010101" pitchFamily="49" charset="-122"/>
              </a:rPr>
              <a:t>于是感悟爱之如己子</a:t>
            </a:r>
          </a:p>
        </p:txBody>
      </p:sp>
      <p:pic>
        <p:nvPicPr>
          <p:cNvPr id="46082" name="Picture 3" descr="6_293_8"/>
          <p:cNvPicPr>
            <a:picLocks noChangeAspect="1"/>
          </p:cNvPicPr>
          <p:nvPr/>
        </p:nvPicPr>
        <p:blipFill>
          <a:blip r:embed="rId2" cstate="print">
            <a:clrChange>
              <a:clrFrom>
                <a:srgbClr val="FDFDE3"/>
              </a:clrFrom>
              <a:clrTo>
                <a:srgbClr val="FDFDE3">
                  <a:alpha val="0"/>
                </a:srgbClr>
              </a:clrTo>
            </a:clrChange>
          </a:blip>
          <a:srcRect l="13768" t="-1646" r="37007" b="75513"/>
          <a:stretch>
            <a:fillRect/>
          </a:stretch>
        </p:blipFill>
        <p:spPr>
          <a:xfrm>
            <a:off x="0" y="0"/>
            <a:ext cx="3635375" cy="1341438"/>
          </a:xfrm>
          <a:prstGeom prst="rect">
            <a:avLst/>
          </a:prstGeom>
          <a:noFill/>
          <a:ln w="9525">
            <a:noFill/>
          </a:ln>
        </p:spPr>
      </p:pic>
      <p:pic>
        <p:nvPicPr>
          <p:cNvPr id="46083" name="Picture 10" descr="3a3">
            <a:hlinkClick r:id="rId3" action="ppaction://hlinksldjump"/>
          </p:cNvPr>
          <p:cNvPicPr>
            <a:picLocks noChangeAspect="1"/>
          </p:cNvPicPr>
          <p:nvPr/>
        </p:nvPicPr>
        <p:blipFill>
          <a:blip r:embed="rId4" cstate="print">
            <a:clrChange>
              <a:clrFrom>
                <a:srgbClr val="E8EADD"/>
              </a:clrFrom>
              <a:clrTo>
                <a:srgbClr val="E8EADD">
                  <a:alpha val="0"/>
                </a:srgbClr>
              </a:clrTo>
            </a:clrChange>
            <a:lum bright="-29999" contrast="14000"/>
          </a:blip>
          <a:srcRect t="42343" r="52180" b="6534"/>
          <a:stretch>
            <a:fillRect/>
          </a:stretch>
        </p:blipFill>
        <p:spPr>
          <a:xfrm>
            <a:off x="7164388" y="5280025"/>
            <a:ext cx="2016125" cy="1579563"/>
          </a:xfrm>
          <a:prstGeom prst="rect">
            <a:avLst/>
          </a:prstGeom>
          <a:noFill/>
          <a:ln w="9525">
            <a:noFill/>
          </a:ln>
        </p:spPr>
      </p:pic>
      <p:sp>
        <p:nvSpPr>
          <p:cNvPr id="46084" name="WordArt 21">
            <a:hlinkClick r:id="rId5" action="ppaction://hlinksldjump"/>
          </p:cNvPr>
          <p:cNvSpPr>
            <a:spLocks noTextEdit="1"/>
          </p:cNvSpPr>
          <p:nvPr/>
        </p:nvSpPr>
        <p:spPr>
          <a:xfrm>
            <a:off x="5614988" y="130175"/>
            <a:ext cx="3421062"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实战演练</a:t>
            </a:r>
          </a:p>
        </p:txBody>
      </p:sp>
      <p:sp>
        <p:nvSpPr>
          <p:cNvPr id="134173" name="Line 29"/>
          <p:cNvSpPr/>
          <p:nvPr/>
        </p:nvSpPr>
        <p:spPr>
          <a:xfrm flipH="1">
            <a:off x="7380288" y="1412875"/>
            <a:ext cx="503237" cy="647700"/>
          </a:xfrm>
          <a:prstGeom prst="line">
            <a:avLst/>
          </a:prstGeom>
          <a:ln w="34925" cap="flat" cmpd="sng">
            <a:solidFill>
              <a:srgbClr val="FF0000"/>
            </a:solidFill>
            <a:prstDash val="solid"/>
            <a:round/>
            <a:headEnd type="none" w="med" len="med"/>
            <a:tailEnd type="none" w="med" len="med"/>
          </a:ln>
        </p:spPr>
      </p:sp>
      <p:sp>
        <p:nvSpPr>
          <p:cNvPr id="134174" name="Line 30"/>
          <p:cNvSpPr/>
          <p:nvPr/>
        </p:nvSpPr>
        <p:spPr>
          <a:xfrm flipH="1">
            <a:off x="1908175" y="2133600"/>
            <a:ext cx="503238" cy="647700"/>
          </a:xfrm>
          <a:prstGeom prst="line">
            <a:avLst/>
          </a:prstGeom>
          <a:ln w="34925" cap="flat" cmpd="sng">
            <a:solidFill>
              <a:srgbClr val="FF0000"/>
            </a:solidFill>
            <a:prstDash val="solid"/>
            <a:round/>
            <a:headEnd type="none" w="med" len="med"/>
            <a:tailEnd type="none" w="med" len="med"/>
          </a:ln>
        </p:spPr>
      </p:sp>
      <p:sp>
        <p:nvSpPr>
          <p:cNvPr id="134175" name="Line 31"/>
          <p:cNvSpPr/>
          <p:nvPr/>
        </p:nvSpPr>
        <p:spPr>
          <a:xfrm flipH="1">
            <a:off x="4284663" y="2133600"/>
            <a:ext cx="503237" cy="647700"/>
          </a:xfrm>
          <a:prstGeom prst="line">
            <a:avLst/>
          </a:prstGeom>
          <a:ln w="34925" cap="flat" cmpd="sng">
            <a:solidFill>
              <a:srgbClr val="FF0000"/>
            </a:solidFill>
            <a:prstDash val="solid"/>
            <a:round/>
            <a:headEnd type="none" w="med" len="med"/>
            <a:tailEnd type="none" w="med" len="med"/>
          </a:ln>
        </p:spPr>
      </p:sp>
      <p:sp>
        <p:nvSpPr>
          <p:cNvPr id="134176" name="Line 32"/>
          <p:cNvSpPr/>
          <p:nvPr/>
        </p:nvSpPr>
        <p:spPr>
          <a:xfrm flipH="1">
            <a:off x="7235825" y="2133600"/>
            <a:ext cx="503238" cy="647700"/>
          </a:xfrm>
          <a:prstGeom prst="line">
            <a:avLst/>
          </a:prstGeom>
          <a:ln w="34925" cap="flat" cmpd="sng">
            <a:solidFill>
              <a:srgbClr val="FF0000"/>
            </a:solidFill>
            <a:prstDash val="solid"/>
            <a:round/>
            <a:headEnd type="none" w="med" len="med"/>
            <a:tailEnd type="none" w="med" len="med"/>
          </a:ln>
        </p:spPr>
      </p:sp>
      <p:sp>
        <p:nvSpPr>
          <p:cNvPr id="134177" name="Line 33"/>
          <p:cNvSpPr/>
          <p:nvPr/>
        </p:nvSpPr>
        <p:spPr>
          <a:xfrm flipH="1">
            <a:off x="1835150" y="2924175"/>
            <a:ext cx="503238" cy="647700"/>
          </a:xfrm>
          <a:prstGeom prst="line">
            <a:avLst/>
          </a:prstGeom>
          <a:ln w="34925" cap="flat" cmpd="sng">
            <a:solidFill>
              <a:srgbClr val="FF0000"/>
            </a:solidFill>
            <a:prstDash val="solid"/>
            <a:round/>
            <a:headEnd type="none" w="med" len="med"/>
            <a:tailEnd type="none" w="med" len="med"/>
          </a:ln>
        </p:spPr>
      </p:sp>
      <p:sp>
        <p:nvSpPr>
          <p:cNvPr id="134178" name="Line 34"/>
          <p:cNvSpPr/>
          <p:nvPr/>
        </p:nvSpPr>
        <p:spPr>
          <a:xfrm flipH="1">
            <a:off x="4932363" y="2852738"/>
            <a:ext cx="503237" cy="647700"/>
          </a:xfrm>
          <a:prstGeom prst="line">
            <a:avLst/>
          </a:prstGeom>
          <a:ln w="34925" cap="flat" cmpd="sng">
            <a:solidFill>
              <a:srgbClr val="FF0000"/>
            </a:solidFill>
            <a:prstDash val="solid"/>
            <a:round/>
            <a:headEnd type="none" w="med" len="med"/>
            <a:tailEnd type="none" w="med" len="med"/>
          </a:ln>
        </p:spPr>
      </p:sp>
      <p:sp>
        <p:nvSpPr>
          <p:cNvPr id="134179" name="Line 35"/>
          <p:cNvSpPr/>
          <p:nvPr/>
        </p:nvSpPr>
        <p:spPr>
          <a:xfrm flipH="1">
            <a:off x="8532813" y="2924175"/>
            <a:ext cx="503237" cy="647700"/>
          </a:xfrm>
          <a:prstGeom prst="line">
            <a:avLst/>
          </a:prstGeom>
          <a:ln w="34925" cap="flat" cmpd="sng">
            <a:solidFill>
              <a:srgbClr val="FF0000"/>
            </a:solidFill>
            <a:prstDash val="solid"/>
            <a:round/>
            <a:headEnd type="none" w="med" len="med"/>
            <a:tailEnd type="none" w="med" len="med"/>
          </a:ln>
        </p:spPr>
      </p:sp>
      <p:sp>
        <p:nvSpPr>
          <p:cNvPr id="134180" name="Line 36"/>
          <p:cNvSpPr/>
          <p:nvPr/>
        </p:nvSpPr>
        <p:spPr>
          <a:xfrm flipH="1">
            <a:off x="3635375" y="3573463"/>
            <a:ext cx="503238" cy="647700"/>
          </a:xfrm>
          <a:prstGeom prst="line">
            <a:avLst/>
          </a:prstGeom>
          <a:ln w="34925" cap="flat" cmpd="sng">
            <a:solidFill>
              <a:srgbClr val="FF0000"/>
            </a:solidFill>
            <a:prstDash val="solid"/>
            <a:round/>
            <a:headEnd type="none" w="med" len="med"/>
            <a:tailEnd type="none" w="med" len="med"/>
          </a:ln>
        </p:spPr>
      </p:sp>
      <p:sp>
        <p:nvSpPr>
          <p:cNvPr id="134181" name="Line 37"/>
          <p:cNvSpPr/>
          <p:nvPr/>
        </p:nvSpPr>
        <p:spPr>
          <a:xfrm flipH="1">
            <a:off x="6156325" y="3573463"/>
            <a:ext cx="503238" cy="647700"/>
          </a:xfrm>
          <a:prstGeom prst="line">
            <a:avLst/>
          </a:prstGeom>
          <a:ln w="34925" cap="flat" cmpd="sng">
            <a:solidFill>
              <a:srgbClr val="FF0000"/>
            </a:solidFill>
            <a:prstDash val="solid"/>
            <a:round/>
            <a:headEnd type="none" w="med" len="med"/>
            <a:tailEnd type="none" w="med" len="med"/>
          </a:ln>
        </p:spPr>
      </p:sp>
      <p:sp>
        <p:nvSpPr>
          <p:cNvPr id="134182" name="Line 38"/>
          <p:cNvSpPr/>
          <p:nvPr/>
        </p:nvSpPr>
        <p:spPr>
          <a:xfrm flipH="1">
            <a:off x="8532813" y="3573463"/>
            <a:ext cx="503237" cy="647700"/>
          </a:xfrm>
          <a:prstGeom prst="line">
            <a:avLst/>
          </a:prstGeom>
          <a:ln w="34925" cap="flat" cmpd="sng">
            <a:solidFill>
              <a:srgbClr val="FF0000"/>
            </a:solidFill>
            <a:prstDash val="solid"/>
            <a:round/>
            <a:headEnd type="none" w="med" len="med"/>
            <a:tailEnd type="none" w="med" len="med"/>
          </a:ln>
        </p:spPr>
      </p:sp>
      <p:sp>
        <p:nvSpPr>
          <p:cNvPr id="134183" name="Line 39"/>
          <p:cNvSpPr/>
          <p:nvPr/>
        </p:nvSpPr>
        <p:spPr>
          <a:xfrm flipH="1">
            <a:off x="1187450" y="4365625"/>
            <a:ext cx="503238" cy="647700"/>
          </a:xfrm>
          <a:prstGeom prst="line">
            <a:avLst/>
          </a:prstGeom>
          <a:ln w="34925" cap="flat" cmpd="sng">
            <a:solidFill>
              <a:srgbClr val="FF0000"/>
            </a:solidFill>
            <a:prstDash val="solid"/>
            <a:round/>
            <a:headEnd type="none" w="med" len="med"/>
            <a:tailEnd type="none" w="med" len="med"/>
          </a:ln>
        </p:spPr>
      </p:sp>
      <p:sp>
        <p:nvSpPr>
          <p:cNvPr id="134184" name="Line 40"/>
          <p:cNvSpPr/>
          <p:nvPr/>
        </p:nvSpPr>
        <p:spPr>
          <a:xfrm flipH="1">
            <a:off x="4859338" y="4292600"/>
            <a:ext cx="503237" cy="647700"/>
          </a:xfrm>
          <a:prstGeom prst="line">
            <a:avLst/>
          </a:prstGeom>
          <a:ln w="34925" cap="flat" cmpd="sng">
            <a:solidFill>
              <a:srgbClr val="FF0000"/>
            </a:solidFill>
            <a:prstDash val="solid"/>
            <a:round/>
            <a:headEnd type="none" w="med" len="med"/>
            <a:tailEnd type="none" w="med" len="med"/>
          </a:ln>
        </p:spPr>
      </p:sp>
      <p:sp>
        <p:nvSpPr>
          <p:cNvPr id="134185" name="Line 41"/>
          <p:cNvSpPr/>
          <p:nvPr/>
        </p:nvSpPr>
        <p:spPr>
          <a:xfrm flipH="1">
            <a:off x="7885113" y="4292600"/>
            <a:ext cx="503237" cy="647700"/>
          </a:xfrm>
          <a:prstGeom prst="line">
            <a:avLst/>
          </a:prstGeom>
          <a:ln w="34925" cap="flat" cmpd="sng">
            <a:solidFill>
              <a:srgbClr val="FF0000"/>
            </a:solidFill>
            <a:prstDash val="solid"/>
            <a:round/>
            <a:headEnd type="none" w="med" len="med"/>
            <a:tailEnd type="none" w="med" len="med"/>
          </a:ln>
        </p:spPr>
      </p:sp>
      <p:sp>
        <p:nvSpPr>
          <p:cNvPr id="134186" name="Line 42"/>
          <p:cNvSpPr/>
          <p:nvPr/>
        </p:nvSpPr>
        <p:spPr>
          <a:xfrm flipH="1">
            <a:off x="2411413" y="5084763"/>
            <a:ext cx="503237" cy="647700"/>
          </a:xfrm>
          <a:prstGeom prst="line">
            <a:avLst/>
          </a:prstGeom>
          <a:ln w="34925" cap="flat" cmpd="sng">
            <a:solidFill>
              <a:srgbClr val="FF0000"/>
            </a:solidFill>
            <a:prstDash val="solid"/>
            <a:round/>
            <a:headEnd type="none" w="med" len="med"/>
            <a:tailEnd type="none" w="med" len="med"/>
          </a:ln>
        </p:spPr>
      </p:sp>
      <p:sp>
        <p:nvSpPr>
          <p:cNvPr id="134187" name="Text Box 43"/>
          <p:cNvSpPr txBox="1"/>
          <p:nvPr/>
        </p:nvSpPr>
        <p:spPr>
          <a:xfrm>
            <a:off x="179388" y="1268413"/>
            <a:ext cx="8856662" cy="4483100"/>
          </a:xfrm>
          <a:prstGeom prst="rect">
            <a:avLst/>
          </a:prstGeom>
          <a:noFill/>
          <a:ln w="9525">
            <a:noFill/>
          </a:ln>
        </p:spPr>
        <p:txBody>
          <a:bodyPr anchor="t">
            <a:spAutoFit/>
          </a:bodyPr>
          <a:lstStyle/>
          <a:p>
            <a:r>
              <a:rPr lang="en-US" altLang="zh-CN" sz="4800" dirty="0">
                <a:solidFill>
                  <a:schemeClr val="bg1"/>
                </a:solidFill>
                <a:latin typeface="宋体" panose="02010600030101010101" pitchFamily="2" charset="-122"/>
                <a:ea typeface="黑体" panose="02010609060101010101" pitchFamily="49" charset="-122"/>
              </a:rPr>
              <a:t>    </a:t>
            </a:r>
            <a:r>
              <a:rPr lang="zh-CN" altLang="en-US" sz="4800" dirty="0">
                <a:solidFill>
                  <a:schemeClr val="bg1"/>
                </a:solidFill>
                <a:latin typeface="宋体" panose="02010600030101010101" pitchFamily="2" charset="-122"/>
                <a:ea typeface="黑体" panose="02010609060101010101" pitchFamily="49" charset="-122"/>
              </a:rPr>
              <a:t>王祥事后母朱夫人甚谨</a:t>
            </a:r>
            <a:r>
              <a:rPr lang="zh-CN" altLang="en-US" sz="4800" dirty="0">
                <a:solidFill>
                  <a:srgbClr val="00FF00"/>
                </a:solidFill>
                <a:latin typeface="宋体" panose="02010600030101010101" pitchFamily="2" charset="-122"/>
                <a:ea typeface="黑体" panose="02010609060101010101" pitchFamily="49" charset="-122"/>
              </a:rPr>
              <a:t>家</a:t>
            </a:r>
            <a:r>
              <a:rPr lang="zh-CN" altLang="en-US" sz="4800" dirty="0">
                <a:solidFill>
                  <a:schemeClr val="bg1"/>
                </a:solidFill>
                <a:latin typeface="宋体" panose="02010600030101010101" pitchFamily="2" charset="-122"/>
                <a:ea typeface="黑体" panose="02010609060101010101" pitchFamily="49" charset="-122"/>
              </a:rPr>
              <a:t>有</a:t>
            </a:r>
            <a:br>
              <a:rPr lang="zh-CN" altLang="en-US" sz="4800" dirty="0">
                <a:solidFill>
                  <a:schemeClr val="bg1"/>
                </a:solidFill>
                <a:latin typeface="宋体" panose="02010600030101010101" pitchFamily="2" charset="-122"/>
                <a:ea typeface="黑体" panose="02010609060101010101" pitchFamily="49" charset="-122"/>
              </a:rPr>
            </a:br>
            <a:r>
              <a:rPr lang="zh-CN" altLang="en-US" sz="4800" dirty="0">
                <a:solidFill>
                  <a:schemeClr val="bg1"/>
                </a:solidFill>
                <a:latin typeface="宋体" panose="02010600030101010101" pitchFamily="2" charset="-122"/>
                <a:ea typeface="黑体" panose="02010609060101010101" pitchFamily="49" charset="-122"/>
              </a:rPr>
              <a:t>一李</a:t>
            </a:r>
            <a:r>
              <a:rPr lang="zh-CN" altLang="en-US" sz="4800" dirty="0">
                <a:solidFill>
                  <a:srgbClr val="00FF00"/>
                </a:solidFill>
                <a:latin typeface="宋体" panose="02010600030101010101" pitchFamily="2" charset="-122"/>
                <a:ea typeface="黑体" panose="02010609060101010101" pitchFamily="49" charset="-122"/>
              </a:rPr>
              <a:t>树</a:t>
            </a:r>
            <a:r>
              <a:rPr lang="zh-CN" altLang="en-US" sz="4800" dirty="0">
                <a:solidFill>
                  <a:schemeClr val="bg1"/>
                </a:solidFill>
                <a:latin typeface="宋体" panose="02010600030101010101" pitchFamily="2" charset="-122"/>
                <a:ea typeface="黑体" panose="02010609060101010101" pitchFamily="49" charset="-122"/>
              </a:rPr>
              <a:t>结子殊好</a:t>
            </a:r>
            <a:r>
              <a:rPr lang="zh-CN" altLang="en-US" sz="4800" dirty="0">
                <a:solidFill>
                  <a:srgbClr val="00FF00"/>
                </a:solidFill>
                <a:latin typeface="宋体" panose="02010600030101010101" pitchFamily="2" charset="-122"/>
                <a:ea typeface="黑体" panose="02010609060101010101" pitchFamily="49" charset="-122"/>
              </a:rPr>
              <a:t>母</a:t>
            </a:r>
            <a:r>
              <a:rPr lang="zh-CN" altLang="en-US" sz="4800" dirty="0">
                <a:solidFill>
                  <a:schemeClr val="bg1"/>
                </a:solidFill>
                <a:latin typeface="宋体" panose="02010600030101010101" pitchFamily="2" charset="-122"/>
                <a:ea typeface="黑体" panose="02010609060101010101" pitchFamily="49" charset="-122"/>
              </a:rPr>
              <a:t>恒使守</a:t>
            </a:r>
            <a:r>
              <a:rPr lang="zh-CN" altLang="en-US" sz="4800" dirty="0">
                <a:solidFill>
                  <a:srgbClr val="00FF00"/>
                </a:solidFill>
                <a:latin typeface="宋体" panose="02010600030101010101" pitchFamily="2" charset="-122"/>
                <a:ea typeface="黑体" panose="02010609060101010101" pitchFamily="49" charset="-122"/>
              </a:rPr>
              <a:t>之</a:t>
            </a:r>
            <a:r>
              <a:rPr lang="zh-CN" altLang="en-US" sz="4800" dirty="0">
                <a:solidFill>
                  <a:schemeClr val="bg1"/>
                </a:solidFill>
                <a:latin typeface="宋体" panose="02010600030101010101" pitchFamily="2" charset="-122"/>
                <a:ea typeface="黑体" panose="02010609060101010101" pitchFamily="49" charset="-122"/>
              </a:rPr>
              <a:t>时风</a:t>
            </a:r>
            <a:br>
              <a:rPr lang="zh-CN" altLang="en-US" sz="4800" dirty="0">
                <a:solidFill>
                  <a:schemeClr val="bg1"/>
                </a:solidFill>
                <a:latin typeface="宋体" panose="02010600030101010101" pitchFamily="2" charset="-122"/>
                <a:ea typeface="黑体" panose="02010609060101010101" pitchFamily="49" charset="-122"/>
              </a:rPr>
            </a:br>
            <a:r>
              <a:rPr lang="zh-CN" altLang="en-US" sz="4800" dirty="0">
                <a:solidFill>
                  <a:schemeClr val="bg1"/>
                </a:solidFill>
                <a:latin typeface="宋体" panose="02010600030101010101" pitchFamily="2" charset="-122"/>
                <a:ea typeface="黑体" panose="02010609060101010101" pitchFamily="49" charset="-122"/>
              </a:rPr>
              <a:t>雨忽至</a:t>
            </a:r>
            <a:r>
              <a:rPr lang="zh-CN" altLang="en-US" sz="4800" dirty="0">
                <a:solidFill>
                  <a:srgbClr val="00FF00"/>
                </a:solidFill>
                <a:latin typeface="宋体" panose="02010600030101010101" pitchFamily="2" charset="-122"/>
                <a:ea typeface="黑体" panose="02010609060101010101" pitchFamily="49" charset="-122"/>
              </a:rPr>
              <a:t>祥</a:t>
            </a:r>
            <a:r>
              <a:rPr lang="zh-CN" altLang="en-US" sz="4800" dirty="0">
                <a:solidFill>
                  <a:schemeClr val="bg1"/>
                </a:solidFill>
                <a:latin typeface="宋体" panose="02010600030101010101" pitchFamily="2" charset="-122"/>
                <a:ea typeface="黑体" panose="02010609060101010101" pitchFamily="49" charset="-122"/>
              </a:rPr>
              <a:t>抱树而泣</a:t>
            </a:r>
            <a:r>
              <a:rPr lang="zh-CN" altLang="en-US" sz="4800" dirty="0">
                <a:solidFill>
                  <a:srgbClr val="00FF00"/>
                </a:solidFill>
                <a:latin typeface="宋体" panose="02010600030101010101" pitchFamily="2" charset="-122"/>
                <a:ea typeface="黑体" panose="02010609060101010101" pitchFamily="49" charset="-122"/>
              </a:rPr>
              <a:t>祥</a:t>
            </a:r>
            <a:r>
              <a:rPr lang="zh-CN" altLang="en-US" sz="4800" dirty="0">
                <a:solidFill>
                  <a:schemeClr val="bg1"/>
                </a:solidFill>
                <a:latin typeface="宋体" panose="02010600030101010101" pitchFamily="2" charset="-122"/>
                <a:ea typeface="黑体" panose="02010609060101010101" pitchFamily="49" charset="-122"/>
              </a:rPr>
              <a:t>尝在别床眠</a:t>
            </a:r>
            <a:br>
              <a:rPr lang="zh-CN" altLang="en-US" sz="4800" dirty="0">
                <a:solidFill>
                  <a:schemeClr val="bg1"/>
                </a:solidFill>
                <a:latin typeface="宋体" panose="02010600030101010101" pitchFamily="2" charset="-122"/>
                <a:ea typeface="黑体" panose="02010609060101010101" pitchFamily="49" charset="-122"/>
              </a:rPr>
            </a:br>
            <a:r>
              <a:rPr lang="zh-CN" altLang="en-US" sz="4800" dirty="0">
                <a:solidFill>
                  <a:srgbClr val="00FF00"/>
                </a:solidFill>
                <a:latin typeface="宋体" panose="02010600030101010101" pitchFamily="2" charset="-122"/>
                <a:ea typeface="黑体" panose="02010609060101010101" pitchFamily="49" charset="-122"/>
              </a:rPr>
              <a:t>母</a:t>
            </a:r>
            <a:r>
              <a:rPr lang="zh-CN" altLang="en-US" sz="4800" dirty="0">
                <a:solidFill>
                  <a:schemeClr val="bg1"/>
                </a:solidFill>
                <a:latin typeface="宋体" panose="02010600030101010101" pitchFamily="2" charset="-122"/>
                <a:ea typeface="黑体" panose="02010609060101010101" pitchFamily="49" charset="-122"/>
              </a:rPr>
              <a:t>自往暗斫</a:t>
            </a:r>
            <a:r>
              <a:rPr lang="zh-CN" altLang="en-US" sz="4800" dirty="0">
                <a:solidFill>
                  <a:srgbClr val="00FF00"/>
                </a:solidFill>
                <a:latin typeface="宋体" panose="02010600030101010101" pitchFamily="2" charset="-122"/>
                <a:ea typeface="黑体" panose="02010609060101010101" pitchFamily="49" charset="-122"/>
              </a:rPr>
              <a:t>之</a:t>
            </a:r>
            <a:r>
              <a:rPr lang="zh-CN" altLang="en-US" sz="4800" dirty="0">
                <a:solidFill>
                  <a:schemeClr val="bg1"/>
                </a:solidFill>
                <a:latin typeface="宋体" panose="02010600030101010101" pitchFamily="2" charset="-122"/>
                <a:ea typeface="黑体" panose="02010609060101010101" pitchFamily="49" charset="-122"/>
              </a:rPr>
              <a:t>值祥私起空斫得被</a:t>
            </a:r>
            <a:br>
              <a:rPr lang="zh-CN" altLang="en-US" sz="4800" dirty="0">
                <a:solidFill>
                  <a:schemeClr val="bg1"/>
                </a:solidFill>
                <a:latin typeface="宋体" panose="02010600030101010101" pitchFamily="2" charset="-122"/>
                <a:ea typeface="黑体" panose="02010609060101010101" pitchFamily="49" charset="-122"/>
              </a:rPr>
            </a:br>
            <a:r>
              <a:rPr lang="zh-CN" altLang="en-US" sz="4800" dirty="0">
                <a:solidFill>
                  <a:schemeClr val="bg1"/>
                </a:solidFill>
                <a:latin typeface="宋体" panose="02010600030101010101" pitchFamily="2" charset="-122"/>
                <a:ea typeface="黑体" panose="02010609060101010101" pitchFamily="49" charset="-122"/>
              </a:rPr>
              <a:t>既还知母憾之不已</a:t>
            </a:r>
            <a:r>
              <a:rPr lang="zh-CN" altLang="en-US" sz="4800" dirty="0">
                <a:solidFill>
                  <a:srgbClr val="00FF00"/>
                </a:solidFill>
                <a:latin typeface="宋体" panose="02010600030101010101" pitchFamily="2" charset="-122"/>
                <a:ea typeface="黑体" panose="02010609060101010101" pitchFamily="49" charset="-122"/>
              </a:rPr>
              <a:t>因</a:t>
            </a:r>
            <a:r>
              <a:rPr lang="zh-CN" altLang="en-US" sz="4800" dirty="0">
                <a:solidFill>
                  <a:schemeClr val="bg1"/>
                </a:solidFill>
                <a:latin typeface="宋体" panose="02010600030101010101" pitchFamily="2" charset="-122"/>
                <a:ea typeface="黑体" panose="02010609060101010101" pitchFamily="49" charset="-122"/>
              </a:rPr>
              <a:t>跪前请死</a:t>
            </a:r>
            <a:r>
              <a:rPr lang="zh-CN" altLang="en-US" sz="4800" dirty="0">
                <a:solidFill>
                  <a:srgbClr val="00FF00"/>
                </a:solidFill>
                <a:latin typeface="宋体" panose="02010600030101010101" pitchFamily="2" charset="-122"/>
                <a:ea typeface="黑体" panose="02010609060101010101" pitchFamily="49" charset="-122"/>
              </a:rPr>
              <a:t>母</a:t>
            </a:r>
            <a:r>
              <a:rPr lang="zh-CN" altLang="en-US" sz="4800" dirty="0">
                <a:solidFill>
                  <a:schemeClr val="bg1"/>
                </a:solidFill>
                <a:latin typeface="宋体" panose="02010600030101010101" pitchFamily="2" charset="-122"/>
                <a:ea typeface="黑体" panose="02010609060101010101" pitchFamily="49" charset="-122"/>
              </a:rPr>
              <a:t/>
            </a:r>
            <a:br>
              <a:rPr lang="zh-CN" altLang="en-US" sz="4800" dirty="0">
                <a:solidFill>
                  <a:schemeClr val="bg1"/>
                </a:solidFill>
                <a:latin typeface="宋体" panose="02010600030101010101" pitchFamily="2" charset="-122"/>
                <a:ea typeface="黑体" panose="02010609060101010101" pitchFamily="49" charset="-122"/>
              </a:rPr>
            </a:br>
            <a:r>
              <a:rPr lang="zh-CN" altLang="en-US" sz="4800" dirty="0">
                <a:solidFill>
                  <a:schemeClr val="bg1"/>
                </a:solidFill>
                <a:latin typeface="宋体" panose="02010600030101010101" pitchFamily="2" charset="-122"/>
                <a:ea typeface="黑体" panose="02010609060101010101" pitchFamily="49" charset="-122"/>
              </a:rPr>
              <a:t>于是感悟爱之如己子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34146">
                                            <p:txEl>
                                              <p:pRg st="0" end="0"/>
                                            </p:txEl>
                                          </p:spTgt>
                                        </p:tgtEl>
                                        <p:attrNameLst>
                                          <p:attrName>style.visibility</p:attrName>
                                        </p:attrNameLst>
                                      </p:cBhvr>
                                      <p:to>
                                        <p:strVal val="visible"/>
                                      </p:to>
                                    </p:set>
                                    <p:animEffect transition="in" filter="diamond(in)">
                                      <p:cBhvr>
                                        <p:cTn id="7" dur="2000"/>
                                        <p:tgtEl>
                                          <p:spTgt spid="1341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3417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3417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3417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3417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34177"/>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3417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34179"/>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34180"/>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34181"/>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134182"/>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134183"/>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134184"/>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134185"/>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134186"/>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8" presetClass="entr" presetSubtype="16" fill="hold" grpId="0" nodeType="clickEffect">
                                  <p:stCondLst>
                                    <p:cond delay="0"/>
                                  </p:stCondLst>
                                  <p:childTnLst>
                                    <p:set>
                                      <p:cBhvr>
                                        <p:cTn id="67" dur="1" fill="hold">
                                          <p:stCondLst>
                                            <p:cond delay="0"/>
                                          </p:stCondLst>
                                        </p:cTn>
                                        <p:tgtEl>
                                          <p:spTgt spid="134187">
                                            <p:txEl>
                                              <p:pRg st="0" end="0"/>
                                            </p:txEl>
                                          </p:spTgt>
                                        </p:tgtEl>
                                        <p:attrNameLst>
                                          <p:attrName>style.visibility</p:attrName>
                                        </p:attrNameLst>
                                      </p:cBhvr>
                                      <p:to>
                                        <p:strVal val="visible"/>
                                      </p:to>
                                    </p:set>
                                    <p:animEffect transition="in" filter="diamond(in)">
                                      <p:cBhvr>
                                        <p:cTn id="68" dur="2000"/>
                                        <p:tgtEl>
                                          <p:spTgt spid="13418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build="p"/>
      <p:bldP spid="134187"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ext Box 2"/>
          <p:cNvSpPr txBox="1"/>
          <p:nvPr/>
        </p:nvSpPr>
        <p:spPr>
          <a:xfrm>
            <a:off x="179388" y="1268413"/>
            <a:ext cx="8856662" cy="3751262"/>
          </a:xfrm>
          <a:prstGeom prst="rect">
            <a:avLst/>
          </a:prstGeom>
          <a:noFill/>
          <a:ln w="9525">
            <a:noFill/>
          </a:ln>
        </p:spPr>
        <p:txBody>
          <a:bodyPr anchor="t">
            <a:spAutoFit/>
          </a:bodyPr>
          <a:lstStyle/>
          <a:p>
            <a:r>
              <a:rPr lang="en-US" altLang="zh-CN" sz="4800" dirty="0">
                <a:solidFill>
                  <a:schemeClr val="bg1"/>
                </a:solidFill>
                <a:latin typeface="宋体" panose="02010600030101010101" pitchFamily="2" charset="-122"/>
                <a:ea typeface="黑体" panose="02010609060101010101" pitchFamily="49" charset="-122"/>
              </a:rPr>
              <a:t>    </a:t>
            </a:r>
            <a:r>
              <a:rPr lang="zh-CN" altLang="en-US" sz="4800" dirty="0">
                <a:solidFill>
                  <a:schemeClr val="bg1"/>
                </a:solidFill>
                <a:latin typeface="宋体" panose="02010600030101010101" pitchFamily="2" charset="-122"/>
                <a:ea typeface="黑体" panose="02010609060101010101" pitchFamily="49" charset="-122"/>
              </a:rPr>
              <a:t>顾荣在洛阳尝应人请觉行炙</a:t>
            </a:r>
            <a:br>
              <a:rPr lang="zh-CN" altLang="en-US" sz="4800" dirty="0">
                <a:solidFill>
                  <a:schemeClr val="bg1"/>
                </a:solidFill>
                <a:latin typeface="宋体" panose="02010600030101010101" pitchFamily="2" charset="-122"/>
                <a:ea typeface="黑体" panose="02010609060101010101" pitchFamily="49" charset="-122"/>
              </a:rPr>
            </a:br>
            <a:r>
              <a:rPr lang="zh-CN" altLang="en-US" sz="4800" dirty="0">
                <a:solidFill>
                  <a:schemeClr val="bg1"/>
                </a:solidFill>
                <a:latin typeface="宋体" panose="02010600030101010101" pitchFamily="2" charset="-122"/>
                <a:ea typeface="黑体" panose="02010609060101010101" pitchFamily="49" charset="-122"/>
              </a:rPr>
              <a:t>人有欲炙之色因辍己施焉同坐嗤</a:t>
            </a:r>
            <a:br>
              <a:rPr lang="zh-CN" altLang="en-US" sz="4800" dirty="0">
                <a:solidFill>
                  <a:schemeClr val="bg1"/>
                </a:solidFill>
                <a:latin typeface="宋体" panose="02010600030101010101" pitchFamily="2" charset="-122"/>
                <a:ea typeface="黑体" panose="02010609060101010101" pitchFamily="49" charset="-122"/>
              </a:rPr>
            </a:br>
            <a:r>
              <a:rPr lang="zh-CN" altLang="en-US" sz="4800" dirty="0">
                <a:solidFill>
                  <a:schemeClr val="bg1"/>
                </a:solidFill>
                <a:latin typeface="宋体" panose="02010600030101010101" pitchFamily="2" charset="-122"/>
                <a:ea typeface="黑体" panose="02010609060101010101" pitchFamily="49" charset="-122"/>
              </a:rPr>
              <a:t>之荣曰岂有终日执之而不知其味</a:t>
            </a:r>
            <a:br>
              <a:rPr lang="zh-CN" altLang="en-US" sz="4800" dirty="0">
                <a:solidFill>
                  <a:schemeClr val="bg1"/>
                </a:solidFill>
                <a:latin typeface="宋体" panose="02010600030101010101" pitchFamily="2" charset="-122"/>
                <a:ea typeface="黑体" panose="02010609060101010101" pitchFamily="49" charset="-122"/>
              </a:rPr>
            </a:br>
            <a:r>
              <a:rPr lang="zh-CN" altLang="en-US" sz="4800" dirty="0">
                <a:solidFill>
                  <a:schemeClr val="bg1"/>
                </a:solidFill>
                <a:latin typeface="宋体" panose="02010600030101010101" pitchFamily="2" charset="-122"/>
                <a:ea typeface="黑体" panose="02010609060101010101" pitchFamily="49" charset="-122"/>
              </a:rPr>
              <a:t>者乎后遭乱渡江每经危急常有一</a:t>
            </a:r>
            <a:br>
              <a:rPr lang="zh-CN" altLang="en-US" sz="4800" dirty="0">
                <a:solidFill>
                  <a:schemeClr val="bg1"/>
                </a:solidFill>
                <a:latin typeface="宋体" panose="02010600030101010101" pitchFamily="2" charset="-122"/>
                <a:ea typeface="黑体" panose="02010609060101010101" pitchFamily="49" charset="-122"/>
              </a:rPr>
            </a:br>
            <a:r>
              <a:rPr lang="zh-CN" altLang="en-US" sz="4800" dirty="0">
                <a:solidFill>
                  <a:schemeClr val="bg1"/>
                </a:solidFill>
                <a:latin typeface="宋体" panose="02010600030101010101" pitchFamily="2" charset="-122"/>
                <a:ea typeface="黑体" panose="02010609060101010101" pitchFamily="49" charset="-122"/>
              </a:rPr>
              <a:t>人左右己问其所以乃受炙人也</a:t>
            </a:r>
          </a:p>
        </p:txBody>
      </p:sp>
      <p:pic>
        <p:nvPicPr>
          <p:cNvPr id="47106" name="Picture 3" descr="6_293_8"/>
          <p:cNvPicPr>
            <a:picLocks noChangeAspect="1"/>
          </p:cNvPicPr>
          <p:nvPr/>
        </p:nvPicPr>
        <p:blipFill>
          <a:blip r:embed="rId2" cstate="print">
            <a:clrChange>
              <a:clrFrom>
                <a:srgbClr val="FDFDE3"/>
              </a:clrFrom>
              <a:clrTo>
                <a:srgbClr val="FDFDE3">
                  <a:alpha val="0"/>
                </a:srgbClr>
              </a:clrTo>
            </a:clrChange>
          </a:blip>
          <a:srcRect l="13768" t="-1646" r="37007" b="75513"/>
          <a:stretch>
            <a:fillRect/>
          </a:stretch>
        </p:blipFill>
        <p:spPr>
          <a:xfrm>
            <a:off x="0" y="0"/>
            <a:ext cx="3635375" cy="1341438"/>
          </a:xfrm>
          <a:prstGeom prst="rect">
            <a:avLst/>
          </a:prstGeom>
          <a:noFill/>
          <a:ln w="9525">
            <a:noFill/>
          </a:ln>
        </p:spPr>
      </p:pic>
      <p:pic>
        <p:nvPicPr>
          <p:cNvPr id="47107" name="Picture 4" descr="3a3">
            <a:hlinkClick r:id="rId3" action="ppaction://hlinksldjump"/>
          </p:cNvPr>
          <p:cNvPicPr>
            <a:picLocks noChangeAspect="1"/>
          </p:cNvPicPr>
          <p:nvPr/>
        </p:nvPicPr>
        <p:blipFill>
          <a:blip r:embed="rId4" cstate="print">
            <a:clrChange>
              <a:clrFrom>
                <a:srgbClr val="E8EADD"/>
              </a:clrFrom>
              <a:clrTo>
                <a:srgbClr val="E8EADD">
                  <a:alpha val="0"/>
                </a:srgbClr>
              </a:clrTo>
            </a:clrChange>
            <a:lum bright="-29999" contrast="14000"/>
          </a:blip>
          <a:srcRect t="42343" r="52180" b="6534"/>
          <a:stretch>
            <a:fillRect/>
          </a:stretch>
        </p:blipFill>
        <p:spPr>
          <a:xfrm>
            <a:off x="7127875" y="5278438"/>
            <a:ext cx="2016125" cy="1579562"/>
          </a:xfrm>
          <a:prstGeom prst="rect">
            <a:avLst/>
          </a:prstGeom>
          <a:noFill/>
          <a:ln w="9525">
            <a:noFill/>
          </a:ln>
        </p:spPr>
      </p:pic>
      <p:sp>
        <p:nvSpPr>
          <p:cNvPr id="47108" name="WordArt 5">
            <a:hlinkClick r:id="rId5" action="ppaction://hlinksldjump"/>
          </p:cNvPr>
          <p:cNvSpPr>
            <a:spLocks noTextEdit="1"/>
          </p:cNvSpPr>
          <p:nvPr/>
        </p:nvSpPr>
        <p:spPr>
          <a:xfrm>
            <a:off x="5580063" y="142875"/>
            <a:ext cx="3421062"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实战演练</a:t>
            </a:r>
          </a:p>
        </p:txBody>
      </p:sp>
      <p:sp>
        <p:nvSpPr>
          <p:cNvPr id="237575" name="Line 7"/>
          <p:cNvSpPr/>
          <p:nvPr/>
        </p:nvSpPr>
        <p:spPr>
          <a:xfrm flipH="1">
            <a:off x="4356100" y="1412875"/>
            <a:ext cx="503238" cy="647700"/>
          </a:xfrm>
          <a:prstGeom prst="line">
            <a:avLst/>
          </a:prstGeom>
          <a:ln w="34925" cap="flat" cmpd="sng">
            <a:solidFill>
              <a:srgbClr val="FF0000"/>
            </a:solidFill>
            <a:prstDash val="solid"/>
            <a:round/>
            <a:headEnd type="none" w="med" len="med"/>
            <a:tailEnd type="none" w="med" len="med"/>
          </a:ln>
        </p:spPr>
      </p:sp>
      <p:sp>
        <p:nvSpPr>
          <p:cNvPr id="237589" name="Line 21"/>
          <p:cNvSpPr/>
          <p:nvPr/>
        </p:nvSpPr>
        <p:spPr>
          <a:xfrm flipH="1">
            <a:off x="6732588" y="1412875"/>
            <a:ext cx="503237" cy="647700"/>
          </a:xfrm>
          <a:prstGeom prst="line">
            <a:avLst/>
          </a:prstGeom>
          <a:ln w="34925" cap="flat" cmpd="sng">
            <a:solidFill>
              <a:srgbClr val="FF0000"/>
            </a:solidFill>
            <a:prstDash val="solid"/>
            <a:round/>
            <a:headEnd type="none" w="med" len="med"/>
            <a:tailEnd type="none" w="med" len="med"/>
          </a:ln>
        </p:spPr>
      </p:sp>
      <p:sp>
        <p:nvSpPr>
          <p:cNvPr id="237590" name="Line 22"/>
          <p:cNvSpPr/>
          <p:nvPr/>
        </p:nvSpPr>
        <p:spPr>
          <a:xfrm flipH="1">
            <a:off x="3635375" y="2205038"/>
            <a:ext cx="503238" cy="647700"/>
          </a:xfrm>
          <a:prstGeom prst="line">
            <a:avLst/>
          </a:prstGeom>
          <a:ln w="34925" cap="flat" cmpd="sng">
            <a:solidFill>
              <a:srgbClr val="FF0000"/>
            </a:solidFill>
            <a:prstDash val="solid"/>
            <a:round/>
            <a:headEnd type="none" w="med" len="med"/>
            <a:tailEnd type="none" w="med" len="med"/>
          </a:ln>
        </p:spPr>
      </p:sp>
      <p:sp>
        <p:nvSpPr>
          <p:cNvPr id="237591" name="Line 23"/>
          <p:cNvSpPr/>
          <p:nvPr/>
        </p:nvSpPr>
        <p:spPr>
          <a:xfrm flipH="1">
            <a:off x="6732588" y="2060575"/>
            <a:ext cx="503237" cy="647700"/>
          </a:xfrm>
          <a:prstGeom prst="line">
            <a:avLst/>
          </a:prstGeom>
          <a:ln w="34925" cap="flat" cmpd="sng">
            <a:solidFill>
              <a:srgbClr val="FF0000"/>
            </a:solidFill>
            <a:prstDash val="solid"/>
            <a:round/>
            <a:headEnd type="none" w="med" len="med"/>
            <a:tailEnd type="none" w="med" len="med"/>
          </a:ln>
        </p:spPr>
      </p:sp>
      <p:sp>
        <p:nvSpPr>
          <p:cNvPr id="237592" name="Line 24"/>
          <p:cNvSpPr/>
          <p:nvPr/>
        </p:nvSpPr>
        <p:spPr>
          <a:xfrm flipH="1">
            <a:off x="611188" y="2852738"/>
            <a:ext cx="503237" cy="647700"/>
          </a:xfrm>
          <a:prstGeom prst="line">
            <a:avLst/>
          </a:prstGeom>
          <a:ln w="34925" cap="flat" cmpd="sng">
            <a:solidFill>
              <a:srgbClr val="FF0000"/>
            </a:solidFill>
            <a:prstDash val="solid"/>
            <a:round/>
            <a:headEnd type="none" w="med" len="med"/>
            <a:tailEnd type="none" w="med" len="med"/>
          </a:ln>
        </p:spPr>
      </p:sp>
      <p:sp>
        <p:nvSpPr>
          <p:cNvPr id="237593" name="Line 25"/>
          <p:cNvSpPr/>
          <p:nvPr/>
        </p:nvSpPr>
        <p:spPr>
          <a:xfrm flipH="1">
            <a:off x="1835150" y="2852738"/>
            <a:ext cx="503238" cy="647700"/>
          </a:xfrm>
          <a:prstGeom prst="line">
            <a:avLst/>
          </a:prstGeom>
          <a:ln w="34925" cap="flat" cmpd="sng">
            <a:solidFill>
              <a:srgbClr val="FF0000"/>
            </a:solidFill>
            <a:prstDash val="solid"/>
            <a:round/>
            <a:headEnd type="none" w="med" len="med"/>
            <a:tailEnd type="none" w="med" len="med"/>
          </a:ln>
        </p:spPr>
      </p:sp>
      <p:sp>
        <p:nvSpPr>
          <p:cNvPr id="237594" name="Line 26"/>
          <p:cNvSpPr/>
          <p:nvPr/>
        </p:nvSpPr>
        <p:spPr>
          <a:xfrm flipH="1">
            <a:off x="1187450" y="3644900"/>
            <a:ext cx="503238" cy="647700"/>
          </a:xfrm>
          <a:prstGeom prst="line">
            <a:avLst/>
          </a:prstGeom>
          <a:ln w="34925" cap="flat" cmpd="sng">
            <a:solidFill>
              <a:srgbClr val="FF0000"/>
            </a:solidFill>
            <a:prstDash val="solid"/>
            <a:round/>
            <a:headEnd type="none" w="med" len="med"/>
            <a:tailEnd type="none" w="med" len="med"/>
          </a:ln>
        </p:spPr>
      </p:sp>
      <p:sp>
        <p:nvSpPr>
          <p:cNvPr id="237595" name="Line 27"/>
          <p:cNvSpPr/>
          <p:nvPr/>
        </p:nvSpPr>
        <p:spPr>
          <a:xfrm flipH="1">
            <a:off x="4356100" y="3573463"/>
            <a:ext cx="503238" cy="647700"/>
          </a:xfrm>
          <a:prstGeom prst="line">
            <a:avLst/>
          </a:prstGeom>
          <a:ln w="34925" cap="flat" cmpd="sng">
            <a:solidFill>
              <a:srgbClr val="FF0000"/>
            </a:solidFill>
            <a:prstDash val="solid"/>
            <a:round/>
            <a:headEnd type="none" w="med" len="med"/>
            <a:tailEnd type="none" w="med" len="med"/>
          </a:ln>
        </p:spPr>
      </p:sp>
      <p:sp>
        <p:nvSpPr>
          <p:cNvPr id="237596" name="Line 28"/>
          <p:cNvSpPr/>
          <p:nvPr/>
        </p:nvSpPr>
        <p:spPr>
          <a:xfrm flipH="1">
            <a:off x="6804025" y="3573463"/>
            <a:ext cx="503238" cy="647700"/>
          </a:xfrm>
          <a:prstGeom prst="line">
            <a:avLst/>
          </a:prstGeom>
          <a:ln w="34925" cap="flat" cmpd="sng">
            <a:solidFill>
              <a:srgbClr val="FF0000"/>
            </a:solidFill>
            <a:prstDash val="solid"/>
            <a:round/>
            <a:headEnd type="none" w="med" len="med"/>
            <a:tailEnd type="none" w="med" len="med"/>
          </a:ln>
        </p:spPr>
      </p:sp>
      <p:sp>
        <p:nvSpPr>
          <p:cNvPr id="237597" name="Line 29"/>
          <p:cNvSpPr/>
          <p:nvPr/>
        </p:nvSpPr>
        <p:spPr>
          <a:xfrm flipH="1">
            <a:off x="2411413" y="4292600"/>
            <a:ext cx="503237" cy="647700"/>
          </a:xfrm>
          <a:prstGeom prst="line">
            <a:avLst/>
          </a:prstGeom>
          <a:ln w="34925" cap="flat" cmpd="sng">
            <a:solidFill>
              <a:srgbClr val="FF0000"/>
            </a:solidFill>
            <a:prstDash val="solid"/>
            <a:round/>
            <a:headEnd type="none" w="med" len="med"/>
            <a:tailEnd type="none" w="med" len="med"/>
          </a:ln>
        </p:spPr>
      </p:sp>
      <p:sp>
        <p:nvSpPr>
          <p:cNvPr id="237598" name="Line 30"/>
          <p:cNvSpPr/>
          <p:nvPr/>
        </p:nvSpPr>
        <p:spPr>
          <a:xfrm flipH="1">
            <a:off x="4859338" y="4365625"/>
            <a:ext cx="503237" cy="647700"/>
          </a:xfrm>
          <a:prstGeom prst="line">
            <a:avLst/>
          </a:prstGeom>
          <a:ln w="34925" cap="flat" cmpd="sng">
            <a:solidFill>
              <a:srgbClr val="FF0000"/>
            </a:solidFill>
            <a:prstDash val="solid"/>
            <a:round/>
            <a:headEnd type="none" w="med" len="med"/>
            <a:tailEnd type="none" w="med" len="med"/>
          </a:ln>
        </p:spPr>
      </p:sp>
      <p:sp>
        <p:nvSpPr>
          <p:cNvPr id="237599" name="Line 31"/>
          <p:cNvSpPr/>
          <p:nvPr/>
        </p:nvSpPr>
        <p:spPr>
          <a:xfrm flipH="1">
            <a:off x="5508625" y="2852738"/>
            <a:ext cx="503238" cy="647700"/>
          </a:xfrm>
          <a:prstGeom prst="line">
            <a:avLst/>
          </a:prstGeom>
          <a:ln w="34925" cap="flat" cmpd="sng">
            <a:solidFill>
              <a:srgbClr val="FF0000"/>
            </a:solidFill>
            <a:prstDash val="solid"/>
            <a:round/>
            <a:headEnd type="none" w="med" len="med"/>
            <a:tailEnd type="none" w="med" len="med"/>
          </a:ln>
        </p:spPr>
      </p:sp>
      <p:sp>
        <p:nvSpPr>
          <p:cNvPr id="237600" name="Text Box 32"/>
          <p:cNvSpPr txBox="1"/>
          <p:nvPr/>
        </p:nvSpPr>
        <p:spPr>
          <a:xfrm>
            <a:off x="188913" y="1270000"/>
            <a:ext cx="8856662" cy="3751263"/>
          </a:xfrm>
          <a:prstGeom prst="rect">
            <a:avLst/>
          </a:prstGeom>
          <a:noFill/>
          <a:ln w="9525">
            <a:noFill/>
          </a:ln>
        </p:spPr>
        <p:txBody>
          <a:bodyPr anchor="t">
            <a:spAutoFit/>
          </a:bodyPr>
          <a:lstStyle/>
          <a:p>
            <a:r>
              <a:rPr lang="en-US" altLang="zh-CN" sz="4800" dirty="0">
                <a:solidFill>
                  <a:schemeClr val="bg1"/>
                </a:solidFill>
                <a:latin typeface="宋体" panose="02010600030101010101" pitchFamily="2" charset="-122"/>
                <a:ea typeface="黑体" panose="02010609060101010101" pitchFamily="49" charset="-122"/>
              </a:rPr>
              <a:t>    </a:t>
            </a:r>
            <a:r>
              <a:rPr lang="zh-CN" altLang="en-US" sz="4800" dirty="0">
                <a:solidFill>
                  <a:schemeClr val="bg1"/>
                </a:solidFill>
                <a:latin typeface="宋体" panose="02010600030101010101" pitchFamily="2" charset="-122"/>
                <a:ea typeface="黑体" panose="02010609060101010101" pitchFamily="49" charset="-122"/>
              </a:rPr>
              <a:t>顾荣在</a:t>
            </a:r>
            <a:r>
              <a:rPr lang="zh-CN" altLang="en-US" sz="4800" u="sng" dirty="0">
                <a:solidFill>
                  <a:srgbClr val="FFFF00"/>
                </a:solidFill>
                <a:latin typeface="宋体" panose="02010600030101010101" pitchFamily="2" charset="-122"/>
                <a:ea typeface="黑体" panose="02010609060101010101" pitchFamily="49" charset="-122"/>
              </a:rPr>
              <a:t>洛阳</a:t>
            </a:r>
            <a:r>
              <a:rPr lang="zh-CN" altLang="en-US" sz="4800" dirty="0">
                <a:solidFill>
                  <a:schemeClr val="bg1"/>
                </a:solidFill>
                <a:latin typeface="宋体" panose="02010600030101010101" pitchFamily="2" charset="-122"/>
                <a:ea typeface="黑体" panose="02010609060101010101" pitchFamily="49" charset="-122"/>
              </a:rPr>
              <a:t>尝应人请觉行炙</a:t>
            </a:r>
            <a:br>
              <a:rPr lang="zh-CN" altLang="en-US" sz="4800" dirty="0">
                <a:solidFill>
                  <a:schemeClr val="bg1"/>
                </a:solidFill>
                <a:latin typeface="宋体" panose="02010600030101010101" pitchFamily="2" charset="-122"/>
                <a:ea typeface="黑体" panose="02010609060101010101" pitchFamily="49" charset="-122"/>
              </a:rPr>
            </a:br>
            <a:r>
              <a:rPr lang="zh-CN" altLang="en-US" sz="4800" dirty="0">
                <a:solidFill>
                  <a:schemeClr val="bg1"/>
                </a:solidFill>
                <a:latin typeface="宋体" panose="02010600030101010101" pitchFamily="2" charset="-122"/>
                <a:ea typeface="黑体" panose="02010609060101010101" pitchFamily="49" charset="-122"/>
              </a:rPr>
              <a:t>人有欲炙之色</a:t>
            </a:r>
            <a:r>
              <a:rPr lang="zh-CN" altLang="en-US" sz="4800" u="sng" dirty="0">
                <a:solidFill>
                  <a:srgbClr val="FFFF00"/>
                </a:solidFill>
                <a:latin typeface="宋体" panose="02010600030101010101" pitchFamily="2" charset="-122"/>
                <a:ea typeface="黑体" panose="02010609060101010101" pitchFamily="49" charset="-122"/>
              </a:rPr>
              <a:t>因</a:t>
            </a:r>
            <a:r>
              <a:rPr lang="zh-CN" altLang="en-US" sz="4800" dirty="0">
                <a:solidFill>
                  <a:schemeClr val="bg1"/>
                </a:solidFill>
                <a:latin typeface="宋体" panose="02010600030101010101" pitchFamily="2" charset="-122"/>
                <a:ea typeface="黑体" panose="02010609060101010101" pitchFamily="49" charset="-122"/>
              </a:rPr>
              <a:t>辍己施</a:t>
            </a:r>
            <a:r>
              <a:rPr lang="zh-CN" altLang="en-US" sz="4800" u="sng" dirty="0">
                <a:solidFill>
                  <a:srgbClr val="FFFF00"/>
                </a:solidFill>
                <a:latin typeface="宋体" panose="02010600030101010101" pitchFamily="2" charset="-122"/>
                <a:ea typeface="黑体" panose="02010609060101010101" pitchFamily="49" charset="-122"/>
              </a:rPr>
              <a:t>焉</a:t>
            </a:r>
            <a:r>
              <a:rPr lang="zh-CN" altLang="en-US" sz="4800" dirty="0">
                <a:solidFill>
                  <a:schemeClr val="bg1"/>
                </a:solidFill>
                <a:latin typeface="宋体" panose="02010600030101010101" pitchFamily="2" charset="-122"/>
                <a:ea typeface="黑体" panose="02010609060101010101" pitchFamily="49" charset="-122"/>
              </a:rPr>
              <a:t>同坐嗤</a:t>
            </a:r>
            <a:br>
              <a:rPr lang="zh-CN" altLang="en-US" sz="4800" dirty="0">
                <a:solidFill>
                  <a:schemeClr val="bg1"/>
                </a:solidFill>
                <a:latin typeface="宋体" panose="02010600030101010101" pitchFamily="2" charset="-122"/>
                <a:ea typeface="黑体" panose="02010609060101010101" pitchFamily="49" charset="-122"/>
              </a:rPr>
            </a:br>
            <a:r>
              <a:rPr lang="zh-CN" altLang="en-US" sz="4800" u="sng" dirty="0">
                <a:solidFill>
                  <a:srgbClr val="FFFF00"/>
                </a:solidFill>
                <a:latin typeface="宋体" panose="02010600030101010101" pitchFamily="2" charset="-122"/>
                <a:ea typeface="黑体" panose="02010609060101010101" pitchFamily="49" charset="-122"/>
              </a:rPr>
              <a:t>之</a:t>
            </a:r>
            <a:r>
              <a:rPr lang="zh-CN" altLang="en-US" sz="4800" dirty="0">
                <a:solidFill>
                  <a:schemeClr val="bg1"/>
                </a:solidFill>
                <a:latin typeface="宋体" panose="02010600030101010101" pitchFamily="2" charset="-122"/>
                <a:ea typeface="黑体" panose="02010609060101010101" pitchFamily="49" charset="-122"/>
              </a:rPr>
              <a:t>荣</a:t>
            </a:r>
            <a:r>
              <a:rPr lang="zh-CN" altLang="en-US" sz="4800" u="sng" dirty="0">
                <a:solidFill>
                  <a:srgbClr val="FFFF00"/>
                </a:solidFill>
                <a:latin typeface="宋体" panose="02010600030101010101" pitchFamily="2" charset="-122"/>
                <a:ea typeface="黑体" panose="02010609060101010101" pitchFamily="49" charset="-122"/>
              </a:rPr>
              <a:t>曰岂</a:t>
            </a:r>
            <a:r>
              <a:rPr lang="zh-CN" altLang="en-US" sz="4800" dirty="0">
                <a:solidFill>
                  <a:schemeClr val="bg1"/>
                </a:solidFill>
                <a:latin typeface="宋体" panose="02010600030101010101" pitchFamily="2" charset="-122"/>
                <a:ea typeface="黑体" panose="02010609060101010101" pitchFamily="49" charset="-122"/>
              </a:rPr>
              <a:t>有终日执</a:t>
            </a:r>
            <a:r>
              <a:rPr lang="zh-CN" altLang="en-US" sz="4800" u="sng" dirty="0">
                <a:solidFill>
                  <a:srgbClr val="FFFF00"/>
                </a:solidFill>
                <a:latin typeface="宋体" panose="02010600030101010101" pitchFamily="2" charset="-122"/>
                <a:ea typeface="黑体" panose="02010609060101010101" pitchFamily="49" charset="-122"/>
              </a:rPr>
              <a:t>之而</a:t>
            </a:r>
            <a:r>
              <a:rPr lang="zh-CN" altLang="en-US" sz="4800" dirty="0">
                <a:solidFill>
                  <a:schemeClr val="bg1"/>
                </a:solidFill>
                <a:latin typeface="宋体" panose="02010600030101010101" pitchFamily="2" charset="-122"/>
                <a:ea typeface="黑体" panose="02010609060101010101" pitchFamily="49" charset="-122"/>
              </a:rPr>
              <a:t>不知其味</a:t>
            </a:r>
            <a:br>
              <a:rPr lang="zh-CN" altLang="en-US" sz="4800" dirty="0">
                <a:solidFill>
                  <a:schemeClr val="bg1"/>
                </a:solidFill>
                <a:latin typeface="宋体" panose="02010600030101010101" pitchFamily="2" charset="-122"/>
                <a:ea typeface="黑体" panose="02010609060101010101" pitchFamily="49" charset="-122"/>
              </a:rPr>
            </a:br>
            <a:r>
              <a:rPr lang="zh-CN" altLang="en-US" sz="4800" dirty="0">
                <a:solidFill>
                  <a:schemeClr val="bg1"/>
                </a:solidFill>
                <a:latin typeface="宋体" panose="02010600030101010101" pitchFamily="2" charset="-122"/>
                <a:ea typeface="黑体" panose="02010609060101010101" pitchFamily="49" charset="-122"/>
              </a:rPr>
              <a:t>者</a:t>
            </a:r>
            <a:r>
              <a:rPr lang="zh-CN" altLang="en-US" sz="4800" u="sng" dirty="0">
                <a:solidFill>
                  <a:srgbClr val="FFFF00"/>
                </a:solidFill>
                <a:latin typeface="宋体" panose="02010600030101010101" pitchFamily="2" charset="-122"/>
                <a:ea typeface="黑体" panose="02010609060101010101" pitchFamily="49" charset="-122"/>
              </a:rPr>
              <a:t>乎后</a:t>
            </a:r>
            <a:r>
              <a:rPr lang="zh-CN" altLang="en-US" sz="4800" dirty="0">
                <a:solidFill>
                  <a:schemeClr val="bg1"/>
                </a:solidFill>
                <a:latin typeface="宋体" panose="02010600030101010101" pitchFamily="2" charset="-122"/>
                <a:ea typeface="黑体" panose="02010609060101010101" pitchFamily="49" charset="-122"/>
              </a:rPr>
              <a:t>遭乱渡江</a:t>
            </a:r>
            <a:r>
              <a:rPr lang="zh-CN" altLang="en-US" sz="4800" u="sng" dirty="0">
                <a:solidFill>
                  <a:srgbClr val="FFFF00"/>
                </a:solidFill>
                <a:latin typeface="宋体" panose="02010600030101010101" pitchFamily="2" charset="-122"/>
                <a:ea typeface="黑体" panose="02010609060101010101" pitchFamily="49" charset="-122"/>
              </a:rPr>
              <a:t>每</a:t>
            </a:r>
            <a:r>
              <a:rPr lang="zh-CN" altLang="en-US" sz="4800" dirty="0">
                <a:solidFill>
                  <a:schemeClr val="bg1"/>
                </a:solidFill>
                <a:latin typeface="宋体" panose="02010600030101010101" pitchFamily="2" charset="-122"/>
                <a:ea typeface="黑体" panose="02010609060101010101" pitchFamily="49" charset="-122"/>
              </a:rPr>
              <a:t>经危急常有一</a:t>
            </a:r>
            <a:br>
              <a:rPr lang="zh-CN" altLang="en-US" sz="4800" dirty="0">
                <a:solidFill>
                  <a:schemeClr val="bg1"/>
                </a:solidFill>
                <a:latin typeface="宋体" panose="02010600030101010101" pitchFamily="2" charset="-122"/>
                <a:ea typeface="黑体" panose="02010609060101010101" pitchFamily="49" charset="-122"/>
              </a:rPr>
            </a:br>
            <a:r>
              <a:rPr lang="zh-CN" altLang="en-US" sz="4800" dirty="0">
                <a:solidFill>
                  <a:schemeClr val="bg1"/>
                </a:solidFill>
                <a:latin typeface="宋体" panose="02010600030101010101" pitchFamily="2" charset="-122"/>
                <a:ea typeface="黑体" panose="02010609060101010101" pitchFamily="49" charset="-122"/>
              </a:rPr>
              <a:t>人左右己问其所以</a:t>
            </a:r>
            <a:r>
              <a:rPr lang="zh-CN" altLang="en-US" sz="4800" u="sng" dirty="0">
                <a:solidFill>
                  <a:srgbClr val="FFFF00"/>
                </a:solidFill>
                <a:latin typeface="宋体" panose="02010600030101010101" pitchFamily="2" charset="-122"/>
                <a:ea typeface="黑体" panose="02010609060101010101" pitchFamily="49" charset="-122"/>
              </a:rPr>
              <a:t>乃</a:t>
            </a:r>
            <a:r>
              <a:rPr lang="zh-CN" altLang="en-US" sz="4800" dirty="0">
                <a:solidFill>
                  <a:schemeClr val="bg1"/>
                </a:solidFill>
                <a:latin typeface="宋体" panose="02010600030101010101" pitchFamily="2" charset="-122"/>
                <a:ea typeface="黑体" panose="02010609060101010101" pitchFamily="49" charset="-122"/>
              </a:rPr>
              <a:t>受炙人也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757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758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759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759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759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759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759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759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3759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3759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3759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3759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7" presetClass="entr" presetSubtype="10" fill="hold" grpId="0" nodeType="clickEffect">
                                  <p:stCondLst>
                                    <p:cond delay="0"/>
                                  </p:stCondLst>
                                  <p:childTnLst>
                                    <p:set>
                                      <p:cBhvr>
                                        <p:cTn id="54" dur="1" fill="hold">
                                          <p:stCondLst>
                                            <p:cond delay="0"/>
                                          </p:stCondLst>
                                        </p:cTn>
                                        <p:tgtEl>
                                          <p:spTgt spid="237600"/>
                                        </p:tgtEl>
                                        <p:attrNameLst>
                                          <p:attrName>style.visibility</p:attrName>
                                        </p:attrNameLst>
                                      </p:cBhvr>
                                      <p:to>
                                        <p:strVal val="visible"/>
                                      </p:to>
                                    </p:set>
                                    <p:anim calcmode="lin" valueType="num">
                                      <p:cBhvr>
                                        <p:cTn id="55" dur="500" fill="hold"/>
                                        <p:tgtEl>
                                          <p:spTgt spid="237600"/>
                                        </p:tgtEl>
                                        <p:attrNameLst>
                                          <p:attrName>ppt_w</p:attrName>
                                        </p:attrNameLst>
                                      </p:cBhvr>
                                      <p:tavLst>
                                        <p:tav tm="0">
                                          <p:val>
                                            <p:fltVal val="0"/>
                                          </p:val>
                                        </p:tav>
                                        <p:tav tm="100000">
                                          <p:val>
                                            <p:strVal val="#ppt_w"/>
                                          </p:val>
                                        </p:tav>
                                      </p:tavLst>
                                    </p:anim>
                                    <p:anim calcmode="lin" valueType="num">
                                      <p:cBhvr>
                                        <p:cTn id="56" dur="500" fill="hold"/>
                                        <p:tgtEl>
                                          <p:spTgt spid="23760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60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38" name="Text Box 22"/>
          <p:cNvSpPr txBox="1"/>
          <p:nvPr/>
        </p:nvSpPr>
        <p:spPr>
          <a:xfrm>
            <a:off x="0" y="981075"/>
            <a:ext cx="9144000" cy="5822950"/>
          </a:xfrm>
          <a:prstGeom prst="rect">
            <a:avLst/>
          </a:prstGeom>
          <a:noFill/>
          <a:ln w="9525">
            <a:noFill/>
          </a:ln>
        </p:spPr>
        <p:txBody>
          <a:bodyPr anchor="t">
            <a:spAutoFit/>
          </a:bodyPr>
          <a:lstStyle/>
          <a:p>
            <a:r>
              <a:rPr lang="en-US" altLang="zh-CN" sz="4400" b="1" dirty="0">
                <a:solidFill>
                  <a:schemeClr val="bg1"/>
                </a:solidFill>
                <a:latin typeface="宋体" panose="02010600030101010101" pitchFamily="2" charset="-122"/>
                <a:ea typeface="黑体" panose="02010609060101010101" pitchFamily="49" charset="-122"/>
              </a:rPr>
              <a:t>   </a:t>
            </a:r>
            <a:r>
              <a:rPr lang="zh-CN" altLang="en-US" sz="4400" dirty="0">
                <a:solidFill>
                  <a:schemeClr val="bg1"/>
                </a:solidFill>
                <a:latin typeface="黑体" panose="02010609060101010101" pitchFamily="49" charset="-122"/>
                <a:ea typeface="黑体" panose="02010609060101010101" pitchFamily="49" charset="-122"/>
              </a:rPr>
              <a:t>（</a:t>
            </a:r>
            <a:r>
              <a:rPr lang="en-US" altLang="zh-CN" sz="4400" dirty="0">
                <a:solidFill>
                  <a:schemeClr val="bg1"/>
                </a:solidFill>
                <a:latin typeface="黑体" panose="02010609060101010101" pitchFamily="49" charset="-122"/>
                <a:ea typeface="黑体" panose="02010609060101010101" pitchFamily="49" charset="-122"/>
              </a:rPr>
              <a:t>2008</a:t>
            </a:r>
            <a:r>
              <a:rPr lang="en-US" altLang="zh-CN" sz="4400" dirty="0">
                <a:solidFill>
                  <a:schemeClr val="bg1"/>
                </a:solidFill>
                <a:latin typeface="宋体" panose="02010600030101010101" pitchFamily="2" charset="-122"/>
                <a:ea typeface="黑体" panose="02010609060101010101" pitchFamily="49" charset="-122"/>
              </a:rPr>
              <a:t>•</a:t>
            </a:r>
            <a:r>
              <a:rPr lang="zh-CN" altLang="en-US" sz="4400" dirty="0">
                <a:solidFill>
                  <a:schemeClr val="bg1"/>
                </a:solidFill>
                <a:latin typeface="黑体" panose="02010609060101010101" pitchFamily="49" charset="-122"/>
                <a:ea typeface="黑体" panose="02010609060101010101" pitchFamily="49" charset="-122"/>
              </a:rPr>
              <a:t>北京）用斜线（</a:t>
            </a:r>
            <a:r>
              <a:rPr lang="en-US" altLang="zh-CN" sz="4400" dirty="0">
                <a:solidFill>
                  <a:schemeClr val="bg1"/>
                </a:solidFill>
                <a:latin typeface="黑体" panose="02010609060101010101" pitchFamily="49" charset="-122"/>
                <a:ea typeface="黑体" panose="02010609060101010101" pitchFamily="49" charset="-122"/>
              </a:rPr>
              <a:t>/</a:t>
            </a:r>
            <a:r>
              <a:rPr lang="zh-CN" altLang="en-US" sz="4400" dirty="0">
                <a:solidFill>
                  <a:schemeClr val="bg1"/>
                </a:solidFill>
                <a:latin typeface="黑体" panose="02010609060101010101" pitchFamily="49" charset="-122"/>
                <a:ea typeface="黑体" panose="02010609060101010101" pitchFamily="49" charset="-122"/>
              </a:rPr>
              <a:t>）断句</a:t>
            </a:r>
          </a:p>
          <a:p>
            <a:r>
              <a:rPr lang="zh-CN" altLang="en-US" sz="4800" dirty="0">
                <a:solidFill>
                  <a:schemeClr val="bg1"/>
                </a:solidFill>
                <a:latin typeface="黑体" panose="02010609060101010101" pitchFamily="49" charset="-122"/>
                <a:ea typeface="黑体" panose="02010609060101010101" pitchFamily="49" charset="-122"/>
              </a:rPr>
              <a:t>　</a:t>
            </a:r>
            <a:r>
              <a:rPr lang="zh-CN" altLang="en-US" sz="4800" dirty="0">
                <a:solidFill>
                  <a:schemeClr val="bg1"/>
                </a:solidFill>
                <a:latin typeface="黑体" panose="02010609060101010101" pitchFamily="49" charset="-122"/>
                <a:ea typeface="黑体" panose="02010609060101010101" pitchFamily="49" charset="-122"/>
                <a:hlinkClick r:id="rId2" action="ppaction://hlinksldjump"/>
              </a:rPr>
              <a:t>　</a:t>
            </a:r>
            <a:r>
              <a:rPr lang="zh-CN" altLang="en-US" sz="4800" dirty="0">
                <a:solidFill>
                  <a:schemeClr val="bg1"/>
                </a:solidFill>
                <a:latin typeface="黑体" panose="02010609060101010101" pitchFamily="49" charset="-122"/>
                <a:ea typeface="黑体" panose="02010609060101010101" pitchFamily="49" charset="-122"/>
              </a:rPr>
              <a:t>杨朱过于宋东之逆旅有妾二</a:t>
            </a:r>
            <a:br>
              <a:rPr lang="zh-CN" altLang="en-US" sz="4800" dirty="0">
                <a:solidFill>
                  <a:schemeClr val="bg1"/>
                </a:solidFill>
                <a:latin typeface="黑体" panose="02010609060101010101" pitchFamily="49" charset="-122"/>
                <a:ea typeface="黑体" panose="02010609060101010101" pitchFamily="49" charset="-122"/>
              </a:rPr>
            </a:br>
            <a:r>
              <a:rPr lang="zh-CN" altLang="en-US" sz="4800" dirty="0">
                <a:solidFill>
                  <a:schemeClr val="bg1"/>
                </a:solidFill>
                <a:latin typeface="黑体" panose="02010609060101010101" pitchFamily="49" charset="-122"/>
                <a:ea typeface="黑体" panose="02010609060101010101" pitchFamily="49" charset="-122"/>
              </a:rPr>
              <a:t>人其恶者贵美者贱杨子问其故逆</a:t>
            </a:r>
            <a:br>
              <a:rPr lang="zh-CN" altLang="en-US" sz="4800" dirty="0">
                <a:solidFill>
                  <a:schemeClr val="bg1"/>
                </a:solidFill>
                <a:latin typeface="黑体" panose="02010609060101010101" pitchFamily="49" charset="-122"/>
                <a:ea typeface="黑体" panose="02010609060101010101" pitchFamily="49" charset="-122"/>
              </a:rPr>
            </a:br>
            <a:r>
              <a:rPr lang="zh-CN" altLang="en-US" sz="4800" dirty="0">
                <a:solidFill>
                  <a:schemeClr val="bg1"/>
                </a:solidFill>
                <a:latin typeface="黑体" panose="02010609060101010101" pitchFamily="49" charset="-122"/>
                <a:ea typeface="黑体" panose="02010609060101010101" pitchFamily="49" charset="-122"/>
              </a:rPr>
              <a:t>旅之父答曰美者自美吾不知其美</a:t>
            </a:r>
            <a:br>
              <a:rPr lang="zh-CN" altLang="en-US" sz="4800" dirty="0">
                <a:solidFill>
                  <a:schemeClr val="bg1"/>
                </a:solidFill>
                <a:latin typeface="黑体" panose="02010609060101010101" pitchFamily="49" charset="-122"/>
                <a:ea typeface="黑体" panose="02010609060101010101" pitchFamily="49" charset="-122"/>
              </a:rPr>
            </a:br>
            <a:r>
              <a:rPr lang="zh-CN" altLang="en-US" sz="4800" dirty="0">
                <a:solidFill>
                  <a:schemeClr val="bg1"/>
                </a:solidFill>
                <a:latin typeface="黑体" panose="02010609060101010101" pitchFamily="49" charset="-122"/>
                <a:ea typeface="黑体" panose="02010609060101010101" pitchFamily="49" charset="-122"/>
              </a:rPr>
              <a:t>也恶者自恶吾不知其恶也杨子谓</a:t>
            </a:r>
            <a:br>
              <a:rPr lang="zh-CN" altLang="en-US" sz="4800" dirty="0">
                <a:solidFill>
                  <a:schemeClr val="bg1"/>
                </a:solidFill>
                <a:latin typeface="黑体" panose="02010609060101010101" pitchFamily="49" charset="-122"/>
                <a:ea typeface="黑体" panose="02010609060101010101" pitchFamily="49" charset="-122"/>
              </a:rPr>
            </a:br>
            <a:r>
              <a:rPr lang="zh-CN" altLang="en-US" sz="4800" dirty="0">
                <a:solidFill>
                  <a:schemeClr val="bg1"/>
                </a:solidFill>
                <a:latin typeface="黑体" panose="02010609060101010101" pitchFamily="49" charset="-122"/>
                <a:ea typeface="黑体" panose="02010609060101010101" pitchFamily="49" charset="-122"/>
              </a:rPr>
              <a:t>弟子曰</a:t>
            </a:r>
            <a:r>
              <a:rPr lang="zh-CN" altLang="en-US" sz="4800" dirty="0">
                <a:solidFill>
                  <a:srgbClr val="FFFF00"/>
                </a:solidFill>
                <a:latin typeface="黑体" panose="02010609060101010101" pitchFamily="49" charset="-122"/>
                <a:ea typeface="黑体" panose="02010609060101010101" pitchFamily="49" charset="-122"/>
              </a:rPr>
              <a:t>：</a:t>
            </a:r>
            <a:r>
              <a:rPr lang="zh-CN" altLang="en-US" sz="4800" dirty="0">
                <a:solidFill>
                  <a:srgbClr val="FFFF00"/>
                </a:solidFill>
                <a:latin typeface="宋体" panose="02010600030101010101" pitchFamily="2" charset="-122"/>
                <a:ea typeface="黑体" panose="02010609060101010101" pitchFamily="49" charset="-122"/>
              </a:rPr>
              <a:t>“</a:t>
            </a:r>
            <a:r>
              <a:rPr lang="zh-CN" altLang="en-US" sz="4800" dirty="0">
                <a:solidFill>
                  <a:srgbClr val="FFFF00"/>
                </a:solidFill>
                <a:latin typeface="黑体" panose="02010609060101010101" pitchFamily="49" charset="-122"/>
                <a:ea typeface="黑体" panose="02010609060101010101" pitchFamily="49" charset="-122"/>
              </a:rPr>
              <a:t>行贤而去自贤之心，</a:t>
            </a:r>
            <a:br>
              <a:rPr lang="zh-CN" altLang="en-US" sz="4800" dirty="0">
                <a:solidFill>
                  <a:srgbClr val="FFFF00"/>
                </a:solidFill>
                <a:latin typeface="黑体" panose="02010609060101010101" pitchFamily="49" charset="-122"/>
                <a:ea typeface="黑体" panose="02010609060101010101" pitchFamily="49" charset="-122"/>
              </a:rPr>
            </a:br>
            <a:r>
              <a:rPr lang="zh-CN" altLang="en-US" sz="4800" dirty="0">
                <a:solidFill>
                  <a:srgbClr val="FFFF00"/>
                </a:solidFill>
                <a:latin typeface="黑体" panose="02010609060101010101" pitchFamily="49" charset="-122"/>
                <a:ea typeface="黑体" panose="02010609060101010101" pitchFamily="49" charset="-122"/>
              </a:rPr>
              <a:t>焉往而不美。</a:t>
            </a:r>
            <a:r>
              <a:rPr lang="zh-CN" altLang="en-US" sz="4800" dirty="0">
                <a:solidFill>
                  <a:srgbClr val="FFFF00"/>
                </a:solidFill>
                <a:latin typeface="宋体" panose="02010600030101010101" pitchFamily="2" charset="-122"/>
                <a:ea typeface="黑体" panose="02010609060101010101" pitchFamily="49" charset="-122"/>
              </a:rPr>
              <a:t>”</a:t>
            </a:r>
            <a:endParaRPr lang="zh-CN" altLang="en-US" sz="4800" dirty="0">
              <a:solidFill>
                <a:srgbClr val="FFFF00"/>
              </a:solidFill>
              <a:latin typeface="黑体" panose="02010609060101010101" pitchFamily="49" charset="-122"/>
              <a:ea typeface="黑体" panose="02010609060101010101" pitchFamily="49" charset="-122"/>
            </a:endParaRPr>
          </a:p>
          <a:p>
            <a:r>
              <a:rPr lang="zh-CN" altLang="en-US" sz="4400" dirty="0">
                <a:solidFill>
                  <a:schemeClr val="bg1"/>
                </a:solidFill>
                <a:latin typeface="黑体" panose="02010609060101010101" pitchFamily="49" charset="-122"/>
                <a:ea typeface="黑体" panose="02010609060101010101" pitchFamily="49" charset="-122"/>
              </a:rPr>
              <a:t>       （</a:t>
            </a:r>
            <a:r>
              <a:rPr lang="en-US" altLang="zh-CN" sz="4400" dirty="0">
                <a:solidFill>
                  <a:schemeClr val="bg1"/>
                </a:solidFill>
                <a:latin typeface="黑体" panose="02010609060101010101" pitchFamily="49" charset="-122"/>
                <a:ea typeface="黑体" panose="02010609060101010101" pitchFamily="49" charset="-122"/>
              </a:rPr>
              <a:t>《</a:t>
            </a:r>
            <a:r>
              <a:rPr lang="zh-CN" altLang="en-US" sz="4400" dirty="0">
                <a:solidFill>
                  <a:schemeClr val="bg1"/>
                </a:solidFill>
                <a:latin typeface="黑体" panose="02010609060101010101" pitchFamily="49" charset="-122"/>
                <a:ea typeface="黑体" panose="02010609060101010101" pitchFamily="49" charset="-122"/>
              </a:rPr>
              <a:t>韩非子</a:t>
            </a:r>
            <a:r>
              <a:rPr lang="en-US" altLang="zh-CN" sz="4400" dirty="0">
                <a:solidFill>
                  <a:schemeClr val="bg1"/>
                </a:solidFill>
                <a:latin typeface="宋体" panose="02010600030101010101" pitchFamily="2" charset="-122"/>
                <a:ea typeface="黑体" panose="02010609060101010101" pitchFamily="49" charset="-122"/>
              </a:rPr>
              <a:t>•</a:t>
            </a:r>
            <a:r>
              <a:rPr lang="zh-CN" altLang="en-US" sz="4400" dirty="0">
                <a:solidFill>
                  <a:schemeClr val="bg1"/>
                </a:solidFill>
                <a:latin typeface="黑体" panose="02010609060101010101" pitchFamily="49" charset="-122"/>
                <a:ea typeface="黑体" panose="02010609060101010101" pitchFamily="49" charset="-122"/>
              </a:rPr>
              <a:t>说林上</a:t>
            </a:r>
            <a:r>
              <a:rPr lang="en-US" altLang="zh-CN" sz="4400" dirty="0">
                <a:solidFill>
                  <a:schemeClr val="bg1"/>
                </a:solidFill>
                <a:latin typeface="黑体" panose="02010609060101010101" pitchFamily="49" charset="-122"/>
                <a:ea typeface="黑体" panose="02010609060101010101" pitchFamily="49" charset="-122"/>
              </a:rPr>
              <a:t>》</a:t>
            </a:r>
            <a:r>
              <a:rPr lang="zh-CN" altLang="en-US" sz="4400" dirty="0">
                <a:solidFill>
                  <a:schemeClr val="bg1"/>
                </a:solidFill>
                <a:latin typeface="黑体" panose="02010609060101010101" pitchFamily="49" charset="-122"/>
                <a:ea typeface="黑体" panose="02010609060101010101" pitchFamily="49" charset="-122"/>
              </a:rPr>
              <a:t>）</a:t>
            </a:r>
            <a:endParaRPr lang="zh-CN" altLang="zh-CN" sz="4400" dirty="0">
              <a:solidFill>
                <a:schemeClr val="bg1"/>
              </a:solidFill>
              <a:latin typeface="黑体" panose="02010609060101010101" pitchFamily="49" charset="-122"/>
              <a:ea typeface="黑体" panose="02010609060101010101" pitchFamily="49" charset="-122"/>
            </a:endParaRPr>
          </a:p>
        </p:txBody>
      </p:sp>
      <p:pic>
        <p:nvPicPr>
          <p:cNvPr id="48130" name="Picture 3" descr="6_293_8"/>
          <p:cNvPicPr>
            <a:picLocks noChangeAspect="1"/>
          </p:cNvPicPr>
          <p:nvPr/>
        </p:nvPicPr>
        <p:blipFill>
          <a:blip r:embed="rId3" cstate="print">
            <a:clrChange>
              <a:clrFrom>
                <a:srgbClr val="FDFDE3"/>
              </a:clrFrom>
              <a:clrTo>
                <a:srgbClr val="FDFDE3">
                  <a:alpha val="0"/>
                </a:srgbClr>
              </a:clrTo>
            </a:clrChange>
          </a:blip>
          <a:srcRect l="13768" t="-1646" r="37007" b="75513"/>
          <a:stretch>
            <a:fillRect/>
          </a:stretch>
        </p:blipFill>
        <p:spPr>
          <a:xfrm>
            <a:off x="0" y="0"/>
            <a:ext cx="3635375" cy="1341438"/>
          </a:xfrm>
          <a:prstGeom prst="rect">
            <a:avLst/>
          </a:prstGeom>
          <a:noFill/>
          <a:ln w="9525">
            <a:noFill/>
          </a:ln>
        </p:spPr>
      </p:pic>
      <p:pic>
        <p:nvPicPr>
          <p:cNvPr id="48131" name="Picture 19" descr="3a3">
            <a:hlinkClick r:id="rId4" action="ppaction://hlinksldjump"/>
          </p:cNvPr>
          <p:cNvPicPr>
            <a:picLocks noChangeAspect="1"/>
          </p:cNvPicPr>
          <p:nvPr/>
        </p:nvPicPr>
        <p:blipFill>
          <a:blip r:embed="rId5" cstate="print">
            <a:clrChange>
              <a:clrFrom>
                <a:srgbClr val="E8EADD"/>
              </a:clrFrom>
              <a:clrTo>
                <a:srgbClr val="E8EADD">
                  <a:alpha val="0"/>
                </a:srgbClr>
              </a:clrTo>
            </a:clrChange>
            <a:lum bright="-29999" contrast="14000"/>
          </a:blip>
          <a:srcRect t="42343" r="52180" b="6534"/>
          <a:stretch>
            <a:fillRect/>
          </a:stretch>
        </p:blipFill>
        <p:spPr>
          <a:xfrm>
            <a:off x="7235825" y="5335588"/>
            <a:ext cx="1944688" cy="1524000"/>
          </a:xfrm>
          <a:prstGeom prst="rect">
            <a:avLst/>
          </a:prstGeom>
          <a:noFill/>
          <a:ln w="9525">
            <a:noFill/>
          </a:ln>
        </p:spPr>
      </p:pic>
      <p:sp>
        <p:nvSpPr>
          <p:cNvPr id="48132" name="WordArt 21">
            <a:hlinkClick r:id="rId6" action="ppaction://hlinksldjump"/>
          </p:cNvPr>
          <p:cNvSpPr>
            <a:spLocks noTextEdit="1"/>
          </p:cNvSpPr>
          <p:nvPr/>
        </p:nvSpPr>
        <p:spPr>
          <a:xfrm>
            <a:off x="5580063" y="142875"/>
            <a:ext cx="3421062"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实战演练</a:t>
            </a:r>
          </a:p>
        </p:txBody>
      </p:sp>
      <p:sp>
        <p:nvSpPr>
          <p:cNvPr id="137239" name="Line 23"/>
          <p:cNvSpPr/>
          <p:nvPr/>
        </p:nvSpPr>
        <p:spPr>
          <a:xfrm flipH="1">
            <a:off x="6516688" y="1844675"/>
            <a:ext cx="503237" cy="647700"/>
          </a:xfrm>
          <a:prstGeom prst="line">
            <a:avLst/>
          </a:prstGeom>
          <a:ln w="34925" cap="flat" cmpd="sng">
            <a:solidFill>
              <a:srgbClr val="FF0000"/>
            </a:solidFill>
            <a:prstDash val="solid"/>
            <a:round/>
            <a:headEnd type="none" w="med" len="med"/>
            <a:tailEnd type="none" w="med" len="med"/>
          </a:ln>
        </p:spPr>
      </p:sp>
      <p:sp>
        <p:nvSpPr>
          <p:cNvPr id="137240" name="Line 24"/>
          <p:cNvSpPr/>
          <p:nvPr/>
        </p:nvSpPr>
        <p:spPr>
          <a:xfrm flipH="1">
            <a:off x="468313" y="2565400"/>
            <a:ext cx="503237" cy="647700"/>
          </a:xfrm>
          <a:prstGeom prst="line">
            <a:avLst/>
          </a:prstGeom>
          <a:ln w="34925" cap="flat" cmpd="sng">
            <a:solidFill>
              <a:srgbClr val="FF0000"/>
            </a:solidFill>
            <a:prstDash val="solid"/>
            <a:round/>
            <a:headEnd type="none" w="med" len="med"/>
            <a:tailEnd type="none" w="med" len="med"/>
          </a:ln>
        </p:spPr>
      </p:sp>
      <p:sp>
        <p:nvSpPr>
          <p:cNvPr id="137241" name="Line 25"/>
          <p:cNvSpPr/>
          <p:nvPr/>
        </p:nvSpPr>
        <p:spPr>
          <a:xfrm flipH="1">
            <a:off x="2916238" y="2565400"/>
            <a:ext cx="503237" cy="647700"/>
          </a:xfrm>
          <a:prstGeom prst="line">
            <a:avLst/>
          </a:prstGeom>
          <a:ln w="34925" cap="flat" cmpd="sng">
            <a:solidFill>
              <a:srgbClr val="FF0000"/>
            </a:solidFill>
            <a:prstDash val="solid"/>
            <a:round/>
            <a:headEnd type="none" w="med" len="med"/>
            <a:tailEnd type="none" w="med" len="med"/>
          </a:ln>
        </p:spPr>
      </p:sp>
      <p:sp>
        <p:nvSpPr>
          <p:cNvPr id="137242" name="Line 26"/>
          <p:cNvSpPr/>
          <p:nvPr/>
        </p:nvSpPr>
        <p:spPr>
          <a:xfrm flipH="1">
            <a:off x="4716463" y="2565400"/>
            <a:ext cx="503237" cy="647700"/>
          </a:xfrm>
          <a:prstGeom prst="line">
            <a:avLst/>
          </a:prstGeom>
          <a:ln w="34925" cap="flat" cmpd="sng">
            <a:solidFill>
              <a:srgbClr val="FF0000"/>
            </a:solidFill>
            <a:prstDash val="solid"/>
            <a:round/>
            <a:headEnd type="none" w="med" len="med"/>
            <a:tailEnd type="none" w="med" len="med"/>
          </a:ln>
        </p:spPr>
      </p:sp>
      <p:sp>
        <p:nvSpPr>
          <p:cNvPr id="137243" name="Line 27"/>
          <p:cNvSpPr/>
          <p:nvPr/>
        </p:nvSpPr>
        <p:spPr>
          <a:xfrm flipH="1">
            <a:off x="7812088" y="2565400"/>
            <a:ext cx="503237" cy="647700"/>
          </a:xfrm>
          <a:prstGeom prst="line">
            <a:avLst/>
          </a:prstGeom>
          <a:ln w="34925" cap="flat" cmpd="sng">
            <a:solidFill>
              <a:srgbClr val="FF0000"/>
            </a:solidFill>
            <a:prstDash val="solid"/>
            <a:round/>
            <a:headEnd type="none" w="med" len="med"/>
            <a:tailEnd type="none" w="med" len="med"/>
          </a:ln>
        </p:spPr>
      </p:sp>
      <p:sp>
        <p:nvSpPr>
          <p:cNvPr id="137244" name="Line 28"/>
          <p:cNvSpPr/>
          <p:nvPr/>
        </p:nvSpPr>
        <p:spPr>
          <a:xfrm flipH="1">
            <a:off x="2843213" y="3284538"/>
            <a:ext cx="503237" cy="647700"/>
          </a:xfrm>
          <a:prstGeom prst="line">
            <a:avLst/>
          </a:prstGeom>
          <a:ln w="34925" cap="flat" cmpd="sng">
            <a:solidFill>
              <a:srgbClr val="FF0000"/>
            </a:solidFill>
            <a:prstDash val="solid"/>
            <a:round/>
            <a:headEnd type="none" w="med" len="med"/>
            <a:tailEnd type="none" w="med" len="med"/>
          </a:ln>
        </p:spPr>
      </p:sp>
      <p:sp>
        <p:nvSpPr>
          <p:cNvPr id="137245" name="Line 29"/>
          <p:cNvSpPr/>
          <p:nvPr/>
        </p:nvSpPr>
        <p:spPr>
          <a:xfrm flipH="1">
            <a:off x="5221288" y="3357563"/>
            <a:ext cx="503237" cy="647700"/>
          </a:xfrm>
          <a:prstGeom prst="line">
            <a:avLst/>
          </a:prstGeom>
          <a:ln w="34925" cap="flat" cmpd="sng">
            <a:solidFill>
              <a:srgbClr val="FF0000"/>
            </a:solidFill>
            <a:prstDash val="solid"/>
            <a:round/>
            <a:headEnd type="none" w="med" len="med"/>
            <a:tailEnd type="none" w="med" len="med"/>
          </a:ln>
        </p:spPr>
      </p:sp>
      <p:sp>
        <p:nvSpPr>
          <p:cNvPr id="137246" name="Line 30"/>
          <p:cNvSpPr/>
          <p:nvPr/>
        </p:nvSpPr>
        <p:spPr>
          <a:xfrm flipH="1">
            <a:off x="395288" y="4076700"/>
            <a:ext cx="503237" cy="647700"/>
          </a:xfrm>
          <a:prstGeom prst="line">
            <a:avLst/>
          </a:prstGeom>
          <a:ln w="34925" cap="flat" cmpd="sng">
            <a:solidFill>
              <a:srgbClr val="FF0000"/>
            </a:solidFill>
            <a:prstDash val="solid"/>
            <a:round/>
            <a:headEnd type="none" w="med" len="med"/>
            <a:tailEnd type="none" w="med" len="med"/>
          </a:ln>
        </p:spPr>
      </p:sp>
      <p:sp>
        <p:nvSpPr>
          <p:cNvPr id="137247" name="Line 31"/>
          <p:cNvSpPr/>
          <p:nvPr/>
        </p:nvSpPr>
        <p:spPr>
          <a:xfrm flipH="1">
            <a:off x="2916238" y="4005263"/>
            <a:ext cx="503237" cy="647700"/>
          </a:xfrm>
          <a:prstGeom prst="line">
            <a:avLst/>
          </a:prstGeom>
          <a:ln w="34925" cap="flat" cmpd="sng">
            <a:solidFill>
              <a:srgbClr val="FF0000"/>
            </a:solidFill>
            <a:prstDash val="solid"/>
            <a:round/>
            <a:headEnd type="none" w="med" len="med"/>
            <a:tailEnd type="none" w="med" len="med"/>
          </a:ln>
        </p:spPr>
      </p:sp>
      <p:sp>
        <p:nvSpPr>
          <p:cNvPr id="137248" name="Line 32"/>
          <p:cNvSpPr/>
          <p:nvPr/>
        </p:nvSpPr>
        <p:spPr>
          <a:xfrm flipH="1">
            <a:off x="6588125" y="4005263"/>
            <a:ext cx="503238" cy="647700"/>
          </a:xfrm>
          <a:prstGeom prst="line">
            <a:avLst/>
          </a:prstGeom>
          <a:ln w="34925" cap="flat" cmpd="sng">
            <a:solidFill>
              <a:srgbClr val="FF0000"/>
            </a:solidFill>
            <a:prstDash val="solid"/>
            <a:round/>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37238">
                                            <p:txEl>
                                              <p:pRg st="0" end="0"/>
                                            </p:txEl>
                                          </p:spTgt>
                                        </p:tgtEl>
                                        <p:attrNameLst>
                                          <p:attrName>style.visibility</p:attrName>
                                        </p:attrNameLst>
                                      </p:cBhvr>
                                      <p:to>
                                        <p:strVal val="visible"/>
                                      </p:to>
                                    </p:set>
                                    <p:animEffect transition="in" filter="diamond(in)">
                                      <p:cBhvr>
                                        <p:cTn id="7" dur="2000"/>
                                        <p:tgtEl>
                                          <p:spTgt spid="1372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37238">
                                            <p:txEl>
                                              <p:pRg st="1" end="1"/>
                                            </p:txEl>
                                          </p:spTgt>
                                        </p:tgtEl>
                                        <p:attrNameLst>
                                          <p:attrName>style.visibility</p:attrName>
                                        </p:attrNameLst>
                                      </p:cBhvr>
                                      <p:to>
                                        <p:strVal val="visible"/>
                                      </p:to>
                                    </p:set>
                                    <p:animEffect transition="in" filter="diamond(in)">
                                      <p:cBhvr>
                                        <p:cTn id="12" dur="2000"/>
                                        <p:tgtEl>
                                          <p:spTgt spid="1372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37238">
                                            <p:txEl>
                                              <p:pRg st="2" end="2"/>
                                            </p:txEl>
                                          </p:spTgt>
                                        </p:tgtEl>
                                        <p:attrNameLst>
                                          <p:attrName>style.visibility</p:attrName>
                                        </p:attrNameLst>
                                      </p:cBhvr>
                                      <p:to>
                                        <p:strVal val="visible"/>
                                      </p:to>
                                    </p:set>
                                    <p:animEffect transition="in" filter="diamond(in)">
                                      <p:cBhvr>
                                        <p:cTn id="17" dur="2000"/>
                                        <p:tgtEl>
                                          <p:spTgt spid="13723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3723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37240"/>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3724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37242"/>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37243"/>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37244"/>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137245"/>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137246"/>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137247"/>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1372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38"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2" descr="3a3"/>
          <p:cNvPicPr>
            <a:picLocks noChangeAspect="1"/>
          </p:cNvPicPr>
          <p:nvPr/>
        </p:nvPicPr>
        <p:blipFill>
          <a:blip r:embed="rId2" cstate="print">
            <a:clrChange>
              <a:clrFrom>
                <a:srgbClr val="E8EADD"/>
              </a:clrFrom>
              <a:clrTo>
                <a:srgbClr val="E8EADD">
                  <a:alpha val="0"/>
                </a:srgbClr>
              </a:clrTo>
            </a:clrChange>
            <a:lum bright="-29999" contrast="14000"/>
          </a:blip>
          <a:srcRect t="42343" r="52180" b="6534"/>
          <a:stretch>
            <a:fillRect/>
          </a:stretch>
        </p:blipFill>
        <p:spPr>
          <a:xfrm>
            <a:off x="7885113" y="5845175"/>
            <a:ext cx="1295400" cy="1014413"/>
          </a:xfrm>
          <a:prstGeom prst="rect">
            <a:avLst/>
          </a:prstGeom>
          <a:noFill/>
          <a:ln w="9525">
            <a:noFill/>
          </a:ln>
        </p:spPr>
      </p:pic>
      <p:sp>
        <p:nvSpPr>
          <p:cNvPr id="8194" name="Text Box 3"/>
          <p:cNvSpPr txBox="1"/>
          <p:nvPr/>
        </p:nvSpPr>
        <p:spPr>
          <a:xfrm>
            <a:off x="2362200" y="1447800"/>
            <a:ext cx="4343400" cy="579438"/>
          </a:xfrm>
          <a:prstGeom prst="rect">
            <a:avLst/>
          </a:prstGeom>
          <a:noFill/>
          <a:ln w="9525">
            <a:noFill/>
          </a:ln>
        </p:spPr>
        <p:txBody>
          <a:bodyPr anchor="t">
            <a:spAutoFit/>
          </a:bodyPr>
          <a:lstStyle/>
          <a:p>
            <a:pPr>
              <a:spcBef>
                <a:spcPct val="50000"/>
              </a:spcBef>
            </a:pPr>
            <a:r>
              <a:rPr lang="en-US" altLang="zh-CN" sz="3200" b="1" dirty="0">
                <a:latin typeface="Times New Roman" panose="02020603050405020304" pitchFamily="18" charset="0"/>
                <a:ea typeface="隶书" panose="02010509060101010101" pitchFamily="49" charset="-122"/>
              </a:rPr>
              <a:t>           </a:t>
            </a:r>
          </a:p>
        </p:txBody>
      </p:sp>
      <p:sp>
        <p:nvSpPr>
          <p:cNvPr id="211972" name="Rectangle 4"/>
          <p:cNvSpPr/>
          <p:nvPr/>
        </p:nvSpPr>
        <p:spPr>
          <a:xfrm>
            <a:off x="2268538" y="1214438"/>
            <a:ext cx="5326062" cy="701675"/>
          </a:xfrm>
          <a:prstGeom prst="rect">
            <a:avLst/>
          </a:prstGeom>
          <a:solidFill>
            <a:srgbClr val="FFFF00"/>
          </a:solidFill>
          <a:ln w="9525">
            <a:noFill/>
          </a:ln>
        </p:spPr>
        <p:txBody>
          <a:bodyPr anchor="t">
            <a:spAutoFit/>
          </a:bodyPr>
          <a:lstStyle/>
          <a:p>
            <a:r>
              <a:rPr lang="zh-CN" altLang="en-US" sz="4000" b="1" dirty="0">
                <a:latin typeface="Arial" panose="020B0604020202020204" pitchFamily="34" charset="0"/>
                <a:ea typeface="黑体" panose="02010609060101010101" pitchFamily="49" charset="-122"/>
              </a:rPr>
              <a:t>下雨天留客天留我不留</a:t>
            </a:r>
          </a:p>
        </p:txBody>
      </p:sp>
      <p:sp>
        <p:nvSpPr>
          <p:cNvPr id="211973" name="Rectangle 5"/>
          <p:cNvSpPr/>
          <p:nvPr/>
        </p:nvSpPr>
        <p:spPr>
          <a:xfrm>
            <a:off x="900113" y="2014538"/>
            <a:ext cx="8101012" cy="4727575"/>
          </a:xfrm>
          <a:prstGeom prst="rect">
            <a:avLst/>
          </a:prstGeom>
          <a:noFill/>
          <a:ln w="9525">
            <a:noFill/>
          </a:ln>
        </p:spPr>
        <p:txBody>
          <a:bodyPr anchor="t">
            <a:spAutoFit/>
          </a:bodyPr>
          <a:lstStyle/>
          <a:p>
            <a:r>
              <a:rPr lang="zh-CN" altLang="en-US" sz="3800" b="1" dirty="0">
                <a:solidFill>
                  <a:schemeClr val="bg1"/>
                </a:solidFill>
                <a:latin typeface="黑体" panose="02010609060101010101" pitchFamily="49" charset="-122"/>
                <a:ea typeface="黑体" panose="02010609060101010101" pitchFamily="49" charset="-122"/>
              </a:rPr>
              <a:t>下雨天留客，天留我不留！</a:t>
            </a:r>
          </a:p>
          <a:p>
            <a:r>
              <a:rPr lang="zh-CN" altLang="en-US" sz="3800" b="1" dirty="0">
                <a:solidFill>
                  <a:schemeClr val="bg1"/>
                </a:solidFill>
                <a:latin typeface="黑体" panose="02010609060101010101" pitchFamily="49" charset="-122"/>
                <a:ea typeface="黑体" panose="02010609060101010101" pitchFamily="49" charset="-122"/>
              </a:rPr>
              <a:t>下雨天，留客？天留，我不留！</a:t>
            </a:r>
          </a:p>
          <a:p>
            <a:r>
              <a:rPr lang="zh-CN" altLang="en-US" sz="3800" b="1" dirty="0">
                <a:solidFill>
                  <a:schemeClr val="bg1"/>
                </a:solidFill>
                <a:latin typeface="黑体" panose="02010609060101010101" pitchFamily="49" charset="-122"/>
                <a:ea typeface="黑体" panose="02010609060101010101" pitchFamily="49" charset="-122"/>
              </a:rPr>
              <a:t>下雨，天留客。天留，我不留！</a:t>
            </a:r>
          </a:p>
          <a:p>
            <a:r>
              <a:rPr lang="zh-CN" altLang="en-US" sz="3800" b="1" dirty="0">
                <a:solidFill>
                  <a:schemeClr val="bg1"/>
                </a:solidFill>
                <a:latin typeface="黑体" panose="02010609060101010101" pitchFamily="49" charset="-122"/>
                <a:ea typeface="黑体" panose="02010609060101010101" pitchFamily="49" charset="-122"/>
              </a:rPr>
              <a:t>下雨天，留客天。留？我不留！</a:t>
            </a:r>
          </a:p>
          <a:p>
            <a:r>
              <a:rPr lang="zh-CN" altLang="en-US" sz="3800" b="1" dirty="0">
                <a:solidFill>
                  <a:schemeClr val="bg1"/>
                </a:solidFill>
                <a:latin typeface="黑体" panose="02010609060101010101" pitchFamily="49" charset="-122"/>
                <a:ea typeface="黑体" panose="02010609060101010101" pitchFamily="49" charset="-122"/>
              </a:rPr>
              <a:t>下雨，天留客。天留？我不留！</a:t>
            </a:r>
          </a:p>
          <a:p>
            <a:r>
              <a:rPr lang="zh-CN" altLang="en-US" sz="3800" b="1" dirty="0">
                <a:solidFill>
                  <a:srgbClr val="00FF00"/>
                </a:solidFill>
                <a:latin typeface="黑体" panose="02010609060101010101" pitchFamily="49" charset="-122"/>
                <a:ea typeface="黑体" panose="02010609060101010101" pitchFamily="49" charset="-122"/>
              </a:rPr>
              <a:t>下雨天，留客天，留我？不留！</a:t>
            </a:r>
          </a:p>
          <a:p>
            <a:r>
              <a:rPr lang="zh-CN" altLang="en-US" sz="3800" b="1" dirty="0">
                <a:solidFill>
                  <a:srgbClr val="FFFF00"/>
                </a:solidFill>
                <a:latin typeface="黑体" panose="02010609060101010101" pitchFamily="49" charset="-122"/>
                <a:ea typeface="黑体" panose="02010609060101010101" pitchFamily="49" charset="-122"/>
              </a:rPr>
              <a:t>下雨天，留客天，留我不留</a:t>
            </a:r>
            <a:r>
              <a:rPr lang="en-US" altLang="zh-CN" sz="3800" b="1" dirty="0">
                <a:solidFill>
                  <a:srgbClr val="FFFF00"/>
                </a:solidFill>
                <a:latin typeface="黑体" panose="02010609060101010101" pitchFamily="49" charset="-122"/>
                <a:ea typeface="黑体" panose="02010609060101010101" pitchFamily="49" charset="-122"/>
              </a:rPr>
              <a:t>?</a:t>
            </a:r>
          </a:p>
          <a:p>
            <a:r>
              <a:rPr lang="zh-CN" altLang="en-US" sz="3800" b="1" dirty="0">
                <a:solidFill>
                  <a:srgbClr val="FF00FF"/>
                </a:solidFill>
                <a:latin typeface="黑体" panose="02010609060101010101" pitchFamily="49" charset="-122"/>
                <a:ea typeface="黑体" panose="02010609060101010101" pitchFamily="49" charset="-122"/>
              </a:rPr>
              <a:t>下雨天，留客天，留我不？留！</a:t>
            </a:r>
          </a:p>
        </p:txBody>
      </p:sp>
      <p:sp>
        <p:nvSpPr>
          <p:cNvPr id="8197" name="WordArt 6">
            <a:hlinkClick r:id="rId3" action="ppaction://hlinksldjump"/>
          </p:cNvPr>
          <p:cNvSpPr>
            <a:spLocks noTextEdit="1"/>
          </p:cNvSpPr>
          <p:nvPr/>
        </p:nvSpPr>
        <p:spPr>
          <a:xfrm>
            <a:off x="3059113" y="188913"/>
            <a:ext cx="3622675" cy="863600"/>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趣味断句</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11972">
                                            <p:txEl>
                                              <p:pRg st="0" end="0"/>
                                            </p:txEl>
                                          </p:spTgt>
                                        </p:tgtEl>
                                        <p:attrNameLst>
                                          <p:attrName>style.visibility</p:attrName>
                                        </p:attrNameLst>
                                      </p:cBhvr>
                                      <p:to>
                                        <p:strVal val="visible"/>
                                      </p:to>
                                    </p:set>
                                    <p:animEffect transition="in" filter="box(in)">
                                      <p:cBhvr>
                                        <p:cTn id="7" dur="500"/>
                                        <p:tgtEl>
                                          <p:spTgt spid="21197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211973">
                                            <p:txEl>
                                              <p:pRg st="0" end="0"/>
                                            </p:txEl>
                                          </p:spTgt>
                                        </p:tgtEl>
                                        <p:attrNameLst>
                                          <p:attrName>style.visibility</p:attrName>
                                        </p:attrNameLst>
                                      </p:cBhvr>
                                      <p:to>
                                        <p:strVal val="visible"/>
                                      </p:to>
                                    </p:set>
                                    <p:anim calcmode="discrete" valueType="clr">
                                      <p:cBhvr override="childStyle">
                                        <p:cTn id="12" dur="80"/>
                                        <p:tgtEl>
                                          <p:spTgt spid="21197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11973">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211973">
                                            <p:txEl>
                                              <p:pRg st="0" end="0"/>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211973">
                                            <p:txEl>
                                              <p:pRg st="1" end="1"/>
                                            </p:txEl>
                                          </p:spTgt>
                                        </p:tgtEl>
                                        <p:attrNameLst>
                                          <p:attrName>style.visibility</p:attrName>
                                        </p:attrNameLst>
                                      </p:cBhvr>
                                      <p:to>
                                        <p:strVal val="visible"/>
                                      </p:to>
                                    </p:set>
                                    <p:anim calcmode="discrete" valueType="clr">
                                      <p:cBhvr override="childStyle">
                                        <p:cTn id="19" dur="80"/>
                                        <p:tgtEl>
                                          <p:spTgt spid="21197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211973">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211973">
                                            <p:txEl>
                                              <p:pRg st="1" end="1"/>
                                            </p:txEl>
                                          </p:spTgt>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211973">
                                            <p:txEl>
                                              <p:pRg st="2" end="2"/>
                                            </p:txEl>
                                          </p:spTgt>
                                        </p:tgtEl>
                                        <p:attrNameLst>
                                          <p:attrName>style.visibility</p:attrName>
                                        </p:attrNameLst>
                                      </p:cBhvr>
                                      <p:to>
                                        <p:strVal val="visible"/>
                                      </p:to>
                                    </p:set>
                                    <p:anim calcmode="discrete" valueType="clr">
                                      <p:cBhvr override="childStyle">
                                        <p:cTn id="26" dur="80"/>
                                        <p:tgtEl>
                                          <p:spTgt spid="21197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211973">
                                            <p:txEl>
                                              <p:pRg st="2" end="2"/>
                                            </p:txEl>
                                          </p:spTgt>
                                        </p:tgtEl>
                                        <p:attrNameLst>
                                          <p:attrName>fillcolor</p:attrName>
                                        </p:attrNameLst>
                                      </p:cBhvr>
                                      <p:tavLst>
                                        <p:tav tm="0">
                                          <p:val>
                                            <p:clrVal>
                                              <a:schemeClr val="accent2"/>
                                            </p:clrVal>
                                          </p:val>
                                        </p:tav>
                                        <p:tav tm="50000">
                                          <p:val>
                                            <p:clrVal>
                                              <a:schemeClr val="hlink"/>
                                            </p:clrVal>
                                          </p:val>
                                        </p:tav>
                                      </p:tavLst>
                                    </p:anim>
                                    <p:set>
                                      <p:cBhvr>
                                        <p:cTn id="28" dur="80"/>
                                        <p:tgtEl>
                                          <p:spTgt spid="211973">
                                            <p:txEl>
                                              <p:pRg st="2" end="2"/>
                                            </p:txEl>
                                          </p:spTgt>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211973">
                                            <p:txEl>
                                              <p:pRg st="3" end="3"/>
                                            </p:txEl>
                                          </p:spTgt>
                                        </p:tgtEl>
                                        <p:attrNameLst>
                                          <p:attrName>style.visibility</p:attrName>
                                        </p:attrNameLst>
                                      </p:cBhvr>
                                      <p:to>
                                        <p:strVal val="visible"/>
                                      </p:to>
                                    </p:set>
                                    <p:anim calcmode="discrete" valueType="clr">
                                      <p:cBhvr override="childStyle">
                                        <p:cTn id="33" dur="80"/>
                                        <p:tgtEl>
                                          <p:spTgt spid="21197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211973">
                                            <p:txEl>
                                              <p:pRg st="3" end="3"/>
                                            </p:txEl>
                                          </p:spTgt>
                                        </p:tgtEl>
                                        <p:attrNameLst>
                                          <p:attrName>fillcolor</p:attrName>
                                        </p:attrNameLst>
                                      </p:cBhvr>
                                      <p:tavLst>
                                        <p:tav tm="0">
                                          <p:val>
                                            <p:clrVal>
                                              <a:schemeClr val="accent2"/>
                                            </p:clrVal>
                                          </p:val>
                                        </p:tav>
                                        <p:tav tm="50000">
                                          <p:val>
                                            <p:clrVal>
                                              <a:schemeClr val="hlink"/>
                                            </p:clrVal>
                                          </p:val>
                                        </p:tav>
                                      </p:tavLst>
                                    </p:anim>
                                    <p:set>
                                      <p:cBhvr>
                                        <p:cTn id="35" dur="80"/>
                                        <p:tgtEl>
                                          <p:spTgt spid="211973">
                                            <p:txEl>
                                              <p:pRg st="3" end="3"/>
                                            </p:txEl>
                                          </p:spTgt>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27" presetClass="entr" presetSubtype="0" fill="hold" grpId="0" nodeType="clickEffect">
                                  <p:stCondLst>
                                    <p:cond delay="0"/>
                                  </p:stCondLst>
                                  <p:iterate type="lt">
                                    <p:tmPct val="50000"/>
                                  </p:iterate>
                                  <p:childTnLst>
                                    <p:set>
                                      <p:cBhvr>
                                        <p:cTn id="39" dur="1" fill="hold">
                                          <p:stCondLst>
                                            <p:cond delay="0"/>
                                          </p:stCondLst>
                                        </p:cTn>
                                        <p:tgtEl>
                                          <p:spTgt spid="211973">
                                            <p:txEl>
                                              <p:pRg st="4" end="4"/>
                                            </p:txEl>
                                          </p:spTgt>
                                        </p:tgtEl>
                                        <p:attrNameLst>
                                          <p:attrName>style.visibility</p:attrName>
                                        </p:attrNameLst>
                                      </p:cBhvr>
                                      <p:to>
                                        <p:strVal val="visible"/>
                                      </p:to>
                                    </p:set>
                                    <p:anim calcmode="discrete" valueType="clr">
                                      <p:cBhvr override="childStyle">
                                        <p:cTn id="40" dur="80"/>
                                        <p:tgtEl>
                                          <p:spTgt spid="21197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211973">
                                            <p:txEl>
                                              <p:pRg st="4" end="4"/>
                                            </p:txEl>
                                          </p:spTgt>
                                        </p:tgtEl>
                                        <p:attrNameLst>
                                          <p:attrName>fillcolor</p:attrName>
                                        </p:attrNameLst>
                                      </p:cBhvr>
                                      <p:tavLst>
                                        <p:tav tm="0">
                                          <p:val>
                                            <p:clrVal>
                                              <a:schemeClr val="accent2"/>
                                            </p:clrVal>
                                          </p:val>
                                        </p:tav>
                                        <p:tav tm="50000">
                                          <p:val>
                                            <p:clrVal>
                                              <a:schemeClr val="hlink"/>
                                            </p:clrVal>
                                          </p:val>
                                        </p:tav>
                                      </p:tavLst>
                                    </p:anim>
                                    <p:set>
                                      <p:cBhvr>
                                        <p:cTn id="42" dur="80"/>
                                        <p:tgtEl>
                                          <p:spTgt spid="211973">
                                            <p:txEl>
                                              <p:pRg st="4" end="4"/>
                                            </p:txEl>
                                          </p:spTgt>
                                        </p:tgtEl>
                                        <p:attrNameLst>
                                          <p:attrName>fill.type</p:attrName>
                                        </p:attrNameLst>
                                      </p:cBhvr>
                                      <p:to>
                                        <p:strVal val="solid"/>
                                      </p:to>
                                    </p:set>
                                  </p:childTnLst>
                                </p:cTn>
                              </p:par>
                            </p:childTnLst>
                          </p:cTn>
                        </p:par>
                      </p:childTnLst>
                    </p:cTn>
                  </p:par>
                  <p:par>
                    <p:cTn id="43" fill="hold">
                      <p:stCondLst>
                        <p:cond delay="indefinite"/>
                      </p:stCondLst>
                      <p:childTnLst>
                        <p:par>
                          <p:cTn id="44" fill="hold">
                            <p:stCondLst>
                              <p:cond delay="0"/>
                            </p:stCondLst>
                            <p:childTnLst>
                              <p:par>
                                <p:cTn id="45" presetID="27" presetClass="entr" presetSubtype="0" fill="hold" grpId="0" nodeType="clickEffect">
                                  <p:stCondLst>
                                    <p:cond delay="0"/>
                                  </p:stCondLst>
                                  <p:iterate type="lt">
                                    <p:tmPct val="50000"/>
                                  </p:iterate>
                                  <p:childTnLst>
                                    <p:set>
                                      <p:cBhvr>
                                        <p:cTn id="46" dur="1" fill="hold">
                                          <p:stCondLst>
                                            <p:cond delay="0"/>
                                          </p:stCondLst>
                                        </p:cTn>
                                        <p:tgtEl>
                                          <p:spTgt spid="211973">
                                            <p:txEl>
                                              <p:pRg st="5" end="5"/>
                                            </p:txEl>
                                          </p:spTgt>
                                        </p:tgtEl>
                                        <p:attrNameLst>
                                          <p:attrName>style.visibility</p:attrName>
                                        </p:attrNameLst>
                                      </p:cBhvr>
                                      <p:to>
                                        <p:strVal val="visible"/>
                                      </p:to>
                                    </p:set>
                                    <p:anim calcmode="discrete" valueType="clr">
                                      <p:cBhvr override="childStyle">
                                        <p:cTn id="47" dur="80"/>
                                        <p:tgtEl>
                                          <p:spTgt spid="21197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8" dur="80"/>
                                        <p:tgtEl>
                                          <p:spTgt spid="211973">
                                            <p:txEl>
                                              <p:pRg st="5" end="5"/>
                                            </p:txEl>
                                          </p:spTgt>
                                        </p:tgtEl>
                                        <p:attrNameLst>
                                          <p:attrName>fillcolor</p:attrName>
                                        </p:attrNameLst>
                                      </p:cBhvr>
                                      <p:tavLst>
                                        <p:tav tm="0">
                                          <p:val>
                                            <p:clrVal>
                                              <a:schemeClr val="accent2"/>
                                            </p:clrVal>
                                          </p:val>
                                        </p:tav>
                                        <p:tav tm="50000">
                                          <p:val>
                                            <p:clrVal>
                                              <a:schemeClr val="hlink"/>
                                            </p:clrVal>
                                          </p:val>
                                        </p:tav>
                                      </p:tavLst>
                                    </p:anim>
                                    <p:set>
                                      <p:cBhvr>
                                        <p:cTn id="49" dur="80"/>
                                        <p:tgtEl>
                                          <p:spTgt spid="211973">
                                            <p:txEl>
                                              <p:pRg st="5" end="5"/>
                                            </p:txEl>
                                          </p:spTgt>
                                        </p:tgtEl>
                                        <p:attrNameLst>
                                          <p:attrName>fill.type</p:attrName>
                                        </p:attrNameLst>
                                      </p:cBhvr>
                                      <p:to>
                                        <p:strVal val="solid"/>
                                      </p:to>
                                    </p:set>
                                  </p:childTnLst>
                                </p:cTn>
                              </p:par>
                            </p:childTnLst>
                          </p:cTn>
                        </p:par>
                      </p:childTnLst>
                    </p:cTn>
                  </p:par>
                  <p:par>
                    <p:cTn id="50" fill="hold">
                      <p:stCondLst>
                        <p:cond delay="indefinite"/>
                      </p:stCondLst>
                      <p:childTnLst>
                        <p:par>
                          <p:cTn id="51" fill="hold">
                            <p:stCondLst>
                              <p:cond delay="0"/>
                            </p:stCondLst>
                            <p:childTnLst>
                              <p:par>
                                <p:cTn id="52" presetID="27" presetClass="entr" presetSubtype="0" fill="hold" grpId="0" nodeType="clickEffect">
                                  <p:stCondLst>
                                    <p:cond delay="0"/>
                                  </p:stCondLst>
                                  <p:iterate type="lt">
                                    <p:tmPct val="50000"/>
                                  </p:iterate>
                                  <p:childTnLst>
                                    <p:set>
                                      <p:cBhvr>
                                        <p:cTn id="53" dur="1" fill="hold">
                                          <p:stCondLst>
                                            <p:cond delay="0"/>
                                          </p:stCondLst>
                                        </p:cTn>
                                        <p:tgtEl>
                                          <p:spTgt spid="211973">
                                            <p:txEl>
                                              <p:pRg st="6" end="6"/>
                                            </p:txEl>
                                          </p:spTgt>
                                        </p:tgtEl>
                                        <p:attrNameLst>
                                          <p:attrName>style.visibility</p:attrName>
                                        </p:attrNameLst>
                                      </p:cBhvr>
                                      <p:to>
                                        <p:strVal val="visible"/>
                                      </p:to>
                                    </p:set>
                                    <p:anim calcmode="discrete" valueType="clr">
                                      <p:cBhvr override="childStyle">
                                        <p:cTn id="54" dur="80"/>
                                        <p:tgtEl>
                                          <p:spTgt spid="21197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5" dur="80"/>
                                        <p:tgtEl>
                                          <p:spTgt spid="211973">
                                            <p:txEl>
                                              <p:pRg st="6" end="6"/>
                                            </p:txEl>
                                          </p:spTgt>
                                        </p:tgtEl>
                                        <p:attrNameLst>
                                          <p:attrName>fillcolor</p:attrName>
                                        </p:attrNameLst>
                                      </p:cBhvr>
                                      <p:tavLst>
                                        <p:tav tm="0">
                                          <p:val>
                                            <p:clrVal>
                                              <a:schemeClr val="accent2"/>
                                            </p:clrVal>
                                          </p:val>
                                        </p:tav>
                                        <p:tav tm="50000">
                                          <p:val>
                                            <p:clrVal>
                                              <a:schemeClr val="hlink"/>
                                            </p:clrVal>
                                          </p:val>
                                        </p:tav>
                                      </p:tavLst>
                                    </p:anim>
                                    <p:set>
                                      <p:cBhvr>
                                        <p:cTn id="56" dur="80"/>
                                        <p:tgtEl>
                                          <p:spTgt spid="211973">
                                            <p:txEl>
                                              <p:pRg st="6" end="6"/>
                                            </p:txEl>
                                          </p:spTgt>
                                        </p:tgtEl>
                                        <p:attrNameLst>
                                          <p:attrName>fill.type</p:attrName>
                                        </p:attrNameLst>
                                      </p:cBhvr>
                                      <p:to>
                                        <p:strVal val="solid"/>
                                      </p:to>
                                    </p:set>
                                  </p:childTnLst>
                                </p:cTn>
                              </p:par>
                            </p:childTnLst>
                          </p:cTn>
                        </p:par>
                      </p:childTnLst>
                    </p:cTn>
                  </p:par>
                  <p:par>
                    <p:cTn id="57" fill="hold">
                      <p:stCondLst>
                        <p:cond delay="indefinite"/>
                      </p:stCondLst>
                      <p:childTnLst>
                        <p:par>
                          <p:cTn id="58" fill="hold">
                            <p:stCondLst>
                              <p:cond delay="0"/>
                            </p:stCondLst>
                            <p:childTnLst>
                              <p:par>
                                <p:cTn id="59" presetID="27" presetClass="entr" presetSubtype="0" fill="hold" grpId="0" nodeType="clickEffect">
                                  <p:stCondLst>
                                    <p:cond delay="0"/>
                                  </p:stCondLst>
                                  <p:iterate type="lt">
                                    <p:tmPct val="50000"/>
                                  </p:iterate>
                                  <p:childTnLst>
                                    <p:set>
                                      <p:cBhvr>
                                        <p:cTn id="60" dur="1" fill="hold">
                                          <p:stCondLst>
                                            <p:cond delay="0"/>
                                          </p:stCondLst>
                                        </p:cTn>
                                        <p:tgtEl>
                                          <p:spTgt spid="211973">
                                            <p:txEl>
                                              <p:pRg st="7" end="7"/>
                                            </p:txEl>
                                          </p:spTgt>
                                        </p:tgtEl>
                                        <p:attrNameLst>
                                          <p:attrName>style.visibility</p:attrName>
                                        </p:attrNameLst>
                                      </p:cBhvr>
                                      <p:to>
                                        <p:strVal val="visible"/>
                                      </p:to>
                                    </p:set>
                                    <p:anim calcmode="discrete" valueType="clr">
                                      <p:cBhvr override="childStyle">
                                        <p:cTn id="61" dur="80"/>
                                        <p:tgtEl>
                                          <p:spTgt spid="211973">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2" dur="80"/>
                                        <p:tgtEl>
                                          <p:spTgt spid="211973">
                                            <p:txEl>
                                              <p:pRg st="7" end="7"/>
                                            </p:txEl>
                                          </p:spTgt>
                                        </p:tgtEl>
                                        <p:attrNameLst>
                                          <p:attrName>fillcolor</p:attrName>
                                        </p:attrNameLst>
                                      </p:cBhvr>
                                      <p:tavLst>
                                        <p:tav tm="0">
                                          <p:val>
                                            <p:clrVal>
                                              <a:schemeClr val="accent2"/>
                                            </p:clrVal>
                                          </p:val>
                                        </p:tav>
                                        <p:tav tm="50000">
                                          <p:val>
                                            <p:clrVal>
                                              <a:schemeClr val="hlink"/>
                                            </p:clrVal>
                                          </p:val>
                                        </p:tav>
                                      </p:tavLst>
                                    </p:anim>
                                    <p:set>
                                      <p:cBhvr>
                                        <p:cTn id="63" dur="80"/>
                                        <p:tgtEl>
                                          <p:spTgt spid="211973">
                                            <p:txEl>
                                              <p:pRg st="7" end="7"/>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7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7" name="Text Box 3"/>
          <p:cNvSpPr txBox="1"/>
          <p:nvPr/>
        </p:nvSpPr>
        <p:spPr>
          <a:xfrm>
            <a:off x="0" y="1052513"/>
            <a:ext cx="9144000" cy="5578475"/>
          </a:xfrm>
          <a:prstGeom prst="rect">
            <a:avLst/>
          </a:prstGeom>
          <a:noFill/>
          <a:ln w="9525">
            <a:noFill/>
          </a:ln>
        </p:spPr>
        <p:txBody>
          <a:bodyPr anchor="t">
            <a:spAutoFit/>
          </a:bodyPr>
          <a:lstStyle/>
          <a:p>
            <a:r>
              <a:rPr lang="zh-CN" altLang="en-US" sz="4000" b="1" dirty="0">
                <a:solidFill>
                  <a:schemeClr val="bg1"/>
                </a:solidFill>
                <a:latin typeface="宋体" panose="02010600030101010101" pitchFamily="2" charset="-122"/>
                <a:ea typeface="黑体" panose="02010609060101010101" pitchFamily="49" charset="-122"/>
              </a:rPr>
              <a:t>　　</a:t>
            </a:r>
            <a:r>
              <a:rPr lang="zh-CN" altLang="zh-CN" sz="4000" dirty="0">
                <a:solidFill>
                  <a:schemeClr val="bg1"/>
                </a:solidFill>
                <a:latin typeface="黑体" panose="02010609060101010101" pitchFamily="49" charset="-122"/>
                <a:ea typeface="黑体" panose="02010609060101010101" pitchFamily="49" charset="-122"/>
              </a:rPr>
              <a:t>（2008</a:t>
            </a:r>
            <a:r>
              <a:rPr lang="zh-CN" altLang="zh-CN" sz="4000" dirty="0">
                <a:solidFill>
                  <a:schemeClr val="bg1"/>
                </a:solidFill>
                <a:latin typeface="宋体" panose="02010600030101010101" pitchFamily="2" charset="-122"/>
                <a:ea typeface="黑体" panose="02010609060101010101" pitchFamily="49" charset="-122"/>
              </a:rPr>
              <a:t>•</a:t>
            </a:r>
            <a:r>
              <a:rPr lang="zh-CN" altLang="zh-CN" sz="4000" dirty="0">
                <a:solidFill>
                  <a:schemeClr val="bg1"/>
                </a:solidFill>
                <a:latin typeface="黑体" panose="02010609060101010101" pitchFamily="49" charset="-122"/>
                <a:ea typeface="黑体" panose="02010609060101010101" pitchFamily="49" charset="-122"/>
              </a:rPr>
              <a:t>重庆）用斜线（/）断句</a:t>
            </a:r>
            <a:r>
              <a:rPr lang="zh-CN" altLang="en-US" sz="4000" dirty="0">
                <a:solidFill>
                  <a:schemeClr val="bg1"/>
                </a:solidFill>
                <a:latin typeface="黑体" panose="02010609060101010101" pitchFamily="49" charset="-122"/>
                <a:ea typeface="黑体" panose="02010609060101010101" pitchFamily="49" charset="-122"/>
              </a:rPr>
              <a:t>。</a:t>
            </a:r>
          </a:p>
          <a:p>
            <a:r>
              <a:rPr lang="zh-CN" altLang="en-US" sz="4000" dirty="0">
                <a:solidFill>
                  <a:schemeClr val="bg1"/>
                </a:solidFill>
                <a:latin typeface="黑体" panose="02010609060101010101" pitchFamily="49" charset="-122"/>
                <a:ea typeface="黑体" panose="02010609060101010101" pitchFamily="49" charset="-122"/>
              </a:rPr>
              <a:t>　　</a:t>
            </a:r>
            <a:r>
              <a:rPr lang="zh-CN" altLang="zh-CN" sz="4000" dirty="0">
                <a:solidFill>
                  <a:schemeClr val="bg1"/>
                </a:solidFill>
                <a:latin typeface="黑体" panose="02010609060101010101" pitchFamily="49" charset="-122"/>
                <a:ea typeface="黑体" panose="02010609060101010101" pitchFamily="49" charset="-122"/>
              </a:rPr>
              <a:t>昔吾先君桓公出游睹饥者与之食睹疾者与之财（2分）</a:t>
            </a:r>
            <a:endParaRPr lang="zh-CN" altLang="en-US" sz="4000" dirty="0">
              <a:solidFill>
                <a:schemeClr val="bg1"/>
              </a:solidFill>
              <a:latin typeface="黑体" panose="02010609060101010101" pitchFamily="49" charset="-122"/>
              <a:ea typeface="黑体" panose="02010609060101010101" pitchFamily="49" charset="-122"/>
            </a:endParaRPr>
          </a:p>
          <a:p>
            <a:r>
              <a:rPr lang="zh-CN" altLang="en-US" sz="4000" dirty="0">
                <a:solidFill>
                  <a:schemeClr val="bg1"/>
                </a:solidFill>
                <a:latin typeface="黑体" panose="02010609060101010101" pitchFamily="49" charset="-122"/>
                <a:ea typeface="黑体" panose="02010609060101010101" pitchFamily="49" charset="-122"/>
              </a:rPr>
              <a:t>　　</a:t>
            </a:r>
            <a:r>
              <a:rPr lang="zh-CN" altLang="zh-CN" sz="4000" dirty="0">
                <a:solidFill>
                  <a:schemeClr val="bg1"/>
                </a:solidFill>
                <a:latin typeface="黑体" panose="02010609060101010101" pitchFamily="49" charset="-122"/>
                <a:ea typeface="黑体" panose="02010609060101010101" pitchFamily="49" charset="-122"/>
              </a:rPr>
              <a:t>（2008</a:t>
            </a:r>
            <a:r>
              <a:rPr lang="zh-CN" altLang="zh-CN" sz="4000" dirty="0">
                <a:solidFill>
                  <a:schemeClr val="bg1"/>
                </a:solidFill>
                <a:latin typeface="宋体" panose="02010600030101010101" pitchFamily="2" charset="-122"/>
                <a:ea typeface="黑体" panose="02010609060101010101" pitchFamily="49" charset="-122"/>
              </a:rPr>
              <a:t>•</a:t>
            </a:r>
            <a:r>
              <a:rPr lang="zh-CN" altLang="zh-CN" sz="4000" dirty="0">
                <a:solidFill>
                  <a:schemeClr val="bg1"/>
                </a:solidFill>
                <a:latin typeface="黑体" panose="02010609060101010101" pitchFamily="49" charset="-122"/>
                <a:ea typeface="黑体" panose="02010609060101010101" pitchFamily="49" charset="-122"/>
              </a:rPr>
              <a:t>浙江）用斜线（／）断句。</a:t>
            </a:r>
          </a:p>
          <a:p>
            <a:r>
              <a:rPr lang="zh-CN" altLang="en-US" sz="4000" dirty="0">
                <a:solidFill>
                  <a:schemeClr val="bg1"/>
                </a:solidFill>
                <a:latin typeface="黑体" panose="02010609060101010101" pitchFamily="49" charset="-122"/>
                <a:ea typeface="黑体" panose="02010609060101010101" pitchFamily="49" charset="-122"/>
              </a:rPr>
              <a:t>　　</a:t>
            </a:r>
            <a:r>
              <a:rPr lang="zh-CN" altLang="zh-CN" sz="4000" dirty="0">
                <a:solidFill>
                  <a:schemeClr val="bg1"/>
                </a:solidFill>
                <a:latin typeface="黑体" panose="02010609060101010101" pitchFamily="49" charset="-122"/>
                <a:ea typeface="黑体" panose="02010609060101010101" pitchFamily="49" charset="-122"/>
              </a:rPr>
              <a:t>政姊荣闻人有刺杀韩相者贼不得国不知其名姓暴其尸</a:t>
            </a:r>
            <a:r>
              <a:rPr lang="zh-CN" altLang="en-US" sz="4000" dirty="0">
                <a:solidFill>
                  <a:schemeClr val="bg1"/>
                </a:solidFill>
                <a:latin typeface="黑体" panose="02010609060101010101" pitchFamily="49" charset="-122"/>
                <a:ea typeface="黑体" panose="02010609060101010101" pitchFamily="49" charset="-122"/>
              </a:rPr>
              <a:t>而</a:t>
            </a:r>
            <a:r>
              <a:rPr lang="zh-CN" altLang="zh-CN" sz="4000" dirty="0">
                <a:solidFill>
                  <a:schemeClr val="bg1"/>
                </a:solidFill>
                <a:latin typeface="黑体" panose="02010609060101010101" pitchFamily="49" charset="-122"/>
                <a:ea typeface="黑体" panose="02010609060101010101" pitchFamily="49" charset="-122"/>
              </a:rPr>
              <a:t>县之千金乃於邑曰其是吾弟与嗟乎严仲子知吾弟立起如韩之巿而死者果政也《史记</a:t>
            </a:r>
            <a:r>
              <a:rPr lang="zh-CN" altLang="zh-CN" sz="4000" dirty="0">
                <a:solidFill>
                  <a:schemeClr val="bg1"/>
                </a:solidFill>
                <a:latin typeface="宋体" panose="02010600030101010101" pitchFamily="2" charset="-122"/>
                <a:ea typeface="黑体" panose="02010609060101010101" pitchFamily="49" charset="-122"/>
              </a:rPr>
              <a:t>•</a:t>
            </a:r>
            <a:r>
              <a:rPr lang="zh-CN" altLang="zh-CN" sz="4000" dirty="0">
                <a:solidFill>
                  <a:schemeClr val="bg1"/>
                </a:solidFill>
                <a:latin typeface="黑体" panose="02010609060101010101" pitchFamily="49" charset="-122"/>
                <a:ea typeface="黑体" panose="02010609060101010101" pitchFamily="49" charset="-122"/>
              </a:rPr>
              <a:t>刺客列传》（3分）</a:t>
            </a:r>
          </a:p>
        </p:txBody>
      </p:sp>
      <p:sp>
        <p:nvSpPr>
          <p:cNvPr id="175109" name="Text Box 5"/>
          <p:cNvSpPr txBox="1"/>
          <p:nvPr/>
        </p:nvSpPr>
        <p:spPr>
          <a:xfrm>
            <a:off x="1588" y="1057275"/>
            <a:ext cx="9144000" cy="2530475"/>
          </a:xfrm>
          <a:prstGeom prst="rect">
            <a:avLst/>
          </a:prstGeom>
          <a:noFill/>
          <a:ln w="9525">
            <a:noFill/>
          </a:ln>
        </p:spPr>
        <p:txBody>
          <a:bodyPr anchor="t">
            <a:spAutoFit/>
          </a:bodyPr>
          <a:lstStyle/>
          <a:p>
            <a:r>
              <a:rPr lang="zh-CN" altLang="en-US" sz="4000" b="1" dirty="0">
                <a:solidFill>
                  <a:schemeClr val="bg1"/>
                </a:solidFill>
                <a:latin typeface="宋体" panose="02010600030101010101" pitchFamily="2" charset="-122"/>
                <a:ea typeface="黑体" panose="02010609060101010101" pitchFamily="49" charset="-122"/>
              </a:rPr>
              <a:t>　　</a:t>
            </a:r>
            <a:r>
              <a:rPr lang="zh-CN" altLang="zh-CN" sz="4000" dirty="0">
                <a:solidFill>
                  <a:schemeClr val="bg1"/>
                </a:solidFill>
                <a:latin typeface="黑体" panose="02010609060101010101" pitchFamily="49" charset="-122"/>
                <a:ea typeface="黑体" panose="02010609060101010101" pitchFamily="49" charset="-122"/>
              </a:rPr>
              <a:t>（2008</a:t>
            </a:r>
            <a:r>
              <a:rPr lang="zh-CN" altLang="zh-CN" sz="4000" dirty="0">
                <a:solidFill>
                  <a:schemeClr val="bg1"/>
                </a:solidFill>
                <a:latin typeface="宋体" panose="02010600030101010101" pitchFamily="2" charset="-122"/>
                <a:ea typeface="黑体" panose="02010609060101010101" pitchFamily="49" charset="-122"/>
              </a:rPr>
              <a:t>•</a:t>
            </a:r>
            <a:r>
              <a:rPr lang="zh-CN" altLang="zh-CN" sz="4000" dirty="0">
                <a:solidFill>
                  <a:schemeClr val="bg1"/>
                </a:solidFill>
                <a:latin typeface="黑体" panose="02010609060101010101" pitchFamily="49" charset="-122"/>
                <a:ea typeface="黑体" panose="02010609060101010101" pitchFamily="49" charset="-122"/>
              </a:rPr>
              <a:t>重庆）用斜线（/）断句</a:t>
            </a:r>
            <a:r>
              <a:rPr lang="zh-CN" altLang="en-US" sz="4000" dirty="0">
                <a:solidFill>
                  <a:schemeClr val="bg1"/>
                </a:solidFill>
                <a:latin typeface="黑体" panose="02010609060101010101" pitchFamily="49" charset="-122"/>
                <a:ea typeface="黑体" panose="02010609060101010101" pitchFamily="49" charset="-122"/>
              </a:rPr>
              <a:t>。</a:t>
            </a:r>
          </a:p>
          <a:p>
            <a:r>
              <a:rPr lang="zh-CN" altLang="en-US" sz="4000" dirty="0">
                <a:solidFill>
                  <a:schemeClr val="bg1"/>
                </a:solidFill>
                <a:latin typeface="黑体" panose="02010609060101010101" pitchFamily="49" charset="-122"/>
                <a:ea typeface="黑体" panose="02010609060101010101" pitchFamily="49" charset="-122"/>
              </a:rPr>
              <a:t>　　</a:t>
            </a:r>
            <a:r>
              <a:rPr lang="zh-CN" altLang="zh-CN" sz="4000" dirty="0">
                <a:solidFill>
                  <a:schemeClr val="bg1"/>
                </a:solidFill>
                <a:latin typeface="黑体" panose="02010609060101010101" pitchFamily="49" charset="-122"/>
                <a:ea typeface="黑体" panose="02010609060101010101" pitchFamily="49" charset="-122"/>
              </a:rPr>
              <a:t>昔吾先君桓公出游</a:t>
            </a:r>
            <a:r>
              <a:rPr lang="zh-CN" altLang="zh-CN" sz="4000" dirty="0">
                <a:solidFill>
                  <a:srgbClr val="00FFFF"/>
                </a:solidFill>
                <a:latin typeface="黑体" panose="02010609060101010101" pitchFamily="49" charset="-122"/>
                <a:ea typeface="黑体" panose="02010609060101010101" pitchFamily="49" charset="-122"/>
              </a:rPr>
              <a:t>睹饥者与之食</a:t>
            </a:r>
            <a:r>
              <a:rPr lang="zh-CN" altLang="zh-CN" sz="4000" dirty="0">
                <a:solidFill>
                  <a:schemeClr val="bg1"/>
                </a:solidFill>
                <a:latin typeface="黑体" panose="02010609060101010101" pitchFamily="49" charset="-122"/>
                <a:ea typeface="黑体" panose="02010609060101010101" pitchFamily="49" charset="-122"/>
              </a:rPr>
              <a:t>睹疾者与之财（2分）</a:t>
            </a:r>
            <a:endParaRPr lang="zh-CN" altLang="en-US" sz="4000" dirty="0">
              <a:solidFill>
                <a:schemeClr val="bg1"/>
              </a:solidFill>
              <a:latin typeface="黑体" panose="02010609060101010101" pitchFamily="49" charset="-122"/>
              <a:ea typeface="黑体" panose="02010609060101010101" pitchFamily="49" charset="-122"/>
            </a:endParaRPr>
          </a:p>
          <a:p>
            <a:r>
              <a:rPr lang="zh-CN" altLang="en-US" sz="4000" dirty="0">
                <a:solidFill>
                  <a:schemeClr val="bg1"/>
                </a:solidFill>
                <a:latin typeface="黑体" panose="02010609060101010101" pitchFamily="49" charset="-122"/>
                <a:ea typeface="黑体" panose="02010609060101010101" pitchFamily="49" charset="-122"/>
              </a:rPr>
              <a:t>　　</a:t>
            </a:r>
            <a:endParaRPr lang="zh-CN" altLang="zh-CN" sz="4000" dirty="0">
              <a:solidFill>
                <a:schemeClr val="bg1"/>
              </a:solidFill>
              <a:latin typeface="黑体" panose="02010609060101010101" pitchFamily="49" charset="-122"/>
              <a:ea typeface="黑体" panose="02010609060101010101" pitchFamily="49" charset="-122"/>
            </a:endParaRPr>
          </a:p>
        </p:txBody>
      </p:sp>
      <p:sp>
        <p:nvSpPr>
          <p:cNvPr id="175110" name="Line 6"/>
          <p:cNvSpPr/>
          <p:nvPr/>
        </p:nvSpPr>
        <p:spPr>
          <a:xfrm flipH="1">
            <a:off x="4859338" y="1773238"/>
            <a:ext cx="503237" cy="647700"/>
          </a:xfrm>
          <a:prstGeom prst="line">
            <a:avLst/>
          </a:prstGeom>
          <a:ln w="34925" cap="flat" cmpd="sng">
            <a:solidFill>
              <a:srgbClr val="FF0000"/>
            </a:solidFill>
            <a:prstDash val="solid"/>
            <a:round/>
            <a:headEnd type="none" w="med" len="med"/>
            <a:tailEnd type="none" w="med" len="med"/>
          </a:ln>
        </p:spPr>
      </p:sp>
      <p:sp>
        <p:nvSpPr>
          <p:cNvPr id="175111" name="Line 7"/>
          <p:cNvSpPr/>
          <p:nvPr/>
        </p:nvSpPr>
        <p:spPr>
          <a:xfrm flipH="1">
            <a:off x="7885113" y="1844675"/>
            <a:ext cx="503237" cy="647700"/>
          </a:xfrm>
          <a:prstGeom prst="line">
            <a:avLst/>
          </a:prstGeom>
          <a:ln w="34925" cap="flat" cmpd="sng">
            <a:solidFill>
              <a:srgbClr val="FF0000"/>
            </a:solidFill>
            <a:prstDash val="solid"/>
            <a:round/>
            <a:headEnd type="none" w="med" len="med"/>
            <a:tailEnd type="none" w="med" len="med"/>
          </a:ln>
        </p:spPr>
      </p:sp>
      <p:sp>
        <p:nvSpPr>
          <p:cNvPr id="175112" name="Line 8"/>
          <p:cNvSpPr/>
          <p:nvPr/>
        </p:nvSpPr>
        <p:spPr>
          <a:xfrm flipH="1">
            <a:off x="6443663" y="3500438"/>
            <a:ext cx="503237" cy="647700"/>
          </a:xfrm>
          <a:prstGeom prst="line">
            <a:avLst/>
          </a:prstGeom>
          <a:ln w="34925" cap="flat" cmpd="sng">
            <a:solidFill>
              <a:srgbClr val="FF0000"/>
            </a:solidFill>
            <a:prstDash val="solid"/>
            <a:round/>
            <a:headEnd type="none" w="med" len="med"/>
            <a:tailEnd type="none" w="med" len="med"/>
          </a:ln>
        </p:spPr>
      </p:sp>
      <p:sp>
        <p:nvSpPr>
          <p:cNvPr id="175113" name="Line 9"/>
          <p:cNvSpPr/>
          <p:nvPr/>
        </p:nvSpPr>
        <p:spPr>
          <a:xfrm flipH="1">
            <a:off x="7956550" y="3573463"/>
            <a:ext cx="503238" cy="647700"/>
          </a:xfrm>
          <a:prstGeom prst="line">
            <a:avLst/>
          </a:prstGeom>
          <a:ln w="34925" cap="flat" cmpd="sng">
            <a:solidFill>
              <a:srgbClr val="FF0000"/>
            </a:solidFill>
            <a:prstDash val="solid"/>
            <a:round/>
            <a:headEnd type="none" w="med" len="med"/>
            <a:tailEnd type="none" w="med" len="med"/>
          </a:ln>
        </p:spPr>
      </p:sp>
      <p:sp>
        <p:nvSpPr>
          <p:cNvPr id="175114" name="Line 10"/>
          <p:cNvSpPr/>
          <p:nvPr/>
        </p:nvSpPr>
        <p:spPr>
          <a:xfrm flipH="1">
            <a:off x="2339975" y="4149725"/>
            <a:ext cx="503238" cy="647700"/>
          </a:xfrm>
          <a:prstGeom prst="line">
            <a:avLst/>
          </a:prstGeom>
          <a:ln w="34925" cap="flat" cmpd="sng">
            <a:solidFill>
              <a:srgbClr val="FF0000"/>
            </a:solidFill>
            <a:prstDash val="solid"/>
            <a:round/>
            <a:headEnd type="none" w="med" len="med"/>
            <a:tailEnd type="none" w="med" len="med"/>
          </a:ln>
        </p:spPr>
      </p:sp>
      <p:sp>
        <p:nvSpPr>
          <p:cNvPr id="175115" name="Line 11"/>
          <p:cNvSpPr/>
          <p:nvPr/>
        </p:nvSpPr>
        <p:spPr>
          <a:xfrm flipH="1">
            <a:off x="6516688" y="4149725"/>
            <a:ext cx="503237" cy="647700"/>
          </a:xfrm>
          <a:prstGeom prst="line">
            <a:avLst/>
          </a:prstGeom>
          <a:ln w="34925" cap="flat" cmpd="sng">
            <a:solidFill>
              <a:srgbClr val="FF0000"/>
            </a:solidFill>
            <a:prstDash val="solid"/>
            <a:round/>
            <a:headEnd type="none" w="med" len="med"/>
            <a:tailEnd type="none" w="med" len="med"/>
          </a:ln>
        </p:spPr>
      </p:sp>
      <p:sp>
        <p:nvSpPr>
          <p:cNvPr id="175116" name="Line 12"/>
          <p:cNvSpPr/>
          <p:nvPr/>
        </p:nvSpPr>
        <p:spPr>
          <a:xfrm flipH="1">
            <a:off x="2339975" y="4868863"/>
            <a:ext cx="503238" cy="647700"/>
          </a:xfrm>
          <a:prstGeom prst="line">
            <a:avLst/>
          </a:prstGeom>
          <a:ln w="34925" cap="flat" cmpd="sng">
            <a:solidFill>
              <a:srgbClr val="FF0000"/>
            </a:solidFill>
            <a:prstDash val="solid"/>
            <a:round/>
            <a:headEnd type="none" w="med" len="med"/>
            <a:tailEnd type="none" w="med" len="med"/>
          </a:ln>
        </p:spPr>
      </p:sp>
      <p:sp>
        <p:nvSpPr>
          <p:cNvPr id="175117" name="Line 13"/>
          <p:cNvSpPr/>
          <p:nvPr/>
        </p:nvSpPr>
        <p:spPr>
          <a:xfrm flipH="1">
            <a:off x="3348038" y="4868863"/>
            <a:ext cx="503237" cy="647700"/>
          </a:xfrm>
          <a:prstGeom prst="line">
            <a:avLst/>
          </a:prstGeom>
          <a:ln w="34925" cap="flat" cmpd="sng">
            <a:solidFill>
              <a:srgbClr val="FF0000"/>
            </a:solidFill>
            <a:prstDash val="solid"/>
            <a:round/>
            <a:headEnd type="none" w="med" len="med"/>
            <a:tailEnd type="none" w="med" len="med"/>
          </a:ln>
        </p:spPr>
      </p:sp>
      <p:sp>
        <p:nvSpPr>
          <p:cNvPr id="175118" name="Line 14"/>
          <p:cNvSpPr/>
          <p:nvPr/>
        </p:nvSpPr>
        <p:spPr>
          <a:xfrm flipH="1">
            <a:off x="6372225" y="4797425"/>
            <a:ext cx="503238" cy="647700"/>
          </a:xfrm>
          <a:prstGeom prst="line">
            <a:avLst/>
          </a:prstGeom>
          <a:ln w="34925" cap="flat" cmpd="sng">
            <a:solidFill>
              <a:srgbClr val="FF0000"/>
            </a:solidFill>
            <a:prstDash val="solid"/>
            <a:round/>
            <a:headEnd type="none" w="med" len="med"/>
            <a:tailEnd type="none" w="med" len="med"/>
          </a:ln>
        </p:spPr>
      </p:sp>
      <p:sp>
        <p:nvSpPr>
          <p:cNvPr id="175119" name="Line 15"/>
          <p:cNvSpPr/>
          <p:nvPr/>
        </p:nvSpPr>
        <p:spPr>
          <a:xfrm flipH="1">
            <a:off x="8532813" y="4797425"/>
            <a:ext cx="503237" cy="647700"/>
          </a:xfrm>
          <a:prstGeom prst="line">
            <a:avLst/>
          </a:prstGeom>
          <a:ln w="34925" cap="flat" cmpd="sng">
            <a:solidFill>
              <a:srgbClr val="FF0000"/>
            </a:solidFill>
            <a:prstDash val="solid"/>
            <a:round/>
            <a:headEnd type="none" w="med" len="med"/>
            <a:tailEnd type="none" w="med" len="med"/>
          </a:ln>
        </p:spPr>
      </p:sp>
      <p:sp>
        <p:nvSpPr>
          <p:cNvPr id="175120" name="Line 16"/>
          <p:cNvSpPr/>
          <p:nvPr/>
        </p:nvSpPr>
        <p:spPr>
          <a:xfrm flipH="1">
            <a:off x="827088" y="5516563"/>
            <a:ext cx="503237" cy="647700"/>
          </a:xfrm>
          <a:prstGeom prst="line">
            <a:avLst/>
          </a:prstGeom>
          <a:ln w="34925" cap="flat" cmpd="sng">
            <a:solidFill>
              <a:srgbClr val="FF0000"/>
            </a:solidFill>
            <a:prstDash val="solid"/>
            <a:round/>
            <a:headEnd type="none" w="med" len="med"/>
            <a:tailEnd type="none" w="med" len="med"/>
          </a:ln>
        </p:spPr>
      </p:sp>
      <p:sp>
        <p:nvSpPr>
          <p:cNvPr id="49167" name="WordArt 18">
            <a:hlinkClick r:id="rId3" action="ppaction://hlinksldjump"/>
          </p:cNvPr>
          <p:cNvSpPr>
            <a:spLocks noTextEdit="1"/>
          </p:cNvSpPr>
          <p:nvPr/>
        </p:nvSpPr>
        <p:spPr>
          <a:xfrm>
            <a:off x="5722938" y="0"/>
            <a:ext cx="3421062"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实战演练</a:t>
            </a:r>
          </a:p>
        </p:txBody>
      </p:sp>
      <p:sp>
        <p:nvSpPr>
          <p:cNvPr id="175124" name="Rectangle 20"/>
          <p:cNvSpPr/>
          <p:nvPr/>
        </p:nvSpPr>
        <p:spPr>
          <a:xfrm>
            <a:off x="7938" y="2881313"/>
            <a:ext cx="9136062" cy="3786187"/>
          </a:xfrm>
          <a:prstGeom prst="rect">
            <a:avLst/>
          </a:prstGeom>
          <a:noFill/>
          <a:ln w="9525">
            <a:noFill/>
          </a:ln>
        </p:spPr>
        <p:txBody>
          <a:bodyPr anchor="t">
            <a:spAutoFit/>
          </a:bodyPr>
          <a:lstStyle/>
          <a:p>
            <a:r>
              <a:rPr lang="en-US" altLang="zh-CN" sz="4000" dirty="0">
                <a:solidFill>
                  <a:schemeClr val="bg1"/>
                </a:solidFill>
                <a:latin typeface="黑体" panose="02010609060101010101" pitchFamily="49" charset="-122"/>
                <a:ea typeface="黑体" panose="02010609060101010101" pitchFamily="49" charset="-122"/>
              </a:rPr>
              <a:t>    </a:t>
            </a:r>
            <a:r>
              <a:rPr lang="zh-CN" altLang="zh-CN" sz="4000" dirty="0">
                <a:solidFill>
                  <a:schemeClr val="bg1"/>
                </a:solidFill>
                <a:latin typeface="黑体" panose="02010609060101010101" pitchFamily="49" charset="-122"/>
                <a:ea typeface="黑体" panose="02010609060101010101" pitchFamily="49" charset="-122"/>
              </a:rPr>
              <a:t>（2008</a:t>
            </a:r>
            <a:r>
              <a:rPr lang="zh-CN" altLang="zh-CN" sz="4000" dirty="0">
                <a:solidFill>
                  <a:schemeClr val="bg1"/>
                </a:solidFill>
                <a:latin typeface="宋体" panose="02010600030101010101" pitchFamily="2" charset="-122"/>
                <a:ea typeface="黑体" panose="02010609060101010101" pitchFamily="49" charset="-122"/>
              </a:rPr>
              <a:t>•</a:t>
            </a:r>
            <a:r>
              <a:rPr lang="zh-CN" altLang="zh-CN" sz="4000" dirty="0">
                <a:solidFill>
                  <a:schemeClr val="bg1"/>
                </a:solidFill>
                <a:latin typeface="黑体" panose="02010609060101010101" pitchFamily="49" charset="-122"/>
                <a:ea typeface="黑体" panose="02010609060101010101" pitchFamily="49" charset="-122"/>
              </a:rPr>
              <a:t>浙江）用斜线（／）断句。</a:t>
            </a:r>
          </a:p>
          <a:p>
            <a:r>
              <a:rPr lang="zh-CN" altLang="en-US" sz="4000" dirty="0">
                <a:solidFill>
                  <a:schemeClr val="bg1"/>
                </a:solidFill>
                <a:latin typeface="黑体" panose="02010609060101010101" pitchFamily="49" charset="-122"/>
                <a:ea typeface="黑体" panose="02010609060101010101" pitchFamily="49" charset="-122"/>
              </a:rPr>
              <a:t>　　</a:t>
            </a:r>
            <a:r>
              <a:rPr lang="zh-CN" altLang="zh-CN" sz="4000" dirty="0">
                <a:solidFill>
                  <a:srgbClr val="00FFFF"/>
                </a:solidFill>
                <a:latin typeface="黑体" panose="02010609060101010101" pitchFamily="49" charset="-122"/>
                <a:ea typeface="黑体" panose="02010609060101010101" pitchFamily="49" charset="-122"/>
              </a:rPr>
              <a:t>政姊荣闻人有刺杀韩相者</a:t>
            </a:r>
            <a:r>
              <a:rPr lang="zh-CN" altLang="zh-CN" sz="4000" dirty="0">
                <a:solidFill>
                  <a:schemeClr val="bg1"/>
                </a:solidFill>
                <a:latin typeface="黑体" panose="02010609060101010101" pitchFamily="49" charset="-122"/>
                <a:ea typeface="黑体" panose="02010609060101010101" pitchFamily="49" charset="-122"/>
              </a:rPr>
              <a:t>贼不得</a:t>
            </a:r>
            <a:r>
              <a:rPr lang="zh-CN" altLang="zh-CN" sz="4000" dirty="0">
                <a:solidFill>
                  <a:srgbClr val="00FFFF"/>
                </a:solidFill>
                <a:latin typeface="黑体" panose="02010609060101010101" pitchFamily="49" charset="-122"/>
                <a:ea typeface="黑体" panose="02010609060101010101" pitchFamily="49" charset="-122"/>
              </a:rPr>
              <a:t>国不知其名姓</a:t>
            </a:r>
            <a:r>
              <a:rPr lang="zh-CN" altLang="zh-CN" sz="4000" dirty="0">
                <a:solidFill>
                  <a:schemeClr val="bg1"/>
                </a:solidFill>
                <a:latin typeface="黑体" panose="02010609060101010101" pitchFamily="49" charset="-122"/>
                <a:ea typeface="黑体" panose="02010609060101010101" pitchFamily="49" charset="-122"/>
              </a:rPr>
              <a:t>暴其尸</a:t>
            </a:r>
            <a:r>
              <a:rPr lang="zh-CN" altLang="en-US" sz="4000" dirty="0">
                <a:solidFill>
                  <a:schemeClr val="bg1"/>
                </a:solidFill>
                <a:latin typeface="黑体" panose="02010609060101010101" pitchFamily="49" charset="-122"/>
                <a:ea typeface="黑体" panose="02010609060101010101" pitchFamily="49" charset="-122"/>
              </a:rPr>
              <a:t>而</a:t>
            </a:r>
            <a:r>
              <a:rPr lang="zh-CN" altLang="zh-CN" sz="4000" dirty="0">
                <a:solidFill>
                  <a:schemeClr val="bg1"/>
                </a:solidFill>
                <a:latin typeface="黑体" panose="02010609060101010101" pitchFamily="49" charset="-122"/>
                <a:ea typeface="黑体" panose="02010609060101010101" pitchFamily="49" charset="-122"/>
              </a:rPr>
              <a:t>县之千金</a:t>
            </a:r>
            <a:r>
              <a:rPr lang="zh-CN" altLang="zh-CN" sz="4000" dirty="0">
                <a:solidFill>
                  <a:srgbClr val="00FFFF"/>
                </a:solidFill>
                <a:latin typeface="黑体" panose="02010609060101010101" pitchFamily="49" charset="-122"/>
                <a:ea typeface="黑体" panose="02010609060101010101" pitchFamily="49" charset="-122"/>
              </a:rPr>
              <a:t>乃於邑曰</a:t>
            </a:r>
            <a:r>
              <a:rPr lang="zh-CN" altLang="zh-CN" sz="4000" dirty="0">
                <a:solidFill>
                  <a:schemeClr val="bg1"/>
                </a:solidFill>
                <a:latin typeface="黑体" panose="02010609060101010101" pitchFamily="49" charset="-122"/>
                <a:ea typeface="黑体" panose="02010609060101010101" pitchFamily="49" charset="-122"/>
              </a:rPr>
              <a:t>其是吾弟与</a:t>
            </a:r>
            <a:r>
              <a:rPr lang="zh-CN" altLang="zh-CN" sz="4000" dirty="0">
                <a:solidFill>
                  <a:srgbClr val="00FFFF"/>
                </a:solidFill>
                <a:latin typeface="黑体" panose="02010609060101010101" pitchFamily="49" charset="-122"/>
                <a:ea typeface="黑体" panose="02010609060101010101" pitchFamily="49" charset="-122"/>
              </a:rPr>
              <a:t>嗟乎</a:t>
            </a:r>
            <a:r>
              <a:rPr lang="zh-CN" altLang="zh-CN" sz="4000" dirty="0">
                <a:solidFill>
                  <a:schemeClr val="bg1"/>
                </a:solidFill>
                <a:latin typeface="黑体" panose="02010609060101010101" pitchFamily="49" charset="-122"/>
                <a:ea typeface="黑体" panose="02010609060101010101" pitchFamily="49" charset="-122"/>
              </a:rPr>
              <a:t>严仲子知吾弟</a:t>
            </a:r>
            <a:r>
              <a:rPr lang="zh-CN" altLang="zh-CN" sz="4000" dirty="0">
                <a:solidFill>
                  <a:srgbClr val="00FFFF"/>
                </a:solidFill>
                <a:latin typeface="黑体" panose="02010609060101010101" pitchFamily="49" charset="-122"/>
                <a:ea typeface="黑体" panose="02010609060101010101" pitchFamily="49" charset="-122"/>
              </a:rPr>
              <a:t>立起如韩</a:t>
            </a:r>
            <a:r>
              <a:rPr lang="zh-CN" altLang="zh-CN" sz="4000" dirty="0">
                <a:solidFill>
                  <a:schemeClr val="bg1"/>
                </a:solidFill>
                <a:latin typeface="黑体" panose="02010609060101010101" pitchFamily="49" charset="-122"/>
                <a:ea typeface="黑体" panose="02010609060101010101" pitchFamily="49" charset="-122"/>
              </a:rPr>
              <a:t>之巿</a:t>
            </a:r>
            <a:r>
              <a:rPr lang="zh-CN" altLang="zh-CN" sz="4000" dirty="0">
                <a:solidFill>
                  <a:srgbClr val="00FFFF"/>
                </a:solidFill>
                <a:latin typeface="黑体" panose="02010609060101010101" pitchFamily="49" charset="-122"/>
                <a:ea typeface="黑体" panose="02010609060101010101" pitchFamily="49" charset="-122"/>
              </a:rPr>
              <a:t>而死者果政也</a:t>
            </a:r>
            <a:r>
              <a:rPr lang="zh-CN" altLang="zh-CN" sz="4000" dirty="0">
                <a:solidFill>
                  <a:schemeClr val="bg1"/>
                </a:solidFill>
                <a:latin typeface="黑体" panose="02010609060101010101" pitchFamily="49" charset="-122"/>
                <a:ea typeface="黑体" panose="02010609060101010101" pitchFamily="49" charset="-122"/>
              </a:rPr>
              <a:t>《史记</a:t>
            </a:r>
            <a:r>
              <a:rPr lang="zh-CN" altLang="zh-CN" sz="4000" dirty="0">
                <a:solidFill>
                  <a:schemeClr val="bg1"/>
                </a:solidFill>
                <a:latin typeface="宋体" panose="02010600030101010101" pitchFamily="2" charset="-122"/>
                <a:ea typeface="黑体" panose="02010609060101010101" pitchFamily="49" charset="-122"/>
              </a:rPr>
              <a:t>•</a:t>
            </a:r>
            <a:r>
              <a:rPr lang="zh-CN" altLang="zh-CN" sz="4000" dirty="0">
                <a:solidFill>
                  <a:schemeClr val="bg1"/>
                </a:solidFill>
                <a:latin typeface="黑体" panose="02010609060101010101" pitchFamily="49" charset="-122"/>
                <a:ea typeface="黑体" panose="02010609060101010101" pitchFamily="49" charset="-122"/>
              </a:rPr>
              <a:t>刺客列传》（3分）</a:t>
            </a:r>
            <a:endParaRPr lang="zh-CN" altLang="zh-CN" dirty="0">
              <a:solidFill>
                <a:srgbClr val="00FFFF"/>
              </a:solidFill>
              <a:latin typeface="Arial" panose="020B0604020202020204" pitchFamily="34" charset="0"/>
              <a:ea typeface="宋体" panose="02010600030101010101" pitchFamily="2" charset="-122"/>
            </a:endParaRPr>
          </a:p>
        </p:txBody>
      </p:sp>
      <p:pic>
        <p:nvPicPr>
          <p:cNvPr id="49169" name="Picture 2" descr="3a3">
            <a:hlinkClick r:id="rId4" action="ppaction://hlinksldjump"/>
          </p:cNvPr>
          <p:cNvPicPr>
            <a:picLocks noChangeAspect="1"/>
          </p:cNvPicPr>
          <p:nvPr/>
        </p:nvPicPr>
        <p:blipFill>
          <a:blip r:embed="rId5" cstate="print">
            <a:clrChange>
              <a:clrFrom>
                <a:srgbClr val="E8EADD"/>
              </a:clrFrom>
              <a:clrTo>
                <a:srgbClr val="E8EADD">
                  <a:alpha val="0"/>
                </a:srgbClr>
              </a:clrTo>
            </a:clrChange>
            <a:lum bright="-29999" contrast="14000"/>
          </a:blip>
          <a:srcRect t="42343" r="52180" b="6534"/>
          <a:stretch>
            <a:fillRect/>
          </a:stretch>
        </p:blipFill>
        <p:spPr>
          <a:xfrm>
            <a:off x="7380288" y="5448300"/>
            <a:ext cx="1800225" cy="141128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5107">
                                            <p:txEl>
                                              <p:pRg st="0" end="0"/>
                                            </p:txEl>
                                          </p:spTgt>
                                        </p:tgtEl>
                                        <p:attrNameLst>
                                          <p:attrName>style.visibility</p:attrName>
                                        </p:attrNameLst>
                                      </p:cBhvr>
                                      <p:to>
                                        <p:strVal val="visible"/>
                                      </p:to>
                                    </p:set>
                                    <p:animEffect transition="in" filter="diamond(in)">
                                      <p:cBhvr>
                                        <p:cTn id="7" dur="2000"/>
                                        <p:tgtEl>
                                          <p:spTgt spid="1751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75107">
                                            <p:txEl>
                                              <p:pRg st="1" end="1"/>
                                            </p:txEl>
                                          </p:spTgt>
                                        </p:tgtEl>
                                        <p:attrNameLst>
                                          <p:attrName>style.visibility</p:attrName>
                                        </p:attrNameLst>
                                      </p:cBhvr>
                                      <p:to>
                                        <p:strVal val="visible"/>
                                      </p:to>
                                    </p:set>
                                    <p:animEffect transition="in" filter="diamond(in)">
                                      <p:cBhvr>
                                        <p:cTn id="12" dur="2000"/>
                                        <p:tgtEl>
                                          <p:spTgt spid="17510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75107">
                                            <p:txEl>
                                              <p:pRg st="2" end="2"/>
                                            </p:txEl>
                                          </p:spTgt>
                                        </p:tgtEl>
                                        <p:attrNameLst>
                                          <p:attrName>style.visibility</p:attrName>
                                        </p:attrNameLst>
                                      </p:cBhvr>
                                      <p:to>
                                        <p:strVal val="visible"/>
                                      </p:to>
                                    </p:set>
                                    <p:animEffect transition="in" filter="diamond(in)">
                                      <p:cBhvr>
                                        <p:cTn id="17" dur="2000"/>
                                        <p:tgtEl>
                                          <p:spTgt spid="17510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75107">
                                            <p:txEl>
                                              <p:pRg st="3" end="3"/>
                                            </p:txEl>
                                          </p:spTgt>
                                        </p:tgtEl>
                                        <p:attrNameLst>
                                          <p:attrName>style.visibility</p:attrName>
                                        </p:attrNameLst>
                                      </p:cBhvr>
                                      <p:to>
                                        <p:strVal val="visible"/>
                                      </p:to>
                                    </p:set>
                                    <p:animEffect transition="in" filter="diamond(in)">
                                      <p:cBhvr>
                                        <p:cTn id="22" dur="2000"/>
                                        <p:tgtEl>
                                          <p:spTgt spid="17510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75109">
                                            <p:txEl>
                                              <p:pRg st="0" end="0"/>
                                            </p:txEl>
                                          </p:spTgt>
                                        </p:tgtEl>
                                        <p:attrNameLst>
                                          <p:attrName>style.visibility</p:attrName>
                                        </p:attrNameLst>
                                      </p:cBhvr>
                                      <p:to>
                                        <p:strVal val="visible"/>
                                      </p:to>
                                    </p:set>
                                    <p:animEffect transition="in" filter="diamond(in)">
                                      <p:cBhvr>
                                        <p:cTn id="27" dur="2000"/>
                                        <p:tgtEl>
                                          <p:spTgt spid="17510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75109">
                                            <p:txEl>
                                              <p:pRg st="1" end="1"/>
                                            </p:txEl>
                                          </p:spTgt>
                                        </p:tgtEl>
                                        <p:attrNameLst>
                                          <p:attrName>style.visibility</p:attrName>
                                        </p:attrNameLst>
                                      </p:cBhvr>
                                      <p:to>
                                        <p:strVal val="visible"/>
                                      </p:to>
                                    </p:set>
                                    <p:animEffect transition="in" filter="diamond(in)">
                                      <p:cBhvr>
                                        <p:cTn id="32" dur="2000"/>
                                        <p:tgtEl>
                                          <p:spTgt spid="175109">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75109">
                                            <p:txEl>
                                              <p:pRg st="2" end="2"/>
                                            </p:txEl>
                                          </p:spTgt>
                                        </p:tgtEl>
                                        <p:attrNameLst>
                                          <p:attrName>style.visibility</p:attrName>
                                        </p:attrNameLst>
                                      </p:cBhvr>
                                      <p:to>
                                        <p:strVal val="visible"/>
                                      </p:to>
                                    </p:set>
                                    <p:animEffect transition="in" filter="diamond(in)">
                                      <p:cBhvr>
                                        <p:cTn id="37" dur="2000"/>
                                        <p:tgtEl>
                                          <p:spTgt spid="175109">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75110"/>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175111"/>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27" presetClass="entr" presetSubtype="0" fill="hold" grpId="0" nodeType="clickEffect">
                                  <p:stCondLst>
                                    <p:cond delay="0"/>
                                  </p:stCondLst>
                                  <p:iterate type="lt">
                                    <p:tmPct val="50000"/>
                                  </p:iterate>
                                  <p:childTnLst>
                                    <p:set>
                                      <p:cBhvr>
                                        <p:cTn id="49" dur="1" fill="hold">
                                          <p:stCondLst>
                                            <p:cond delay="0"/>
                                          </p:stCondLst>
                                        </p:cTn>
                                        <p:tgtEl>
                                          <p:spTgt spid="175124"/>
                                        </p:tgtEl>
                                        <p:attrNameLst>
                                          <p:attrName>style.visibility</p:attrName>
                                        </p:attrNameLst>
                                      </p:cBhvr>
                                      <p:to>
                                        <p:strVal val="visible"/>
                                      </p:to>
                                    </p:set>
                                    <p:anim calcmode="discrete" valueType="clr">
                                      <p:cBhvr override="childStyle">
                                        <p:cTn id="50" dur="80"/>
                                        <p:tgtEl>
                                          <p:spTgt spid="175124"/>
                                        </p:tgtEl>
                                        <p:attrNameLst>
                                          <p:attrName>style.color</p:attrName>
                                        </p:attrNameLst>
                                      </p:cBhvr>
                                      <p:tavLst>
                                        <p:tav tm="0">
                                          <p:val>
                                            <p:clrVal>
                                              <a:schemeClr val="accent2"/>
                                            </p:clrVal>
                                          </p:val>
                                        </p:tav>
                                        <p:tav tm="50000">
                                          <p:val>
                                            <p:clrVal>
                                              <a:schemeClr val="hlink"/>
                                            </p:clrVal>
                                          </p:val>
                                        </p:tav>
                                      </p:tavLst>
                                    </p:anim>
                                    <p:anim calcmode="discrete" valueType="clr">
                                      <p:cBhvr>
                                        <p:cTn id="51" dur="80"/>
                                        <p:tgtEl>
                                          <p:spTgt spid="175124"/>
                                        </p:tgtEl>
                                        <p:attrNameLst>
                                          <p:attrName>fillcolor</p:attrName>
                                        </p:attrNameLst>
                                      </p:cBhvr>
                                      <p:tavLst>
                                        <p:tav tm="0">
                                          <p:val>
                                            <p:clrVal>
                                              <a:schemeClr val="accent2"/>
                                            </p:clrVal>
                                          </p:val>
                                        </p:tav>
                                        <p:tav tm="50000">
                                          <p:val>
                                            <p:clrVal>
                                              <a:schemeClr val="hlink"/>
                                            </p:clrVal>
                                          </p:val>
                                        </p:tav>
                                      </p:tavLst>
                                    </p:anim>
                                    <p:set>
                                      <p:cBhvr>
                                        <p:cTn id="52" dur="80"/>
                                        <p:tgtEl>
                                          <p:spTgt spid="175124"/>
                                        </p:tgtEl>
                                        <p:attrNameLst>
                                          <p:attrName>fill.type</p:attrName>
                                        </p:attrNameLst>
                                      </p:cBhvr>
                                      <p:to>
                                        <p:strVal val="solid"/>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7511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75113"/>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175114"/>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175115"/>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175116"/>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175117"/>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175118"/>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175119"/>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nodeType="clickEffect">
                                  <p:stCondLst>
                                    <p:cond delay="0"/>
                                  </p:stCondLst>
                                  <p:childTnLst>
                                    <p:set>
                                      <p:cBhvr>
                                        <p:cTn id="88" dur="1" fill="hold">
                                          <p:stCondLst>
                                            <p:cond delay="0"/>
                                          </p:stCondLst>
                                        </p:cTn>
                                        <p:tgtEl>
                                          <p:spTgt spid="1751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7" grpId="0" build="p"/>
      <p:bldP spid="175109" grpId="0" build="p"/>
      <p:bldP spid="17512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ext Box 2"/>
          <p:cNvSpPr txBox="1"/>
          <p:nvPr/>
        </p:nvSpPr>
        <p:spPr>
          <a:xfrm>
            <a:off x="504825" y="665163"/>
            <a:ext cx="8243888" cy="5078412"/>
          </a:xfrm>
          <a:prstGeom prst="rect">
            <a:avLst/>
          </a:prstGeom>
          <a:noFill/>
          <a:ln w="9525">
            <a:noFill/>
          </a:ln>
        </p:spPr>
        <p:txBody>
          <a:bodyPr anchor="t">
            <a:spAutoFit/>
          </a:bodyPr>
          <a:lstStyle/>
          <a:p>
            <a:r>
              <a:rPr lang="en-US" altLang="zh-CN" sz="5400" b="1" dirty="0">
                <a:solidFill>
                  <a:schemeClr val="bg1"/>
                </a:solidFill>
                <a:latin typeface="Arial" panose="020B0604020202020204" pitchFamily="34" charset="0"/>
                <a:ea typeface="宋体" panose="02010600030101010101" pitchFamily="2" charset="-122"/>
              </a:rPr>
              <a:t>【</a:t>
            </a:r>
            <a:r>
              <a:rPr lang="zh-CN" altLang="en-US" sz="5400" b="1" dirty="0">
                <a:solidFill>
                  <a:schemeClr val="bg1"/>
                </a:solidFill>
                <a:latin typeface="Arial" panose="020B0604020202020204" pitchFamily="34" charset="0"/>
                <a:ea typeface="宋体" panose="02010600030101010101" pitchFamily="2" charset="-122"/>
              </a:rPr>
              <a:t>湖南卷</a:t>
            </a:r>
            <a:r>
              <a:rPr lang="en-US" altLang="zh-CN" sz="5400" b="1" dirty="0">
                <a:solidFill>
                  <a:schemeClr val="bg1"/>
                </a:solidFill>
                <a:latin typeface="Arial" panose="020B0604020202020204" pitchFamily="34" charset="0"/>
                <a:ea typeface="宋体" panose="02010600030101010101" pitchFamily="2" charset="-122"/>
              </a:rPr>
              <a:t>】</a:t>
            </a:r>
          </a:p>
          <a:p>
            <a:endParaRPr lang="en-US" altLang="zh-CN" sz="5400" b="1" dirty="0">
              <a:solidFill>
                <a:schemeClr val="bg1"/>
              </a:solidFill>
              <a:latin typeface="Arial" panose="020B0604020202020204" pitchFamily="34" charset="0"/>
              <a:ea typeface="宋体" panose="02010600030101010101" pitchFamily="2" charset="-122"/>
            </a:endParaRPr>
          </a:p>
          <a:p>
            <a:r>
              <a:rPr lang="en-US" altLang="zh-CN" sz="5400" b="1" dirty="0">
                <a:solidFill>
                  <a:schemeClr val="bg1"/>
                </a:solidFill>
                <a:latin typeface="Arial" panose="020B0604020202020204" pitchFamily="34" charset="0"/>
                <a:ea typeface="宋体" panose="02010600030101010101" pitchFamily="2" charset="-122"/>
              </a:rPr>
              <a:t>       </a:t>
            </a:r>
            <a:r>
              <a:rPr lang="zh-CN" altLang="en-US" sz="5400" b="1" dirty="0">
                <a:solidFill>
                  <a:schemeClr val="bg1"/>
                </a:solidFill>
                <a:latin typeface="Arial" panose="020B0604020202020204" pitchFamily="34" charset="0"/>
                <a:ea typeface="宋体" panose="02010600030101010101" pitchFamily="2" charset="-122"/>
              </a:rPr>
              <a:t>宥过无大刑故无小帝</a:t>
            </a:r>
            <a:br>
              <a:rPr lang="zh-CN" altLang="en-US" sz="5400" b="1" dirty="0">
                <a:solidFill>
                  <a:schemeClr val="bg1"/>
                </a:solidFill>
                <a:latin typeface="Arial" panose="020B0604020202020204" pitchFamily="34" charset="0"/>
                <a:ea typeface="宋体" panose="02010600030101010101" pitchFamily="2" charset="-122"/>
              </a:rPr>
            </a:br>
            <a:r>
              <a:rPr lang="zh-CN" altLang="en-US" sz="5400" b="1" dirty="0">
                <a:solidFill>
                  <a:schemeClr val="bg1"/>
                </a:solidFill>
                <a:latin typeface="Arial" panose="020B0604020202020204" pitchFamily="34" charset="0"/>
                <a:ea typeface="宋体" panose="02010600030101010101" pitchFamily="2" charset="-122"/>
              </a:rPr>
              <a:t>者之政也以佚道使人虽劳</a:t>
            </a:r>
            <a:br>
              <a:rPr lang="zh-CN" altLang="en-US" sz="5400" b="1" dirty="0">
                <a:solidFill>
                  <a:schemeClr val="bg1"/>
                </a:solidFill>
                <a:latin typeface="Arial" panose="020B0604020202020204" pitchFamily="34" charset="0"/>
                <a:ea typeface="宋体" panose="02010600030101010101" pitchFamily="2" charset="-122"/>
              </a:rPr>
            </a:br>
            <a:r>
              <a:rPr lang="zh-CN" altLang="en-US" sz="5400" b="1" dirty="0">
                <a:solidFill>
                  <a:schemeClr val="bg1"/>
                </a:solidFill>
                <a:latin typeface="Arial" panose="020B0604020202020204" pitchFamily="34" charset="0"/>
                <a:ea typeface="宋体" panose="02010600030101010101" pitchFamily="2" charset="-122"/>
              </a:rPr>
              <a:t>不怨以生道杀人虽死不怨</a:t>
            </a:r>
            <a:br>
              <a:rPr lang="zh-CN" altLang="en-US" sz="5400" b="1" dirty="0">
                <a:solidFill>
                  <a:schemeClr val="bg1"/>
                </a:solidFill>
                <a:latin typeface="Arial" panose="020B0604020202020204" pitchFamily="34" charset="0"/>
                <a:ea typeface="宋体" panose="02010600030101010101" pitchFamily="2" charset="-122"/>
              </a:rPr>
            </a:br>
            <a:r>
              <a:rPr lang="zh-CN" altLang="en-US" sz="5400" b="1" dirty="0">
                <a:solidFill>
                  <a:schemeClr val="bg1"/>
                </a:solidFill>
                <a:latin typeface="Arial" panose="020B0604020202020204" pitchFamily="34" charset="0"/>
                <a:ea typeface="宋体" panose="02010600030101010101" pitchFamily="2" charset="-122"/>
              </a:rPr>
              <a:t>杀者王者之事也  </a:t>
            </a:r>
          </a:p>
        </p:txBody>
      </p:sp>
      <p:sp>
        <p:nvSpPr>
          <p:cNvPr id="221187" name="Line 3"/>
          <p:cNvSpPr/>
          <p:nvPr/>
        </p:nvSpPr>
        <p:spPr>
          <a:xfrm flipH="1">
            <a:off x="4427538" y="2492375"/>
            <a:ext cx="503237" cy="647700"/>
          </a:xfrm>
          <a:prstGeom prst="line">
            <a:avLst/>
          </a:prstGeom>
          <a:ln w="34925" cap="flat" cmpd="sng">
            <a:solidFill>
              <a:srgbClr val="FF0000"/>
            </a:solidFill>
            <a:prstDash val="solid"/>
            <a:round/>
            <a:headEnd type="none" w="med" len="med"/>
            <a:tailEnd type="none" w="med" len="med"/>
          </a:ln>
        </p:spPr>
      </p:sp>
      <p:sp>
        <p:nvSpPr>
          <p:cNvPr id="221189" name="Line 5"/>
          <p:cNvSpPr/>
          <p:nvPr/>
        </p:nvSpPr>
        <p:spPr>
          <a:xfrm flipH="1">
            <a:off x="7235825" y="2420938"/>
            <a:ext cx="503238" cy="647700"/>
          </a:xfrm>
          <a:prstGeom prst="line">
            <a:avLst/>
          </a:prstGeom>
          <a:ln w="34925" cap="flat" cmpd="sng">
            <a:solidFill>
              <a:srgbClr val="FF0000"/>
            </a:solidFill>
            <a:prstDash val="solid"/>
            <a:round/>
            <a:headEnd type="none" w="med" len="med"/>
            <a:tailEnd type="none" w="med" len="med"/>
          </a:ln>
        </p:spPr>
      </p:sp>
      <p:sp>
        <p:nvSpPr>
          <p:cNvPr id="221190" name="Line 6"/>
          <p:cNvSpPr/>
          <p:nvPr/>
        </p:nvSpPr>
        <p:spPr>
          <a:xfrm flipH="1">
            <a:off x="3132138" y="3357563"/>
            <a:ext cx="503237" cy="647700"/>
          </a:xfrm>
          <a:prstGeom prst="line">
            <a:avLst/>
          </a:prstGeom>
          <a:ln w="34925" cap="flat" cmpd="sng">
            <a:solidFill>
              <a:srgbClr val="FF0000"/>
            </a:solidFill>
            <a:prstDash val="solid"/>
            <a:round/>
            <a:headEnd type="none" w="med" len="med"/>
            <a:tailEnd type="none" w="med" len="med"/>
          </a:ln>
        </p:spPr>
      </p:sp>
      <p:sp>
        <p:nvSpPr>
          <p:cNvPr id="221191" name="Line 7"/>
          <p:cNvSpPr/>
          <p:nvPr/>
        </p:nvSpPr>
        <p:spPr>
          <a:xfrm flipH="1">
            <a:off x="6588125" y="3284538"/>
            <a:ext cx="503238" cy="647700"/>
          </a:xfrm>
          <a:prstGeom prst="line">
            <a:avLst/>
          </a:prstGeom>
          <a:ln w="34925" cap="flat" cmpd="sng">
            <a:solidFill>
              <a:srgbClr val="FF0000"/>
            </a:solidFill>
            <a:prstDash val="solid"/>
            <a:round/>
            <a:headEnd type="none" w="med" len="med"/>
            <a:tailEnd type="none" w="med" len="med"/>
          </a:ln>
        </p:spPr>
      </p:sp>
      <p:sp>
        <p:nvSpPr>
          <p:cNvPr id="221192" name="Line 8"/>
          <p:cNvSpPr/>
          <p:nvPr/>
        </p:nvSpPr>
        <p:spPr>
          <a:xfrm flipH="1">
            <a:off x="1763713" y="4149725"/>
            <a:ext cx="503237" cy="647700"/>
          </a:xfrm>
          <a:prstGeom prst="line">
            <a:avLst/>
          </a:prstGeom>
          <a:ln w="34925" cap="flat" cmpd="sng">
            <a:solidFill>
              <a:srgbClr val="FF0000"/>
            </a:solidFill>
            <a:prstDash val="solid"/>
            <a:round/>
            <a:headEnd type="none" w="med" len="med"/>
            <a:tailEnd type="none" w="med" len="med"/>
          </a:ln>
        </p:spPr>
      </p:sp>
      <p:sp>
        <p:nvSpPr>
          <p:cNvPr id="221193" name="Line 9"/>
          <p:cNvSpPr/>
          <p:nvPr/>
        </p:nvSpPr>
        <p:spPr>
          <a:xfrm flipH="1">
            <a:off x="5076825" y="4149725"/>
            <a:ext cx="503238" cy="647700"/>
          </a:xfrm>
          <a:prstGeom prst="line">
            <a:avLst/>
          </a:prstGeom>
          <a:ln w="34925" cap="flat" cmpd="sng">
            <a:solidFill>
              <a:srgbClr val="FF0000"/>
            </a:solidFill>
            <a:prstDash val="solid"/>
            <a:round/>
            <a:headEnd type="none" w="med" len="med"/>
            <a:tailEnd type="none" w="med" len="med"/>
          </a:ln>
        </p:spPr>
      </p:sp>
      <p:sp>
        <p:nvSpPr>
          <p:cNvPr id="221194" name="Line 10"/>
          <p:cNvSpPr/>
          <p:nvPr/>
        </p:nvSpPr>
        <p:spPr>
          <a:xfrm flipH="1">
            <a:off x="5076825" y="4149725"/>
            <a:ext cx="503238" cy="647700"/>
          </a:xfrm>
          <a:prstGeom prst="line">
            <a:avLst/>
          </a:prstGeom>
          <a:ln w="34925" cap="flat" cmpd="sng">
            <a:solidFill>
              <a:srgbClr val="FF0000"/>
            </a:solidFill>
            <a:prstDash val="solid"/>
            <a:round/>
            <a:headEnd type="none" w="med" len="med"/>
            <a:tailEnd type="none" w="med" len="med"/>
          </a:ln>
        </p:spPr>
      </p:sp>
      <p:sp>
        <p:nvSpPr>
          <p:cNvPr id="221195" name="Line 11"/>
          <p:cNvSpPr/>
          <p:nvPr/>
        </p:nvSpPr>
        <p:spPr>
          <a:xfrm flipH="1">
            <a:off x="1763713" y="4941888"/>
            <a:ext cx="503237" cy="647700"/>
          </a:xfrm>
          <a:prstGeom prst="line">
            <a:avLst/>
          </a:prstGeom>
          <a:ln w="34925" cap="flat" cmpd="sng">
            <a:solidFill>
              <a:srgbClr val="FF0000"/>
            </a:solidFill>
            <a:prstDash val="solid"/>
            <a:round/>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118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118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119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119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119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119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119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11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 Box 2"/>
          <p:cNvSpPr txBox="1"/>
          <p:nvPr/>
        </p:nvSpPr>
        <p:spPr>
          <a:xfrm>
            <a:off x="0" y="0"/>
            <a:ext cx="9144000" cy="6740525"/>
          </a:xfrm>
          <a:prstGeom prst="rect">
            <a:avLst/>
          </a:prstGeom>
          <a:noFill/>
          <a:ln w="9525">
            <a:noFill/>
          </a:ln>
        </p:spPr>
        <p:txBody>
          <a:bodyPr anchor="t">
            <a:spAutoFit/>
          </a:bodyPr>
          <a:lstStyle/>
          <a:p>
            <a:r>
              <a:rPr lang="en-US" altLang="zh-CN" sz="3600" b="1" dirty="0">
                <a:solidFill>
                  <a:schemeClr val="bg1"/>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湖南卷</a:t>
            </a:r>
            <a:r>
              <a:rPr lang="en-US" altLang="zh-CN" sz="3600" b="1" dirty="0">
                <a:solidFill>
                  <a:schemeClr val="bg1"/>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下列用“</a:t>
            </a:r>
            <a:r>
              <a:rPr lang="en-US" altLang="zh-CN" sz="3600" b="1" dirty="0">
                <a:solidFill>
                  <a:schemeClr val="bg1"/>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给文中画波浪线部分的断句，正确的一项是</a:t>
            </a:r>
          </a:p>
          <a:p>
            <a:r>
              <a:rPr lang="zh-CN" altLang="en-US" sz="3600" b="1" dirty="0">
                <a:solidFill>
                  <a:schemeClr val="bg1"/>
                </a:solidFill>
                <a:latin typeface="Arial" panose="020B0604020202020204" pitchFamily="34" charset="0"/>
                <a:ea typeface="宋体" panose="02010600030101010101" pitchFamily="2" charset="-122"/>
              </a:rPr>
              <a:t>     感愤郁塞触事而发故其文立言之旨多今人之笑为迂者</a:t>
            </a:r>
          </a:p>
          <a:p>
            <a:r>
              <a:rPr lang="en-US" altLang="zh-CN" sz="3600" b="1" dirty="0">
                <a:solidFill>
                  <a:schemeClr val="bg1"/>
                </a:solidFill>
                <a:latin typeface="Arial" panose="020B0604020202020204" pitchFamily="34" charset="0"/>
                <a:ea typeface="宋体" panose="02010600030101010101" pitchFamily="2" charset="-122"/>
              </a:rPr>
              <a:t>A</a:t>
            </a:r>
            <a:r>
              <a:rPr lang="zh-CN" altLang="en-US" sz="3600" b="1" dirty="0">
                <a:solidFill>
                  <a:schemeClr val="bg1"/>
                </a:solidFill>
                <a:latin typeface="Arial" panose="020B0604020202020204" pitchFamily="34" charset="0"/>
                <a:ea typeface="宋体" panose="02010600030101010101" pitchFamily="2" charset="-122"/>
              </a:rPr>
              <a:t>．感愤郁塞</a:t>
            </a:r>
            <a:r>
              <a:rPr lang="en-US" altLang="zh-CN" sz="3600" b="1" dirty="0">
                <a:solidFill>
                  <a:srgbClr val="FFFF00"/>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触事而发</a:t>
            </a:r>
            <a:r>
              <a:rPr lang="en-US" altLang="zh-CN" sz="3600" b="1" dirty="0">
                <a:solidFill>
                  <a:srgbClr val="FFFF00"/>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故其文立言之旨</a:t>
            </a:r>
            <a:r>
              <a:rPr lang="en-US" altLang="zh-CN" sz="3600" b="1" dirty="0">
                <a:solidFill>
                  <a:srgbClr val="FFFF00"/>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多</a:t>
            </a:r>
            <a:br>
              <a:rPr lang="zh-CN" altLang="en-US" sz="3600" b="1" dirty="0">
                <a:solidFill>
                  <a:schemeClr val="bg1"/>
                </a:solidFill>
                <a:latin typeface="Arial" panose="020B0604020202020204" pitchFamily="34" charset="0"/>
                <a:ea typeface="宋体" panose="02010600030101010101" pitchFamily="2" charset="-122"/>
              </a:rPr>
            </a:br>
            <a:r>
              <a:rPr lang="zh-CN" altLang="en-US" sz="3600" b="1" dirty="0">
                <a:solidFill>
                  <a:schemeClr val="bg1"/>
                </a:solidFill>
                <a:latin typeface="Arial" panose="020B0604020202020204" pitchFamily="34" charset="0"/>
                <a:ea typeface="宋体" panose="02010600030101010101" pitchFamily="2" charset="-122"/>
              </a:rPr>
              <a:t>      今人之笑为迂者</a:t>
            </a:r>
          </a:p>
          <a:p>
            <a:r>
              <a:rPr lang="en-US" altLang="zh-CN" sz="3600" b="1" dirty="0">
                <a:solidFill>
                  <a:schemeClr val="bg1"/>
                </a:solidFill>
                <a:latin typeface="Arial" panose="020B0604020202020204" pitchFamily="34" charset="0"/>
                <a:ea typeface="宋体" panose="02010600030101010101" pitchFamily="2" charset="-122"/>
              </a:rPr>
              <a:t>B</a:t>
            </a:r>
            <a:r>
              <a:rPr lang="zh-CN" altLang="en-US" sz="3600" b="1" dirty="0">
                <a:solidFill>
                  <a:schemeClr val="bg1"/>
                </a:solidFill>
                <a:latin typeface="Arial" panose="020B0604020202020204" pitchFamily="34" charset="0"/>
                <a:ea typeface="宋体" panose="02010600030101010101" pitchFamily="2" charset="-122"/>
              </a:rPr>
              <a:t>．感愤郁塞</a:t>
            </a:r>
            <a:r>
              <a:rPr lang="en-US" altLang="zh-CN" sz="3600" b="1" dirty="0">
                <a:solidFill>
                  <a:srgbClr val="FFFF00"/>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触事而发故</a:t>
            </a:r>
            <a:r>
              <a:rPr lang="en-US" altLang="zh-CN" sz="3600" b="1" dirty="0">
                <a:solidFill>
                  <a:srgbClr val="FFFF00"/>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其文立言之旨多</a:t>
            </a:r>
            <a:r>
              <a:rPr lang="en-US" altLang="zh-CN" sz="3600" b="1" dirty="0">
                <a:solidFill>
                  <a:srgbClr val="FFFF00"/>
                </a:solidFill>
                <a:latin typeface="Arial" panose="020B0604020202020204" pitchFamily="34" charset="0"/>
                <a:ea typeface="宋体" panose="02010600030101010101" pitchFamily="2" charset="-122"/>
              </a:rPr>
              <a:t>/</a:t>
            </a:r>
            <a:br>
              <a:rPr lang="en-US" altLang="zh-CN" sz="3600" b="1" dirty="0">
                <a:solidFill>
                  <a:srgbClr val="FFFF00"/>
                </a:solidFill>
                <a:latin typeface="Arial" panose="020B0604020202020204" pitchFamily="34" charset="0"/>
                <a:ea typeface="宋体" panose="02010600030101010101" pitchFamily="2" charset="-122"/>
              </a:rPr>
            </a:br>
            <a:r>
              <a:rPr lang="en-US" altLang="zh-CN" sz="3600" b="1" dirty="0">
                <a:solidFill>
                  <a:srgbClr val="FFFF00"/>
                </a:solidFill>
                <a:latin typeface="Arial" panose="020B0604020202020204" pitchFamily="34" charset="0"/>
                <a:ea typeface="宋体" panose="02010600030101010101" pitchFamily="2" charset="-122"/>
              </a:rPr>
              <a:t>      </a:t>
            </a:r>
            <a:r>
              <a:rPr lang="zh-CN" altLang="en-US" sz="3600" b="1" dirty="0">
                <a:solidFill>
                  <a:schemeClr val="bg1"/>
                </a:solidFill>
                <a:latin typeface="Arial" panose="020B0604020202020204" pitchFamily="34" charset="0"/>
                <a:ea typeface="宋体" panose="02010600030101010101" pitchFamily="2" charset="-122"/>
              </a:rPr>
              <a:t>今人之笑为迂者</a:t>
            </a:r>
          </a:p>
          <a:p>
            <a:r>
              <a:rPr lang="en-US" altLang="zh-CN" sz="3600" b="1" dirty="0">
                <a:solidFill>
                  <a:schemeClr val="bg1"/>
                </a:solidFill>
                <a:latin typeface="Arial" panose="020B0604020202020204" pitchFamily="34" charset="0"/>
                <a:ea typeface="宋体" panose="02010600030101010101" pitchFamily="2" charset="-122"/>
              </a:rPr>
              <a:t>C</a:t>
            </a:r>
            <a:r>
              <a:rPr lang="zh-CN" altLang="en-US" sz="3600" b="1" dirty="0">
                <a:solidFill>
                  <a:schemeClr val="bg1"/>
                </a:solidFill>
                <a:latin typeface="Arial" panose="020B0604020202020204" pitchFamily="34" charset="0"/>
                <a:ea typeface="宋体" panose="02010600030101010101" pitchFamily="2" charset="-122"/>
              </a:rPr>
              <a:t>．感愤郁塞</a:t>
            </a:r>
            <a:r>
              <a:rPr lang="en-US" altLang="zh-CN" sz="3600" b="1" dirty="0">
                <a:solidFill>
                  <a:srgbClr val="FFFF00"/>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触事而发</a:t>
            </a:r>
            <a:r>
              <a:rPr lang="en-US" altLang="zh-CN" sz="3600" b="1" dirty="0">
                <a:solidFill>
                  <a:srgbClr val="FFFF00"/>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故其文立言之旨多</a:t>
            </a:r>
            <a:r>
              <a:rPr lang="en-US" altLang="zh-CN" sz="3600" b="1" dirty="0">
                <a:solidFill>
                  <a:srgbClr val="FFFF00"/>
                </a:solidFill>
                <a:latin typeface="Arial" panose="020B0604020202020204" pitchFamily="34" charset="0"/>
                <a:ea typeface="宋体" panose="02010600030101010101" pitchFamily="2" charset="-122"/>
              </a:rPr>
              <a:t>/</a:t>
            </a:r>
            <a:br>
              <a:rPr lang="en-US" altLang="zh-CN" sz="3600" b="1" dirty="0">
                <a:solidFill>
                  <a:srgbClr val="FFFF00"/>
                </a:solidFill>
                <a:latin typeface="Arial" panose="020B0604020202020204" pitchFamily="34" charset="0"/>
                <a:ea typeface="宋体" panose="02010600030101010101" pitchFamily="2" charset="-122"/>
              </a:rPr>
            </a:br>
            <a:r>
              <a:rPr lang="en-US" altLang="zh-CN" sz="3600" b="1" dirty="0">
                <a:solidFill>
                  <a:srgbClr val="FFFF00"/>
                </a:solidFill>
                <a:latin typeface="Arial" panose="020B0604020202020204" pitchFamily="34" charset="0"/>
                <a:ea typeface="宋体" panose="02010600030101010101" pitchFamily="2" charset="-122"/>
              </a:rPr>
              <a:t>      </a:t>
            </a:r>
            <a:r>
              <a:rPr lang="zh-CN" altLang="en-US" sz="3600" b="1" dirty="0">
                <a:solidFill>
                  <a:schemeClr val="bg1"/>
                </a:solidFill>
                <a:latin typeface="Arial" panose="020B0604020202020204" pitchFamily="34" charset="0"/>
                <a:ea typeface="宋体" panose="02010600030101010101" pitchFamily="2" charset="-122"/>
              </a:rPr>
              <a:t>今人之笑为迂者</a:t>
            </a:r>
          </a:p>
          <a:p>
            <a:r>
              <a:rPr lang="en-US" altLang="zh-CN" sz="3600" b="1" dirty="0">
                <a:solidFill>
                  <a:schemeClr val="bg1"/>
                </a:solidFill>
                <a:latin typeface="Arial" panose="020B0604020202020204" pitchFamily="34" charset="0"/>
                <a:ea typeface="宋体" panose="02010600030101010101" pitchFamily="2" charset="-122"/>
              </a:rPr>
              <a:t>D</a:t>
            </a:r>
            <a:r>
              <a:rPr lang="zh-CN" altLang="en-US" sz="3600" b="1" dirty="0">
                <a:solidFill>
                  <a:schemeClr val="bg1"/>
                </a:solidFill>
                <a:latin typeface="Arial" panose="020B0604020202020204" pitchFamily="34" charset="0"/>
                <a:ea typeface="宋体" panose="02010600030101010101" pitchFamily="2" charset="-122"/>
              </a:rPr>
              <a:t>．感愤郁塞</a:t>
            </a:r>
            <a:r>
              <a:rPr lang="en-US" altLang="zh-CN" sz="3600" b="1" dirty="0">
                <a:solidFill>
                  <a:srgbClr val="FFFF00"/>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触事而发故</a:t>
            </a:r>
            <a:r>
              <a:rPr lang="en-US" altLang="zh-CN" sz="3600" b="1" dirty="0">
                <a:solidFill>
                  <a:srgbClr val="FFFF00"/>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其文立言之旨多</a:t>
            </a:r>
            <a:r>
              <a:rPr lang="en-US" altLang="zh-CN" sz="3600" b="1" dirty="0">
                <a:solidFill>
                  <a:srgbClr val="FFFF00"/>
                </a:solidFill>
                <a:latin typeface="Arial" panose="020B0604020202020204" pitchFamily="34" charset="0"/>
                <a:ea typeface="宋体" panose="02010600030101010101" pitchFamily="2" charset="-122"/>
              </a:rPr>
              <a:t>/</a:t>
            </a:r>
            <a:br>
              <a:rPr lang="en-US" altLang="zh-CN" sz="3600" b="1" dirty="0">
                <a:solidFill>
                  <a:srgbClr val="FFFF00"/>
                </a:solidFill>
                <a:latin typeface="Arial" panose="020B0604020202020204" pitchFamily="34" charset="0"/>
                <a:ea typeface="宋体" panose="02010600030101010101" pitchFamily="2" charset="-122"/>
              </a:rPr>
            </a:br>
            <a:r>
              <a:rPr lang="en-US" altLang="zh-CN" sz="3600" b="1" dirty="0">
                <a:solidFill>
                  <a:srgbClr val="FFFF00"/>
                </a:solidFill>
                <a:latin typeface="Arial" panose="020B0604020202020204" pitchFamily="34" charset="0"/>
                <a:ea typeface="宋体" panose="02010600030101010101" pitchFamily="2" charset="-122"/>
              </a:rPr>
              <a:t>       </a:t>
            </a:r>
            <a:r>
              <a:rPr lang="zh-CN" altLang="en-US" sz="3600" b="1" dirty="0">
                <a:solidFill>
                  <a:schemeClr val="bg1"/>
                </a:solidFill>
                <a:latin typeface="Arial" panose="020B0604020202020204" pitchFamily="34" charset="0"/>
                <a:ea typeface="宋体" panose="02010600030101010101" pitchFamily="2" charset="-122"/>
              </a:rPr>
              <a:t>今人之笑为迂者</a:t>
            </a:r>
            <a:r>
              <a:rPr lang="zh-CN" altLang="en-US" sz="3600" dirty="0">
                <a:solidFill>
                  <a:schemeClr val="bg1"/>
                </a:solidFill>
                <a:latin typeface="Arial" panose="020B0604020202020204" pitchFamily="34" charset="0"/>
                <a:ea typeface="宋体" panose="02010600030101010101" pitchFamily="2" charset="-122"/>
              </a:rPr>
              <a:t> </a:t>
            </a:r>
          </a:p>
        </p:txBody>
      </p:sp>
      <p:sp>
        <p:nvSpPr>
          <p:cNvPr id="160771" name="Oval 3"/>
          <p:cNvSpPr/>
          <p:nvPr/>
        </p:nvSpPr>
        <p:spPr>
          <a:xfrm>
            <a:off x="0" y="2205038"/>
            <a:ext cx="719138" cy="649287"/>
          </a:xfrm>
          <a:prstGeom prst="ellipse">
            <a:avLst/>
          </a:prstGeom>
          <a:noFill/>
          <a:ln w="63500" cap="flat" cmpd="sng">
            <a:solidFill>
              <a:srgbClr val="FF0000"/>
            </a:solidFill>
            <a:prstDash val="solid"/>
            <a:round/>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pic>
        <p:nvPicPr>
          <p:cNvPr id="53251" name="Picture 4" descr="3a3"/>
          <p:cNvPicPr>
            <a:picLocks noChangeAspect="1"/>
          </p:cNvPicPr>
          <p:nvPr/>
        </p:nvPicPr>
        <p:blipFill>
          <a:blip r:embed="rId3" cstate="print">
            <a:clrChange>
              <a:clrFrom>
                <a:srgbClr val="E8EADD"/>
              </a:clrFrom>
              <a:clrTo>
                <a:srgbClr val="E8EADD">
                  <a:alpha val="0"/>
                </a:srgbClr>
              </a:clrTo>
            </a:clrChange>
            <a:lum bright="-29999" contrast="14000"/>
          </a:blip>
          <a:srcRect t="42343" r="52180" b="6534"/>
          <a:stretch>
            <a:fillRect/>
          </a:stretch>
        </p:blipFill>
        <p:spPr>
          <a:xfrm>
            <a:off x="7667625" y="5702300"/>
            <a:ext cx="1476375" cy="1155700"/>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60771"/>
                                        </p:tgtEl>
                                        <p:attrNameLst>
                                          <p:attrName>style.visibility</p:attrName>
                                        </p:attrNameLst>
                                      </p:cBhvr>
                                      <p:to>
                                        <p:strVal val="visible"/>
                                      </p:to>
                                    </p:set>
                                    <p:animEffect transition="in" filter="checkerboard(across)">
                                      <p:cBhvr>
                                        <p:cTn id="7" dur="500"/>
                                        <p:tgtEl>
                                          <p:spTgt spid="160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2" descr="3a3">
            <a:hlinkClick r:id="rId2" action="ppaction://hlinksldjump"/>
          </p:cNvPr>
          <p:cNvPicPr>
            <a:picLocks noChangeAspect="1"/>
          </p:cNvPicPr>
          <p:nvPr/>
        </p:nvPicPr>
        <p:blipFill>
          <a:blip r:embed="rId3" cstate="print">
            <a:clrChange>
              <a:clrFrom>
                <a:srgbClr val="E8EADD"/>
              </a:clrFrom>
              <a:clrTo>
                <a:srgbClr val="E8EADD">
                  <a:alpha val="0"/>
                </a:srgbClr>
              </a:clrTo>
            </a:clrChange>
            <a:lum bright="-29999" contrast="14000"/>
          </a:blip>
          <a:srcRect t="42343" r="52180" b="6534"/>
          <a:stretch>
            <a:fillRect/>
          </a:stretch>
        </p:blipFill>
        <p:spPr>
          <a:xfrm>
            <a:off x="7092950" y="5224463"/>
            <a:ext cx="2087563" cy="1635125"/>
          </a:xfrm>
          <a:prstGeom prst="rect">
            <a:avLst/>
          </a:prstGeom>
          <a:noFill/>
          <a:ln w="9525">
            <a:noFill/>
          </a:ln>
        </p:spPr>
      </p:pic>
      <p:sp>
        <p:nvSpPr>
          <p:cNvPr id="217091" name="Text Box 3"/>
          <p:cNvSpPr txBox="1"/>
          <p:nvPr/>
        </p:nvSpPr>
        <p:spPr>
          <a:xfrm>
            <a:off x="0" y="3213100"/>
            <a:ext cx="8424863" cy="762000"/>
          </a:xfrm>
          <a:prstGeom prst="rect">
            <a:avLst/>
          </a:prstGeom>
          <a:noFill/>
          <a:ln w="9525">
            <a:noFill/>
          </a:ln>
        </p:spPr>
        <p:txBody>
          <a:bodyPr anchor="t">
            <a:spAutoFit/>
          </a:bodyPr>
          <a:lstStyle/>
          <a:p>
            <a:r>
              <a:rPr lang="zh-CN" altLang="en-US" sz="4400" b="1" dirty="0">
                <a:solidFill>
                  <a:schemeClr val="bg1"/>
                </a:solidFill>
                <a:latin typeface="宋体" panose="02010600030101010101" pitchFamily="2" charset="-122"/>
                <a:ea typeface="黑体" panose="02010609060101010101" pitchFamily="49" charset="-122"/>
              </a:rPr>
              <a:t>　　</a:t>
            </a:r>
            <a:endParaRPr lang="zh-CN" altLang="en-US" sz="4400" dirty="0">
              <a:solidFill>
                <a:schemeClr val="bg1"/>
              </a:solidFill>
              <a:latin typeface="黑体" panose="02010609060101010101" pitchFamily="49" charset="-122"/>
              <a:ea typeface="黑体" panose="02010609060101010101" pitchFamily="49" charset="-122"/>
            </a:endParaRPr>
          </a:p>
        </p:txBody>
      </p:sp>
      <p:sp>
        <p:nvSpPr>
          <p:cNvPr id="217092" name="Text Box 4"/>
          <p:cNvSpPr txBox="1"/>
          <p:nvPr/>
        </p:nvSpPr>
        <p:spPr>
          <a:xfrm>
            <a:off x="755650" y="985838"/>
            <a:ext cx="7561263" cy="3381375"/>
          </a:xfrm>
          <a:prstGeom prst="rect">
            <a:avLst/>
          </a:prstGeom>
          <a:noFill/>
          <a:ln w="9525">
            <a:noFill/>
          </a:ln>
        </p:spPr>
        <p:txBody>
          <a:bodyPr anchor="t">
            <a:spAutoFit/>
          </a:bodyPr>
          <a:lstStyle/>
          <a:p>
            <a:r>
              <a:rPr lang="zh-CN" altLang="en-US" sz="5400" b="1" dirty="0">
                <a:solidFill>
                  <a:schemeClr val="bg1"/>
                </a:solidFill>
                <a:latin typeface="宋体" panose="02010600030101010101" pitchFamily="2" charset="-122"/>
                <a:ea typeface="黑体" panose="02010609060101010101" pitchFamily="49" charset="-122"/>
              </a:rPr>
              <a:t>　　</a:t>
            </a:r>
            <a:r>
              <a:rPr lang="zh-CN" altLang="en-US" sz="5400" dirty="0">
                <a:solidFill>
                  <a:schemeClr val="bg1"/>
                </a:solidFill>
                <a:latin typeface="黑体" panose="02010609060101010101" pitchFamily="49" charset="-122"/>
                <a:ea typeface="黑体" panose="02010609060101010101" pitchFamily="49" charset="-122"/>
              </a:rPr>
              <a:t>居易文辞富艳尤精</a:t>
            </a:r>
            <a:br>
              <a:rPr lang="zh-CN" altLang="en-US" sz="5400" dirty="0">
                <a:solidFill>
                  <a:schemeClr val="bg1"/>
                </a:solidFill>
                <a:latin typeface="黑体" panose="02010609060101010101" pitchFamily="49" charset="-122"/>
                <a:ea typeface="黑体" panose="02010609060101010101" pitchFamily="49" charset="-122"/>
              </a:rPr>
            </a:br>
            <a:r>
              <a:rPr lang="zh-CN" altLang="en-US" sz="5400" dirty="0">
                <a:solidFill>
                  <a:schemeClr val="bg1"/>
                </a:solidFill>
                <a:latin typeface="黑体" panose="02010609060101010101" pitchFamily="49" charset="-122"/>
                <a:ea typeface="黑体" panose="02010609060101010101" pitchFamily="49" charset="-122"/>
              </a:rPr>
              <a:t>于诗笔所著歌诗数十百</a:t>
            </a:r>
            <a:br>
              <a:rPr lang="zh-CN" altLang="en-US" sz="5400" dirty="0">
                <a:solidFill>
                  <a:schemeClr val="bg1"/>
                </a:solidFill>
                <a:latin typeface="黑体" panose="02010609060101010101" pitchFamily="49" charset="-122"/>
                <a:ea typeface="黑体" panose="02010609060101010101" pitchFamily="49" charset="-122"/>
              </a:rPr>
            </a:br>
            <a:r>
              <a:rPr lang="zh-CN" altLang="en-US" sz="5400" dirty="0">
                <a:solidFill>
                  <a:schemeClr val="bg1"/>
                </a:solidFill>
                <a:latin typeface="黑体" panose="02010609060101010101" pitchFamily="49" charset="-122"/>
                <a:ea typeface="黑体" panose="02010609060101010101" pitchFamily="49" charset="-122"/>
              </a:rPr>
              <a:t>篇皆意存讽赋箴时之病</a:t>
            </a:r>
            <a:br>
              <a:rPr lang="zh-CN" altLang="en-US" sz="5400" dirty="0">
                <a:solidFill>
                  <a:schemeClr val="bg1"/>
                </a:solidFill>
                <a:latin typeface="黑体" panose="02010609060101010101" pitchFamily="49" charset="-122"/>
                <a:ea typeface="黑体" panose="02010609060101010101" pitchFamily="49" charset="-122"/>
              </a:rPr>
            </a:br>
            <a:r>
              <a:rPr lang="zh-CN" altLang="en-US" sz="5400" dirty="0">
                <a:solidFill>
                  <a:schemeClr val="bg1"/>
                </a:solidFill>
                <a:latin typeface="黑体" panose="02010609060101010101" pitchFamily="49" charset="-122"/>
                <a:ea typeface="黑体" panose="02010609060101010101" pitchFamily="49" charset="-122"/>
              </a:rPr>
              <a:t>补政之缺而士君子多之</a:t>
            </a:r>
          </a:p>
        </p:txBody>
      </p:sp>
      <p:sp>
        <p:nvSpPr>
          <p:cNvPr id="55300" name="WordArt 5"/>
          <p:cNvSpPr>
            <a:spLocks noTextEdit="1"/>
          </p:cNvSpPr>
          <p:nvPr/>
        </p:nvSpPr>
        <p:spPr>
          <a:xfrm>
            <a:off x="3203575" y="5805488"/>
            <a:ext cx="3421063"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强化训练</a:t>
            </a:r>
          </a:p>
        </p:txBody>
      </p:sp>
      <p:sp>
        <p:nvSpPr>
          <p:cNvPr id="217094" name="Line 6"/>
          <p:cNvSpPr/>
          <p:nvPr/>
        </p:nvSpPr>
        <p:spPr>
          <a:xfrm flipH="1">
            <a:off x="6156325" y="1125538"/>
            <a:ext cx="503238" cy="647700"/>
          </a:xfrm>
          <a:prstGeom prst="line">
            <a:avLst/>
          </a:prstGeom>
          <a:ln w="34925" cap="flat" cmpd="sng">
            <a:solidFill>
              <a:srgbClr val="FF0000"/>
            </a:solidFill>
            <a:prstDash val="solid"/>
            <a:round/>
            <a:headEnd type="none" w="med" len="med"/>
            <a:tailEnd type="none" w="med" len="med"/>
          </a:ln>
        </p:spPr>
      </p:sp>
      <p:sp>
        <p:nvSpPr>
          <p:cNvPr id="217095" name="Line 7"/>
          <p:cNvSpPr/>
          <p:nvPr/>
        </p:nvSpPr>
        <p:spPr>
          <a:xfrm flipH="1">
            <a:off x="2700338" y="1989138"/>
            <a:ext cx="503237" cy="647700"/>
          </a:xfrm>
          <a:prstGeom prst="line">
            <a:avLst/>
          </a:prstGeom>
          <a:ln w="34925" cap="flat" cmpd="sng">
            <a:solidFill>
              <a:srgbClr val="FF0000"/>
            </a:solidFill>
            <a:prstDash val="solid"/>
            <a:round/>
            <a:headEnd type="none" w="med" len="med"/>
            <a:tailEnd type="none" w="med" len="med"/>
          </a:ln>
        </p:spPr>
      </p:sp>
      <p:sp>
        <p:nvSpPr>
          <p:cNvPr id="217096" name="Line 8"/>
          <p:cNvSpPr/>
          <p:nvPr/>
        </p:nvSpPr>
        <p:spPr>
          <a:xfrm flipH="1">
            <a:off x="1331913" y="2852738"/>
            <a:ext cx="503237" cy="647700"/>
          </a:xfrm>
          <a:prstGeom prst="line">
            <a:avLst/>
          </a:prstGeom>
          <a:ln w="34925" cap="flat" cmpd="sng">
            <a:solidFill>
              <a:srgbClr val="FF0000"/>
            </a:solidFill>
            <a:prstDash val="solid"/>
            <a:round/>
            <a:headEnd type="none" w="med" len="med"/>
            <a:tailEnd type="none" w="med" len="med"/>
          </a:ln>
        </p:spPr>
      </p:sp>
      <p:sp>
        <p:nvSpPr>
          <p:cNvPr id="217097" name="Line 9"/>
          <p:cNvSpPr/>
          <p:nvPr/>
        </p:nvSpPr>
        <p:spPr>
          <a:xfrm flipH="1">
            <a:off x="4716463" y="2781300"/>
            <a:ext cx="503237" cy="647700"/>
          </a:xfrm>
          <a:prstGeom prst="line">
            <a:avLst/>
          </a:prstGeom>
          <a:ln w="34925" cap="flat" cmpd="sng">
            <a:solidFill>
              <a:srgbClr val="FF0000"/>
            </a:solidFill>
            <a:prstDash val="solid"/>
            <a:round/>
            <a:headEnd type="none" w="med" len="med"/>
            <a:tailEnd type="none" w="med" len="med"/>
          </a:ln>
        </p:spPr>
      </p:sp>
      <p:sp>
        <p:nvSpPr>
          <p:cNvPr id="217098" name="Line 10"/>
          <p:cNvSpPr/>
          <p:nvPr/>
        </p:nvSpPr>
        <p:spPr>
          <a:xfrm flipH="1">
            <a:off x="7524750" y="2924175"/>
            <a:ext cx="503238" cy="647700"/>
          </a:xfrm>
          <a:prstGeom prst="line">
            <a:avLst/>
          </a:prstGeom>
          <a:ln w="34925" cap="flat" cmpd="sng">
            <a:solidFill>
              <a:srgbClr val="FF0000"/>
            </a:solidFill>
            <a:prstDash val="solid"/>
            <a:round/>
            <a:headEnd type="none" w="med" len="med"/>
            <a:tailEnd type="none" w="med" len="med"/>
          </a:ln>
        </p:spPr>
      </p:sp>
      <p:sp>
        <p:nvSpPr>
          <p:cNvPr id="217099" name="Line 11"/>
          <p:cNvSpPr/>
          <p:nvPr/>
        </p:nvSpPr>
        <p:spPr>
          <a:xfrm flipH="1">
            <a:off x="3419475" y="3644900"/>
            <a:ext cx="503238" cy="647700"/>
          </a:xfrm>
          <a:prstGeom prst="line">
            <a:avLst/>
          </a:prstGeom>
          <a:ln w="34925" cap="flat" cmpd="sng">
            <a:solidFill>
              <a:srgbClr val="FF0000"/>
            </a:solidFill>
            <a:prstDash val="solid"/>
            <a:round/>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17092">
                                            <p:txEl>
                                              <p:pRg st="0" end="0"/>
                                            </p:txEl>
                                          </p:spTgt>
                                        </p:tgtEl>
                                        <p:attrNameLst>
                                          <p:attrName>style.visibility</p:attrName>
                                        </p:attrNameLst>
                                      </p:cBhvr>
                                      <p:to>
                                        <p:strVal val="visible"/>
                                      </p:to>
                                    </p:set>
                                    <p:animEffect transition="in" filter="diamond(in)">
                                      <p:cBhvr>
                                        <p:cTn id="7" dur="2000"/>
                                        <p:tgtEl>
                                          <p:spTgt spid="21709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17091">
                                            <p:txEl>
                                              <p:pRg st="0" end="0"/>
                                            </p:txEl>
                                          </p:spTgt>
                                        </p:tgtEl>
                                        <p:attrNameLst>
                                          <p:attrName>style.visibility</p:attrName>
                                        </p:attrNameLst>
                                      </p:cBhvr>
                                      <p:to>
                                        <p:strVal val="visible"/>
                                      </p:to>
                                    </p:set>
                                    <p:animEffect transition="in" filter="diamond(in)">
                                      <p:cBhvr>
                                        <p:cTn id="12" dur="2000"/>
                                        <p:tgtEl>
                                          <p:spTgt spid="21709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1709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1709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1709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1709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1709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170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1" grpId="0" build="p"/>
      <p:bldP spid="217092"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5" name="Text Box 3"/>
          <p:cNvSpPr txBox="1"/>
          <p:nvPr/>
        </p:nvSpPr>
        <p:spPr>
          <a:xfrm>
            <a:off x="0" y="981075"/>
            <a:ext cx="9144000" cy="5210175"/>
          </a:xfrm>
          <a:prstGeom prst="rect">
            <a:avLst/>
          </a:prstGeom>
          <a:noFill/>
          <a:ln w="9525">
            <a:noFill/>
          </a:ln>
        </p:spPr>
        <p:txBody>
          <a:bodyPr anchor="t">
            <a:spAutoFit/>
          </a:bodyPr>
          <a:lstStyle/>
          <a:p>
            <a:r>
              <a:rPr lang="zh-CN" altLang="zh-CN" sz="3600" dirty="0">
                <a:solidFill>
                  <a:schemeClr val="bg1"/>
                </a:solidFill>
                <a:latin typeface="黑体" panose="02010609060101010101" pitchFamily="49" charset="-122"/>
                <a:ea typeface="黑体" panose="02010609060101010101" pitchFamily="49" charset="-122"/>
              </a:rPr>
              <a:t>用斜线（/）给下面文言文断句</a:t>
            </a:r>
            <a:r>
              <a:rPr lang="zh-CN" altLang="en-US" sz="3600" dirty="0">
                <a:solidFill>
                  <a:schemeClr val="bg1"/>
                </a:solidFill>
                <a:latin typeface="黑体" panose="02010609060101010101" pitchFamily="49" charset="-122"/>
                <a:ea typeface="黑体" panose="02010609060101010101" pitchFamily="49" charset="-122"/>
              </a:rPr>
              <a:t>（</a:t>
            </a:r>
            <a:r>
              <a:rPr lang="en-US" altLang="zh-CN" sz="3600" dirty="0">
                <a:solidFill>
                  <a:schemeClr val="bg1"/>
                </a:solidFill>
                <a:latin typeface="黑体" panose="02010609060101010101" pitchFamily="49" charset="-122"/>
                <a:ea typeface="黑体" panose="02010609060101010101" pitchFamily="49" charset="-122"/>
              </a:rPr>
              <a:t>5</a:t>
            </a:r>
            <a:r>
              <a:rPr lang="zh-CN" altLang="en-US" sz="3600" dirty="0">
                <a:solidFill>
                  <a:schemeClr val="bg1"/>
                </a:solidFill>
                <a:latin typeface="黑体" panose="02010609060101010101" pitchFamily="49" charset="-122"/>
                <a:ea typeface="黑体" panose="02010609060101010101" pitchFamily="49" charset="-122"/>
              </a:rPr>
              <a:t>分）</a:t>
            </a:r>
          </a:p>
          <a:p>
            <a:endParaRPr lang="zh-CN" altLang="zh-CN" sz="3600" dirty="0">
              <a:solidFill>
                <a:schemeClr val="bg1"/>
              </a:solidFill>
              <a:latin typeface="黑体" panose="02010609060101010101" pitchFamily="49" charset="-122"/>
              <a:ea typeface="黑体" panose="02010609060101010101" pitchFamily="49" charset="-122"/>
            </a:endParaRPr>
          </a:p>
          <a:p>
            <a:r>
              <a:rPr lang="zh-CN" altLang="en-US" sz="4400" dirty="0">
                <a:solidFill>
                  <a:schemeClr val="bg1"/>
                </a:solidFill>
                <a:latin typeface="黑体" panose="02010609060101010101" pitchFamily="49" charset="-122"/>
                <a:ea typeface="黑体" panose="02010609060101010101" pitchFamily="49" charset="-122"/>
              </a:rPr>
              <a:t>　　</a:t>
            </a:r>
            <a:r>
              <a:rPr lang="zh-CN" altLang="zh-CN" sz="4400" dirty="0">
                <a:solidFill>
                  <a:schemeClr val="bg1"/>
                </a:solidFill>
                <a:latin typeface="黑体" panose="02010609060101010101" pitchFamily="49" charset="-122"/>
                <a:ea typeface="黑体" panose="02010609060101010101" pitchFamily="49" charset="-122"/>
              </a:rPr>
              <a:t>匡庐奇秀甲天下山山北峰曰香炉峰北寺曰遗爱寺介峰寺间其境胜绝又甲庐山元和十一年秋太原人白乐天见而爱之若远行客过故乡恋恋不能去因面峰腋寺作为草堂</a:t>
            </a:r>
            <a:r>
              <a:rPr lang="zh-CN" altLang="en-US" sz="4400" dirty="0">
                <a:solidFill>
                  <a:schemeClr val="bg1"/>
                </a:solidFill>
                <a:latin typeface="黑体" panose="02010609060101010101" pitchFamily="49" charset="-122"/>
                <a:ea typeface="黑体" panose="02010609060101010101" pitchFamily="49" charset="-122"/>
              </a:rPr>
              <a:t/>
            </a:r>
            <a:br>
              <a:rPr lang="zh-CN" altLang="en-US" sz="4400" dirty="0">
                <a:solidFill>
                  <a:schemeClr val="bg1"/>
                </a:solidFill>
                <a:latin typeface="黑体" panose="02010609060101010101" pitchFamily="49" charset="-122"/>
                <a:ea typeface="黑体" panose="02010609060101010101" pitchFamily="49" charset="-122"/>
              </a:rPr>
            </a:br>
            <a:r>
              <a:rPr lang="zh-CN" altLang="en-US" sz="4400" dirty="0">
                <a:solidFill>
                  <a:schemeClr val="bg1"/>
                </a:solidFill>
                <a:latin typeface="黑体" panose="02010609060101010101" pitchFamily="49" charset="-122"/>
                <a:ea typeface="黑体" panose="02010609060101010101" pitchFamily="49" charset="-122"/>
              </a:rPr>
              <a:t>   </a:t>
            </a:r>
            <a:r>
              <a:rPr lang="zh-CN" altLang="zh-CN" sz="4400" dirty="0">
                <a:solidFill>
                  <a:schemeClr val="bg1"/>
                </a:solidFill>
                <a:latin typeface="黑体" panose="02010609060101010101" pitchFamily="49" charset="-122"/>
                <a:ea typeface="黑体" panose="02010609060101010101" pitchFamily="49" charset="-122"/>
              </a:rPr>
              <a:t>（选自《白居易集</a:t>
            </a:r>
            <a:r>
              <a:rPr lang="zh-CN" altLang="zh-CN" sz="4400" dirty="0">
                <a:solidFill>
                  <a:schemeClr val="bg1"/>
                </a:solidFill>
                <a:latin typeface="宋体" panose="02010600030101010101" pitchFamily="2" charset="-122"/>
                <a:ea typeface="黑体" panose="02010609060101010101" pitchFamily="49" charset="-122"/>
              </a:rPr>
              <a:t>•</a:t>
            </a:r>
            <a:r>
              <a:rPr lang="zh-CN" altLang="zh-CN" sz="4400" dirty="0">
                <a:solidFill>
                  <a:schemeClr val="bg1"/>
                </a:solidFill>
                <a:latin typeface="黑体" panose="02010609060101010101" pitchFamily="49" charset="-122"/>
                <a:ea typeface="黑体" panose="02010609060101010101" pitchFamily="49" charset="-122"/>
              </a:rPr>
              <a:t>草堂记》）</a:t>
            </a:r>
          </a:p>
        </p:txBody>
      </p:sp>
      <p:sp>
        <p:nvSpPr>
          <p:cNvPr id="177157" name="Line 5"/>
          <p:cNvSpPr/>
          <p:nvPr/>
        </p:nvSpPr>
        <p:spPr>
          <a:xfrm flipH="1">
            <a:off x="3203575" y="2205038"/>
            <a:ext cx="503238" cy="647700"/>
          </a:xfrm>
          <a:prstGeom prst="line">
            <a:avLst/>
          </a:prstGeom>
          <a:ln w="34925" cap="flat" cmpd="sng">
            <a:solidFill>
              <a:srgbClr val="FF0000"/>
            </a:solidFill>
            <a:prstDash val="solid"/>
            <a:round/>
            <a:headEnd type="none" w="med" len="med"/>
            <a:tailEnd type="none" w="med" len="med"/>
          </a:ln>
        </p:spPr>
      </p:sp>
      <p:sp>
        <p:nvSpPr>
          <p:cNvPr id="177158" name="Line 6"/>
          <p:cNvSpPr/>
          <p:nvPr/>
        </p:nvSpPr>
        <p:spPr>
          <a:xfrm flipH="1">
            <a:off x="5508625" y="2205038"/>
            <a:ext cx="503238" cy="647700"/>
          </a:xfrm>
          <a:prstGeom prst="line">
            <a:avLst/>
          </a:prstGeom>
          <a:ln w="34925" cap="flat" cmpd="sng">
            <a:solidFill>
              <a:srgbClr val="FF0000"/>
            </a:solidFill>
            <a:prstDash val="solid"/>
            <a:round/>
            <a:headEnd type="none" w="med" len="med"/>
            <a:tailEnd type="none" w="med" len="med"/>
          </a:ln>
        </p:spPr>
      </p:sp>
      <p:sp>
        <p:nvSpPr>
          <p:cNvPr id="177159" name="Line 7"/>
          <p:cNvSpPr/>
          <p:nvPr/>
        </p:nvSpPr>
        <p:spPr>
          <a:xfrm flipH="1">
            <a:off x="468313" y="2852738"/>
            <a:ext cx="503237" cy="647700"/>
          </a:xfrm>
          <a:prstGeom prst="line">
            <a:avLst/>
          </a:prstGeom>
          <a:ln w="34925" cap="flat" cmpd="sng">
            <a:solidFill>
              <a:srgbClr val="FF0000"/>
            </a:solidFill>
            <a:prstDash val="solid"/>
            <a:round/>
            <a:headEnd type="none" w="med" len="med"/>
            <a:tailEnd type="none" w="med" len="med"/>
          </a:ln>
        </p:spPr>
      </p:sp>
      <p:sp>
        <p:nvSpPr>
          <p:cNvPr id="177160" name="Line 8"/>
          <p:cNvSpPr/>
          <p:nvPr/>
        </p:nvSpPr>
        <p:spPr>
          <a:xfrm flipH="1">
            <a:off x="3779838" y="2852738"/>
            <a:ext cx="503237" cy="647700"/>
          </a:xfrm>
          <a:prstGeom prst="line">
            <a:avLst/>
          </a:prstGeom>
          <a:ln w="34925" cap="flat" cmpd="sng">
            <a:solidFill>
              <a:srgbClr val="FF0000"/>
            </a:solidFill>
            <a:prstDash val="solid"/>
            <a:round/>
            <a:headEnd type="none" w="med" len="med"/>
            <a:tailEnd type="none" w="med" len="med"/>
          </a:ln>
        </p:spPr>
      </p:sp>
      <p:sp>
        <p:nvSpPr>
          <p:cNvPr id="177161" name="Line 9"/>
          <p:cNvSpPr/>
          <p:nvPr/>
        </p:nvSpPr>
        <p:spPr>
          <a:xfrm flipH="1">
            <a:off x="6011863" y="2852738"/>
            <a:ext cx="503237" cy="647700"/>
          </a:xfrm>
          <a:prstGeom prst="line">
            <a:avLst/>
          </a:prstGeom>
          <a:ln w="34925" cap="flat" cmpd="sng">
            <a:solidFill>
              <a:srgbClr val="FF0000"/>
            </a:solidFill>
            <a:prstDash val="solid"/>
            <a:round/>
            <a:headEnd type="none" w="med" len="med"/>
            <a:tailEnd type="none" w="med" len="med"/>
          </a:ln>
        </p:spPr>
      </p:sp>
      <p:sp>
        <p:nvSpPr>
          <p:cNvPr id="177162" name="Line 10"/>
          <p:cNvSpPr/>
          <p:nvPr/>
        </p:nvSpPr>
        <p:spPr>
          <a:xfrm flipH="1">
            <a:off x="8243888" y="2852738"/>
            <a:ext cx="503237" cy="647700"/>
          </a:xfrm>
          <a:prstGeom prst="line">
            <a:avLst/>
          </a:prstGeom>
          <a:ln w="34925" cap="flat" cmpd="sng">
            <a:solidFill>
              <a:srgbClr val="FF0000"/>
            </a:solidFill>
            <a:prstDash val="solid"/>
            <a:round/>
            <a:headEnd type="none" w="med" len="med"/>
            <a:tailEnd type="none" w="med" len="med"/>
          </a:ln>
        </p:spPr>
      </p:sp>
      <p:sp>
        <p:nvSpPr>
          <p:cNvPr id="177163" name="Line 11"/>
          <p:cNvSpPr/>
          <p:nvPr/>
        </p:nvSpPr>
        <p:spPr>
          <a:xfrm flipH="1">
            <a:off x="1547813" y="3573463"/>
            <a:ext cx="503237" cy="647700"/>
          </a:xfrm>
          <a:prstGeom prst="line">
            <a:avLst/>
          </a:prstGeom>
          <a:ln w="34925" cap="flat" cmpd="sng">
            <a:solidFill>
              <a:srgbClr val="FF0000"/>
            </a:solidFill>
            <a:prstDash val="solid"/>
            <a:round/>
            <a:headEnd type="none" w="med" len="med"/>
            <a:tailEnd type="none" w="med" len="med"/>
          </a:ln>
        </p:spPr>
      </p:sp>
      <p:sp>
        <p:nvSpPr>
          <p:cNvPr id="177164" name="Line 12"/>
          <p:cNvSpPr/>
          <p:nvPr/>
        </p:nvSpPr>
        <p:spPr>
          <a:xfrm flipH="1">
            <a:off x="4859338" y="3573463"/>
            <a:ext cx="503237" cy="647700"/>
          </a:xfrm>
          <a:prstGeom prst="line">
            <a:avLst/>
          </a:prstGeom>
          <a:ln w="34925" cap="flat" cmpd="sng">
            <a:solidFill>
              <a:srgbClr val="FF0000"/>
            </a:solidFill>
            <a:prstDash val="solid"/>
            <a:round/>
            <a:headEnd type="none" w="med" len="med"/>
            <a:tailEnd type="none" w="med" len="med"/>
          </a:ln>
        </p:spPr>
      </p:sp>
      <p:sp>
        <p:nvSpPr>
          <p:cNvPr id="177165" name="Line 13"/>
          <p:cNvSpPr/>
          <p:nvPr/>
        </p:nvSpPr>
        <p:spPr>
          <a:xfrm flipH="1">
            <a:off x="1476375" y="4221163"/>
            <a:ext cx="503238" cy="647700"/>
          </a:xfrm>
          <a:prstGeom prst="line">
            <a:avLst/>
          </a:prstGeom>
          <a:ln w="34925" cap="flat" cmpd="sng">
            <a:solidFill>
              <a:srgbClr val="FF0000"/>
            </a:solidFill>
            <a:prstDash val="solid"/>
            <a:round/>
            <a:headEnd type="none" w="med" len="med"/>
            <a:tailEnd type="none" w="med" len="med"/>
          </a:ln>
        </p:spPr>
      </p:sp>
      <p:sp>
        <p:nvSpPr>
          <p:cNvPr id="177166" name="Line 14"/>
          <p:cNvSpPr/>
          <p:nvPr/>
        </p:nvSpPr>
        <p:spPr>
          <a:xfrm flipH="1">
            <a:off x="5364163" y="4221163"/>
            <a:ext cx="503237" cy="647700"/>
          </a:xfrm>
          <a:prstGeom prst="line">
            <a:avLst/>
          </a:prstGeom>
          <a:ln w="34925" cap="flat" cmpd="sng">
            <a:solidFill>
              <a:srgbClr val="FF0000"/>
            </a:solidFill>
            <a:prstDash val="solid"/>
            <a:round/>
            <a:headEnd type="none" w="med" len="med"/>
            <a:tailEnd type="none" w="med" len="med"/>
          </a:ln>
        </p:spPr>
      </p:sp>
      <p:sp>
        <p:nvSpPr>
          <p:cNvPr id="177167" name="Line 15"/>
          <p:cNvSpPr/>
          <p:nvPr/>
        </p:nvSpPr>
        <p:spPr>
          <a:xfrm flipH="1">
            <a:off x="8172450" y="4221163"/>
            <a:ext cx="503238" cy="647700"/>
          </a:xfrm>
          <a:prstGeom prst="line">
            <a:avLst/>
          </a:prstGeom>
          <a:ln w="34925" cap="flat" cmpd="sng">
            <a:solidFill>
              <a:srgbClr val="FF0000"/>
            </a:solidFill>
            <a:prstDash val="solid"/>
            <a:round/>
            <a:headEnd type="none" w="med" len="med"/>
            <a:tailEnd type="none" w="med" len="med"/>
          </a:ln>
        </p:spPr>
      </p:sp>
      <p:sp>
        <p:nvSpPr>
          <p:cNvPr id="177168" name="Line 16"/>
          <p:cNvSpPr/>
          <p:nvPr/>
        </p:nvSpPr>
        <p:spPr>
          <a:xfrm flipH="1">
            <a:off x="2051050" y="4868863"/>
            <a:ext cx="503238" cy="647700"/>
          </a:xfrm>
          <a:prstGeom prst="line">
            <a:avLst/>
          </a:prstGeom>
          <a:ln w="34925" cap="flat" cmpd="sng">
            <a:solidFill>
              <a:srgbClr val="FF0000"/>
            </a:solidFill>
            <a:prstDash val="solid"/>
            <a:round/>
            <a:headEnd type="none" w="med" len="med"/>
            <a:tailEnd type="none" w="med" len="med"/>
          </a:ln>
        </p:spPr>
      </p:sp>
      <p:pic>
        <p:nvPicPr>
          <p:cNvPr id="56334" name="Picture 2" descr="3a3">
            <a:hlinkClick r:id="rId2" action="ppaction://hlinksldjump"/>
          </p:cNvPr>
          <p:cNvPicPr>
            <a:picLocks noChangeAspect="1"/>
          </p:cNvPicPr>
          <p:nvPr/>
        </p:nvPicPr>
        <p:blipFill>
          <a:blip r:embed="rId3" cstate="print">
            <a:clrChange>
              <a:clrFrom>
                <a:srgbClr val="E8EADD"/>
              </a:clrFrom>
              <a:clrTo>
                <a:srgbClr val="E8EADD">
                  <a:alpha val="0"/>
                </a:srgbClr>
              </a:clrTo>
            </a:clrChange>
            <a:lum bright="-29999" contrast="14000"/>
          </a:blip>
          <a:srcRect t="42343" r="52180" b="6534"/>
          <a:stretch>
            <a:fillRect/>
          </a:stretch>
        </p:blipFill>
        <p:spPr>
          <a:xfrm>
            <a:off x="7596188" y="5618163"/>
            <a:ext cx="1584325" cy="1241425"/>
          </a:xfrm>
          <a:prstGeom prst="rect">
            <a:avLst/>
          </a:prstGeom>
          <a:noFill/>
          <a:ln w="9525">
            <a:noFill/>
          </a:ln>
        </p:spPr>
      </p:pic>
      <p:sp>
        <p:nvSpPr>
          <p:cNvPr id="56335" name="WordArt 17">
            <a:hlinkClick r:id="rId4" action="ppaction://hlinksldjump"/>
          </p:cNvPr>
          <p:cNvSpPr>
            <a:spLocks noTextEdit="1"/>
          </p:cNvSpPr>
          <p:nvPr/>
        </p:nvSpPr>
        <p:spPr>
          <a:xfrm>
            <a:off x="5722938" y="0"/>
            <a:ext cx="3421062"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实战演练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7155">
                                            <p:txEl>
                                              <p:pRg st="0" end="0"/>
                                            </p:txEl>
                                          </p:spTgt>
                                        </p:tgtEl>
                                        <p:attrNameLst>
                                          <p:attrName>style.visibility</p:attrName>
                                        </p:attrNameLst>
                                      </p:cBhvr>
                                      <p:to>
                                        <p:strVal val="visible"/>
                                      </p:to>
                                    </p:set>
                                    <p:animEffect transition="in" filter="diamond(in)">
                                      <p:cBhvr>
                                        <p:cTn id="7" dur="2000"/>
                                        <p:tgtEl>
                                          <p:spTgt spid="1771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77155">
                                            <p:txEl>
                                              <p:pRg st="2" end="2"/>
                                            </p:txEl>
                                          </p:spTgt>
                                        </p:tgtEl>
                                        <p:attrNameLst>
                                          <p:attrName>style.visibility</p:attrName>
                                        </p:attrNameLst>
                                      </p:cBhvr>
                                      <p:to>
                                        <p:strVal val="visible"/>
                                      </p:to>
                                    </p:set>
                                    <p:animEffect transition="in" filter="diamond(in)">
                                      <p:cBhvr>
                                        <p:cTn id="12" dur="2000"/>
                                        <p:tgtEl>
                                          <p:spTgt spid="17715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715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7715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7715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7716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7716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7716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7716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7716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7716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77166"/>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7716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771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5"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Text Box 2"/>
          <p:cNvSpPr txBox="1"/>
          <p:nvPr/>
        </p:nvSpPr>
        <p:spPr>
          <a:xfrm>
            <a:off x="323850" y="908050"/>
            <a:ext cx="8820150" cy="5578475"/>
          </a:xfrm>
          <a:prstGeom prst="rect">
            <a:avLst/>
          </a:prstGeom>
          <a:noFill/>
          <a:ln w="9525">
            <a:noFill/>
          </a:ln>
        </p:spPr>
        <p:txBody>
          <a:bodyPr anchor="t">
            <a:spAutoFit/>
          </a:bodyPr>
          <a:lstStyle/>
          <a:p>
            <a:r>
              <a:rPr lang="zh-CN" altLang="en-US" sz="4000" dirty="0">
                <a:solidFill>
                  <a:schemeClr val="bg1"/>
                </a:solidFill>
                <a:latin typeface="黑体" panose="02010609060101010101" pitchFamily="49" charset="-122"/>
                <a:ea typeface="黑体" panose="02010609060101010101" pitchFamily="49" charset="-122"/>
              </a:rPr>
              <a:t>（</a:t>
            </a:r>
            <a:r>
              <a:rPr lang="en-US" altLang="zh-CN" sz="4000" dirty="0">
                <a:solidFill>
                  <a:schemeClr val="bg1"/>
                </a:solidFill>
                <a:latin typeface="黑体" panose="02010609060101010101" pitchFamily="49" charset="-122"/>
                <a:ea typeface="黑体" panose="02010609060101010101" pitchFamily="49" charset="-122"/>
              </a:rPr>
              <a:t>2009</a:t>
            </a:r>
            <a:r>
              <a:rPr lang="en-US" altLang="zh-CN" sz="4000" dirty="0">
                <a:solidFill>
                  <a:schemeClr val="bg1"/>
                </a:solidFill>
                <a:latin typeface="宋体" panose="02010600030101010101" pitchFamily="2" charset="-122"/>
                <a:ea typeface="黑体" panose="02010609060101010101" pitchFamily="49" charset="-122"/>
              </a:rPr>
              <a:t>•</a:t>
            </a:r>
            <a:r>
              <a:rPr lang="zh-CN" altLang="en-US" sz="4000" dirty="0">
                <a:solidFill>
                  <a:schemeClr val="bg1"/>
                </a:solidFill>
                <a:latin typeface="黑体" panose="02010609060101010101" pitchFamily="49" charset="-122"/>
                <a:ea typeface="黑体" panose="02010609060101010101" pitchFamily="49" charset="-122"/>
              </a:rPr>
              <a:t>北京）用斜线（</a:t>
            </a:r>
            <a:r>
              <a:rPr lang="en-US" altLang="zh-CN" sz="4000" dirty="0">
                <a:solidFill>
                  <a:schemeClr val="bg1"/>
                </a:solidFill>
                <a:latin typeface="黑体" panose="02010609060101010101" pitchFamily="49" charset="-122"/>
                <a:ea typeface="黑体" panose="02010609060101010101" pitchFamily="49" charset="-122"/>
              </a:rPr>
              <a:t>/</a:t>
            </a:r>
            <a:r>
              <a:rPr lang="zh-CN" altLang="en-US" sz="4000" dirty="0">
                <a:solidFill>
                  <a:schemeClr val="bg1"/>
                </a:solidFill>
                <a:latin typeface="黑体" panose="02010609060101010101" pitchFamily="49" charset="-122"/>
                <a:ea typeface="黑体" panose="02010609060101010101" pitchFamily="49" charset="-122"/>
              </a:rPr>
              <a:t>）断句。</a:t>
            </a:r>
          </a:p>
          <a:p>
            <a:r>
              <a:rPr lang="zh-CN" altLang="en-US" sz="4000" dirty="0">
                <a:solidFill>
                  <a:schemeClr val="bg1"/>
                </a:solidFill>
                <a:latin typeface="黑体" panose="02010609060101010101" pitchFamily="49" charset="-122"/>
                <a:ea typeface="黑体" panose="02010609060101010101" pitchFamily="49" charset="-122"/>
              </a:rPr>
              <a:t>　 天 之 道 其 犹 张 弓 与 高 者 抑 之 下 者 举 之 有 馀 者 损 之 不 足 者 补 之 天 之 道 损 有 馀 而 补 不 足 人 之 道 则 不 然 损 不 足 以 奉 有 馀 孰 能 有 馀 以 奉 天 下 唯 有 道 者 是 以 圣 人 为 而 不 恃 功 成 而 不 处。（取材于</a:t>
            </a:r>
            <a:r>
              <a:rPr lang="en-US" altLang="zh-CN" sz="4000" dirty="0">
                <a:solidFill>
                  <a:schemeClr val="bg1"/>
                </a:solidFill>
                <a:latin typeface="黑体" panose="02010609060101010101" pitchFamily="49" charset="-122"/>
                <a:ea typeface="黑体" panose="02010609060101010101" pitchFamily="49" charset="-122"/>
              </a:rPr>
              <a:t>《</a:t>
            </a:r>
            <a:r>
              <a:rPr lang="zh-CN" altLang="en-US" sz="4000" dirty="0">
                <a:solidFill>
                  <a:schemeClr val="bg1"/>
                </a:solidFill>
                <a:latin typeface="黑体" panose="02010609060101010101" pitchFamily="49" charset="-122"/>
                <a:ea typeface="黑体" panose="02010609060101010101" pitchFamily="49" charset="-122"/>
              </a:rPr>
              <a:t>老子</a:t>
            </a:r>
            <a:r>
              <a:rPr lang="en-US" altLang="zh-CN" sz="4000" dirty="0">
                <a:solidFill>
                  <a:schemeClr val="bg1"/>
                </a:solidFill>
                <a:latin typeface="宋体" panose="02010600030101010101" pitchFamily="2" charset="-122"/>
                <a:ea typeface="黑体" panose="02010609060101010101" pitchFamily="49" charset="-122"/>
              </a:rPr>
              <a:t>·</a:t>
            </a:r>
            <a:r>
              <a:rPr lang="zh-CN" altLang="en-US" sz="4000" dirty="0">
                <a:solidFill>
                  <a:schemeClr val="bg1"/>
                </a:solidFill>
                <a:latin typeface="黑体" panose="02010609060101010101" pitchFamily="49" charset="-122"/>
                <a:ea typeface="黑体" panose="02010609060101010101" pitchFamily="49" charset="-122"/>
              </a:rPr>
              <a:t>七十七章</a:t>
            </a:r>
            <a:r>
              <a:rPr lang="en-US" altLang="zh-CN" sz="4000" dirty="0">
                <a:solidFill>
                  <a:schemeClr val="bg1"/>
                </a:solidFill>
                <a:latin typeface="黑体" panose="02010609060101010101" pitchFamily="49" charset="-122"/>
                <a:ea typeface="黑体" panose="02010609060101010101" pitchFamily="49" charset="-122"/>
              </a:rPr>
              <a:t>》</a:t>
            </a:r>
            <a:r>
              <a:rPr lang="zh-CN" altLang="en-US" sz="4000" dirty="0">
                <a:solidFill>
                  <a:schemeClr val="bg1"/>
                </a:solidFill>
                <a:latin typeface="黑体" panose="02010609060101010101" pitchFamily="49" charset="-122"/>
                <a:ea typeface="黑体" panose="02010609060101010101" pitchFamily="49" charset="-122"/>
              </a:rPr>
              <a:t>）</a:t>
            </a:r>
            <a:endParaRPr lang="zh-CN" altLang="zh-CN" sz="4000" dirty="0">
              <a:solidFill>
                <a:schemeClr val="bg1"/>
              </a:solidFill>
              <a:latin typeface="黑体" panose="02010609060101010101" pitchFamily="49" charset="-122"/>
              <a:ea typeface="黑体" panose="02010609060101010101" pitchFamily="49" charset="-122"/>
            </a:endParaRPr>
          </a:p>
        </p:txBody>
      </p:sp>
      <p:sp>
        <p:nvSpPr>
          <p:cNvPr id="179204" name="Line 4"/>
          <p:cNvSpPr/>
          <p:nvPr/>
        </p:nvSpPr>
        <p:spPr>
          <a:xfrm flipH="1">
            <a:off x="6877050" y="1700213"/>
            <a:ext cx="503238" cy="647700"/>
          </a:xfrm>
          <a:prstGeom prst="line">
            <a:avLst/>
          </a:prstGeom>
          <a:ln w="34925" cap="flat" cmpd="sng">
            <a:solidFill>
              <a:srgbClr val="FF0000"/>
            </a:solidFill>
            <a:prstDash val="solid"/>
            <a:round/>
            <a:headEnd type="none" w="med" len="med"/>
            <a:tailEnd type="none" w="med" len="med"/>
          </a:ln>
        </p:spPr>
      </p:sp>
      <p:sp>
        <p:nvSpPr>
          <p:cNvPr id="179205" name="Line 5"/>
          <p:cNvSpPr/>
          <p:nvPr/>
        </p:nvSpPr>
        <p:spPr>
          <a:xfrm flipH="1">
            <a:off x="1619250" y="2205038"/>
            <a:ext cx="503238" cy="647700"/>
          </a:xfrm>
          <a:prstGeom prst="line">
            <a:avLst/>
          </a:prstGeom>
          <a:ln w="34925" cap="flat" cmpd="sng">
            <a:solidFill>
              <a:srgbClr val="FF0000"/>
            </a:solidFill>
            <a:prstDash val="solid"/>
            <a:round/>
            <a:headEnd type="none" w="med" len="med"/>
            <a:tailEnd type="none" w="med" len="med"/>
          </a:ln>
        </p:spPr>
      </p:sp>
      <p:sp>
        <p:nvSpPr>
          <p:cNvPr id="179206" name="Line 6"/>
          <p:cNvSpPr/>
          <p:nvPr/>
        </p:nvSpPr>
        <p:spPr>
          <a:xfrm flipH="1">
            <a:off x="4643438" y="2276475"/>
            <a:ext cx="503237" cy="647700"/>
          </a:xfrm>
          <a:prstGeom prst="line">
            <a:avLst/>
          </a:prstGeom>
          <a:ln w="34925" cap="flat" cmpd="sng">
            <a:solidFill>
              <a:srgbClr val="FF0000"/>
            </a:solidFill>
            <a:prstDash val="solid"/>
            <a:round/>
            <a:headEnd type="none" w="med" len="med"/>
            <a:tailEnd type="none" w="med" len="med"/>
          </a:ln>
        </p:spPr>
      </p:sp>
      <p:sp>
        <p:nvSpPr>
          <p:cNvPr id="179207" name="Line 7"/>
          <p:cNvSpPr/>
          <p:nvPr/>
        </p:nvSpPr>
        <p:spPr>
          <a:xfrm flipH="1">
            <a:off x="3779838" y="2852738"/>
            <a:ext cx="503237" cy="647700"/>
          </a:xfrm>
          <a:prstGeom prst="line">
            <a:avLst/>
          </a:prstGeom>
          <a:ln w="34925" cap="flat" cmpd="sng">
            <a:solidFill>
              <a:srgbClr val="FF0000"/>
            </a:solidFill>
            <a:prstDash val="solid"/>
            <a:round/>
            <a:headEnd type="none" w="med" len="med"/>
            <a:tailEnd type="none" w="med" len="med"/>
          </a:ln>
        </p:spPr>
      </p:sp>
      <p:sp>
        <p:nvSpPr>
          <p:cNvPr id="179208" name="Line 8"/>
          <p:cNvSpPr/>
          <p:nvPr/>
        </p:nvSpPr>
        <p:spPr>
          <a:xfrm flipH="1">
            <a:off x="8174038" y="2276475"/>
            <a:ext cx="503237" cy="647700"/>
          </a:xfrm>
          <a:prstGeom prst="line">
            <a:avLst/>
          </a:prstGeom>
          <a:ln w="34925" cap="flat" cmpd="sng">
            <a:solidFill>
              <a:srgbClr val="FF0000"/>
            </a:solidFill>
            <a:prstDash val="solid"/>
            <a:round/>
            <a:headEnd type="none" w="med" len="med"/>
            <a:tailEnd type="none" w="med" len="med"/>
          </a:ln>
        </p:spPr>
      </p:sp>
      <p:sp>
        <p:nvSpPr>
          <p:cNvPr id="179209" name="Line 9"/>
          <p:cNvSpPr/>
          <p:nvPr/>
        </p:nvSpPr>
        <p:spPr>
          <a:xfrm flipH="1">
            <a:off x="3059113" y="3500438"/>
            <a:ext cx="503237" cy="647700"/>
          </a:xfrm>
          <a:prstGeom prst="line">
            <a:avLst/>
          </a:prstGeom>
          <a:ln w="34925" cap="flat" cmpd="sng">
            <a:solidFill>
              <a:srgbClr val="FF0000"/>
            </a:solidFill>
            <a:prstDash val="solid"/>
            <a:round/>
            <a:headEnd type="none" w="med" len="med"/>
            <a:tailEnd type="none" w="med" len="med"/>
          </a:ln>
        </p:spPr>
      </p:sp>
      <p:sp>
        <p:nvSpPr>
          <p:cNvPr id="179210" name="Line 10"/>
          <p:cNvSpPr/>
          <p:nvPr/>
        </p:nvSpPr>
        <p:spPr>
          <a:xfrm flipH="1">
            <a:off x="7667625" y="3429000"/>
            <a:ext cx="503238" cy="647700"/>
          </a:xfrm>
          <a:prstGeom prst="line">
            <a:avLst/>
          </a:prstGeom>
          <a:ln w="34925" cap="flat" cmpd="sng">
            <a:solidFill>
              <a:srgbClr val="FF0000"/>
            </a:solidFill>
            <a:prstDash val="solid"/>
            <a:round/>
            <a:headEnd type="none" w="med" len="med"/>
            <a:tailEnd type="none" w="med" len="med"/>
          </a:ln>
        </p:spPr>
      </p:sp>
      <p:sp>
        <p:nvSpPr>
          <p:cNvPr id="179211" name="Line 11"/>
          <p:cNvSpPr/>
          <p:nvPr/>
        </p:nvSpPr>
        <p:spPr>
          <a:xfrm flipH="1">
            <a:off x="4643438" y="4076700"/>
            <a:ext cx="503237" cy="647700"/>
          </a:xfrm>
          <a:prstGeom prst="line">
            <a:avLst/>
          </a:prstGeom>
          <a:ln w="34925" cap="flat" cmpd="sng">
            <a:solidFill>
              <a:srgbClr val="FF0000"/>
            </a:solidFill>
            <a:prstDash val="solid"/>
            <a:round/>
            <a:headEnd type="none" w="med" len="med"/>
            <a:tailEnd type="none" w="med" len="med"/>
          </a:ln>
        </p:spPr>
      </p:sp>
      <p:sp>
        <p:nvSpPr>
          <p:cNvPr id="179212" name="Line 12"/>
          <p:cNvSpPr/>
          <p:nvPr/>
        </p:nvSpPr>
        <p:spPr>
          <a:xfrm flipH="1">
            <a:off x="2339975" y="4652963"/>
            <a:ext cx="503238" cy="647700"/>
          </a:xfrm>
          <a:prstGeom prst="line">
            <a:avLst/>
          </a:prstGeom>
          <a:ln w="34925" cap="flat" cmpd="sng">
            <a:solidFill>
              <a:srgbClr val="FF0000"/>
            </a:solidFill>
            <a:prstDash val="solid"/>
            <a:round/>
            <a:headEnd type="none" w="med" len="med"/>
            <a:tailEnd type="none" w="med" len="med"/>
          </a:ln>
        </p:spPr>
      </p:sp>
      <p:sp>
        <p:nvSpPr>
          <p:cNvPr id="179213" name="Line 13"/>
          <p:cNvSpPr/>
          <p:nvPr/>
        </p:nvSpPr>
        <p:spPr>
          <a:xfrm flipH="1">
            <a:off x="5364163" y="4652963"/>
            <a:ext cx="503237" cy="647700"/>
          </a:xfrm>
          <a:prstGeom prst="line">
            <a:avLst/>
          </a:prstGeom>
          <a:ln w="34925" cap="flat" cmpd="sng">
            <a:solidFill>
              <a:srgbClr val="FF0000"/>
            </a:solidFill>
            <a:prstDash val="solid"/>
            <a:round/>
            <a:headEnd type="none" w="med" len="med"/>
            <a:tailEnd type="none" w="med" len="med"/>
          </a:ln>
        </p:spPr>
      </p:sp>
      <p:sp>
        <p:nvSpPr>
          <p:cNvPr id="179214" name="Line 14"/>
          <p:cNvSpPr/>
          <p:nvPr/>
        </p:nvSpPr>
        <p:spPr>
          <a:xfrm flipH="1">
            <a:off x="3132138" y="5229225"/>
            <a:ext cx="503237" cy="647700"/>
          </a:xfrm>
          <a:prstGeom prst="line">
            <a:avLst/>
          </a:prstGeom>
          <a:ln w="34925" cap="flat" cmpd="sng">
            <a:solidFill>
              <a:srgbClr val="FF0000"/>
            </a:solidFill>
            <a:prstDash val="solid"/>
            <a:round/>
            <a:headEnd type="none" w="med" len="med"/>
            <a:tailEnd type="none" w="med" len="med"/>
          </a:ln>
        </p:spPr>
      </p:sp>
      <p:pic>
        <p:nvPicPr>
          <p:cNvPr id="57357" name="Picture 15" descr="3a3">
            <a:hlinkClick r:id="rId2" action="ppaction://hlinksldjump"/>
          </p:cNvPr>
          <p:cNvPicPr>
            <a:picLocks noChangeAspect="1"/>
          </p:cNvPicPr>
          <p:nvPr/>
        </p:nvPicPr>
        <p:blipFill>
          <a:blip r:embed="rId3" cstate="print">
            <a:clrChange>
              <a:clrFrom>
                <a:srgbClr val="E8EADD"/>
              </a:clrFrom>
              <a:clrTo>
                <a:srgbClr val="E8EADD">
                  <a:alpha val="0"/>
                </a:srgbClr>
              </a:clrTo>
            </a:clrChange>
            <a:lum bright="-29999" contrast="14000"/>
          </a:blip>
          <a:srcRect t="42343" r="52180" b="6534"/>
          <a:stretch>
            <a:fillRect/>
          </a:stretch>
        </p:blipFill>
        <p:spPr>
          <a:xfrm>
            <a:off x="7667625" y="5673725"/>
            <a:ext cx="1512888" cy="1185863"/>
          </a:xfrm>
          <a:prstGeom prst="rect">
            <a:avLst/>
          </a:prstGeom>
          <a:noFill/>
          <a:ln w="9525">
            <a:noFill/>
          </a:ln>
        </p:spPr>
      </p:pic>
      <p:sp>
        <p:nvSpPr>
          <p:cNvPr id="57358" name="WordArt 16">
            <a:hlinkClick r:id="rId4" action="ppaction://hlinksldjump"/>
          </p:cNvPr>
          <p:cNvSpPr>
            <a:spLocks noTextEdit="1"/>
          </p:cNvSpPr>
          <p:nvPr/>
        </p:nvSpPr>
        <p:spPr>
          <a:xfrm>
            <a:off x="5722938" y="0"/>
            <a:ext cx="3421062" cy="765175"/>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实战演练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9202">
                                            <p:txEl>
                                              <p:pRg st="0" end="0"/>
                                            </p:txEl>
                                          </p:spTgt>
                                        </p:tgtEl>
                                        <p:attrNameLst>
                                          <p:attrName>style.visibility</p:attrName>
                                        </p:attrNameLst>
                                      </p:cBhvr>
                                      <p:to>
                                        <p:strVal val="visible"/>
                                      </p:to>
                                    </p:set>
                                    <p:animEffect transition="in" filter="diamond(in)">
                                      <p:cBhvr>
                                        <p:cTn id="7" dur="2000"/>
                                        <p:tgtEl>
                                          <p:spTgt spid="17920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79202">
                                            <p:txEl>
                                              <p:pRg st="1" end="1"/>
                                            </p:txEl>
                                          </p:spTgt>
                                        </p:tgtEl>
                                        <p:attrNameLst>
                                          <p:attrName>style.visibility</p:attrName>
                                        </p:attrNameLst>
                                      </p:cBhvr>
                                      <p:to>
                                        <p:strVal val="visible"/>
                                      </p:to>
                                    </p:set>
                                    <p:animEffect transition="in" filter="diamond(in)">
                                      <p:cBhvr>
                                        <p:cTn id="12" dur="2000"/>
                                        <p:tgtEl>
                                          <p:spTgt spid="17920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920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7920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7920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7920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7920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7920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7921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7921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7921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79213"/>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792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2"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ext Box 2"/>
          <p:cNvSpPr txBox="1"/>
          <p:nvPr/>
        </p:nvSpPr>
        <p:spPr>
          <a:xfrm>
            <a:off x="0" y="0"/>
            <a:ext cx="9144000" cy="5262245"/>
          </a:xfrm>
          <a:prstGeom prst="rect">
            <a:avLst/>
          </a:prstGeom>
          <a:noFill/>
          <a:ln w="9525">
            <a:noFill/>
          </a:ln>
        </p:spPr>
        <p:txBody>
          <a:bodyPr anchor="t">
            <a:spAutoFit/>
          </a:bodyPr>
          <a:lstStyle/>
          <a:p>
            <a:r>
              <a:rPr lang="en-US" altLang="zh-CN" sz="2800" b="1" dirty="0">
                <a:solidFill>
                  <a:schemeClr val="bg1"/>
                </a:solidFill>
                <a:latin typeface="Arial" panose="020B0604020202020204" pitchFamily="34" charset="0"/>
                <a:ea typeface="宋体" panose="02010600030101010101" pitchFamily="2" charset="-122"/>
              </a:rPr>
              <a:t>2015</a:t>
            </a:r>
            <a:r>
              <a:rPr lang="zh-CN" altLang="en-US" sz="2800" b="1" dirty="0">
                <a:solidFill>
                  <a:schemeClr val="bg1"/>
                </a:solidFill>
                <a:latin typeface="Arial" panose="020B0604020202020204" pitchFamily="34" charset="0"/>
                <a:ea typeface="宋体" panose="02010600030101010101" pitchFamily="2" charset="-122"/>
              </a:rPr>
              <a:t>全国卷</a:t>
            </a:r>
            <a:r>
              <a:rPr lang="en-US" altLang="zh-CN" sz="2800" b="1" dirty="0">
                <a:solidFill>
                  <a:schemeClr val="bg1"/>
                </a:solidFill>
                <a:latin typeface="Arial" panose="020B0604020202020204" pitchFamily="34" charset="0"/>
                <a:ea typeface="宋体" panose="02010600030101010101" pitchFamily="2" charset="-122"/>
              </a:rPr>
              <a:t>1 </a:t>
            </a:r>
            <a:r>
              <a:rPr lang="zh-CN" altLang="en-US" sz="2800" b="1" dirty="0">
                <a:solidFill>
                  <a:schemeClr val="bg1"/>
                </a:solidFill>
                <a:ea typeface="宋体" panose="02010600030101010101" pitchFamily="2" charset="-122"/>
                <a:sym typeface="+mn-ea"/>
              </a:rPr>
              <a:t>对画横线部分句子断句正确的一项是</a:t>
            </a:r>
            <a:endParaRPr lang="zh-CN" altLang="en-US" sz="2800" b="1" dirty="0">
              <a:solidFill>
                <a:schemeClr val="bg1"/>
              </a:solidFill>
              <a:latin typeface="Arial" panose="020B0604020202020204" pitchFamily="34" charset="0"/>
              <a:ea typeface="宋体" panose="02010600030101010101" pitchFamily="2" charset="-122"/>
            </a:endParaRPr>
          </a:p>
          <a:p>
            <a:r>
              <a:rPr lang="en-US" altLang="zh-CN" sz="2800" b="1" dirty="0">
                <a:solidFill>
                  <a:schemeClr val="bg1"/>
                </a:solidFill>
                <a:latin typeface="Arial" panose="020B0604020202020204" pitchFamily="34" charset="0"/>
                <a:ea typeface="宋体" panose="02010600030101010101" pitchFamily="2" charset="-122"/>
              </a:rPr>
              <a:t>A．宣和末/高丽入贡/使者所过/调夫治舟/骚然烦费/傅言/索民力以妨农功/ 而于中国无丝毫之益/宰相谓其所论同苏轼/奏贬蕲州安置/  B. 宣和末/高丽入贡/使者所过/调夫治舟/骚然烦费/傅言/索民力以妨农功/ 而于中国无丝毫之益/宰相谓其所论同苏轼奏/贬蕲州安置/  </a:t>
            </a:r>
          </a:p>
          <a:p>
            <a:r>
              <a:rPr lang="en-US" altLang="zh-CN" sz="2800" b="1" dirty="0">
                <a:solidFill>
                  <a:schemeClr val="bg1"/>
                </a:solidFill>
                <a:latin typeface="Arial" panose="020B0604020202020204" pitchFamily="34" charset="0"/>
                <a:ea typeface="宋体" panose="02010600030101010101" pitchFamily="2" charset="-122"/>
              </a:rPr>
              <a:t>C. 宣和末/高丽入贡使者/所过调夫治舟/骚然烦费/傅言/索民力以妨农功/ 而于中国无丝毫之益/宰相谓其所论/同苏轼奏/贬蕲州安置/</a:t>
            </a:r>
          </a:p>
          <a:p>
            <a:r>
              <a:rPr lang="en-US" altLang="zh-CN" sz="2800" b="1" dirty="0">
                <a:solidFill>
                  <a:schemeClr val="bg1"/>
                </a:solidFill>
                <a:latin typeface="Arial" panose="020B0604020202020204" pitchFamily="34" charset="0"/>
                <a:ea typeface="宋体" panose="02010600030101010101" pitchFamily="2" charset="-122"/>
              </a:rPr>
              <a:t>D. 宣和末/高丽入贡使者/所过调夫治舟/骚然烦费/傅言/索民力以妨农功/ 而于中国无丝毫之益/宰相谓其所论同苏轼/奏贬蕲州安置/</a:t>
            </a:r>
          </a:p>
        </p:txBody>
      </p:sp>
      <p:pic>
        <p:nvPicPr>
          <p:cNvPr id="66562" name="Picture 3" descr="3a3"/>
          <p:cNvPicPr>
            <a:picLocks noChangeAspect="1"/>
          </p:cNvPicPr>
          <p:nvPr/>
        </p:nvPicPr>
        <p:blipFill>
          <a:blip r:embed="rId2" cstate="print">
            <a:clrChange>
              <a:clrFrom>
                <a:srgbClr val="E8EADD"/>
              </a:clrFrom>
              <a:clrTo>
                <a:srgbClr val="E8EADD">
                  <a:alpha val="0"/>
                </a:srgbClr>
              </a:clrTo>
            </a:clrChange>
            <a:lum bright="-29999" contrast="14000"/>
          </a:blip>
          <a:srcRect t="42343" r="52180" b="6534"/>
          <a:stretch>
            <a:fillRect/>
          </a:stretch>
        </p:blipFill>
        <p:spPr>
          <a:xfrm>
            <a:off x="7667625" y="6092825"/>
            <a:ext cx="1476375" cy="765175"/>
          </a:xfrm>
          <a:prstGeom prst="rect">
            <a:avLst/>
          </a:prstGeom>
          <a:noFill/>
          <a:ln w="9525">
            <a:noFill/>
          </a:ln>
        </p:spPr>
      </p:pic>
      <p:sp>
        <p:nvSpPr>
          <p:cNvPr id="202757" name="AutoShape 5"/>
          <p:cNvSpPr/>
          <p:nvPr/>
        </p:nvSpPr>
        <p:spPr>
          <a:xfrm>
            <a:off x="-635" y="5262880"/>
            <a:ext cx="8439150" cy="1595120"/>
          </a:xfrm>
          <a:prstGeom prst="wedgeRoundRectCallout">
            <a:avLst>
              <a:gd name="adj1" fmla="val -4857"/>
              <a:gd name="adj2" fmla="val -58058"/>
              <a:gd name="adj3" fmla="val 16667"/>
            </a:avLst>
          </a:prstGeom>
          <a:solidFill>
            <a:schemeClr val="accent1"/>
          </a:solidFill>
          <a:ln w="9525" cap="flat" cmpd="sng">
            <a:solidFill>
              <a:schemeClr val="tx1"/>
            </a:solidFill>
            <a:prstDash val="solid"/>
            <a:miter/>
            <a:headEnd type="none" w="med" len="med"/>
            <a:tailEnd type="none" w="med" len="med"/>
          </a:ln>
        </p:spPr>
        <p:txBody>
          <a:bodyPr anchor="t"/>
          <a:lstStyle/>
          <a:p>
            <a:r>
              <a:rPr lang="en-US" altLang="zh-CN" sz="2400" b="1" dirty="0">
                <a:latin typeface="Arial" panose="020B0604020202020204" pitchFamily="34" charset="0"/>
              </a:rPr>
              <a:t>A </a:t>
            </a:r>
            <a:r>
              <a:rPr lang="zh-CN" altLang="en-US" sz="2400" b="1" dirty="0">
                <a:latin typeface="Arial" panose="020B0604020202020204" pitchFamily="34" charset="0"/>
              </a:rPr>
              <a:t>宣和末期，高丽入贡，使者所过之处，调发民夫修船，引起骚动，用度又颇多。孙傅说：“滥用民力妨碍农事，而对于中国没有丝毫好处。”宰相认为他的言论 与苏轼相同，上奏降贬他在蕲</a:t>
            </a:r>
            <a:r>
              <a:rPr lang="en-US" altLang="zh-CN" sz="2400" b="1" dirty="0">
                <a:latin typeface="Arial" panose="020B0604020202020204" pitchFamily="34" charset="0"/>
              </a:rPr>
              <a:t>qí</a:t>
            </a:r>
            <a:r>
              <a:rPr lang="zh-CN" altLang="en-US" sz="2400" b="1" dirty="0">
                <a:latin typeface="Arial" panose="020B0604020202020204" pitchFamily="34" charset="0"/>
              </a:rPr>
              <a:t>州安置。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02757"/>
                                        </p:tgtEl>
                                        <p:attrNameLst>
                                          <p:attrName>style.visibility</p:attrName>
                                        </p:attrNameLst>
                                      </p:cBhvr>
                                      <p:to>
                                        <p:strVal val="visible"/>
                                      </p:to>
                                    </p:set>
                                    <p:animEffect transition="in" filter="diamond(in)">
                                      <p:cBhvr>
                                        <p:cTn id="7" dur="2000"/>
                                        <p:tgtEl>
                                          <p:spTgt spid="2027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57"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2" descr="3a3"/>
          <p:cNvPicPr>
            <a:picLocks noChangeAspect="1"/>
          </p:cNvPicPr>
          <p:nvPr/>
        </p:nvPicPr>
        <p:blipFill>
          <a:blip r:embed="rId2" cstate="print">
            <a:clrChange>
              <a:clrFrom>
                <a:srgbClr val="E8EADD"/>
              </a:clrFrom>
              <a:clrTo>
                <a:srgbClr val="E8EADD">
                  <a:alpha val="0"/>
                </a:srgbClr>
              </a:clrTo>
            </a:clrChange>
            <a:lum bright="-29999" contrast="14000"/>
          </a:blip>
          <a:srcRect t="42343" r="52180" b="6534"/>
          <a:stretch>
            <a:fillRect/>
          </a:stretch>
        </p:blipFill>
        <p:spPr>
          <a:xfrm>
            <a:off x="7885113" y="5845175"/>
            <a:ext cx="1295400" cy="1014413"/>
          </a:xfrm>
          <a:prstGeom prst="rect">
            <a:avLst/>
          </a:prstGeom>
          <a:noFill/>
          <a:ln w="9525">
            <a:noFill/>
          </a:ln>
        </p:spPr>
      </p:pic>
      <p:sp>
        <p:nvSpPr>
          <p:cNvPr id="9218" name="Text Box 3"/>
          <p:cNvSpPr txBox="1"/>
          <p:nvPr/>
        </p:nvSpPr>
        <p:spPr>
          <a:xfrm>
            <a:off x="2362200" y="1447800"/>
            <a:ext cx="4343400" cy="579438"/>
          </a:xfrm>
          <a:prstGeom prst="rect">
            <a:avLst/>
          </a:prstGeom>
          <a:noFill/>
          <a:ln w="9525">
            <a:noFill/>
          </a:ln>
        </p:spPr>
        <p:txBody>
          <a:bodyPr anchor="t">
            <a:spAutoFit/>
          </a:bodyPr>
          <a:lstStyle/>
          <a:p>
            <a:pPr>
              <a:spcBef>
                <a:spcPct val="50000"/>
              </a:spcBef>
            </a:pPr>
            <a:r>
              <a:rPr lang="en-US" altLang="zh-CN" sz="3200" b="1" dirty="0">
                <a:latin typeface="Times New Roman" panose="02020603050405020304" pitchFamily="18" charset="0"/>
                <a:ea typeface="隶书" panose="02010509060101010101" pitchFamily="49" charset="-122"/>
              </a:rPr>
              <a:t>           </a:t>
            </a:r>
          </a:p>
        </p:txBody>
      </p:sp>
      <p:sp>
        <p:nvSpPr>
          <p:cNvPr id="236548" name="Rectangle 4"/>
          <p:cNvSpPr/>
          <p:nvPr/>
        </p:nvSpPr>
        <p:spPr>
          <a:xfrm>
            <a:off x="323850" y="1484313"/>
            <a:ext cx="8675688" cy="4781550"/>
          </a:xfrm>
          <a:prstGeom prst="rect">
            <a:avLst/>
          </a:prstGeom>
          <a:noFill/>
          <a:ln w="9525">
            <a:noFill/>
          </a:ln>
        </p:spPr>
        <p:txBody>
          <a:bodyPr anchor="t">
            <a:spAutoFit/>
          </a:bodyPr>
          <a:lstStyle/>
          <a:p>
            <a:r>
              <a:rPr lang="en-US" altLang="zh-CN" sz="4400" b="1" dirty="0">
                <a:solidFill>
                  <a:schemeClr val="bg1"/>
                </a:solidFill>
                <a:latin typeface="宋体" panose="02010600030101010101" pitchFamily="2" charset="-122"/>
                <a:ea typeface="宋体" panose="02010600030101010101" pitchFamily="2" charset="-122"/>
              </a:rPr>
              <a:t> </a:t>
            </a:r>
            <a:r>
              <a:rPr lang="zh-CN" altLang="en-US" sz="4400" b="1" dirty="0">
                <a:solidFill>
                  <a:schemeClr val="bg1"/>
                </a:solidFill>
                <a:latin typeface="宋体" panose="02010600030101010101" pitchFamily="2" charset="-122"/>
                <a:ea typeface="宋体" panose="02010600030101010101" pitchFamily="2" charset="-122"/>
              </a:rPr>
              <a:t>古时，有个地主挂出一副春联：</a:t>
            </a:r>
          </a:p>
          <a:p>
            <a:r>
              <a:rPr lang="zh-CN" altLang="en-US" sz="4400" b="1" dirty="0">
                <a:solidFill>
                  <a:schemeClr val="bg1"/>
                </a:solidFill>
                <a:latin typeface="宋体" panose="02010600030101010101" pitchFamily="2" charset="-122"/>
                <a:ea typeface="宋体" panose="02010600030101010101" pitchFamily="2" charset="-122"/>
              </a:rPr>
              <a:t> </a:t>
            </a:r>
            <a:r>
              <a:rPr lang="zh-CN" altLang="en-US" sz="4400" b="1" dirty="0">
                <a:solidFill>
                  <a:srgbClr val="FFFF00"/>
                </a:solidFill>
                <a:latin typeface="宋体" panose="02010600030101010101" pitchFamily="2" charset="-122"/>
                <a:ea typeface="宋体" panose="02010600030101010101" pitchFamily="2" charset="-122"/>
              </a:rPr>
              <a:t>上联：酿酒缸缸好造醋坛坛酸</a:t>
            </a:r>
          </a:p>
          <a:p>
            <a:r>
              <a:rPr lang="zh-CN" altLang="en-US" sz="4400" b="1" dirty="0">
                <a:solidFill>
                  <a:srgbClr val="FFFF00"/>
                </a:solidFill>
                <a:latin typeface="宋体" panose="02010600030101010101" pitchFamily="2" charset="-122"/>
                <a:ea typeface="宋体" panose="02010600030101010101" pitchFamily="2" charset="-122"/>
              </a:rPr>
              <a:t> 下联：养猪大如山老鼠头头死</a:t>
            </a:r>
          </a:p>
          <a:p>
            <a:r>
              <a:rPr lang="zh-CN" altLang="en-US" sz="4400" b="1" dirty="0">
                <a:solidFill>
                  <a:srgbClr val="FFFF00"/>
                </a:solidFill>
                <a:latin typeface="宋体" panose="02010600030101010101" pitchFamily="2" charset="-122"/>
                <a:ea typeface="宋体" panose="02010600030101010101" pitchFamily="2" charset="-122"/>
              </a:rPr>
              <a:t> 横批：人多病少财富</a:t>
            </a:r>
          </a:p>
          <a:p>
            <a:endParaRPr lang="zh-CN" altLang="en-US" sz="4400" b="1" dirty="0">
              <a:solidFill>
                <a:srgbClr val="FFFF00"/>
              </a:solidFill>
              <a:latin typeface="宋体" panose="02010600030101010101" pitchFamily="2" charset="-122"/>
              <a:ea typeface="宋体" panose="02010600030101010101" pitchFamily="2" charset="-122"/>
            </a:endParaRPr>
          </a:p>
          <a:p>
            <a:r>
              <a:rPr lang="zh-CN" altLang="en-US" sz="4400" b="1" dirty="0">
                <a:solidFill>
                  <a:schemeClr val="bg1"/>
                </a:solidFill>
                <a:latin typeface="宋体" panose="02010600030101010101" pitchFamily="2" charset="-122"/>
                <a:ea typeface="宋体" panose="02010600030101010101" pitchFamily="2" charset="-122"/>
              </a:rPr>
              <a:t>    财主洋洋自得；百姓阵阵嘲笑。为什么？</a:t>
            </a:r>
          </a:p>
        </p:txBody>
      </p:sp>
      <p:sp>
        <p:nvSpPr>
          <p:cNvPr id="9220" name="WordArt 5">
            <a:hlinkClick r:id="rId3" action="ppaction://hlinksldjump"/>
          </p:cNvPr>
          <p:cNvSpPr>
            <a:spLocks noTextEdit="1"/>
          </p:cNvSpPr>
          <p:nvPr/>
        </p:nvSpPr>
        <p:spPr>
          <a:xfrm>
            <a:off x="2843213" y="476250"/>
            <a:ext cx="3622675" cy="863600"/>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趣味断句</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36548">
                                            <p:txEl>
                                              <p:pRg st="0" end="0"/>
                                            </p:txEl>
                                          </p:spTgt>
                                        </p:tgtEl>
                                        <p:attrNameLst>
                                          <p:attrName>style.visibility</p:attrName>
                                        </p:attrNameLst>
                                      </p:cBhvr>
                                      <p:to>
                                        <p:strVal val="visible"/>
                                      </p:to>
                                    </p:set>
                                    <p:anim calcmode="discrete" valueType="clr">
                                      <p:cBhvr override="childStyle">
                                        <p:cTn id="7" dur="80"/>
                                        <p:tgtEl>
                                          <p:spTgt spid="23654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3654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36548">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36548">
                                            <p:txEl>
                                              <p:pRg st="1" end="1"/>
                                            </p:txEl>
                                          </p:spTgt>
                                        </p:tgtEl>
                                        <p:attrNameLst>
                                          <p:attrName>style.visibility</p:attrName>
                                        </p:attrNameLst>
                                      </p:cBhvr>
                                      <p:to>
                                        <p:strVal val="visible"/>
                                      </p:to>
                                    </p:set>
                                    <p:anim calcmode="discrete" valueType="clr">
                                      <p:cBhvr override="childStyle">
                                        <p:cTn id="14" dur="80"/>
                                        <p:tgtEl>
                                          <p:spTgt spid="23654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36548">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236548">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236548">
                                            <p:txEl>
                                              <p:pRg st="2" end="2"/>
                                            </p:txEl>
                                          </p:spTgt>
                                        </p:tgtEl>
                                        <p:attrNameLst>
                                          <p:attrName>style.visibility</p:attrName>
                                        </p:attrNameLst>
                                      </p:cBhvr>
                                      <p:to>
                                        <p:strVal val="visible"/>
                                      </p:to>
                                    </p:set>
                                    <p:anim calcmode="discrete" valueType="clr">
                                      <p:cBhvr override="childStyle">
                                        <p:cTn id="21" dur="80"/>
                                        <p:tgtEl>
                                          <p:spTgt spid="23654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36548">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236548">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236548">
                                            <p:txEl>
                                              <p:pRg st="3" end="3"/>
                                            </p:txEl>
                                          </p:spTgt>
                                        </p:tgtEl>
                                        <p:attrNameLst>
                                          <p:attrName>style.visibility</p:attrName>
                                        </p:attrNameLst>
                                      </p:cBhvr>
                                      <p:to>
                                        <p:strVal val="visible"/>
                                      </p:to>
                                    </p:set>
                                    <p:anim calcmode="discrete" valueType="clr">
                                      <p:cBhvr override="childStyle">
                                        <p:cTn id="28" dur="80"/>
                                        <p:tgtEl>
                                          <p:spTgt spid="236548">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236548">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236548">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236548">
                                            <p:txEl>
                                              <p:pRg st="5" end="5"/>
                                            </p:txEl>
                                          </p:spTgt>
                                        </p:tgtEl>
                                        <p:attrNameLst>
                                          <p:attrName>style.visibility</p:attrName>
                                        </p:attrNameLst>
                                      </p:cBhvr>
                                      <p:to>
                                        <p:strVal val="visible"/>
                                      </p:to>
                                    </p:set>
                                    <p:anim calcmode="discrete" valueType="clr">
                                      <p:cBhvr override="childStyle">
                                        <p:cTn id="35" dur="80"/>
                                        <p:tgtEl>
                                          <p:spTgt spid="236548">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236548">
                                            <p:txEl>
                                              <p:pRg st="5" end="5"/>
                                            </p:txEl>
                                          </p:spTgt>
                                        </p:tgtEl>
                                        <p:attrNameLst>
                                          <p:attrName>fillcolor</p:attrName>
                                        </p:attrNameLst>
                                      </p:cBhvr>
                                      <p:tavLst>
                                        <p:tav tm="0">
                                          <p:val>
                                            <p:clrVal>
                                              <a:schemeClr val="accent2"/>
                                            </p:clrVal>
                                          </p:val>
                                        </p:tav>
                                        <p:tav tm="50000">
                                          <p:val>
                                            <p:clrVal>
                                              <a:schemeClr val="hlink"/>
                                            </p:clrVal>
                                          </p:val>
                                        </p:tav>
                                      </p:tavLst>
                                    </p:anim>
                                    <p:set>
                                      <p:cBhvr>
                                        <p:cTn id="37" dur="80"/>
                                        <p:tgtEl>
                                          <p:spTgt spid="236548">
                                            <p:txEl>
                                              <p:pRg st="5" end="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48"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p:cNvSpPr>
          <p:nvPr>
            <p:ph idx="1"/>
          </p:nvPr>
        </p:nvSpPr>
        <p:spPr>
          <a:xfrm>
            <a:off x="-180975" y="620713"/>
            <a:ext cx="9144000" cy="4498975"/>
          </a:xfrm>
        </p:spPr>
        <p:txBody>
          <a:bodyPr vert="horz" wrap="square" lIns="91440" tIns="45720" rIns="91440" bIns="45720" anchor="t"/>
          <a:lstStyle/>
          <a:p>
            <a:pPr eaLnBrk="1" hangingPunct="1">
              <a:buNone/>
            </a:pPr>
            <a:r>
              <a:rPr lang="en-US" altLang="zh-CN" sz="3600" dirty="0">
                <a:solidFill>
                  <a:schemeClr val="bg1"/>
                </a:solidFill>
                <a:latin typeface="黑体" panose="02010609060101010101" pitchFamily="49" charset="-122"/>
                <a:ea typeface="黑体" panose="02010609060101010101" pitchFamily="49" charset="-122"/>
              </a:rPr>
              <a:t>     </a:t>
            </a:r>
            <a:r>
              <a:rPr lang="zh-CN" altLang="en-US" sz="3600" dirty="0">
                <a:solidFill>
                  <a:schemeClr val="bg1"/>
                </a:solidFill>
                <a:latin typeface="黑体" panose="02010609060101010101" pitchFamily="49" charset="-122"/>
                <a:ea typeface="黑体" panose="02010609060101010101" pitchFamily="49" charset="-122"/>
              </a:rPr>
              <a:t>荀巨伯从远方来探望重病的朋友，正好赶上胡贼攻打城池。朋友对荀巨伯说：</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我就要死了，你赶紧离开！</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荀巨伯说：</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我从远方来探望你，你却让我离开，毁掉道义而偷生，这难道是我荀巨伯应该做的吗？</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这时胡贼到了，问荀巨伯：</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大军到了，整个城都空了，你是什么人，竟敢独自留在城中？</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荀巨伯说：</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我朋友身患重病，我不忍心舍弃他，我宁愿用我的性命来换取朋友的性命。</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胡贼听了说：</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我们这些不道义的人，却入侵了仁义的地方！</a:t>
            </a:r>
            <a:r>
              <a:rPr lang="zh-CN" altLang="en-US" sz="3600" dirty="0">
                <a:solidFill>
                  <a:schemeClr val="bg1"/>
                </a:solidFill>
                <a:ea typeface="黑体" panose="02010609060101010101" pitchFamily="49" charset="-122"/>
              </a:rPr>
              <a:t>”</a:t>
            </a:r>
            <a:endParaRPr lang="zh-CN" altLang="en-US" sz="3600" dirty="0">
              <a:solidFill>
                <a:schemeClr val="bg1"/>
              </a:solidFill>
              <a:latin typeface="黑体" panose="02010609060101010101" pitchFamily="49" charset="-122"/>
              <a:ea typeface="黑体" panose="02010609060101010101" pitchFamily="49" charset="-122"/>
            </a:endParaRPr>
          </a:p>
        </p:txBody>
      </p:sp>
      <p:pic>
        <p:nvPicPr>
          <p:cNvPr id="61442" name="Picture 5" descr="3a3">
            <a:hlinkClick r:id="rId2" action="ppaction://hlinksldjump"/>
          </p:cNvPr>
          <p:cNvPicPr>
            <a:picLocks noChangeAspect="1"/>
          </p:cNvPicPr>
          <p:nvPr/>
        </p:nvPicPr>
        <p:blipFill>
          <a:blip r:embed="rId3" cstate="print">
            <a:clrChange>
              <a:clrFrom>
                <a:srgbClr val="E8EADD"/>
              </a:clrFrom>
              <a:clrTo>
                <a:srgbClr val="E8EADD">
                  <a:alpha val="0"/>
                </a:srgbClr>
              </a:clrTo>
            </a:clrChange>
            <a:lum bright="-29999" contrast="14000"/>
          </a:blip>
          <a:srcRect t="42343" r="52180" b="6534"/>
          <a:stretch>
            <a:fillRect/>
          </a:stretch>
        </p:blipFill>
        <p:spPr>
          <a:xfrm>
            <a:off x="7812088" y="5788025"/>
            <a:ext cx="1368425" cy="1071563"/>
          </a:xfrm>
          <a:prstGeom prst="rect">
            <a:avLst/>
          </a:prstGeom>
          <a:noFill/>
          <a:ln w="9525">
            <a:noFill/>
          </a:ln>
        </p:spPr>
      </p:pic>
      <p:sp>
        <p:nvSpPr>
          <p:cNvPr id="61443" name="WordArt 6">
            <a:hlinkClick r:id="rId4" action="ppaction://hlinksldjump"/>
          </p:cNvPr>
          <p:cNvSpPr>
            <a:spLocks noTextEdit="1"/>
          </p:cNvSpPr>
          <p:nvPr/>
        </p:nvSpPr>
        <p:spPr>
          <a:xfrm>
            <a:off x="5580063" y="144463"/>
            <a:ext cx="3419475" cy="620712"/>
          </a:xfrm>
          <a:prstGeom prst="rect">
            <a:avLst/>
          </a:prstGeom>
        </p:spPr>
        <p:txBody>
          <a:bodyPr wrap="none" fromWordArt="1">
            <a:prstTxWarp prst="textFadeUp">
              <a:avLst>
                <a:gd name="adj" fmla="val 2968"/>
              </a:avLst>
            </a:prstTxWarp>
            <a:normAutofit lnSpcReduction="10000"/>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参考译文</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p:cNvSpPr>
          <p:nvPr>
            <p:ph idx="1"/>
          </p:nvPr>
        </p:nvSpPr>
        <p:spPr>
          <a:xfrm>
            <a:off x="0" y="1268413"/>
            <a:ext cx="8964613" cy="2806700"/>
          </a:xfrm>
        </p:spPr>
        <p:txBody>
          <a:bodyPr vert="horz" wrap="square" lIns="91440" tIns="45720" rIns="91440" bIns="45720" anchor="t"/>
          <a:lstStyle/>
          <a:p>
            <a:pPr eaLnBrk="1" hangingPunct="1">
              <a:buNone/>
            </a:pPr>
            <a:r>
              <a:rPr lang="zh-CN" altLang="en-US" sz="4800" dirty="0">
                <a:solidFill>
                  <a:schemeClr val="bg1"/>
                </a:solidFill>
                <a:latin typeface="黑体" panose="02010609060101010101" pitchFamily="49" charset="-122"/>
                <a:ea typeface="黑体" panose="02010609060101010101" pitchFamily="49" charset="-122"/>
              </a:rPr>
              <a:t>　　 雕刻人的技巧往往是，鼻子不如刻得大一点，眼睛不如刻得小一点。鼻子刻大了，可以削小；雕小了，就无法加大了。眼睛刻小了，可以修大；刻大了，就无法改小了。做任何事情都是这个道理。</a:t>
            </a:r>
          </a:p>
        </p:txBody>
      </p:sp>
      <p:pic>
        <p:nvPicPr>
          <p:cNvPr id="62466" name="Picture 4" descr="6_293_8"/>
          <p:cNvPicPr>
            <a:picLocks noChangeAspect="1"/>
          </p:cNvPicPr>
          <p:nvPr/>
        </p:nvPicPr>
        <p:blipFill>
          <a:blip r:embed="rId2" cstate="print">
            <a:clrChange>
              <a:clrFrom>
                <a:srgbClr val="FDFDE3"/>
              </a:clrFrom>
              <a:clrTo>
                <a:srgbClr val="FDFDE3">
                  <a:alpha val="0"/>
                </a:srgbClr>
              </a:clrTo>
            </a:clrChange>
          </a:blip>
          <a:srcRect l="13768" t="-1646" r="37007" b="75513"/>
          <a:stretch>
            <a:fillRect/>
          </a:stretch>
        </p:blipFill>
        <p:spPr>
          <a:xfrm>
            <a:off x="0" y="0"/>
            <a:ext cx="3635375" cy="1341438"/>
          </a:xfrm>
          <a:prstGeom prst="rect">
            <a:avLst/>
          </a:prstGeom>
          <a:noFill/>
          <a:ln w="9525">
            <a:noFill/>
          </a:ln>
        </p:spPr>
      </p:pic>
      <p:pic>
        <p:nvPicPr>
          <p:cNvPr id="62467" name="Picture 5" descr="3a3">
            <a:hlinkClick r:id="rId3" action="ppaction://hlinksldjump"/>
          </p:cNvPr>
          <p:cNvPicPr>
            <a:picLocks noChangeAspect="1"/>
          </p:cNvPicPr>
          <p:nvPr/>
        </p:nvPicPr>
        <p:blipFill>
          <a:blip r:embed="rId4" cstate="print">
            <a:clrChange>
              <a:clrFrom>
                <a:srgbClr val="E8EADD"/>
              </a:clrFrom>
              <a:clrTo>
                <a:srgbClr val="E8EADD">
                  <a:alpha val="0"/>
                </a:srgbClr>
              </a:clrTo>
            </a:clrChange>
            <a:lum bright="-29999" contrast="14000"/>
          </a:blip>
          <a:srcRect t="42343" r="52180" b="6534"/>
          <a:stretch>
            <a:fillRect/>
          </a:stretch>
        </p:blipFill>
        <p:spPr>
          <a:xfrm>
            <a:off x="7019925" y="5167313"/>
            <a:ext cx="2160588" cy="1692275"/>
          </a:xfrm>
          <a:prstGeom prst="rect">
            <a:avLst/>
          </a:prstGeom>
          <a:noFill/>
          <a:ln w="9525">
            <a:noFill/>
          </a:ln>
        </p:spPr>
      </p:pic>
      <p:sp>
        <p:nvSpPr>
          <p:cNvPr id="62468" name="WordArt 6">
            <a:hlinkClick r:id="rId5" action="ppaction://hlinksldjump"/>
          </p:cNvPr>
          <p:cNvSpPr>
            <a:spLocks noTextEdit="1"/>
          </p:cNvSpPr>
          <p:nvPr/>
        </p:nvSpPr>
        <p:spPr>
          <a:xfrm>
            <a:off x="5580063" y="144463"/>
            <a:ext cx="3419475" cy="620712"/>
          </a:xfrm>
          <a:prstGeom prst="rect">
            <a:avLst/>
          </a:prstGeom>
        </p:spPr>
        <p:txBody>
          <a:bodyPr wrap="none" fromWordArt="1">
            <a:prstTxWarp prst="textFadeUp">
              <a:avLst>
                <a:gd name="adj" fmla="val 2968"/>
              </a:avLst>
            </a:prstTxWarp>
            <a:normAutofit lnSpcReduction="10000"/>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参考译文</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p:cNvSpPr>
          <p:nvPr>
            <p:ph idx="1"/>
          </p:nvPr>
        </p:nvSpPr>
        <p:spPr>
          <a:xfrm>
            <a:off x="-36512" y="692150"/>
            <a:ext cx="9180512" cy="6165850"/>
          </a:xfrm>
          <a:solidFill>
            <a:schemeClr val="tx1"/>
          </a:solidFill>
        </p:spPr>
        <p:txBody>
          <a:bodyPr vert="horz" wrap="square" lIns="91440" tIns="45720" rIns="91440" bIns="45720" anchor="t"/>
          <a:lstStyle/>
          <a:p>
            <a:pPr eaLnBrk="1" hangingPunct="1">
              <a:buNone/>
            </a:pPr>
            <a:r>
              <a:rPr lang="zh-CN" altLang="en-US" sz="3600" dirty="0">
                <a:solidFill>
                  <a:schemeClr val="bg1"/>
                </a:solidFill>
                <a:latin typeface="黑体" panose="02010609060101010101" pitchFamily="49" charset="-122"/>
                <a:ea typeface="黑体" panose="02010609060101010101" pitchFamily="49" charset="-122"/>
              </a:rPr>
              <a:t>　　　湖阳公主新近死了丈夫，光武帝与她一起谈论朝廷群臣，</a:t>
            </a:r>
            <a:r>
              <a:rPr lang="zh-CN" altLang="en-US" sz="3600" u="sng" dirty="0">
                <a:solidFill>
                  <a:srgbClr val="FFFF00"/>
                </a:solidFill>
                <a:latin typeface="黑体" panose="02010609060101010101" pitchFamily="49" charset="-122"/>
                <a:ea typeface="黑体" panose="02010609060101010101" pitchFamily="49" charset="-122"/>
              </a:rPr>
              <a:t>悄悄</a:t>
            </a:r>
            <a:r>
              <a:rPr lang="zh-CN" altLang="en-US" sz="3600" dirty="0">
                <a:solidFill>
                  <a:schemeClr val="bg1"/>
                </a:solidFill>
                <a:latin typeface="黑体" panose="02010609060101010101" pitchFamily="49" charset="-122"/>
                <a:ea typeface="黑体" panose="02010609060101010101" pitchFamily="49" charset="-122"/>
              </a:rPr>
              <a:t>地揣摩公主的想法。公主说：</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宋公的威仪容貌、道德器量，所有的朝臣都比不上。</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光武帝说：</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且待慢慢想办法。</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后来宋弘被光武帝引见，光武帝便叫公主坐在屏风后面，于是对宋弘说：</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谚语讲，</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升了官就换朋友，发了财就换老婆</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，这应是人之常情吧？</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宋弘答道：</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我听说</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贫贱时的朋友不能遗忘，贫穷时共患难的妻子不能抛弃</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光武帝回头对公主说：</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事情不能</a:t>
            </a:r>
            <a:r>
              <a:rPr lang="zh-CN" altLang="en-US" sz="3600" u="sng" dirty="0">
                <a:solidFill>
                  <a:srgbClr val="FFFF00"/>
                </a:solidFill>
                <a:latin typeface="黑体" panose="02010609060101010101" pitchFamily="49" charset="-122"/>
                <a:ea typeface="黑体" panose="02010609060101010101" pitchFamily="49" charset="-122"/>
              </a:rPr>
              <a:t>成功</a:t>
            </a:r>
            <a:r>
              <a:rPr lang="zh-CN" altLang="en-US" sz="3600" dirty="0">
                <a:solidFill>
                  <a:schemeClr val="bg1"/>
                </a:solidFill>
                <a:latin typeface="黑体" panose="02010609060101010101" pitchFamily="49" charset="-122"/>
                <a:ea typeface="黑体" panose="02010609060101010101" pitchFamily="49" charset="-122"/>
              </a:rPr>
              <a:t>了。</a:t>
            </a:r>
            <a:r>
              <a:rPr lang="zh-CN" altLang="en-US" sz="3600" dirty="0">
                <a:solidFill>
                  <a:schemeClr val="bg1"/>
                </a:solidFill>
                <a:ea typeface="黑体" panose="02010609060101010101" pitchFamily="49" charset="-122"/>
              </a:rPr>
              <a:t>”</a:t>
            </a:r>
            <a:endParaRPr lang="zh-CN" altLang="en-US" sz="3600" dirty="0">
              <a:solidFill>
                <a:schemeClr val="bg1"/>
              </a:solidFill>
              <a:latin typeface="黑体" panose="02010609060101010101" pitchFamily="49" charset="-122"/>
              <a:ea typeface="黑体" panose="02010609060101010101" pitchFamily="49" charset="-122"/>
            </a:endParaRPr>
          </a:p>
        </p:txBody>
      </p:sp>
      <p:pic>
        <p:nvPicPr>
          <p:cNvPr id="63490" name="Picture 6" descr="6_293_8"/>
          <p:cNvPicPr>
            <a:picLocks noChangeAspect="1"/>
          </p:cNvPicPr>
          <p:nvPr/>
        </p:nvPicPr>
        <p:blipFill>
          <a:blip r:embed="rId2" cstate="print">
            <a:clrChange>
              <a:clrFrom>
                <a:srgbClr val="FDFDE3"/>
              </a:clrFrom>
              <a:clrTo>
                <a:srgbClr val="FDFDE3">
                  <a:alpha val="0"/>
                </a:srgbClr>
              </a:clrTo>
            </a:clrChange>
          </a:blip>
          <a:srcRect l="13768" t="-1646" r="37007" b="75513"/>
          <a:stretch>
            <a:fillRect/>
          </a:stretch>
        </p:blipFill>
        <p:spPr>
          <a:xfrm>
            <a:off x="0" y="0"/>
            <a:ext cx="2339975" cy="863600"/>
          </a:xfrm>
          <a:prstGeom prst="rect">
            <a:avLst/>
          </a:prstGeom>
          <a:noFill/>
          <a:ln w="9525">
            <a:noFill/>
          </a:ln>
        </p:spPr>
      </p:pic>
      <p:pic>
        <p:nvPicPr>
          <p:cNvPr id="63491" name="Picture 5" descr="3a3"/>
          <p:cNvPicPr>
            <a:picLocks noChangeAspect="1"/>
          </p:cNvPicPr>
          <p:nvPr/>
        </p:nvPicPr>
        <p:blipFill>
          <a:blip r:embed="rId3" cstate="print">
            <a:clrChange>
              <a:clrFrom>
                <a:srgbClr val="E8EADD"/>
              </a:clrFrom>
              <a:clrTo>
                <a:srgbClr val="E8EADD">
                  <a:alpha val="0"/>
                </a:srgbClr>
              </a:clrTo>
            </a:clrChange>
            <a:lum bright="-29999" contrast="14000"/>
          </a:blip>
          <a:srcRect t="42343" r="52180" b="6534"/>
          <a:stretch>
            <a:fillRect/>
          </a:stretch>
        </p:blipFill>
        <p:spPr>
          <a:xfrm>
            <a:off x="7740650" y="6021388"/>
            <a:ext cx="1439863" cy="838200"/>
          </a:xfrm>
          <a:prstGeom prst="rect">
            <a:avLst/>
          </a:prstGeom>
          <a:noFill/>
          <a:ln w="9525">
            <a:noFill/>
          </a:ln>
        </p:spPr>
      </p:pic>
      <p:sp>
        <p:nvSpPr>
          <p:cNvPr id="63492" name="WordArt 7">
            <a:hlinkClick r:id="rId4" action="ppaction://hlinksldjump"/>
          </p:cNvPr>
          <p:cNvSpPr>
            <a:spLocks noTextEdit="1"/>
          </p:cNvSpPr>
          <p:nvPr/>
        </p:nvSpPr>
        <p:spPr>
          <a:xfrm>
            <a:off x="5580063" y="144463"/>
            <a:ext cx="3419475" cy="620712"/>
          </a:xfrm>
          <a:prstGeom prst="rect">
            <a:avLst/>
          </a:prstGeom>
        </p:spPr>
        <p:txBody>
          <a:bodyPr wrap="none" fromWordArt="1">
            <a:prstTxWarp prst="textFadeUp">
              <a:avLst>
                <a:gd name="adj" fmla="val 2968"/>
              </a:avLst>
            </a:prstTxWarp>
            <a:normAutofit lnSpcReduction="10000"/>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参考译文</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p:cNvSpPr>
          <p:nvPr>
            <p:ph idx="1"/>
          </p:nvPr>
        </p:nvSpPr>
        <p:spPr>
          <a:xfrm>
            <a:off x="3492500" y="0"/>
            <a:ext cx="5651500" cy="6858000"/>
          </a:xfrm>
        </p:spPr>
        <p:txBody>
          <a:bodyPr vert="horz" wrap="square" lIns="91440" tIns="45720" rIns="91440" bIns="45720" anchor="t"/>
          <a:lstStyle/>
          <a:p>
            <a:pPr eaLnBrk="1" hangingPunct="1">
              <a:lnSpc>
                <a:spcPct val="95000"/>
              </a:lnSpc>
              <a:buNone/>
            </a:pPr>
            <a:r>
              <a:rPr lang="zh-CN" altLang="en-US" sz="3600" dirty="0">
                <a:solidFill>
                  <a:schemeClr val="bg1"/>
                </a:solidFill>
                <a:latin typeface="黑体" panose="02010609060101010101" pitchFamily="49" charset="-122"/>
                <a:ea typeface="黑体" panose="02010609060101010101" pitchFamily="49" charset="-122"/>
              </a:rPr>
              <a:t>　赵国对于齐国楚国来说，就是一道</a:t>
            </a:r>
            <a:r>
              <a:rPr lang="zh-CN" altLang="en-US" sz="3600" dirty="0">
                <a:solidFill>
                  <a:srgbClr val="FFFF00"/>
                </a:solidFill>
                <a:latin typeface="黑体" panose="02010609060101010101" pitchFamily="49" charset="-122"/>
                <a:ea typeface="黑体" panose="02010609060101010101" pitchFamily="49" charset="-122"/>
              </a:rPr>
              <a:t>屏障</a:t>
            </a:r>
            <a:r>
              <a:rPr lang="zh-CN" altLang="en-US" sz="3600" dirty="0">
                <a:solidFill>
                  <a:schemeClr val="bg1"/>
                </a:solidFill>
                <a:latin typeface="黑体" panose="02010609060101010101" pitchFamily="49" charset="-122"/>
                <a:ea typeface="黑体" panose="02010609060101010101" pitchFamily="49" charset="-122"/>
              </a:rPr>
              <a:t>，就犹如牙齿有了嘴唇一样。嘴唇没有了，牙齿就会感到寒冷了。今天灭了赵国，明天忧患就会波及齐国楚国了。况且解救赵国，是高尚的道义；击退秦国军队，是显赫的名声。不努力干这种事情，反而</a:t>
            </a:r>
            <a:r>
              <a:rPr lang="zh-CN" altLang="en-US" sz="3600" dirty="0">
                <a:solidFill>
                  <a:srgbClr val="FFFF00"/>
                </a:solidFill>
                <a:latin typeface="黑体" panose="02010609060101010101" pitchFamily="49" charset="-122"/>
                <a:ea typeface="黑体" panose="02010609060101010101" pitchFamily="49" charset="-122"/>
              </a:rPr>
              <a:t>吝啬</a:t>
            </a:r>
            <a:r>
              <a:rPr lang="zh-CN" altLang="en-US" sz="3600" dirty="0">
                <a:solidFill>
                  <a:schemeClr val="bg1"/>
                </a:solidFill>
                <a:latin typeface="黑体" panose="02010609060101010101" pitchFamily="49" charset="-122"/>
                <a:ea typeface="黑体" panose="02010609060101010101" pitchFamily="49" charset="-122"/>
              </a:rPr>
              <a:t>自己国家的粮食，为国家考虑的人（指国君），</a:t>
            </a:r>
            <a:r>
              <a:rPr lang="zh-CN" altLang="en-US" sz="3600" dirty="0">
                <a:solidFill>
                  <a:srgbClr val="FFFF00"/>
                </a:solidFill>
                <a:latin typeface="黑体" panose="02010609060101010101" pitchFamily="49" charset="-122"/>
                <a:ea typeface="黑体" panose="02010609060101010101" pitchFamily="49" charset="-122"/>
              </a:rPr>
              <a:t>错误</a:t>
            </a:r>
            <a:r>
              <a:rPr lang="zh-CN" altLang="en-US" sz="3600" dirty="0">
                <a:solidFill>
                  <a:schemeClr val="bg1"/>
                </a:solidFill>
                <a:latin typeface="黑体" panose="02010609060101010101" pitchFamily="49" charset="-122"/>
                <a:ea typeface="黑体" panose="02010609060101010101" pitchFamily="49" charset="-122"/>
              </a:rPr>
              <a:t>啊！</a:t>
            </a:r>
          </a:p>
        </p:txBody>
      </p:sp>
      <p:pic>
        <p:nvPicPr>
          <p:cNvPr id="64514" name="Picture 5" descr="3a3">
            <a:hlinkClick r:id="rId2" action="ppaction://hlinksldjump"/>
          </p:cNvPr>
          <p:cNvPicPr>
            <a:picLocks noChangeAspect="1"/>
          </p:cNvPicPr>
          <p:nvPr/>
        </p:nvPicPr>
        <p:blipFill>
          <a:blip r:embed="rId3" cstate="print">
            <a:clrChange>
              <a:clrFrom>
                <a:srgbClr val="E8EADD"/>
              </a:clrFrom>
              <a:clrTo>
                <a:srgbClr val="E8EADD">
                  <a:alpha val="0"/>
                </a:srgbClr>
              </a:clrTo>
            </a:clrChange>
            <a:lum bright="-29999" contrast="14000"/>
          </a:blip>
          <a:srcRect t="42343" r="52180" b="6534"/>
          <a:stretch>
            <a:fillRect/>
          </a:stretch>
        </p:blipFill>
        <p:spPr>
          <a:xfrm>
            <a:off x="8101013" y="6013450"/>
            <a:ext cx="1079500" cy="846138"/>
          </a:xfrm>
          <a:prstGeom prst="rect">
            <a:avLst/>
          </a:prstGeom>
          <a:noFill/>
          <a:ln w="9525">
            <a:noFill/>
          </a:ln>
        </p:spPr>
      </p:pic>
      <p:sp>
        <p:nvSpPr>
          <p:cNvPr id="64515" name="WordArt 7">
            <a:hlinkClick r:id="rId4" action="ppaction://hlinksldjump"/>
          </p:cNvPr>
          <p:cNvSpPr>
            <a:spLocks noTextEdit="1"/>
          </p:cNvSpPr>
          <p:nvPr/>
        </p:nvSpPr>
        <p:spPr>
          <a:xfrm>
            <a:off x="250825" y="6021388"/>
            <a:ext cx="3419475" cy="620712"/>
          </a:xfrm>
          <a:prstGeom prst="rect">
            <a:avLst/>
          </a:prstGeom>
        </p:spPr>
        <p:txBody>
          <a:bodyPr wrap="none" fromWordArt="1">
            <a:prstTxWarp prst="textFadeUp">
              <a:avLst>
                <a:gd name="adj" fmla="val 2968"/>
              </a:avLst>
            </a:prstTxWarp>
            <a:normAutofit lnSpcReduction="10000"/>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参考译文</a:t>
            </a:r>
          </a:p>
        </p:txBody>
      </p:sp>
      <p:sp>
        <p:nvSpPr>
          <p:cNvPr id="64516" name="Text Box 8"/>
          <p:cNvSpPr txBox="1"/>
          <p:nvPr/>
        </p:nvSpPr>
        <p:spPr>
          <a:xfrm>
            <a:off x="0" y="188913"/>
            <a:ext cx="4067175" cy="366712"/>
          </a:xfrm>
          <a:prstGeom prst="rect">
            <a:avLst/>
          </a:prstGeom>
          <a:noFill/>
          <a:ln w="9525">
            <a:noFill/>
          </a:ln>
        </p:spPr>
        <p:txBody>
          <a:bodyPr anchor="t">
            <a:spAutoFit/>
          </a:bodyPr>
          <a:lstStyle/>
          <a:p>
            <a:pPr>
              <a:spcBef>
                <a:spcPct val="50000"/>
              </a:spcBef>
            </a:pPr>
            <a:endParaRPr lang="zh-CN" altLang="zh-CN" dirty="0">
              <a:latin typeface="Arial" panose="020B0604020202020204" pitchFamily="34" charset="0"/>
              <a:ea typeface="宋体" panose="02010600030101010101" pitchFamily="2" charset="-122"/>
            </a:endParaRPr>
          </a:p>
        </p:txBody>
      </p:sp>
      <p:sp>
        <p:nvSpPr>
          <p:cNvPr id="64517" name="Text Box 9"/>
          <p:cNvSpPr txBox="1"/>
          <p:nvPr/>
        </p:nvSpPr>
        <p:spPr>
          <a:xfrm>
            <a:off x="0" y="0"/>
            <a:ext cx="3995738" cy="5940425"/>
          </a:xfrm>
          <a:prstGeom prst="rect">
            <a:avLst/>
          </a:prstGeom>
          <a:noFill/>
          <a:ln w="9525">
            <a:noFill/>
          </a:ln>
        </p:spPr>
        <p:txBody>
          <a:bodyPr anchor="t">
            <a:spAutoFit/>
          </a:bodyPr>
          <a:lstStyle/>
          <a:p>
            <a:r>
              <a:rPr lang="zh-CN" altLang="zh-CN" sz="3200" dirty="0">
                <a:solidFill>
                  <a:srgbClr val="FFFF00"/>
                </a:solidFill>
                <a:latin typeface="黑体" panose="02010609060101010101" pitchFamily="49" charset="-122"/>
                <a:ea typeface="黑体" panose="02010609060101010101" pitchFamily="49" charset="-122"/>
              </a:rPr>
              <a:t>（赵困于秦）齐人、楚人救赵。赵人</a:t>
            </a:r>
            <a:r>
              <a:rPr lang="zh-CN" altLang="en-US" sz="3200" dirty="0">
                <a:solidFill>
                  <a:srgbClr val="FFFF00"/>
                </a:solidFill>
                <a:latin typeface="黑体" panose="02010609060101010101" pitchFamily="49" charset="-122"/>
                <a:ea typeface="黑体" panose="02010609060101010101" pitchFamily="49" charset="-122"/>
              </a:rPr>
              <a:t/>
            </a:r>
            <a:br>
              <a:rPr lang="zh-CN" altLang="en-US" sz="3200" dirty="0">
                <a:solidFill>
                  <a:srgbClr val="FFFF00"/>
                </a:solidFill>
                <a:latin typeface="黑体" panose="02010609060101010101" pitchFamily="49" charset="-122"/>
                <a:ea typeface="黑体" panose="02010609060101010101" pitchFamily="49" charset="-122"/>
              </a:rPr>
            </a:br>
            <a:r>
              <a:rPr lang="zh-CN" altLang="zh-CN" sz="3200" dirty="0">
                <a:solidFill>
                  <a:srgbClr val="FFFF00"/>
                </a:solidFill>
                <a:latin typeface="黑体" panose="02010609060101010101" pitchFamily="49" charset="-122"/>
                <a:ea typeface="黑体" panose="02010609060101010101" pitchFamily="49" charset="-122"/>
              </a:rPr>
              <a:t>乏食，粟于齐，齐王弗许。周子曰：</a:t>
            </a:r>
            <a:r>
              <a:rPr lang="zh-CN" altLang="en-US" sz="3200" dirty="0">
                <a:solidFill>
                  <a:srgbClr val="FFFF00"/>
                </a:solidFill>
                <a:latin typeface="黑体" panose="02010609060101010101" pitchFamily="49" charset="-122"/>
                <a:ea typeface="黑体" panose="02010609060101010101" pitchFamily="49" charset="-122"/>
              </a:rPr>
              <a:t/>
            </a:r>
            <a:br>
              <a:rPr lang="zh-CN" altLang="en-US" sz="3200" dirty="0">
                <a:solidFill>
                  <a:srgbClr val="FFFF00"/>
                </a:solidFill>
                <a:latin typeface="黑体" panose="02010609060101010101" pitchFamily="49" charset="-122"/>
                <a:ea typeface="黑体" panose="02010609060101010101" pitchFamily="49" charset="-122"/>
              </a:rPr>
            </a:br>
            <a:r>
              <a:rPr lang="zh-CN" altLang="zh-CN" sz="3200" dirty="0">
                <a:solidFill>
                  <a:schemeClr val="bg1"/>
                </a:solidFill>
                <a:latin typeface="宋体" panose="02010600030101010101" pitchFamily="2" charset="-122"/>
                <a:ea typeface="黑体" panose="02010609060101010101" pitchFamily="49" charset="-122"/>
              </a:rPr>
              <a:t>“</a:t>
            </a:r>
            <a:r>
              <a:rPr lang="zh-CN" altLang="zh-CN" sz="3200" dirty="0">
                <a:solidFill>
                  <a:schemeClr val="bg1"/>
                </a:solidFill>
                <a:latin typeface="黑体" panose="02010609060101010101" pitchFamily="49" charset="-122"/>
                <a:ea typeface="黑体" panose="02010609060101010101" pitchFamily="49" charset="-122"/>
              </a:rPr>
              <a:t>夫赵之于齐楚</a:t>
            </a:r>
            <a:r>
              <a:rPr lang="zh-CN" altLang="en-US" sz="3200" dirty="0">
                <a:solidFill>
                  <a:schemeClr val="bg1"/>
                </a:solidFill>
                <a:latin typeface="黑体" panose="02010609060101010101" pitchFamily="49" charset="-122"/>
                <a:ea typeface="黑体" panose="02010609060101010101" pitchFamily="49" charset="-122"/>
              </a:rPr>
              <a:t>，</a:t>
            </a:r>
            <a:r>
              <a:rPr lang="zh-CN" altLang="zh-CN" sz="3200" dirty="0">
                <a:solidFill>
                  <a:schemeClr val="bg1"/>
                </a:solidFill>
                <a:latin typeface="黑体" panose="02010609060101010101" pitchFamily="49" charset="-122"/>
                <a:ea typeface="黑体" panose="02010609060101010101" pitchFamily="49" charset="-122"/>
              </a:rPr>
              <a:t>扞蔽也</a:t>
            </a:r>
            <a:r>
              <a:rPr lang="zh-CN" altLang="en-US" sz="3200" dirty="0">
                <a:solidFill>
                  <a:schemeClr val="bg1"/>
                </a:solidFill>
                <a:latin typeface="黑体" panose="02010609060101010101" pitchFamily="49" charset="-122"/>
                <a:ea typeface="黑体" panose="02010609060101010101" pitchFamily="49" charset="-122"/>
              </a:rPr>
              <a:t>，</a:t>
            </a:r>
            <a:r>
              <a:rPr lang="zh-CN" altLang="zh-CN" sz="3200" dirty="0">
                <a:solidFill>
                  <a:schemeClr val="bg1"/>
                </a:solidFill>
                <a:latin typeface="黑体" panose="02010609060101010101" pitchFamily="49" charset="-122"/>
                <a:ea typeface="黑体" panose="02010609060101010101" pitchFamily="49" charset="-122"/>
              </a:rPr>
              <a:t>犹齿之有唇也</a:t>
            </a:r>
            <a:r>
              <a:rPr lang="zh-CN" altLang="en-US" sz="3200" dirty="0">
                <a:solidFill>
                  <a:schemeClr val="bg1"/>
                </a:solidFill>
                <a:latin typeface="黑体" panose="02010609060101010101" pitchFamily="49" charset="-122"/>
                <a:ea typeface="黑体" panose="02010609060101010101" pitchFamily="49" charset="-122"/>
              </a:rPr>
              <a:t>，</a:t>
            </a:r>
            <a:r>
              <a:rPr lang="zh-CN" altLang="zh-CN" sz="3200" dirty="0">
                <a:solidFill>
                  <a:schemeClr val="bg1"/>
                </a:solidFill>
                <a:latin typeface="黑体" panose="02010609060101010101" pitchFamily="49" charset="-122"/>
                <a:ea typeface="黑体" panose="02010609060101010101" pitchFamily="49" charset="-122"/>
              </a:rPr>
              <a:t>唇亡则齿寒</a:t>
            </a:r>
            <a:r>
              <a:rPr lang="zh-CN" altLang="en-US" sz="3200" dirty="0">
                <a:solidFill>
                  <a:schemeClr val="bg1"/>
                </a:solidFill>
                <a:latin typeface="黑体" panose="02010609060101010101" pitchFamily="49" charset="-122"/>
                <a:ea typeface="黑体" panose="02010609060101010101" pitchFamily="49" charset="-122"/>
              </a:rPr>
              <a:t>，</a:t>
            </a:r>
            <a:r>
              <a:rPr lang="zh-CN" altLang="zh-CN" sz="3200" dirty="0">
                <a:solidFill>
                  <a:schemeClr val="bg1"/>
                </a:solidFill>
                <a:latin typeface="黑体" panose="02010609060101010101" pitchFamily="49" charset="-122"/>
                <a:ea typeface="黑体" panose="02010609060101010101" pitchFamily="49" charset="-122"/>
              </a:rPr>
              <a:t>今日亡赵</a:t>
            </a:r>
            <a:r>
              <a:rPr lang="zh-CN" altLang="en-US" sz="3200" dirty="0">
                <a:solidFill>
                  <a:schemeClr val="bg1"/>
                </a:solidFill>
                <a:latin typeface="黑体" panose="02010609060101010101" pitchFamily="49" charset="-122"/>
                <a:ea typeface="黑体" panose="02010609060101010101" pitchFamily="49" charset="-122"/>
              </a:rPr>
              <a:t>，</a:t>
            </a:r>
            <a:r>
              <a:rPr lang="zh-CN" altLang="zh-CN" sz="3200" dirty="0">
                <a:solidFill>
                  <a:schemeClr val="bg1"/>
                </a:solidFill>
                <a:latin typeface="黑体" panose="02010609060101010101" pitchFamily="49" charset="-122"/>
                <a:ea typeface="黑体" panose="02010609060101010101" pitchFamily="49" charset="-122"/>
              </a:rPr>
              <a:t>明日患及齐楚矣</a:t>
            </a:r>
            <a:r>
              <a:rPr lang="zh-CN" altLang="en-US" sz="3200" dirty="0">
                <a:solidFill>
                  <a:schemeClr val="bg1"/>
                </a:solidFill>
                <a:latin typeface="黑体" panose="02010609060101010101" pitchFamily="49" charset="-122"/>
                <a:ea typeface="黑体" panose="02010609060101010101" pitchFamily="49" charset="-122"/>
              </a:rPr>
              <a:t>，</a:t>
            </a:r>
            <a:r>
              <a:rPr lang="zh-CN" altLang="zh-CN" sz="3200" dirty="0">
                <a:solidFill>
                  <a:schemeClr val="bg1"/>
                </a:solidFill>
                <a:latin typeface="黑体" panose="02010609060101010101" pitchFamily="49" charset="-122"/>
                <a:ea typeface="黑体" panose="02010609060101010101" pitchFamily="49" charset="-122"/>
              </a:rPr>
              <a:t>且救赵高义也</a:t>
            </a:r>
            <a:r>
              <a:rPr lang="zh-CN" altLang="en-US" sz="3200" dirty="0">
                <a:solidFill>
                  <a:schemeClr val="bg1"/>
                </a:solidFill>
                <a:latin typeface="黑体" panose="02010609060101010101" pitchFamily="49" charset="-122"/>
                <a:ea typeface="黑体" panose="02010609060101010101" pitchFamily="49" charset="-122"/>
              </a:rPr>
              <a:t>，</a:t>
            </a:r>
            <a:r>
              <a:rPr lang="zh-CN" altLang="zh-CN" sz="3200" dirty="0">
                <a:solidFill>
                  <a:schemeClr val="bg1"/>
                </a:solidFill>
                <a:latin typeface="黑体" panose="02010609060101010101" pitchFamily="49" charset="-122"/>
                <a:ea typeface="黑体" panose="02010609060101010101" pitchFamily="49" charset="-122"/>
              </a:rPr>
              <a:t>却秦师显名也</a:t>
            </a:r>
            <a:r>
              <a:rPr lang="zh-CN" altLang="en-US" sz="3200" dirty="0">
                <a:solidFill>
                  <a:schemeClr val="bg1"/>
                </a:solidFill>
                <a:latin typeface="黑体" panose="02010609060101010101" pitchFamily="49" charset="-122"/>
                <a:ea typeface="黑体" panose="02010609060101010101" pitchFamily="49" charset="-122"/>
              </a:rPr>
              <a:t>，</a:t>
            </a:r>
            <a:r>
              <a:rPr lang="zh-CN" altLang="zh-CN" sz="3200" dirty="0">
                <a:solidFill>
                  <a:schemeClr val="bg1"/>
                </a:solidFill>
                <a:latin typeface="黑体" panose="02010609060101010101" pitchFamily="49" charset="-122"/>
                <a:ea typeface="黑体" panose="02010609060101010101" pitchFamily="49" charset="-122"/>
              </a:rPr>
              <a:t>不务为此而爱粟</a:t>
            </a:r>
            <a:r>
              <a:rPr lang="zh-CN" altLang="en-US" sz="3200" dirty="0">
                <a:solidFill>
                  <a:schemeClr val="bg1"/>
                </a:solidFill>
                <a:latin typeface="黑体" panose="02010609060101010101" pitchFamily="49" charset="-122"/>
                <a:ea typeface="黑体" panose="02010609060101010101" pitchFamily="49" charset="-122"/>
              </a:rPr>
              <a:t>，</a:t>
            </a:r>
            <a:r>
              <a:rPr lang="zh-CN" altLang="zh-CN" sz="3200" dirty="0">
                <a:solidFill>
                  <a:schemeClr val="bg1"/>
                </a:solidFill>
                <a:latin typeface="黑体" panose="02010609060101010101" pitchFamily="49" charset="-122"/>
                <a:ea typeface="黑体" panose="02010609060101010101" pitchFamily="49" charset="-122"/>
              </a:rPr>
              <a:t>为国计者</a:t>
            </a:r>
            <a:r>
              <a:rPr lang="zh-CN" altLang="en-US" sz="3200" dirty="0">
                <a:solidFill>
                  <a:schemeClr val="bg1"/>
                </a:solidFill>
                <a:latin typeface="黑体" panose="02010609060101010101" pitchFamily="49" charset="-122"/>
                <a:ea typeface="黑体" panose="02010609060101010101" pitchFamily="49" charset="-122"/>
              </a:rPr>
              <a:t>，</a:t>
            </a:r>
            <a:r>
              <a:rPr lang="zh-CN" altLang="zh-CN" sz="3200" dirty="0">
                <a:solidFill>
                  <a:schemeClr val="bg1"/>
                </a:solidFill>
                <a:latin typeface="黑体" panose="02010609060101010101" pitchFamily="49" charset="-122"/>
                <a:ea typeface="黑体" panose="02010609060101010101" pitchFamily="49" charset="-122"/>
              </a:rPr>
              <a:t>过矣。</a:t>
            </a:r>
            <a:r>
              <a:rPr lang="zh-CN" altLang="en-US" sz="3200" dirty="0">
                <a:solidFill>
                  <a:schemeClr val="bg1"/>
                </a:solidFill>
                <a:latin typeface="宋体" panose="02010600030101010101" pitchFamily="2" charset="-122"/>
                <a:ea typeface="黑体" panose="02010609060101010101" pitchFamily="49" charset="-122"/>
              </a:rPr>
              <a:t>”</a:t>
            </a:r>
            <a:endParaRPr lang="zh-CN" altLang="zh-CN" sz="3200" dirty="0">
              <a:solidFill>
                <a:schemeClr val="bg1"/>
              </a:solidFill>
              <a:latin typeface="黑体" panose="02010609060101010101" pitchFamily="49" charset="-122"/>
              <a:ea typeface="黑体" panose="02010609060101010101" pitchFamily="49"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p:cNvSpPr>
          <p:nvPr>
            <p:ph idx="1"/>
          </p:nvPr>
        </p:nvSpPr>
        <p:spPr>
          <a:xfrm>
            <a:off x="-252412" y="981075"/>
            <a:ext cx="9396412" cy="4103688"/>
          </a:xfrm>
        </p:spPr>
        <p:txBody>
          <a:bodyPr vert="horz" wrap="square" lIns="91440" tIns="45720" rIns="91440" bIns="45720" anchor="t"/>
          <a:lstStyle/>
          <a:p>
            <a:pPr eaLnBrk="1" hangingPunct="1">
              <a:lnSpc>
                <a:spcPct val="105000"/>
              </a:lnSpc>
              <a:buNone/>
            </a:pPr>
            <a:r>
              <a:rPr lang="zh-CN" altLang="en-US" sz="4000" dirty="0">
                <a:solidFill>
                  <a:schemeClr val="bg1"/>
                </a:solidFill>
                <a:latin typeface="黑体" panose="02010609060101010101" pitchFamily="49" charset="-122"/>
                <a:ea typeface="黑体" panose="02010609060101010101" pitchFamily="49" charset="-122"/>
              </a:rPr>
              <a:t>　　　杨朱经过宋国东边的旅店，看到店主一丑一美两个妻妾，那个丑的受到尊宠，美的却不被看重。杨朱问其中原因，旅店主人回答说：</a:t>
            </a:r>
            <a:r>
              <a:rPr lang="zh-CN" altLang="en-US" sz="4000" dirty="0">
                <a:solidFill>
                  <a:schemeClr val="bg1"/>
                </a:solidFill>
                <a:ea typeface="黑体" panose="02010609060101010101" pitchFamily="49" charset="-122"/>
              </a:rPr>
              <a:t>“</a:t>
            </a:r>
            <a:r>
              <a:rPr lang="zh-CN" altLang="en-US" sz="4000" dirty="0">
                <a:solidFill>
                  <a:schemeClr val="bg1"/>
                </a:solidFill>
                <a:latin typeface="黑体" panose="02010609060101010101" pitchFamily="49" charset="-122"/>
                <a:ea typeface="黑体" panose="02010609060101010101" pitchFamily="49" charset="-122"/>
              </a:rPr>
              <a:t>那个长得美的自己认为美，我不觉得她美，那个长得丑的自己认为丑，我却看不出她丑了。</a:t>
            </a:r>
            <a:r>
              <a:rPr lang="zh-CN" altLang="en-US" sz="4000" dirty="0">
                <a:solidFill>
                  <a:schemeClr val="bg1"/>
                </a:solidFill>
                <a:ea typeface="黑体" panose="02010609060101010101" pitchFamily="49" charset="-122"/>
              </a:rPr>
              <a:t>”</a:t>
            </a:r>
            <a:r>
              <a:rPr lang="zh-CN" altLang="en-US" sz="4000" dirty="0">
                <a:solidFill>
                  <a:schemeClr val="bg1"/>
                </a:solidFill>
                <a:latin typeface="黑体" panose="02010609060101010101" pitchFamily="49" charset="-122"/>
                <a:ea typeface="黑体" panose="02010609060101010101" pitchFamily="49" charset="-122"/>
              </a:rPr>
              <a:t>杨朱对弟子们说：</a:t>
            </a:r>
            <a:r>
              <a:rPr lang="zh-CN" altLang="en-US" sz="4000" dirty="0">
                <a:solidFill>
                  <a:schemeClr val="bg1"/>
                </a:solidFill>
                <a:ea typeface="黑体" panose="02010609060101010101" pitchFamily="49" charset="-122"/>
              </a:rPr>
              <a:t>“</a:t>
            </a:r>
            <a:r>
              <a:rPr lang="zh-CN" altLang="en-US" sz="4000" dirty="0">
                <a:solidFill>
                  <a:schemeClr val="bg1"/>
                </a:solidFill>
                <a:latin typeface="黑体" panose="02010609060101010101" pitchFamily="49" charset="-122"/>
                <a:ea typeface="黑体" panose="02010609060101010101" pitchFamily="49" charset="-122"/>
              </a:rPr>
              <a:t>行为良善而能去除自我炫耀的心念，到哪里会不受喜爱呢。</a:t>
            </a:r>
            <a:r>
              <a:rPr lang="zh-CN" altLang="en-US" sz="4000" dirty="0">
                <a:solidFill>
                  <a:schemeClr val="bg1"/>
                </a:solidFill>
                <a:ea typeface="黑体" panose="02010609060101010101" pitchFamily="49" charset="-122"/>
              </a:rPr>
              <a:t>”</a:t>
            </a:r>
            <a:endParaRPr lang="zh-CN" altLang="en-US" sz="4000" dirty="0">
              <a:solidFill>
                <a:schemeClr val="bg1"/>
              </a:solidFill>
              <a:latin typeface="黑体" panose="02010609060101010101" pitchFamily="49" charset="-122"/>
              <a:ea typeface="黑体" panose="02010609060101010101" pitchFamily="49" charset="-122"/>
            </a:endParaRPr>
          </a:p>
        </p:txBody>
      </p:sp>
      <p:pic>
        <p:nvPicPr>
          <p:cNvPr id="65538" name="Picture 5" descr="3a3">
            <a:hlinkClick r:id="rId2" action="ppaction://hlinksldjump"/>
          </p:cNvPr>
          <p:cNvPicPr>
            <a:picLocks noChangeAspect="1"/>
          </p:cNvPicPr>
          <p:nvPr/>
        </p:nvPicPr>
        <p:blipFill>
          <a:blip r:embed="rId3" cstate="print">
            <a:clrChange>
              <a:clrFrom>
                <a:srgbClr val="E8EADD"/>
              </a:clrFrom>
              <a:clrTo>
                <a:srgbClr val="E8EADD">
                  <a:alpha val="0"/>
                </a:srgbClr>
              </a:clrTo>
            </a:clrChange>
            <a:lum bright="-29999" contrast="14000"/>
          </a:blip>
          <a:srcRect t="42343" r="52180" b="6534"/>
          <a:stretch>
            <a:fillRect/>
          </a:stretch>
        </p:blipFill>
        <p:spPr>
          <a:xfrm>
            <a:off x="7885113" y="5843588"/>
            <a:ext cx="1295400" cy="1016000"/>
          </a:xfrm>
          <a:prstGeom prst="rect">
            <a:avLst/>
          </a:prstGeom>
          <a:noFill/>
          <a:ln w="9525">
            <a:noFill/>
          </a:ln>
        </p:spPr>
      </p:pic>
      <p:pic>
        <p:nvPicPr>
          <p:cNvPr id="65539" name="Picture 6" descr="6_293_8"/>
          <p:cNvPicPr>
            <a:picLocks noChangeAspect="1"/>
          </p:cNvPicPr>
          <p:nvPr/>
        </p:nvPicPr>
        <p:blipFill>
          <a:blip r:embed="rId4" cstate="print">
            <a:clrChange>
              <a:clrFrom>
                <a:srgbClr val="FDFDE3"/>
              </a:clrFrom>
              <a:clrTo>
                <a:srgbClr val="FDFDE3">
                  <a:alpha val="0"/>
                </a:srgbClr>
              </a:clrTo>
            </a:clrChange>
          </a:blip>
          <a:srcRect l="13768" t="-1646" r="37007" b="75513"/>
          <a:stretch>
            <a:fillRect/>
          </a:stretch>
        </p:blipFill>
        <p:spPr>
          <a:xfrm>
            <a:off x="0" y="0"/>
            <a:ext cx="2700338" cy="996950"/>
          </a:xfrm>
          <a:prstGeom prst="rect">
            <a:avLst/>
          </a:prstGeom>
          <a:noFill/>
          <a:ln w="9525">
            <a:noFill/>
          </a:ln>
        </p:spPr>
      </p:pic>
      <p:sp>
        <p:nvSpPr>
          <p:cNvPr id="65540" name="WordArt 7">
            <a:hlinkClick r:id="rId5" action="ppaction://hlinksldjump"/>
          </p:cNvPr>
          <p:cNvSpPr>
            <a:spLocks noTextEdit="1"/>
          </p:cNvSpPr>
          <p:nvPr/>
        </p:nvSpPr>
        <p:spPr>
          <a:xfrm>
            <a:off x="5580063" y="144463"/>
            <a:ext cx="3419475" cy="620712"/>
          </a:xfrm>
          <a:prstGeom prst="rect">
            <a:avLst/>
          </a:prstGeom>
        </p:spPr>
        <p:txBody>
          <a:bodyPr wrap="none" fromWordArt="1">
            <a:prstTxWarp prst="textFadeUp">
              <a:avLst>
                <a:gd name="adj" fmla="val 2968"/>
              </a:avLst>
            </a:prstTxWarp>
            <a:normAutofit lnSpcReduction="10000"/>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参考译文</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6" name="Rectangle 8"/>
          <p:cNvSpPr>
            <a:spLocks noGrp="1"/>
          </p:cNvSpPr>
          <p:nvPr>
            <p:ph idx="1"/>
          </p:nvPr>
        </p:nvSpPr>
        <p:spPr>
          <a:xfrm>
            <a:off x="-180975" y="2708275"/>
            <a:ext cx="9648825" cy="3887788"/>
          </a:xfrm>
        </p:spPr>
        <p:txBody>
          <a:bodyPr vert="horz" wrap="square" lIns="91440" tIns="45720" rIns="91440" bIns="45720" anchor="t"/>
          <a:lstStyle/>
          <a:p>
            <a:pPr eaLnBrk="1" hangingPunct="1">
              <a:lnSpc>
                <a:spcPct val="90000"/>
              </a:lnSpc>
              <a:buNone/>
            </a:pPr>
            <a:r>
              <a:rPr lang="zh-CN" altLang="en-US" sz="3600" dirty="0">
                <a:solidFill>
                  <a:schemeClr val="bg1"/>
                </a:solidFill>
                <a:latin typeface="黑体" panose="02010609060101010101" pitchFamily="49" charset="-122"/>
                <a:ea typeface="黑体" panose="02010609060101010101" pitchFamily="49" charset="-122"/>
              </a:rPr>
              <a:t>（聂）政的姐姐聂荣听说有人刺杀韩国宰相，不知道凶手是谁，都城人都不知道他的姓名，（韩相）已经把聂政的尸体暴露街头并且悬赏千金（追查凶手及其同党），于是</a:t>
            </a:r>
            <a:r>
              <a:rPr lang="zh-CN" altLang="en-US" sz="3600" u="sng" dirty="0">
                <a:solidFill>
                  <a:srgbClr val="FFFF00"/>
                </a:solidFill>
                <a:latin typeface="黑体" panose="02010609060101010101" pitchFamily="49" charset="-122"/>
                <a:ea typeface="黑体" panose="02010609060101010101" pitchFamily="49" charset="-122"/>
              </a:rPr>
              <a:t>呜咽</a:t>
            </a:r>
            <a:r>
              <a:rPr lang="zh-CN" altLang="en-US" sz="3600" dirty="0">
                <a:solidFill>
                  <a:schemeClr val="bg1"/>
                </a:solidFill>
                <a:latin typeface="黑体" panose="02010609060101010101" pitchFamily="49" charset="-122"/>
                <a:ea typeface="黑体" panose="02010609060101010101" pitchFamily="49" charset="-122"/>
              </a:rPr>
              <a:t>着说：</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大概那是我的弟弟吧？唉，严仲子（聂政好友）一定知道我的弟弟！</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聂荣立刻动身，前往韩国，来到集市上，一看死者果然是自己的弟弟聂政。</a:t>
            </a:r>
          </a:p>
        </p:txBody>
      </p:sp>
      <p:pic>
        <p:nvPicPr>
          <p:cNvPr id="66562" name="Picture 9"/>
          <p:cNvPicPr>
            <a:picLocks noChangeAspect="1"/>
          </p:cNvPicPr>
          <p:nvPr/>
        </p:nvPicPr>
        <p:blipFill>
          <a:blip r:embed="rId2" cstate="print"/>
          <a:stretch>
            <a:fillRect/>
          </a:stretch>
        </p:blipFill>
        <p:spPr>
          <a:xfrm>
            <a:off x="0" y="0"/>
            <a:ext cx="9144000" cy="27813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91496">
                                            <p:txEl>
                                              <p:pRg st="0" end="0"/>
                                            </p:txEl>
                                          </p:spTgt>
                                        </p:tgtEl>
                                        <p:attrNameLst>
                                          <p:attrName>style.visibility</p:attrName>
                                        </p:attrNameLst>
                                      </p:cBhvr>
                                      <p:to>
                                        <p:strVal val="visible"/>
                                      </p:to>
                                    </p:set>
                                    <p:anim calcmode="discrete" valueType="clr">
                                      <p:cBhvr override="childStyle">
                                        <p:cTn id="7" dur="80"/>
                                        <p:tgtEl>
                                          <p:spTgt spid="19149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91496">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91496">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6"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p:cNvSpPr>
          <p:nvPr>
            <p:ph type="title"/>
          </p:nvPr>
        </p:nvSpPr>
        <p:spPr/>
        <p:txBody>
          <a:bodyPr vert="horz" wrap="square" lIns="91440" tIns="45720" rIns="91440" bIns="45720" anchor="ctr"/>
          <a:lstStyle/>
          <a:p>
            <a:pPr eaLnBrk="1" hangingPunct="1"/>
            <a:endParaRPr lang="zh-CN" altLang="zh-CN" dirty="0"/>
          </a:p>
        </p:txBody>
      </p:sp>
      <p:pic>
        <p:nvPicPr>
          <p:cNvPr id="67586" name="Picture 3" descr="01621EB5EDF64015B1A2FE9FC6879A1E"/>
          <p:cNvPicPr>
            <a:picLocks noChangeAspect="1"/>
          </p:cNvPicPr>
          <p:nvPr/>
        </p:nvPicPr>
        <p:blipFill>
          <a:blip r:embed="rId2" cstate="print"/>
          <a:stretch>
            <a:fillRect/>
          </a:stretch>
        </p:blipFill>
        <p:spPr>
          <a:xfrm>
            <a:off x="0" y="0"/>
            <a:ext cx="9144000" cy="6081713"/>
          </a:xfrm>
          <a:prstGeom prst="rect">
            <a:avLst/>
          </a:prstGeom>
          <a:noFill/>
          <a:ln w="9525">
            <a:noFill/>
          </a:ln>
        </p:spPr>
      </p:pic>
      <p:sp>
        <p:nvSpPr>
          <p:cNvPr id="67587" name="Text Box 5"/>
          <p:cNvSpPr txBox="1"/>
          <p:nvPr/>
        </p:nvSpPr>
        <p:spPr>
          <a:xfrm>
            <a:off x="2268538" y="6156325"/>
            <a:ext cx="4175125" cy="701675"/>
          </a:xfrm>
          <a:prstGeom prst="rect">
            <a:avLst/>
          </a:prstGeom>
          <a:noFill/>
          <a:ln w="9525">
            <a:noFill/>
          </a:ln>
        </p:spPr>
        <p:txBody>
          <a:bodyPr wrap="none" anchor="t">
            <a:spAutoFit/>
          </a:bodyPr>
          <a:lstStyle/>
          <a:p>
            <a:r>
              <a:rPr lang="zh-CN" altLang="en-US" sz="4000" b="1" dirty="0">
                <a:solidFill>
                  <a:schemeClr val="bg1"/>
                </a:solidFill>
                <a:latin typeface="Arial" panose="020B0604020202020204" pitchFamily="34" charset="0"/>
                <a:ea typeface="宋体" panose="02010600030101010101" pitchFamily="2" charset="-122"/>
              </a:rPr>
              <a:t>历史剧   棠棣之花</a:t>
            </a:r>
          </a:p>
        </p:txBody>
      </p:sp>
      <p:pic>
        <p:nvPicPr>
          <p:cNvPr id="67588" name="Picture 6" descr="3a3">
            <a:hlinkClick r:id="rId3" action="ppaction://hlinksldjump"/>
          </p:cNvPr>
          <p:cNvPicPr>
            <a:picLocks noChangeAspect="1"/>
          </p:cNvPicPr>
          <p:nvPr/>
        </p:nvPicPr>
        <p:blipFill>
          <a:blip r:embed="rId4" cstate="print">
            <a:clrChange>
              <a:clrFrom>
                <a:srgbClr val="E8EADD"/>
              </a:clrFrom>
              <a:clrTo>
                <a:srgbClr val="E8EADD">
                  <a:alpha val="0"/>
                </a:srgbClr>
              </a:clrTo>
            </a:clrChange>
            <a:lum bright="-29999" contrast="14000"/>
          </a:blip>
          <a:srcRect t="42343" r="52180" b="6534"/>
          <a:stretch>
            <a:fillRect/>
          </a:stretch>
        </p:blipFill>
        <p:spPr>
          <a:xfrm>
            <a:off x="7885113" y="5845175"/>
            <a:ext cx="1295400" cy="1014413"/>
          </a:xfrm>
          <a:prstGeom prst="rect">
            <a:avLst/>
          </a:prstGeom>
          <a:noFill/>
          <a:ln w="9525">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idx="1"/>
          </p:nvPr>
        </p:nvSpPr>
        <p:spPr>
          <a:xfrm>
            <a:off x="0" y="908050"/>
            <a:ext cx="9144000" cy="4895850"/>
          </a:xfrm>
        </p:spPr>
        <p:txBody>
          <a:bodyPr vert="horz" wrap="square" lIns="91440" tIns="45720" rIns="91440" bIns="45720" anchor="t"/>
          <a:lstStyle/>
          <a:p>
            <a:pPr eaLnBrk="1" hangingPunct="1">
              <a:lnSpc>
                <a:spcPct val="95000"/>
              </a:lnSpc>
              <a:buNone/>
            </a:pPr>
            <a:r>
              <a:rPr lang="en-US" altLang="zh-CN" sz="4000" dirty="0">
                <a:solidFill>
                  <a:schemeClr val="bg1"/>
                </a:solidFill>
                <a:latin typeface="黑体" panose="02010609060101010101" pitchFamily="49" charset="-122"/>
                <a:ea typeface="黑体" panose="02010609060101010101" pitchFamily="49" charset="-122"/>
              </a:rPr>
              <a:t>     </a:t>
            </a:r>
            <a:r>
              <a:rPr lang="zh-CN" altLang="en-US" sz="4000" dirty="0">
                <a:solidFill>
                  <a:schemeClr val="bg1"/>
                </a:solidFill>
                <a:latin typeface="黑体" panose="02010609060101010101" pitchFamily="49" charset="-122"/>
                <a:ea typeface="黑体" panose="02010609060101010101" pitchFamily="49" charset="-122"/>
              </a:rPr>
              <a:t>王祥对待后母朱夫人非常谦谨。家里有一棵李树，结的果实很好，后母一直要王祥看守。有时遇到刮风下雨，王祥就抱着果树哭泣。王祥曾经在别的床上睡觉，后母前往要砍死王祥。恰好王祥起床，后母空砍在被子上。等到王祥回来，知道后母因为没能杀死他而遗憾不已，因此跪在后母面前请求一死。后母于是被王祥所感动，从此爱他如同亲生儿子。</a:t>
            </a:r>
          </a:p>
        </p:txBody>
      </p:sp>
      <p:pic>
        <p:nvPicPr>
          <p:cNvPr id="68610" name="Picture 4" descr="6_293_8">
            <a:hlinkClick r:id="rId2" action="ppaction://hlinksldjump"/>
          </p:cNvPr>
          <p:cNvPicPr>
            <a:picLocks noChangeAspect="1"/>
          </p:cNvPicPr>
          <p:nvPr/>
        </p:nvPicPr>
        <p:blipFill>
          <a:blip r:embed="rId3" cstate="print">
            <a:clrChange>
              <a:clrFrom>
                <a:srgbClr val="FDFDE3"/>
              </a:clrFrom>
              <a:clrTo>
                <a:srgbClr val="FDFDE3">
                  <a:alpha val="0"/>
                </a:srgbClr>
              </a:clrTo>
            </a:clrChange>
          </a:blip>
          <a:srcRect l="13768" t="-1646" r="37007" b="75513"/>
          <a:stretch>
            <a:fillRect/>
          </a:stretch>
        </p:blipFill>
        <p:spPr>
          <a:xfrm>
            <a:off x="0" y="0"/>
            <a:ext cx="3635375" cy="1341438"/>
          </a:xfrm>
          <a:prstGeom prst="rect">
            <a:avLst/>
          </a:prstGeom>
          <a:noFill/>
          <a:ln w="9525">
            <a:noFill/>
          </a:ln>
        </p:spPr>
      </p:pic>
      <p:sp>
        <p:nvSpPr>
          <p:cNvPr id="68611" name="WordArt 5">
            <a:hlinkClick r:id="rId4" action="ppaction://hlinksldjump"/>
          </p:cNvPr>
          <p:cNvSpPr>
            <a:spLocks noTextEdit="1"/>
          </p:cNvSpPr>
          <p:nvPr/>
        </p:nvSpPr>
        <p:spPr>
          <a:xfrm>
            <a:off x="6443663" y="260350"/>
            <a:ext cx="2555875" cy="620713"/>
          </a:xfrm>
          <a:prstGeom prst="rect">
            <a:avLst/>
          </a:prstGeom>
        </p:spPr>
        <p:txBody>
          <a:bodyPr wrap="none" fromWordArt="1">
            <a:prstTxWarp prst="textFadeUp">
              <a:avLst>
                <a:gd name="adj" fmla="val 2968"/>
              </a:avLst>
            </a:prstTxWarp>
            <a:normAutofit lnSpcReduction="10000"/>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参考译文</a:t>
            </a:r>
          </a:p>
        </p:txBody>
      </p:sp>
      <p:pic>
        <p:nvPicPr>
          <p:cNvPr id="68612" name="Picture 7" descr="3a3">
            <a:hlinkClick r:id="rId2" action="ppaction://hlinksldjump"/>
          </p:cNvPr>
          <p:cNvPicPr>
            <a:picLocks noChangeAspect="1"/>
          </p:cNvPicPr>
          <p:nvPr/>
        </p:nvPicPr>
        <p:blipFill>
          <a:blip r:embed="rId5" cstate="print">
            <a:clrChange>
              <a:clrFrom>
                <a:srgbClr val="E8EADD"/>
              </a:clrFrom>
              <a:clrTo>
                <a:srgbClr val="E8EADD">
                  <a:alpha val="0"/>
                </a:srgbClr>
              </a:clrTo>
            </a:clrChange>
            <a:lum bright="-29999" contrast="14000"/>
          </a:blip>
          <a:srcRect t="42343" r="52180" b="6534"/>
          <a:stretch>
            <a:fillRect/>
          </a:stretch>
        </p:blipFill>
        <p:spPr>
          <a:xfrm>
            <a:off x="7848600" y="5843588"/>
            <a:ext cx="1295400" cy="1014412"/>
          </a:xfrm>
          <a:prstGeom prst="rect">
            <a:avLst/>
          </a:prstGeom>
          <a:noFill/>
          <a:ln w="9525">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p:cNvSpPr>
          <p:nvPr>
            <p:ph idx="1"/>
          </p:nvPr>
        </p:nvSpPr>
        <p:spPr>
          <a:xfrm>
            <a:off x="0" y="1054100"/>
            <a:ext cx="9144000" cy="4895850"/>
          </a:xfrm>
        </p:spPr>
        <p:txBody>
          <a:bodyPr vert="horz" wrap="square" lIns="91440" tIns="45720" rIns="91440" bIns="45720" anchor="t"/>
          <a:lstStyle/>
          <a:p>
            <a:pPr eaLnBrk="1" hangingPunct="1">
              <a:lnSpc>
                <a:spcPct val="95000"/>
              </a:lnSpc>
              <a:buNone/>
            </a:pPr>
            <a:r>
              <a:rPr lang="en-US" altLang="zh-CN" sz="4000" dirty="0">
                <a:solidFill>
                  <a:schemeClr val="bg1"/>
                </a:solidFill>
                <a:latin typeface="黑体" panose="02010609060101010101" pitchFamily="49" charset="-122"/>
                <a:ea typeface="黑体" panose="02010609060101010101" pitchFamily="49" charset="-122"/>
              </a:rPr>
              <a:t>     </a:t>
            </a:r>
            <a:r>
              <a:rPr lang="zh-CN" altLang="en-US" sz="3600" dirty="0">
                <a:solidFill>
                  <a:schemeClr val="bg1"/>
                </a:solidFill>
                <a:latin typeface="黑体" panose="02010609060101010101" pitchFamily="49" charset="-122"/>
                <a:ea typeface="黑体" panose="02010609060101010101" pitchFamily="49" charset="-122"/>
              </a:rPr>
              <a:t>顾荣在洛阳时，曾经应别人的宴邀赶赴宴席。他发觉做烤肉的人显露出想吃烤肉的神色。于是他拿起自己的那份烤肉，给他吃。同席的人都讥笑他。顾荣说：</a:t>
            </a:r>
            <a:r>
              <a:rPr lang="zh-CN" altLang="en-US"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一个人整天端送烤肉，怎么能让他连烤肉的滋味都尝不到呢</a:t>
            </a:r>
            <a:r>
              <a:rPr lang="en-US" altLang="zh-CN" sz="3600" dirty="0">
                <a:solidFill>
                  <a:schemeClr val="bg1"/>
                </a:solidFill>
                <a:latin typeface="黑体" panose="02010609060101010101" pitchFamily="49" charset="-122"/>
                <a:ea typeface="黑体" panose="02010609060101010101" pitchFamily="49" charset="-122"/>
              </a:rPr>
              <a:t>?</a:t>
            </a:r>
            <a:r>
              <a:rPr lang="en-US" altLang="zh-CN" sz="3600" dirty="0">
                <a:solidFill>
                  <a:schemeClr val="bg1"/>
                </a:solidFill>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后来遇到战乱，顾荣渡过长江南下，每当遇到危难，经常有一个人在他身边帮助他。顾荣对此感到奇怪，后来问那人这样做的原因，原来他是</a:t>
            </a:r>
            <a:r>
              <a:rPr lang="en-US" altLang="zh-CN" sz="3600" dirty="0">
                <a:solidFill>
                  <a:schemeClr val="bg1"/>
                </a:solidFill>
                <a:latin typeface="黑体" panose="02010609060101010101" pitchFamily="49" charset="-122"/>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当年</a:t>
            </a:r>
            <a:r>
              <a:rPr lang="en-US" altLang="zh-CN" sz="3600" dirty="0">
                <a:solidFill>
                  <a:schemeClr val="bg1"/>
                </a:solidFill>
                <a:latin typeface="黑体" panose="02010609060101010101" pitchFamily="49" charset="-122"/>
                <a:ea typeface="黑体" panose="02010609060101010101" pitchFamily="49" charset="-122"/>
              </a:rPr>
              <a:t>)</a:t>
            </a:r>
            <a:r>
              <a:rPr lang="zh-CN" altLang="en-US" sz="3600" dirty="0">
                <a:solidFill>
                  <a:schemeClr val="bg1"/>
                </a:solidFill>
                <a:latin typeface="黑体" panose="02010609060101010101" pitchFamily="49" charset="-122"/>
                <a:ea typeface="黑体" panose="02010609060101010101" pitchFamily="49" charset="-122"/>
              </a:rPr>
              <a:t>接受他烤肉的人。</a:t>
            </a:r>
          </a:p>
        </p:txBody>
      </p:sp>
      <p:pic>
        <p:nvPicPr>
          <p:cNvPr id="69634" name="Picture 3" descr="6_293_8">
            <a:hlinkClick r:id="rId2" action="ppaction://hlinksldjump"/>
          </p:cNvPr>
          <p:cNvPicPr>
            <a:picLocks noChangeAspect="1"/>
          </p:cNvPicPr>
          <p:nvPr/>
        </p:nvPicPr>
        <p:blipFill>
          <a:blip r:embed="rId3" cstate="print">
            <a:clrChange>
              <a:clrFrom>
                <a:srgbClr val="FDFDE3"/>
              </a:clrFrom>
              <a:clrTo>
                <a:srgbClr val="FDFDE3">
                  <a:alpha val="0"/>
                </a:srgbClr>
              </a:clrTo>
            </a:clrChange>
          </a:blip>
          <a:srcRect l="13768" t="-1646" r="37007" b="75513"/>
          <a:stretch>
            <a:fillRect/>
          </a:stretch>
        </p:blipFill>
        <p:spPr>
          <a:xfrm>
            <a:off x="0" y="0"/>
            <a:ext cx="3635375" cy="1341438"/>
          </a:xfrm>
          <a:prstGeom prst="rect">
            <a:avLst/>
          </a:prstGeom>
          <a:noFill/>
          <a:ln w="9525">
            <a:noFill/>
          </a:ln>
        </p:spPr>
      </p:pic>
      <p:sp>
        <p:nvSpPr>
          <p:cNvPr id="69635" name="WordArt 4">
            <a:hlinkClick r:id="rId4" action="ppaction://hlinksldjump"/>
          </p:cNvPr>
          <p:cNvSpPr>
            <a:spLocks noTextEdit="1"/>
          </p:cNvSpPr>
          <p:nvPr/>
        </p:nvSpPr>
        <p:spPr>
          <a:xfrm>
            <a:off x="6443663" y="260350"/>
            <a:ext cx="2555875" cy="620713"/>
          </a:xfrm>
          <a:prstGeom prst="rect">
            <a:avLst/>
          </a:prstGeom>
        </p:spPr>
        <p:txBody>
          <a:bodyPr wrap="none" fromWordArt="1">
            <a:prstTxWarp prst="textFadeUp">
              <a:avLst>
                <a:gd name="adj" fmla="val 2968"/>
              </a:avLst>
            </a:prstTxWarp>
            <a:normAutofit lnSpcReduction="10000"/>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参考译文</a:t>
            </a:r>
          </a:p>
        </p:txBody>
      </p:sp>
      <p:pic>
        <p:nvPicPr>
          <p:cNvPr id="69636" name="Picture 5" descr="3a3">
            <a:hlinkClick r:id="rId5" action="ppaction://hlinksldjump"/>
          </p:cNvPr>
          <p:cNvPicPr>
            <a:picLocks noChangeAspect="1"/>
          </p:cNvPicPr>
          <p:nvPr/>
        </p:nvPicPr>
        <p:blipFill>
          <a:blip r:embed="rId6" cstate="print">
            <a:clrChange>
              <a:clrFrom>
                <a:srgbClr val="E8EADD"/>
              </a:clrFrom>
              <a:clrTo>
                <a:srgbClr val="E8EADD">
                  <a:alpha val="0"/>
                </a:srgbClr>
              </a:clrTo>
            </a:clrChange>
            <a:lum bright="-29999" contrast="14000"/>
          </a:blip>
          <a:srcRect t="42343" r="52180" b="6534"/>
          <a:stretch>
            <a:fillRect/>
          </a:stretch>
        </p:blipFill>
        <p:spPr>
          <a:xfrm>
            <a:off x="7848600" y="5843588"/>
            <a:ext cx="1295400" cy="1014412"/>
          </a:xfrm>
          <a:prstGeom prst="rect">
            <a:avLst/>
          </a:prstGeom>
          <a:noFill/>
          <a:ln w="9525">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p:cNvSpPr>
          <p:nvPr>
            <p:ph idx="1"/>
          </p:nvPr>
        </p:nvSpPr>
        <p:spPr>
          <a:xfrm>
            <a:off x="0" y="1052513"/>
            <a:ext cx="9144000" cy="4895850"/>
          </a:xfrm>
        </p:spPr>
        <p:txBody>
          <a:bodyPr vert="horz" wrap="square" lIns="91440" tIns="45720" rIns="91440" bIns="45720" anchor="t"/>
          <a:lstStyle/>
          <a:p>
            <a:pPr eaLnBrk="1" hangingPunct="1">
              <a:lnSpc>
                <a:spcPct val="95000"/>
              </a:lnSpc>
              <a:buNone/>
            </a:pPr>
            <a:r>
              <a:rPr lang="en-US" altLang="zh-CN" dirty="0">
                <a:solidFill>
                  <a:schemeClr val="bg1"/>
                </a:solidFill>
                <a:latin typeface="黑体" panose="02010609060101010101" pitchFamily="49" charset="-122"/>
                <a:ea typeface="黑体" panose="02010609060101010101" pitchFamily="49" charset="-122"/>
              </a:rPr>
              <a:t>      </a:t>
            </a:r>
            <a:r>
              <a:rPr lang="zh-CN" altLang="en-US" dirty="0">
                <a:solidFill>
                  <a:schemeClr val="bg1"/>
                </a:solidFill>
                <a:latin typeface="黑体" panose="02010609060101010101" pitchFamily="49" charset="-122"/>
                <a:ea typeface="黑体" panose="02010609060101010101" pitchFamily="49" charset="-122"/>
              </a:rPr>
              <a:t>宋国有人得到一块美玉，（把它）献给子罕。子罕不接受。献美玉的人说：</a:t>
            </a:r>
            <a:r>
              <a:rPr lang="zh-CN" altLang="en-US" dirty="0">
                <a:solidFill>
                  <a:schemeClr val="bg1"/>
                </a:solidFill>
                <a:ea typeface="黑体" panose="02010609060101010101" pitchFamily="49" charset="-122"/>
              </a:rPr>
              <a:t>“</a:t>
            </a:r>
            <a:r>
              <a:rPr lang="zh-CN" altLang="en-US" dirty="0">
                <a:solidFill>
                  <a:schemeClr val="bg1"/>
                </a:solidFill>
                <a:latin typeface="黑体" panose="02010609060101010101" pitchFamily="49" charset="-122"/>
                <a:ea typeface="黑体" panose="02010609060101010101" pitchFamily="49" charset="-122"/>
              </a:rPr>
              <a:t>（我）把玉给雕琢玉器的人看，那人认为是宝物，所以我才敢进献。</a:t>
            </a:r>
            <a:r>
              <a:rPr lang="zh-CN" altLang="en-US" dirty="0">
                <a:solidFill>
                  <a:schemeClr val="bg1"/>
                </a:solidFill>
                <a:ea typeface="黑体" panose="02010609060101010101" pitchFamily="49" charset="-122"/>
              </a:rPr>
              <a:t>”</a:t>
            </a:r>
            <a:r>
              <a:rPr lang="zh-CN" altLang="en-US" dirty="0">
                <a:solidFill>
                  <a:schemeClr val="bg1"/>
                </a:solidFill>
                <a:latin typeface="黑体" panose="02010609060101010101" pitchFamily="49" charset="-122"/>
                <a:ea typeface="黑体" panose="02010609060101010101" pitchFamily="49" charset="-122"/>
              </a:rPr>
              <a:t>子罕说：</a:t>
            </a:r>
            <a:r>
              <a:rPr lang="zh-CN" altLang="en-US" dirty="0">
                <a:solidFill>
                  <a:schemeClr val="bg1"/>
                </a:solidFill>
                <a:ea typeface="黑体" panose="02010609060101010101" pitchFamily="49" charset="-122"/>
              </a:rPr>
              <a:t>“</a:t>
            </a:r>
            <a:r>
              <a:rPr lang="zh-CN" altLang="en-US" dirty="0">
                <a:solidFill>
                  <a:schemeClr val="bg1"/>
                </a:solidFill>
                <a:latin typeface="黑体" panose="02010609060101010101" pitchFamily="49" charset="-122"/>
                <a:ea typeface="黑体" panose="02010609060101010101" pitchFamily="49" charset="-122"/>
              </a:rPr>
              <a:t>我把不贪看作是宝物，你的宝物是美玉；你把玉给我，我们两人就都失去了各自的宝物，不如各自保管自己</a:t>
            </a:r>
            <a:r>
              <a:rPr lang="en-US" altLang="zh-CN" dirty="0">
                <a:solidFill>
                  <a:schemeClr val="bg1"/>
                </a:solidFill>
                <a:latin typeface="黑体" panose="02010609060101010101" pitchFamily="49" charset="-122"/>
                <a:ea typeface="黑体" panose="02010609060101010101" pitchFamily="49" charset="-122"/>
              </a:rPr>
              <a:t>(</a:t>
            </a:r>
            <a:r>
              <a:rPr lang="zh-CN" altLang="en-US" dirty="0">
                <a:solidFill>
                  <a:schemeClr val="bg1"/>
                </a:solidFill>
                <a:latin typeface="黑体" panose="02010609060101010101" pitchFamily="49" charset="-122"/>
                <a:ea typeface="黑体" panose="02010609060101010101" pitchFamily="49" charset="-122"/>
              </a:rPr>
              <a:t>眼中</a:t>
            </a:r>
            <a:r>
              <a:rPr lang="en-US" altLang="zh-CN" dirty="0">
                <a:solidFill>
                  <a:schemeClr val="bg1"/>
                </a:solidFill>
                <a:latin typeface="黑体" panose="02010609060101010101" pitchFamily="49" charset="-122"/>
                <a:ea typeface="黑体" panose="02010609060101010101" pitchFamily="49" charset="-122"/>
              </a:rPr>
              <a:t>)</a:t>
            </a:r>
            <a:r>
              <a:rPr lang="zh-CN" altLang="en-US" dirty="0">
                <a:solidFill>
                  <a:schemeClr val="bg1"/>
                </a:solidFill>
                <a:latin typeface="黑体" panose="02010609060101010101" pitchFamily="49" charset="-122"/>
                <a:ea typeface="黑体" panose="02010609060101010101" pitchFamily="49" charset="-122"/>
              </a:rPr>
              <a:t>的宝物。</a:t>
            </a:r>
            <a:r>
              <a:rPr lang="zh-CN" altLang="en-US" dirty="0">
                <a:solidFill>
                  <a:schemeClr val="bg1"/>
                </a:solidFill>
                <a:ea typeface="黑体" panose="02010609060101010101" pitchFamily="49" charset="-122"/>
              </a:rPr>
              <a:t>”</a:t>
            </a:r>
            <a:r>
              <a:rPr lang="zh-CN" altLang="en-US" dirty="0">
                <a:solidFill>
                  <a:schemeClr val="bg1"/>
                </a:solidFill>
                <a:latin typeface="黑体" panose="02010609060101010101" pitchFamily="49" charset="-122"/>
                <a:ea typeface="黑体" panose="02010609060101010101" pitchFamily="49" charset="-122"/>
              </a:rPr>
              <a:t>献玉的人跪拜于地，告诉子罕说：</a:t>
            </a:r>
            <a:r>
              <a:rPr lang="zh-CN" altLang="en-US" dirty="0">
                <a:solidFill>
                  <a:schemeClr val="bg1"/>
                </a:solidFill>
                <a:ea typeface="黑体" panose="02010609060101010101" pitchFamily="49" charset="-122"/>
              </a:rPr>
              <a:t>“</a:t>
            </a:r>
            <a:r>
              <a:rPr lang="zh-CN" altLang="en-US" dirty="0">
                <a:solidFill>
                  <a:schemeClr val="bg1"/>
                </a:solidFill>
                <a:latin typeface="黑体" panose="02010609060101010101" pitchFamily="49" charset="-122"/>
                <a:ea typeface="黑体" panose="02010609060101010101" pitchFamily="49" charset="-122"/>
              </a:rPr>
              <a:t>小人带着玉璧，不能安全地走过乡里，献上玉石，我就能在回家的路上免遭杀身之祸。</a:t>
            </a:r>
            <a:r>
              <a:rPr lang="zh-CN" altLang="en-US" dirty="0">
                <a:solidFill>
                  <a:schemeClr val="bg1"/>
                </a:solidFill>
                <a:ea typeface="黑体" panose="02010609060101010101" pitchFamily="49" charset="-122"/>
              </a:rPr>
              <a:t>”</a:t>
            </a:r>
            <a:r>
              <a:rPr lang="zh-CN" altLang="en-US" dirty="0">
                <a:solidFill>
                  <a:schemeClr val="bg1"/>
                </a:solidFill>
                <a:latin typeface="黑体" panose="02010609060101010101" pitchFamily="49" charset="-122"/>
                <a:ea typeface="黑体" panose="02010609060101010101" pitchFamily="49" charset="-122"/>
              </a:rPr>
              <a:t> 于是，子罕把这个人安置在自己的乡里，请一位玉工替他雕琢玉石，卖出去后，把钱交给献玉的人，让他富有后才让他返回家乡。</a:t>
            </a:r>
          </a:p>
        </p:txBody>
      </p:sp>
      <p:pic>
        <p:nvPicPr>
          <p:cNvPr id="70658" name="Picture 3" descr="6_293_8">
            <a:hlinkClick r:id="" action="ppaction://hlinkshowjump?jump=lastslideviewed"/>
          </p:cNvPr>
          <p:cNvPicPr>
            <a:picLocks noChangeAspect="1"/>
          </p:cNvPicPr>
          <p:nvPr/>
        </p:nvPicPr>
        <p:blipFill>
          <a:blip r:embed="rId2" cstate="print">
            <a:clrChange>
              <a:clrFrom>
                <a:srgbClr val="FDFDE3"/>
              </a:clrFrom>
              <a:clrTo>
                <a:srgbClr val="FDFDE3">
                  <a:alpha val="0"/>
                </a:srgbClr>
              </a:clrTo>
            </a:clrChange>
          </a:blip>
          <a:srcRect l="13768" t="-1646" r="37007" b="75513"/>
          <a:stretch>
            <a:fillRect/>
          </a:stretch>
        </p:blipFill>
        <p:spPr>
          <a:xfrm>
            <a:off x="0" y="0"/>
            <a:ext cx="3635375" cy="1341438"/>
          </a:xfrm>
          <a:prstGeom prst="rect">
            <a:avLst/>
          </a:prstGeom>
          <a:noFill/>
          <a:ln w="9525">
            <a:noFill/>
          </a:ln>
        </p:spPr>
      </p:pic>
      <p:sp>
        <p:nvSpPr>
          <p:cNvPr id="70659" name="WordArt 4">
            <a:hlinkClick r:id="rId3" action="ppaction://hlinksldjump"/>
          </p:cNvPr>
          <p:cNvSpPr>
            <a:spLocks noTextEdit="1"/>
          </p:cNvSpPr>
          <p:nvPr/>
        </p:nvSpPr>
        <p:spPr>
          <a:xfrm>
            <a:off x="6443663" y="260350"/>
            <a:ext cx="2555875" cy="620713"/>
          </a:xfrm>
          <a:prstGeom prst="rect">
            <a:avLst/>
          </a:prstGeom>
        </p:spPr>
        <p:txBody>
          <a:bodyPr wrap="none" fromWordArt="1">
            <a:prstTxWarp prst="textFadeUp">
              <a:avLst>
                <a:gd name="adj" fmla="val 2968"/>
              </a:avLst>
            </a:prstTxWarp>
            <a:normAutofit lnSpcReduction="10000"/>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参考译文</a:t>
            </a:r>
          </a:p>
        </p:txBody>
      </p:sp>
      <p:sp>
        <p:nvSpPr>
          <p:cNvPr id="70660" name="Text Box 5"/>
          <p:cNvSpPr txBox="1"/>
          <p:nvPr/>
        </p:nvSpPr>
        <p:spPr>
          <a:xfrm>
            <a:off x="3203575" y="115888"/>
            <a:ext cx="3168650" cy="914400"/>
          </a:xfrm>
          <a:prstGeom prst="rect">
            <a:avLst/>
          </a:prstGeom>
          <a:noFill/>
          <a:ln w="9525">
            <a:noFill/>
          </a:ln>
        </p:spPr>
        <p:txBody>
          <a:bodyPr anchor="t">
            <a:spAutoFit/>
          </a:bodyPr>
          <a:lstStyle/>
          <a:p>
            <a:pPr>
              <a:spcBef>
                <a:spcPct val="50000"/>
              </a:spcBef>
            </a:pPr>
            <a:r>
              <a:rPr lang="zh-CN" altLang="en-US" sz="5400" b="1" dirty="0">
                <a:solidFill>
                  <a:schemeClr val="bg1"/>
                </a:solidFill>
                <a:latin typeface="Arial" panose="020B0604020202020204" pitchFamily="34" charset="0"/>
                <a:ea typeface="宋体" panose="02010600030101010101" pitchFamily="2" charset="-122"/>
              </a:rPr>
              <a:t>子罕辞玉</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文本框 212993"/>
          <p:cNvSpPr txBox="1"/>
          <p:nvPr/>
        </p:nvSpPr>
        <p:spPr>
          <a:xfrm>
            <a:off x="0" y="922338"/>
            <a:ext cx="9144000" cy="5938837"/>
          </a:xfrm>
          <a:prstGeom prst="rect">
            <a:avLst/>
          </a:prstGeom>
          <a:noFill/>
          <a:ln w="9525">
            <a:noFill/>
          </a:ln>
        </p:spPr>
        <p:txBody>
          <a:bodyPr anchor="t">
            <a:spAutoFit/>
          </a:bodyPr>
          <a:lstStyle/>
          <a:p>
            <a:r>
              <a:rPr lang="en-US" altLang="zh-CN" sz="3200" b="1" dirty="0">
                <a:solidFill>
                  <a:schemeClr val="bg1"/>
                </a:solidFill>
                <a:latin typeface="Arial" panose="020B0604020202020204" pitchFamily="34" charset="0"/>
                <a:ea typeface="宋体" panose="02010600030101010101" pitchFamily="2" charset="-122"/>
              </a:rPr>
              <a:t>        </a:t>
            </a:r>
            <a:r>
              <a:rPr lang="zh-CN" altLang="en-US" sz="2800" b="1" dirty="0">
                <a:solidFill>
                  <a:schemeClr val="bg1"/>
                </a:solidFill>
                <a:latin typeface="Arial" panose="020B0604020202020204" pitchFamily="34" charset="0"/>
                <a:ea typeface="宋体" panose="02010600030101010101" pitchFamily="2" charset="-122"/>
              </a:rPr>
              <a:t>清明时节，雨纷纷，路上行人，欲断魂，借问酒家何处，有牧童遥指杏花村。</a:t>
            </a:r>
          </a:p>
          <a:p>
            <a:r>
              <a:rPr lang="zh-CN" altLang="en-US" sz="2800" b="1" dirty="0">
                <a:solidFill>
                  <a:schemeClr val="bg1"/>
                </a:solidFill>
                <a:latin typeface="Arial" panose="020B0604020202020204" pitchFamily="34" charset="0"/>
                <a:ea typeface="宋体" panose="02010600030101010101" pitchFamily="2" charset="-122"/>
              </a:rPr>
              <a:t>        清明时节，雨纷纷路上，行人欲断魂，借问酒家何处？有牧童遥指，杏花村！</a:t>
            </a:r>
          </a:p>
          <a:p>
            <a:r>
              <a:rPr lang="zh-CN" altLang="en-US" sz="2800" b="1" dirty="0">
                <a:solidFill>
                  <a:schemeClr val="bg1"/>
                </a:solidFill>
                <a:latin typeface="Arial" panose="020B0604020202020204" pitchFamily="34" charset="0"/>
                <a:ea typeface="宋体" panose="02010600030101010101" pitchFamily="2" charset="-122"/>
              </a:rPr>
              <a:t>        清明时节，雨纷纷。路上行，人欲断魂，借问：酒家何处？有牧童，遥指杏花村。</a:t>
            </a:r>
          </a:p>
          <a:p>
            <a:r>
              <a:rPr lang="zh-CN" altLang="en-US" sz="2800" b="1" dirty="0">
                <a:solidFill>
                  <a:schemeClr val="bg1"/>
                </a:solidFill>
                <a:latin typeface="Arial" panose="020B0604020202020204" pitchFamily="34" charset="0"/>
                <a:ea typeface="宋体" panose="02010600030101010101" pitchFamily="2" charset="-122"/>
              </a:rPr>
              <a:t>        清明时节雨，纷纷路上，行人欲断魂。借问酒家何处？有牧童遥指，杏花村。</a:t>
            </a:r>
          </a:p>
          <a:p>
            <a:r>
              <a:rPr lang="zh-CN" altLang="en-US" sz="2800" b="1" dirty="0">
                <a:solidFill>
                  <a:schemeClr val="bg1"/>
                </a:solidFill>
                <a:latin typeface="Arial" panose="020B0604020202020204" pitchFamily="34" charset="0"/>
                <a:ea typeface="宋体" panose="02010600030101010101" pitchFamily="2" charset="-122"/>
              </a:rPr>
              <a:t>        清明，时节雨，纷纷路上行人，欲断魂，借问酒家，何处有牧童，遥指杏花村。</a:t>
            </a:r>
          </a:p>
          <a:p>
            <a:r>
              <a:rPr lang="zh-CN" altLang="en-US" sz="2400" b="1" dirty="0">
                <a:solidFill>
                  <a:srgbClr val="FFFF00"/>
                </a:solidFill>
                <a:latin typeface="Arial" panose="020B0604020202020204" pitchFamily="34" charset="0"/>
                <a:ea typeface="宋体" panose="02010600030101010101" pitchFamily="2" charset="-122"/>
              </a:rPr>
              <a:t>       【清明时节】（雨纷纷）【路上】行人【欲断魂】借问：“酒家何处有？”牧童（遥指）：“杏花村！”</a:t>
            </a:r>
          </a:p>
          <a:p>
            <a:r>
              <a:rPr lang="zh-CN" altLang="en-US" sz="2400" b="1" dirty="0">
                <a:solidFill>
                  <a:srgbClr val="FFFF00"/>
                </a:solidFill>
                <a:latin typeface="Arial" panose="020B0604020202020204" pitchFamily="34" charset="0"/>
                <a:ea typeface="宋体" panose="02010600030101010101" pitchFamily="2" charset="-122"/>
              </a:rPr>
              <a:t>      清明，时雨纷纷。路上行人欲断，魂借问：“酒家何处？”</a:t>
            </a:r>
            <a:r>
              <a:rPr lang="en-US" altLang="zh-CN" sz="2400" b="1" dirty="0">
                <a:solidFill>
                  <a:srgbClr val="FFFF00"/>
                </a:solidFill>
                <a:latin typeface="Arial" panose="020B0604020202020204" pitchFamily="34" charset="0"/>
                <a:ea typeface="宋体" panose="02010600030101010101" pitchFamily="2" charset="-122"/>
              </a:rPr>
              <a:t>“</a:t>
            </a:r>
            <a:r>
              <a:rPr lang="zh-CN" altLang="en-US" sz="2400" b="1" dirty="0">
                <a:solidFill>
                  <a:srgbClr val="FFFF00"/>
                </a:solidFill>
                <a:latin typeface="Arial" panose="020B0604020202020204" pitchFamily="34" charset="0"/>
                <a:ea typeface="宋体" panose="02010600030101010101" pitchFamily="2" charset="-122"/>
              </a:rPr>
              <a:t>有</a:t>
            </a:r>
            <a:r>
              <a:rPr lang="en-US" altLang="zh-CN" sz="2400" b="1" dirty="0">
                <a:solidFill>
                  <a:srgbClr val="FFFF00"/>
                </a:solidFill>
                <a:latin typeface="Arial" panose="020B0604020202020204" pitchFamily="34" charset="0"/>
                <a:ea typeface="宋体" panose="02010600030101010101" pitchFamily="2" charset="-122"/>
              </a:rPr>
              <a:t>……”</a:t>
            </a:r>
            <a:r>
              <a:rPr lang="zh-CN" altLang="en-US" sz="2400" b="1" dirty="0">
                <a:solidFill>
                  <a:srgbClr val="FFFF00"/>
                </a:solidFill>
                <a:latin typeface="Arial" panose="020B0604020202020204" pitchFamily="34" charset="0"/>
                <a:ea typeface="宋体" panose="02010600030101010101" pitchFamily="2" charset="-122"/>
              </a:rPr>
              <a:t>牧童遥指：“杏</a:t>
            </a:r>
            <a:r>
              <a:rPr lang="en-US" altLang="zh-CN" sz="2400" b="1" dirty="0">
                <a:solidFill>
                  <a:srgbClr val="FFFF00"/>
                </a:solidFill>
                <a:latin typeface="Arial" panose="020B0604020202020204" pitchFamily="34" charset="0"/>
                <a:ea typeface="宋体" panose="02010600030101010101" pitchFamily="2" charset="-122"/>
              </a:rPr>
              <a:t>——</a:t>
            </a:r>
            <a:r>
              <a:rPr lang="zh-CN" altLang="en-US" sz="2400" b="1" dirty="0">
                <a:solidFill>
                  <a:srgbClr val="FFFF00"/>
                </a:solidFill>
                <a:latin typeface="Arial" panose="020B0604020202020204" pitchFamily="34" charset="0"/>
                <a:ea typeface="宋体" panose="02010600030101010101" pitchFamily="2" charset="-122"/>
              </a:rPr>
              <a:t>花</a:t>
            </a:r>
            <a:r>
              <a:rPr lang="en-US" altLang="zh-CN" sz="2400" b="1" dirty="0">
                <a:solidFill>
                  <a:srgbClr val="FFFF00"/>
                </a:solidFill>
                <a:latin typeface="Arial" panose="020B0604020202020204" pitchFamily="34" charset="0"/>
                <a:ea typeface="宋体" panose="02010600030101010101" pitchFamily="2" charset="-122"/>
              </a:rPr>
              <a:t>——</a:t>
            </a:r>
            <a:r>
              <a:rPr lang="zh-CN" altLang="en-US" sz="2400" b="1" dirty="0">
                <a:solidFill>
                  <a:srgbClr val="FFFF00"/>
                </a:solidFill>
                <a:latin typeface="Arial" panose="020B0604020202020204" pitchFamily="34" charset="0"/>
                <a:ea typeface="宋体" panose="02010600030101010101" pitchFamily="2" charset="-122"/>
              </a:rPr>
              <a:t>村！”</a:t>
            </a:r>
          </a:p>
        </p:txBody>
      </p:sp>
      <p:sp>
        <p:nvSpPr>
          <p:cNvPr id="10242" name="矩形 212995"/>
          <p:cNvSpPr/>
          <p:nvPr/>
        </p:nvSpPr>
        <p:spPr>
          <a:xfrm>
            <a:off x="1979613" y="58738"/>
            <a:ext cx="5184775" cy="946150"/>
          </a:xfrm>
          <a:prstGeom prst="rect">
            <a:avLst/>
          </a:prstGeom>
          <a:solidFill>
            <a:srgbClr val="FFFF00"/>
          </a:solidFill>
          <a:ln w="9525">
            <a:noFill/>
          </a:ln>
        </p:spPr>
        <p:txBody>
          <a:bodyPr wrap="none" anchor="t">
            <a:spAutoFit/>
          </a:bodyPr>
          <a:lstStyle/>
          <a:p>
            <a:r>
              <a:rPr lang="zh-CN" altLang="en-US" sz="2800" b="1" dirty="0">
                <a:latin typeface="Arial" panose="020B0604020202020204" pitchFamily="34" charset="0"/>
                <a:ea typeface="宋体" panose="02010600030101010101" pitchFamily="2" charset="-122"/>
              </a:rPr>
              <a:t>清明时节雨纷纷路上行人欲断魂</a:t>
            </a:r>
          </a:p>
          <a:p>
            <a:r>
              <a:rPr lang="zh-CN" altLang="en-US" sz="2800" b="1" dirty="0">
                <a:latin typeface="Arial" panose="020B0604020202020204" pitchFamily="34" charset="0"/>
                <a:ea typeface="宋体" panose="02010600030101010101" pitchFamily="2" charset="-122"/>
              </a:rPr>
              <a:t>借问酒家何处有牧童遥指杏花村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2994">
                                            <p:txEl>
                                              <p:pRg st="0" end="0"/>
                                            </p:txEl>
                                          </p:spTgt>
                                        </p:tgtEl>
                                        <p:attrNameLst>
                                          <p:attrName>style.visibility</p:attrName>
                                        </p:attrNameLst>
                                      </p:cBhvr>
                                      <p:to>
                                        <p:strVal val="visible"/>
                                      </p:to>
                                    </p:set>
                                    <p:animEffect transition="in" filter="checkerboard(across)">
                                      <p:cBhvr>
                                        <p:cTn id="7" dur="500"/>
                                        <p:tgtEl>
                                          <p:spTgt spid="21299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12994">
                                            <p:txEl>
                                              <p:pRg st="1" end="1"/>
                                            </p:txEl>
                                          </p:spTgt>
                                        </p:tgtEl>
                                        <p:attrNameLst>
                                          <p:attrName>style.visibility</p:attrName>
                                        </p:attrNameLst>
                                      </p:cBhvr>
                                      <p:to>
                                        <p:strVal val="visible"/>
                                      </p:to>
                                    </p:set>
                                    <p:animEffect transition="in" filter="checkerboard(across)">
                                      <p:cBhvr>
                                        <p:cTn id="12" dur="500"/>
                                        <p:tgtEl>
                                          <p:spTgt spid="21299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12994">
                                            <p:txEl>
                                              <p:pRg st="2" end="2"/>
                                            </p:txEl>
                                          </p:spTgt>
                                        </p:tgtEl>
                                        <p:attrNameLst>
                                          <p:attrName>style.visibility</p:attrName>
                                        </p:attrNameLst>
                                      </p:cBhvr>
                                      <p:to>
                                        <p:strVal val="visible"/>
                                      </p:to>
                                    </p:set>
                                    <p:animEffect transition="in" filter="checkerboard(across)">
                                      <p:cBhvr>
                                        <p:cTn id="17" dur="500"/>
                                        <p:tgtEl>
                                          <p:spTgt spid="21299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12994">
                                            <p:txEl>
                                              <p:pRg st="3" end="3"/>
                                            </p:txEl>
                                          </p:spTgt>
                                        </p:tgtEl>
                                        <p:attrNameLst>
                                          <p:attrName>style.visibility</p:attrName>
                                        </p:attrNameLst>
                                      </p:cBhvr>
                                      <p:to>
                                        <p:strVal val="visible"/>
                                      </p:to>
                                    </p:set>
                                    <p:animEffect transition="in" filter="checkerboard(across)">
                                      <p:cBhvr>
                                        <p:cTn id="22" dur="500"/>
                                        <p:tgtEl>
                                          <p:spTgt spid="21299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12994">
                                            <p:txEl>
                                              <p:pRg st="4" end="4"/>
                                            </p:txEl>
                                          </p:spTgt>
                                        </p:tgtEl>
                                        <p:attrNameLst>
                                          <p:attrName>style.visibility</p:attrName>
                                        </p:attrNameLst>
                                      </p:cBhvr>
                                      <p:to>
                                        <p:strVal val="visible"/>
                                      </p:to>
                                    </p:set>
                                    <p:animEffect transition="in" filter="checkerboard(across)">
                                      <p:cBhvr>
                                        <p:cTn id="27" dur="500"/>
                                        <p:tgtEl>
                                          <p:spTgt spid="21299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12994">
                                            <p:txEl>
                                              <p:pRg st="5" end="5"/>
                                            </p:txEl>
                                          </p:spTgt>
                                        </p:tgtEl>
                                        <p:attrNameLst>
                                          <p:attrName>style.visibility</p:attrName>
                                        </p:attrNameLst>
                                      </p:cBhvr>
                                      <p:to>
                                        <p:strVal val="visible"/>
                                      </p:to>
                                    </p:set>
                                    <p:animEffect transition="in" filter="checkerboard(across)">
                                      <p:cBhvr>
                                        <p:cTn id="32" dur="500"/>
                                        <p:tgtEl>
                                          <p:spTgt spid="21299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12994">
                                            <p:txEl>
                                              <p:pRg st="6" end="6"/>
                                            </p:txEl>
                                          </p:spTgt>
                                        </p:tgtEl>
                                        <p:attrNameLst>
                                          <p:attrName>style.visibility</p:attrName>
                                        </p:attrNameLst>
                                      </p:cBhvr>
                                      <p:to>
                                        <p:strVal val="visible"/>
                                      </p:to>
                                    </p:set>
                                    <p:animEffect transition="in" filter="checkerboard(across)">
                                      <p:cBhvr>
                                        <p:cTn id="37" dur="500"/>
                                        <p:tgtEl>
                                          <p:spTgt spid="21299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4"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3"/>
          <p:cNvSpPr/>
          <p:nvPr/>
        </p:nvSpPr>
        <p:spPr>
          <a:xfrm>
            <a:off x="-323850" y="0"/>
            <a:ext cx="9251950" cy="3743325"/>
          </a:xfrm>
          <a:prstGeom prst="rect">
            <a:avLst/>
          </a:prstGeom>
          <a:noFill/>
          <a:ln w="9525">
            <a:noFill/>
          </a:ln>
        </p:spPr>
        <p:txBody>
          <a:bodyPr anchor="t"/>
          <a:lstStyle/>
          <a:p>
            <a:pPr marL="342900" indent="-342900">
              <a:lnSpc>
                <a:spcPct val="90000"/>
              </a:lnSpc>
              <a:spcBef>
                <a:spcPct val="20000"/>
              </a:spcBef>
            </a:pPr>
            <a:r>
              <a:rPr lang="en-US" altLang="zh-CN" sz="4400" dirty="0">
                <a:solidFill>
                  <a:schemeClr val="bg1"/>
                </a:solidFill>
                <a:latin typeface="黑体" panose="02010609060101010101" pitchFamily="49" charset="-122"/>
                <a:ea typeface="黑体" panose="02010609060101010101" pitchFamily="49" charset="-122"/>
              </a:rPr>
              <a:t>    </a:t>
            </a:r>
            <a:r>
              <a:rPr lang="zh-CN" altLang="en-US" sz="4400" dirty="0">
                <a:solidFill>
                  <a:schemeClr val="bg1"/>
                </a:solidFill>
                <a:latin typeface="黑体" panose="02010609060101010101" pitchFamily="49" charset="-122"/>
                <a:ea typeface="黑体" panose="02010609060101010101" pitchFamily="49" charset="-122"/>
              </a:rPr>
              <a:t>庐山的风景，秀丽至极，简直是天下诸山的冠军。山的北峰，叫做香炉峰；香炉峰的北面，有一座遗爱寺；就在香炉峰与遗爱寺之间的风景带更是漂亮得不得了，恐怕还远超过庐山本身呢！元和十一年的秋天，太原人白乐天一见就爱上他了，就像远行的游子路过故乡一样，眷恋沉迷、依依不舍而不忍离去，于是就对着香炉峰，傍着遗爱寺，盖了一间草堂。</a:t>
            </a:r>
          </a:p>
        </p:txBody>
      </p:sp>
      <p:sp>
        <p:nvSpPr>
          <p:cNvPr id="71682" name="WordArt 2">
            <a:hlinkClick r:id="rId2" action="ppaction://hlinksldjump"/>
          </p:cNvPr>
          <p:cNvSpPr>
            <a:spLocks noTextEdit="1"/>
          </p:cNvSpPr>
          <p:nvPr/>
        </p:nvSpPr>
        <p:spPr>
          <a:xfrm>
            <a:off x="5724525" y="6237288"/>
            <a:ext cx="3419475" cy="620712"/>
          </a:xfrm>
          <a:prstGeom prst="rect">
            <a:avLst/>
          </a:prstGeom>
        </p:spPr>
        <p:txBody>
          <a:bodyPr wrap="none" fromWordArt="1">
            <a:prstTxWarp prst="textFadeUp">
              <a:avLst>
                <a:gd name="adj" fmla="val 2968"/>
              </a:avLst>
            </a:prstTxWarp>
            <a:normAutofit lnSpcReduction="10000"/>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参考译文</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p:cNvSpPr>
          <p:nvPr>
            <p:ph idx="1"/>
          </p:nvPr>
        </p:nvSpPr>
        <p:spPr>
          <a:xfrm>
            <a:off x="0" y="0"/>
            <a:ext cx="9144000" cy="6858000"/>
          </a:xfrm>
        </p:spPr>
        <p:txBody>
          <a:bodyPr vert="horz" wrap="square" lIns="91440" tIns="45720" rIns="91440" bIns="45720" anchor="t"/>
          <a:lstStyle/>
          <a:p>
            <a:pPr eaLnBrk="1" hangingPunct="1">
              <a:buNone/>
            </a:pPr>
            <a:r>
              <a:rPr lang="zh-CN" altLang="en-US" dirty="0">
                <a:solidFill>
                  <a:schemeClr val="bg1"/>
                </a:solidFill>
                <a:latin typeface="黑体" panose="02010609060101010101" pitchFamily="49" charset="-122"/>
                <a:ea typeface="黑体" panose="02010609060101010101" pitchFamily="49" charset="-122"/>
              </a:rPr>
              <a:t>　　　天之道其犹张弓与</a:t>
            </a:r>
            <a:r>
              <a:rPr lang="en-US" altLang="zh-CN" dirty="0">
                <a:solidFill>
                  <a:schemeClr val="bg1"/>
                </a:solidFill>
                <a:latin typeface="黑体" panose="02010609060101010101" pitchFamily="49" charset="-122"/>
                <a:ea typeface="黑体" panose="02010609060101010101" pitchFamily="49" charset="-122"/>
              </a:rPr>
              <a:t>/</a:t>
            </a:r>
            <a:r>
              <a:rPr lang="zh-CN" altLang="en-US" dirty="0">
                <a:solidFill>
                  <a:schemeClr val="bg1"/>
                </a:solidFill>
                <a:latin typeface="黑体" panose="02010609060101010101" pitchFamily="49" charset="-122"/>
                <a:ea typeface="黑体" panose="02010609060101010101" pitchFamily="49" charset="-122"/>
              </a:rPr>
              <a:t>高者抑之</a:t>
            </a:r>
            <a:r>
              <a:rPr lang="en-US" altLang="zh-CN" dirty="0">
                <a:solidFill>
                  <a:schemeClr val="bg1"/>
                </a:solidFill>
                <a:latin typeface="黑体" panose="02010609060101010101" pitchFamily="49" charset="-122"/>
                <a:ea typeface="黑体" panose="02010609060101010101" pitchFamily="49" charset="-122"/>
              </a:rPr>
              <a:t>/</a:t>
            </a:r>
            <a:r>
              <a:rPr lang="zh-CN" altLang="en-US" dirty="0">
                <a:solidFill>
                  <a:schemeClr val="bg1"/>
                </a:solidFill>
                <a:latin typeface="黑体" panose="02010609060101010101" pitchFamily="49" charset="-122"/>
                <a:ea typeface="黑体" panose="02010609060101010101" pitchFamily="49" charset="-122"/>
              </a:rPr>
              <a:t>下者举之</a:t>
            </a:r>
            <a:r>
              <a:rPr lang="en-US" altLang="zh-CN" dirty="0">
                <a:solidFill>
                  <a:schemeClr val="bg1"/>
                </a:solidFill>
                <a:latin typeface="黑体" panose="02010609060101010101" pitchFamily="49" charset="-122"/>
                <a:ea typeface="黑体" panose="02010609060101010101" pitchFamily="49" charset="-122"/>
              </a:rPr>
              <a:t>/</a:t>
            </a:r>
            <a:r>
              <a:rPr lang="zh-CN" altLang="en-US" dirty="0">
                <a:solidFill>
                  <a:schemeClr val="bg1"/>
                </a:solidFill>
                <a:latin typeface="黑体" panose="02010609060101010101" pitchFamily="49" charset="-122"/>
                <a:ea typeface="黑体" panose="02010609060101010101" pitchFamily="49" charset="-122"/>
              </a:rPr>
              <a:t>有馀者损之</a:t>
            </a:r>
            <a:r>
              <a:rPr lang="en-US" altLang="zh-CN" dirty="0">
                <a:solidFill>
                  <a:schemeClr val="bg1"/>
                </a:solidFill>
                <a:latin typeface="黑体" panose="02010609060101010101" pitchFamily="49" charset="-122"/>
                <a:ea typeface="黑体" panose="02010609060101010101" pitchFamily="49" charset="-122"/>
              </a:rPr>
              <a:t>/</a:t>
            </a:r>
            <a:r>
              <a:rPr lang="zh-CN" altLang="en-US" dirty="0">
                <a:solidFill>
                  <a:schemeClr val="bg1"/>
                </a:solidFill>
                <a:latin typeface="黑体" panose="02010609060101010101" pitchFamily="49" charset="-122"/>
                <a:ea typeface="黑体" panose="02010609060101010101" pitchFamily="49" charset="-122"/>
              </a:rPr>
              <a:t>不足者补之</a:t>
            </a:r>
            <a:r>
              <a:rPr lang="en-US" altLang="zh-CN" dirty="0">
                <a:solidFill>
                  <a:schemeClr val="bg1"/>
                </a:solidFill>
                <a:latin typeface="黑体" panose="02010609060101010101" pitchFamily="49" charset="-122"/>
                <a:ea typeface="黑体" panose="02010609060101010101" pitchFamily="49" charset="-122"/>
              </a:rPr>
              <a:t>/</a:t>
            </a:r>
            <a:r>
              <a:rPr lang="zh-CN" altLang="en-US" dirty="0">
                <a:solidFill>
                  <a:schemeClr val="bg1"/>
                </a:solidFill>
                <a:latin typeface="黑体" panose="02010609060101010101" pitchFamily="49" charset="-122"/>
                <a:ea typeface="黑体" panose="02010609060101010101" pitchFamily="49" charset="-122"/>
              </a:rPr>
              <a:t>天之道损有馀而补不足</a:t>
            </a:r>
            <a:r>
              <a:rPr lang="en-US" altLang="zh-CN" dirty="0">
                <a:solidFill>
                  <a:schemeClr val="bg1"/>
                </a:solidFill>
                <a:latin typeface="黑体" panose="02010609060101010101" pitchFamily="49" charset="-122"/>
                <a:ea typeface="黑体" panose="02010609060101010101" pitchFamily="49" charset="-122"/>
              </a:rPr>
              <a:t>/</a:t>
            </a:r>
            <a:r>
              <a:rPr lang="zh-CN" altLang="en-US" dirty="0">
                <a:solidFill>
                  <a:schemeClr val="bg1"/>
                </a:solidFill>
                <a:latin typeface="黑体" panose="02010609060101010101" pitchFamily="49" charset="-122"/>
                <a:ea typeface="黑体" panose="02010609060101010101" pitchFamily="49" charset="-122"/>
              </a:rPr>
              <a:t>人之道则不然</a:t>
            </a:r>
            <a:r>
              <a:rPr lang="en-US" altLang="zh-CN" dirty="0">
                <a:solidFill>
                  <a:schemeClr val="bg1"/>
                </a:solidFill>
                <a:latin typeface="黑体" panose="02010609060101010101" pitchFamily="49" charset="-122"/>
                <a:ea typeface="黑体" panose="02010609060101010101" pitchFamily="49" charset="-122"/>
              </a:rPr>
              <a:t>/</a:t>
            </a:r>
            <a:r>
              <a:rPr lang="zh-CN" altLang="en-US" dirty="0">
                <a:solidFill>
                  <a:schemeClr val="bg1"/>
                </a:solidFill>
                <a:latin typeface="黑体" panose="02010609060101010101" pitchFamily="49" charset="-122"/>
                <a:ea typeface="黑体" panose="02010609060101010101" pitchFamily="49" charset="-122"/>
              </a:rPr>
              <a:t>损不足以奉有馀</a:t>
            </a:r>
            <a:r>
              <a:rPr lang="en-US" altLang="zh-CN" dirty="0">
                <a:solidFill>
                  <a:schemeClr val="bg1"/>
                </a:solidFill>
                <a:latin typeface="黑体" panose="02010609060101010101" pitchFamily="49" charset="-122"/>
                <a:ea typeface="黑体" panose="02010609060101010101" pitchFamily="49" charset="-122"/>
              </a:rPr>
              <a:t>/</a:t>
            </a:r>
            <a:r>
              <a:rPr lang="zh-CN" altLang="en-US" dirty="0">
                <a:solidFill>
                  <a:schemeClr val="bg1"/>
                </a:solidFill>
                <a:latin typeface="黑体" panose="02010609060101010101" pitchFamily="49" charset="-122"/>
                <a:ea typeface="黑体" panose="02010609060101010101" pitchFamily="49" charset="-122"/>
              </a:rPr>
              <a:t>孰能有馀以奉天下</a:t>
            </a:r>
            <a:r>
              <a:rPr lang="en-US" altLang="zh-CN" dirty="0">
                <a:solidFill>
                  <a:schemeClr val="bg1"/>
                </a:solidFill>
                <a:latin typeface="黑体" panose="02010609060101010101" pitchFamily="49" charset="-122"/>
                <a:ea typeface="黑体" panose="02010609060101010101" pitchFamily="49" charset="-122"/>
              </a:rPr>
              <a:t>/</a:t>
            </a:r>
            <a:r>
              <a:rPr lang="zh-CN" altLang="en-US" dirty="0">
                <a:solidFill>
                  <a:schemeClr val="bg1"/>
                </a:solidFill>
                <a:latin typeface="黑体" panose="02010609060101010101" pitchFamily="49" charset="-122"/>
                <a:ea typeface="黑体" panose="02010609060101010101" pitchFamily="49" charset="-122"/>
              </a:rPr>
              <a:t>唯有道者</a:t>
            </a:r>
            <a:r>
              <a:rPr lang="en-US" altLang="zh-CN" dirty="0">
                <a:solidFill>
                  <a:schemeClr val="bg1"/>
                </a:solidFill>
                <a:latin typeface="黑体" panose="02010609060101010101" pitchFamily="49" charset="-122"/>
                <a:ea typeface="黑体" panose="02010609060101010101" pitchFamily="49" charset="-122"/>
              </a:rPr>
              <a:t>/</a:t>
            </a:r>
            <a:r>
              <a:rPr lang="zh-CN" altLang="en-US" dirty="0">
                <a:solidFill>
                  <a:schemeClr val="bg1"/>
                </a:solidFill>
                <a:latin typeface="黑体" panose="02010609060101010101" pitchFamily="49" charset="-122"/>
                <a:ea typeface="黑体" panose="02010609060101010101" pitchFamily="49" charset="-122"/>
              </a:rPr>
              <a:t>是以圣人为而不恃</a:t>
            </a:r>
            <a:r>
              <a:rPr lang="en-US" altLang="zh-CN" dirty="0">
                <a:solidFill>
                  <a:schemeClr val="bg1"/>
                </a:solidFill>
                <a:latin typeface="黑体" panose="02010609060101010101" pitchFamily="49" charset="-122"/>
                <a:ea typeface="黑体" panose="02010609060101010101" pitchFamily="49" charset="-122"/>
              </a:rPr>
              <a:t>/</a:t>
            </a:r>
            <a:r>
              <a:rPr lang="zh-CN" altLang="en-US" dirty="0">
                <a:solidFill>
                  <a:schemeClr val="bg1"/>
                </a:solidFill>
                <a:latin typeface="黑体" panose="02010609060101010101" pitchFamily="49" charset="-122"/>
                <a:ea typeface="黑体" panose="02010609060101010101" pitchFamily="49" charset="-122"/>
              </a:rPr>
              <a:t>功成而不处。</a:t>
            </a:r>
          </a:p>
          <a:p>
            <a:pPr eaLnBrk="1" hangingPunct="1">
              <a:buNone/>
            </a:pPr>
            <a:r>
              <a:rPr lang="zh-CN" altLang="en-US" dirty="0">
                <a:solidFill>
                  <a:schemeClr val="bg1"/>
                </a:solidFill>
                <a:latin typeface="黑体" panose="02010609060101010101" pitchFamily="49" charset="-122"/>
                <a:ea typeface="黑体" panose="02010609060101010101" pitchFamily="49" charset="-122"/>
              </a:rPr>
              <a:t>      自然的规律，不是很像张弓射箭吗？弦拉高了就把它压低一些，低了就把它举高一些，拉得过满了就把它放松一些，拉得不足了就把它补充一些。自然的规律，是减少有余的补给不足的。可是社会的法则却不是这样，要减少不足的，来奉献给有余的人。那么，谁能够减少有余的，以补给天下人的不足呢？只有有道的人才可以做到。因此有道的圣人有所作为而不占有，有所成就而不居功。</a:t>
            </a:r>
          </a:p>
        </p:txBody>
      </p:sp>
      <p:pic>
        <p:nvPicPr>
          <p:cNvPr id="72706" name="Picture 4" descr="3a3">
            <a:hlinkClick r:id="rId2" action="ppaction://hlinksldjump"/>
          </p:cNvPr>
          <p:cNvPicPr>
            <a:picLocks noChangeAspect="1"/>
          </p:cNvPicPr>
          <p:nvPr/>
        </p:nvPicPr>
        <p:blipFill>
          <a:blip r:embed="rId3" cstate="print">
            <a:clrChange>
              <a:clrFrom>
                <a:srgbClr val="E8EADD"/>
              </a:clrFrom>
              <a:clrTo>
                <a:srgbClr val="E8EADD">
                  <a:alpha val="0"/>
                </a:srgbClr>
              </a:clrTo>
            </a:clrChange>
            <a:lum bright="-29999" contrast="14000"/>
          </a:blip>
          <a:srcRect t="42343" r="52180" b="6534"/>
          <a:stretch>
            <a:fillRect/>
          </a:stretch>
        </p:blipFill>
        <p:spPr>
          <a:xfrm>
            <a:off x="7848600" y="5843588"/>
            <a:ext cx="1295400" cy="1014412"/>
          </a:xfrm>
          <a:prstGeom prst="rect">
            <a:avLst/>
          </a:prstGeom>
          <a:noFill/>
          <a:ln w="9525">
            <a:noFill/>
          </a:ln>
        </p:spPr>
      </p:pic>
      <p:sp>
        <p:nvSpPr>
          <p:cNvPr id="72707" name="WordArt 5">
            <a:hlinkClick r:id="rId4" action="ppaction://hlinksldjump"/>
          </p:cNvPr>
          <p:cNvSpPr>
            <a:spLocks noTextEdit="1"/>
          </p:cNvSpPr>
          <p:nvPr/>
        </p:nvSpPr>
        <p:spPr>
          <a:xfrm>
            <a:off x="4176713" y="6121400"/>
            <a:ext cx="2051050" cy="692150"/>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参考译文</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p:cNvSpPr>
          <p:nvPr>
            <p:ph idx="1"/>
          </p:nvPr>
        </p:nvSpPr>
        <p:spPr>
          <a:xfrm>
            <a:off x="107950" y="1196975"/>
            <a:ext cx="8712200" cy="5256213"/>
          </a:xfrm>
        </p:spPr>
        <p:txBody>
          <a:bodyPr vert="horz" wrap="square" lIns="91440" tIns="45720" rIns="91440" bIns="45720" anchor="t"/>
          <a:lstStyle/>
          <a:p>
            <a:pPr eaLnBrk="1" hangingPunct="1">
              <a:buNone/>
            </a:pPr>
            <a:r>
              <a:rPr lang="zh-CN" altLang="en-US" sz="4000" b="1" dirty="0">
                <a:solidFill>
                  <a:schemeClr val="bg1"/>
                </a:solidFill>
                <a:latin typeface="黑体" panose="02010609060101010101" pitchFamily="49" charset="-122"/>
                <a:ea typeface="黑体" panose="02010609060101010101" pitchFamily="49" charset="-122"/>
              </a:rPr>
              <a:t>　　 </a:t>
            </a:r>
            <a:r>
              <a:rPr lang="zh-CN" altLang="en-US" sz="4000" b="1" dirty="0">
                <a:solidFill>
                  <a:srgbClr val="FFFF00"/>
                </a:solidFill>
                <a:latin typeface="黑体" panose="02010609060101010101" pitchFamily="49" charset="-122"/>
                <a:ea typeface="黑体" panose="02010609060101010101" pitchFamily="49" charset="-122"/>
              </a:rPr>
              <a:t>居易文辞富艳，尤精于诗笔。所著歌诗数十百篇，皆意存讽赋，箴时之病，补政之缺，而士君子多之。</a:t>
            </a:r>
          </a:p>
          <a:p>
            <a:pPr eaLnBrk="1" hangingPunct="1">
              <a:buNone/>
            </a:pPr>
            <a:r>
              <a:rPr lang="zh-CN" altLang="en-US" sz="4000" b="1" dirty="0">
                <a:solidFill>
                  <a:schemeClr val="bg1"/>
                </a:solidFill>
                <a:latin typeface="黑体" panose="02010609060101010101" pitchFamily="49" charset="-122"/>
                <a:ea typeface="黑体" panose="02010609060101010101" pitchFamily="49" charset="-122"/>
              </a:rPr>
              <a:t>     白居易文辞富丽华美，尤其擅长于写诗文。他写的上百篇诗歌，都含有讽谏之意，</a:t>
            </a:r>
            <a:r>
              <a:rPr lang="zh-CN" altLang="en-US" sz="4000" b="1" u="sng" dirty="0">
                <a:solidFill>
                  <a:schemeClr val="bg1"/>
                </a:solidFill>
                <a:latin typeface="黑体" panose="02010609060101010101" pitchFamily="49" charset="-122"/>
                <a:ea typeface="黑体" panose="02010609060101010101" pitchFamily="49" charset="-122"/>
              </a:rPr>
              <a:t>针砭（劝诫）时俗的弊病，补救政事的缺陷</a:t>
            </a:r>
            <a:r>
              <a:rPr lang="zh-CN" altLang="en-US" sz="4000" b="1" dirty="0">
                <a:solidFill>
                  <a:schemeClr val="bg1"/>
                </a:solidFill>
                <a:latin typeface="黑体" panose="02010609060101010101" pitchFamily="49" charset="-122"/>
                <a:ea typeface="黑体" panose="02010609060101010101" pitchFamily="49" charset="-122"/>
              </a:rPr>
              <a:t>，因而读书人、品德高尚的人都很赞赏他。</a:t>
            </a:r>
          </a:p>
        </p:txBody>
      </p:sp>
      <p:sp>
        <p:nvSpPr>
          <p:cNvPr id="73730" name="WordArt 3"/>
          <p:cNvSpPr>
            <a:spLocks noTextEdit="1"/>
          </p:cNvSpPr>
          <p:nvPr/>
        </p:nvSpPr>
        <p:spPr>
          <a:xfrm>
            <a:off x="468313" y="260350"/>
            <a:ext cx="2809875" cy="712788"/>
          </a:xfrm>
          <a:prstGeom prst="rect">
            <a:avLst/>
          </a:prstGeom>
        </p:spPr>
        <p:txBody>
          <a:bodyPr wrap="none" fromWordArt="1">
            <a:prstTxWarp prst="textPlain">
              <a:avLst>
                <a:gd name="adj" fmla="val 50000"/>
              </a:avLst>
            </a:prstTxWarp>
            <a:normAutofit/>
          </a:bodyPr>
          <a:lstStyle/>
          <a:p>
            <a:pPr algn="ctr"/>
            <a:r>
              <a:rPr lang="zh-CN" altLang="en-US" sz="3600">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华文行楷" panose="02010800040101010101" charset="-122"/>
                <a:ea typeface="华文行楷" panose="02010800040101010101" charset="-122"/>
              </a:rPr>
              <a:t>参考译文</a:t>
            </a:r>
          </a:p>
        </p:txBody>
      </p:sp>
      <p:pic>
        <p:nvPicPr>
          <p:cNvPr id="73731" name="Picture 4" descr="3a3">
            <a:hlinkClick r:id="rId2" action="ppaction://hlinksldjump"/>
          </p:cNvPr>
          <p:cNvPicPr>
            <a:picLocks noChangeAspect="1"/>
          </p:cNvPicPr>
          <p:nvPr/>
        </p:nvPicPr>
        <p:blipFill>
          <a:blip r:embed="rId3" cstate="print">
            <a:clrChange>
              <a:clrFrom>
                <a:srgbClr val="E8EADD"/>
              </a:clrFrom>
              <a:clrTo>
                <a:srgbClr val="E8EADD">
                  <a:alpha val="0"/>
                </a:srgbClr>
              </a:clrTo>
            </a:clrChange>
            <a:lum bright="-29999" contrast="14000"/>
          </a:blip>
          <a:srcRect t="42343" r="52180" b="6534"/>
          <a:stretch>
            <a:fillRect/>
          </a:stretch>
        </p:blipFill>
        <p:spPr>
          <a:xfrm>
            <a:off x="7848600" y="5843588"/>
            <a:ext cx="1295400" cy="1014412"/>
          </a:xfrm>
          <a:prstGeom prst="rect">
            <a:avLst/>
          </a:prstGeom>
          <a:noFill/>
          <a:ln w="9525">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2" descr="3a3"/>
          <p:cNvPicPr>
            <a:picLocks noChangeAspect="1"/>
          </p:cNvPicPr>
          <p:nvPr/>
        </p:nvPicPr>
        <p:blipFill>
          <a:blip r:embed="rId2" cstate="print">
            <a:clrChange>
              <a:clrFrom>
                <a:srgbClr val="E8EADD"/>
              </a:clrFrom>
              <a:clrTo>
                <a:srgbClr val="E8EADD">
                  <a:alpha val="0"/>
                </a:srgbClr>
              </a:clrTo>
            </a:clrChange>
            <a:lum bright="-29999" contrast="14000"/>
          </a:blip>
          <a:srcRect t="42343" r="52180" b="6534"/>
          <a:stretch>
            <a:fillRect/>
          </a:stretch>
        </p:blipFill>
        <p:spPr>
          <a:xfrm>
            <a:off x="5903913" y="4292600"/>
            <a:ext cx="3276600" cy="2566988"/>
          </a:xfrm>
          <a:prstGeom prst="rect">
            <a:avLst/>
          </a:prstGeom>
          <a:noFill/>
          <a:ln w="9525">
            <a:noFill/>
          </a:ln>
        </p:spPr>
      </p:pic>
      <p:sp>
        <p:nvSpPr>
          <p:cNvPr id="74754" name="Text Box 3"/>
          <p:cNvSpPr txBox="1"/>
          <p:nvPr/>
        </p:nvSpPr>
        <p:spPr>
          <a:xfrm>
            <a:off x="1620838" y="912813"/>
            <a:ext cx="6119812" cy="5829300"/>
          </a:xfrm>
          <a:prstGeom prst="rect">
            <a:avLst/>
          </a:prstGeom>
          <a:noFill/>
          <a:ln w="9525">
            <a:noFill/>
          </a:ln>
        </p:spPr>
        <p:txBody>
          <a:bodyPr anchor="t">
            <a:spAutoFit/>
          </a:bodyPr>
          <a:lstStyle/>
          <a:p>
            <a:r>
              <a:rPr lang="zh-CN" altLang="en-US" sz="2900" b="1" dirty="0">
                <a:solidFill>
                  <a:srgbClr val="FFFF00"/>
                </a:solidFill>
                <a:latin typeface="楷体_GB2312" charset="-122"/>
                <a:ea typeface="楷体_GB2312" charset="-122"/>
              </a:rPr>
              <a:t>文言断句莫畏难，仔细琢磨只等闲。</a:t>
            </a:r>
          </a:p>
          <a:p>
            <a:r>
              <a:rPr lang="zh-CN" altLang="en-US" sz="2900" b="1" dirty="0">
                <a:solidFill>
                  <a:srgbClr val="FFFF00"/>
                </a:solidFill>
                <a:latin typeface="楷体_GB2312" charset="-122"/>
                <a:ea typeface="楷体_GB2312" charset="-122"/>
              </a:rPr>
              <a:t>文段休问长与短，熟读精思是关键。</a:t>
            </a:r>
          </a:p>
          <a:p>
            <a:r>
              <a:rPr lang="zh-CN" altLang="en-US" sz="2900" b="1" dirty="0">
                <a:solidFill>
                  <a:srgbClr val="FFFF00"/>
                </a:solidFill>
                <a:latin typeface="楷体_GB2312" charset="-122"/>
                <a:ea typeface="楷体_GB2312" charset="-122"/>
              </a:rPr>
              <a:t>内容大意全理解，始可动手把句断。</a:t>
            </a:r>
          </a:p>
          <a:p>
            <a:r>
              <a:rPr lang="zh-CN" altLang="en-US" sz="2900" b="1" dirty="0">
                <a:solidFill>
                  <a:srgbClr val="FFFF00"/>
                </a:solidFill>
                <a:latin typeface="楷体_GB2312" charset="-122"/>
                <a:ea typeface="楷体_GB2312" charset="-122"/>
              </a:rPr>
              <a:t>联系全文前后看，先易后难细分辨。</a:t>
            </a:r>
          </a:p>
          <a:p>
            <a:r>
              <a:rPr lang="zh-CN" altLang="en-US" sz="2900" b="1" dirty="0">
                <a:solidFill>
                  <a:srgbClr val="FFFF00"/>
                </a:solidFill>
                <a:latin typeface="楷体_GB2312" charset="-122"/>
                <a:ea typeface="楷体_GB2312" charset="-122"/>
              </a:rPr>
              <a:t>紧紧抓住曰云言，对话最易被发现。</a:t>
            </a:r>
          </a:p>
          <a:p>
            <a:r>
              <a:rPr lang="zh-CN" altLang="en-US" sz="2900" b="1" dirty="0">
                <a:solidFill>
                  <a:srgbClr val="FFFF00"/>
                </a:solidFill>
                <a:latin typeface="楷体_GB2312" charset="-122"/>
                <a:ea typeface="楷体_GB2312" charset="-122"/>
              </a:rPr>
              <a:t>重要虚词是标志，更有规律供参看。</a:t>
            </a:r>
          </a:p>
          <a:p>
            <a:r>
              <a:rPr lang="zh-CN" altLang="en-US" sz="2900" b="1" dirty="0">
                <a:solidFill>
                  <a:srgbClr val="FFFF00"/>
                </a:solidFill>
                <a:latin typeface="楷体_GB2312" charset="-122"/>
                <a:ea typeface="楷体_GB2312" charset="-122"/>
              </a:rPr>
              <a:t>习惯句式掌握住，固定结构莫拆散。</a:t>
            </a:r>
          </a:p>
          <a:p>
            <a:r>
              <a:rPr lang="zh-CN" altLang="en-US" sz="2900" b="1" dirty="0">
                <a:solidFill>
                  <a:srgbClr val="FFFF00"/>
                </a:solidFill>
                <a:latin typeface="楷体_GB2312" charset="-122"/>
                <a:ea typeface="楷体_GB2312" charset="-122"/>
              </a:rPr>
              <a:t>词性词义要精研，语法结构帮助判。</a:t>
            </a:r>
          </a:p>
          <a:p>
            <a:r>
              <a:rPr lang="zh-CN" altLang="en-US" sz="2900" b="1" dirty="0">
                <a:solidFill>
                  <a:srgbClr val="FFFF00"/>
                </a:solidFill>
                <a:latin typeface="楷体_GB2312" charset="-122"/>
                <a:ea typeface="楷体_GB2312" charset="-122"/>
              </a:rPr>
              <a:t>排比对偶与反复，修辞提供好条件；</a:t>
            </a:r>
          </a:p>
          <a:p>
            <a:r>
              <a:rPr lang="zh-CN" altLang="en-US" sz="2900" b="1" dirty="0">
                <a:solidFill>
                  <a:srgbClr val="FFFF00"/>
                </a:solidFill>
                <a:latin typeface="楷体_GB2312" charset="-122"/>
                <a:ea typeface="楷体_GB2312" charset="-122"/>
              </a:rPr>
              <a:t>相同词语紧相连，一般中间要点断。</a:t>
            </a:r>
          </a:p>
          <a:p>
            <a:r>
              <a:rPr lang="zh-CN" altLang="en-US" sz="2900" b="1" dirty="0">
                <a:solidFill>
                  <a:srgbClr val="FFFF00"/>
                </a:solidFill>
                <a:latin typeface="楷体_GB2312" charset="-122"/>
                <a:ea typeface="楷体_GB2312" charset="-122"/>
              </a:rPr>
              <a:t>题目做完回头看，根据要求细检验。</a:t>
            </a:r>
          </a:p>
          <a:p>
            <a:r>
              <a:rPr lang="zh-CN" altLang="en-US" sz="2900" b="1" dirty="0">
                <a:solidFill>
                  <a:srgbClr val="FFFF00"/>
                </a:solidFill>
                <a:latin typeface="楷体_GB2312" charset="-122"/>
                <a:ea typeface="楷体_GB2312" charset="-122"/>
              </a:rPr>
              <a:t>打牢基础看课本，培养语感读经典；</a:t>
            </a:r>
          </a:p>
          <a:p>
            <a:r>
              <a:rPr lang="zh-CN" altLang="en-US" sz="2900" b="1" dirty="0">
                <a:solidFill>
                  <a:srgbClr val="FFFF00"/>
                </a:solidFill>
                <a:latin typeface="楷体_GB2312" charset="-122"/>
                <a:ea typeface="楷体_GB2312" charset="-122"/>
              </a:rPr>
              <a:t>操千曲，观千剑，断句也要常实践。</a:t>
            </a:r>
          </a:p>
        </p:txBody>
      </p:sp>
      <p:sp>
        <p:nvSpPr>
          <p:cNvPr id="74755" name="WordArt 4"/>
          <p:cNvSpPr>
            <a:spLocks noTextEdit="1"/>
          </p:cNvSpPr>
          <p:nvPr/>
        </p:nvSpPr>
        <p:spPr>
          <a:xfrm>
            <a:off x="3132138" y="115888"/>
            <a:ext cx="3455987" cy="793750"/>
          </a:xfrm>
          <a:prstGeom prst="rect">
            <a:avLst/>
          </a:prstGeom>
        </p:spPr>
        <p:txBody>
          <a:bodyPr wrap="none" fromWordArt="1">
            <a:prstTxWarp prst="textPlain">
              <a:avLst>
                <a:gd name="adj" fmla="val 50000"/>
              </a:avLst>
            </a:prstTxWarp>
            <a:normAutofit/>
          </a:bodyPr>
          <a:lstStyle/>
          <a:p>
            <a:pPr algn="ctr"/>
            <a:r>
              <a:rPr lang="zh-CN" altLang="en-US" sz="3600">
                <a:ln w="12700" cap="flat" cmpd="sng">
                  <a:solidFill>
                    <a:srgbClr val="808000"/>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华文行楷" panose="02010800040101010101" charset="-122"/>
                <a:ea typeface="华文行楷" panose="02010800040101010101" charset="-122"/>
              </a:rPr>
              <a:t>文言断句口诀</a:t>
            </a:r>
          </a:p>
        </p:txBody>
      </p:sp>
      <p:pic>
        <p:nvPicPr>
          <p:cNvPr id="74756" name="Picture 5" descr="6_293_8"/>
          <p:cNvPicPr>
            <a:picLocks noChangeAspect="1"/>
          </p:cNvPicPr>
          <p:nvPr/>
        </p:nvPicPr>
        <p:blipFill>
          <a:blip r:embed="rId3" cstate="print">
            <a:clrChange>
              <a:clrFrom>
                <a:srgbClr val="FDFDE3"/>
              </a:clrFrom>
              <a:clrTo>
                <a:srgbClr val="FDFDE3">
                  <a:alpha val="0"/>
                </a:srgbClr>
              </a:clrTo>
            </a:clrChange>
          </a:blip>
          <a:srcRect l="13768" t="-1646" r="37007" b="75513"/>
          <a:stretch>
            <a:fillRect/>
          </a:stretch>
        </p:blipFill>
        <p:spPr>
          <a:xfrm>
            <a:off x="0" y="0"/>
            <a:ext cx="3635375" cy="1341438"/>
          </a:xfrm>
          <a:prstGeom prst="rect">
            <a:avLst/>
          </a:prstGeom>
          <a:noFill/>
          <a:ln w="9525">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ext Box 2"/>
          <p:cNvSpPr txBox="1"/>
          <p:nvPr/>
        </p:nvSpPr>
        <p:spPr>
          <a:xfrm>
            <a:off x="0" y="0"/>
            <a:ext cx="9144000" cy="6313488"/>
          </a:xfrm>
          <a:prstGeom prst="rect">
            <a:avLst/>
          </a:prstGeom>
          <a:noFill/>
          <a:ln w="9525">
            <a:noFill/>
          </a:ln>
        </p:spPr>
        <p:txBody>
          <a:bodyPr anchor="t">
            <a:spAutoFit/>
          </a:bodyPr>
          <a:lstStyle/>
          <a:p>
            <a:r>
              <a:rPr lang="en-US" altLang="zh-CN" sz="4800" b="1" dirty="0">
                <a:solidFill>
                  <a:schemeClr val="bg1"/>
                </a:solidFill>
                <a:latin typeface="Arial" panose="020B0604020202020204" pitchFamily="34" charset="0"/>
                <a:ea typeface="宋体" panose="02010600030101010101" pitchFamily="2" charset="-122"/>
              </a:rPr>
              <a:t>       【2010</a:t>
            </a:r>
            <a:r>
              <a:rPr lang="zh-CN" altLang="en-US" sz="4800" b="1" dirty="0">
                <a:solidFill>
                  <a:schemeClr val="bg1"/>
                </a:solidFill>
                <a:latin typeface="Arial" panose="020B0604020202020204" pitchFamily="34" charset="0"/>
                <a:ea typeface="宋体" panose="02010600030101010101" pitchFamily="2" charset="-122"/>
              </a:rPr>
              <a:t>年湖南卷</a:t>
            </a:r>
            <a:r>
              <a:rPr lang="en-US" altLang="zh-CN" sz="4800" b="1" dirty="0">
                <a:solidFill>
                  <a:schemeClr val="bg1"/>
                </a:solidFill>
                <a:latin typeface="Arial" panose="020B0604020202020204" pitchFamily="34" charset="0"/>
                <a:ea typeface="宋体" panose="02010600030101010101" pitchFamily="2" charset="-122"/>
              </a:rPr>
              <a:t>】</a:t>
            </a:r>
            <a:r>
              <a:rPr lang="zh-CN" altLang="en-US" sz="4800" b="1" dirty="0">
                <a:solidFill>
                  <a:schemeClr val="bg1"/>
                </a:solidFill>
                <a:latin typeface="Arial" panose="020B0604020202020204" pitchFamily="34" charset="0"/>
                <a:ea typeface="宋体" panose="02010600030101010101" pitchFamily="2" charset="-122"/>
              </a:rPr>
              <a:t>下列用“／”给文中画波浪线部分的断句，正确的一项是</a:t>
            </a:r>
          </a:p>
          <a:p>
            <a:r>
              <a:rPr lang="zh-CN" altLang="en-US" sz="5400" b="1" dirty="0">
                <a:solidFill>
                  <a:schemeClr val="bg1"/>
                </a:solidFill>
                <a:latin typeface="Arial" panose="020B0604020202020204" pitchFamily="34" charset="0"/>
                <a:ea typeface="宋体" panose="02010600030101010101" pitchFamily="2" charset="-122"/>
              </a:rPr>
              <a:t>        </a:t>
            </a:r>
            <a:r>
              <a:rPr lang="zh-CN" altLang="en-US" sz="6600" b="1" dirty="0">
                <a:solidFill>
                  <a:schemeClr val="bg1"/>
                </a:solidFill>
                <a:latin typeface="Arial" panose="020B0604020202020204" pitchFamily="34" charset="0"/>
                <a:ea typeface="宋体" panose="02010600030101010101" pitchFamily="2" charset="-122"/>
              </a:rPr>
              <a:t>宥过无大刑故无小帝者之政也以佚道使人虽劳不怨以生道杀人虽死不怨杀者王者之事也</a:t>
            </a:r>
            <a:r>
              <a:rPr lang="zh-CN" altLang="en-US" sz="4800" b="1" dirty="0">
                <a:solidFill>
                  <a:schemeClr val="bg1"/>
                </a:solidFill>
                <a:latin typeface="Arial" panose="020B0604020202020204" pitchFamily="34" charset="0"/>
                <a:ea typeface="宋体" panose="02010600030101010101" pitchFamily="2" charset="-122"/>
              </a:rPr>
              <a:t>  </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ext Box 4"/>
          <p:cNvSpPr txBox="1"/>
          <p:nvPr/>
        </p:nvSpPr>
        <p:spPr>
          <a:xfrm>
            <a:off x="0" y="0"/>
            <a:ext cx="9144000" cy="6683375"/>
          </a:xfrm>
          <a:prstGeom prst="rect">
            <a:avLst/>
          </a:prstGeom>
          <a:noFill/>
          <a:ln w="9525">
            <a:noFill/>
          </a:ln>
        </p:spPr>
        <p:txBody>
          <a:bodyPr anchor="t">
            <a:spAutoFit/>
          </a:bodyPr>
          <a:lstStyle/>
          <a:p>
            <a:r>
              <a:rPr lang="en-US" altLang="zh-CN" sz="3600" b="1" dirty="0">
                <a:solidFill>
                  <a:schemeClr val="bg1"/>
                </a:solidFill>
                <a:latin typeface="Arial" panose="020B0604020202020204" pitchFamily="34" charset="0"/>
                <a:ea typeface="宋体" panose="02010600030101010101" pitchFamily="2" charset="-122"/>
              </a:rPr>
              <a:t>    A</a:t>
            </a:r>
            <a:r>
              <a:rPr lang="zh-CN" altLang="en-US" sz="3600" b="1" dirty="0">
                <a:solidFill>
                  <a:schemeClr val="bg1"/>
                </a:solidFill>
                <a:latin typeface="Arial" panose="020B0604020202020204" pitchFamily="34" charset="0"/>
                <a:ea typeface="宋体" panose="02010600030101010101" pitchFamily="2" charset="-122"/>
              </a:rPr>
              <a:t>．宥过无大刑／故无小／帝者之政也／以佚道使／人虽劳不怨／以生道杀／人虽死不怨杀者／王者之事也</a:t>
            </a:r>
          </a:p>
          <a:p>
            <a:r>
              <a:rPr lang="zh-CN" altLang="en-US" sz="3600" b="1" dirty="0">
                <a:solidFill>
                  <a:schemeClr val="bg1"/>
                </a:solidFill>
                <a:latin typeface="Arial" panose="020B0604020202020204" pitchFamily="34" charset="0"/>
                <a:ea typeface="宋体" panose="02010600030101010101" pitchFamily="2" charset="-122"/>
              </a:rPr>
              <a:t>    </a:t>
            </a:r>
            <a:r>
              <a:rPr lang="en-US" altLang="zh-CN" sz="3600" b="1" dirty="0">
                <a:solidFill>
                  <a:schemeClr val="bg1"/>
                </a:solidFill>
                <a:latin typeface="Arial" panose="020B0604020202020204" pitchFamily="34" charset="0"/>
                <a:ea typeface="宋体" panose="02010600030101010101" pitchFamily="2" charset="-122"/>
              </a:rPr>
              <a:t>B</a:t>
            </a:r>
            <a:r>
              <a:rPr lang="zh-CN" altLang="en-US" sz="3600" b="1" dirty="0">
                <a:solidFill>
                  <a:schemeClr val="bg1"/>
                </a:solidFill>
                <a:latin typeface="Arial" panose="020B0604020202020204" pitchFamily="34" charset="0"/>
                <a:ea typeface="宋体" panose="02010600030101010101" pitchFamily="2" charset="-122"/>
              </a:rPr>
              <a:t>．宥过无大／刑故无小／帝者之政也／以佚道使人／虽劳不怨／以生道杀人／虽死不怨杀者／王者之事也</a:t>
            </a:r>
          </a:p>
          <a:p>
            <a:r>
              <a:rPr lang="zh-CN" altLang="en-US" sz="3600" b="1" dirty="0">
                <a:solidFill>
                  <a:schemeClr val="bg1"/>
                </a:solidFill>
                <a:latin typeface="Arial" panose="020B0604020202020204" pitchFamily="34" charset="0"/>
                <a:ea typeface="宋体" panose="02010600030101010101" pitchFamily="2" charset="-122"/>
              </a:rPr>
              <a:t>    </a:t>
            </a:r>
            <a:r>
              <a:rPr lang="en-US" altLang="zh-CN" sz="3600" b="1" dirty="0">
                <a:solidFill>
                  <a:schemeClr val="bg1"/>
                </a:solidFill>
                <a:latin typeface="Arial" panose="020B0604020202020204" pitchFamily="34" charset="0"/>
                <a:ea typeface="宋体" panose="02010600030101010101" pitchFamily="2" charset="-122"/>
              </a:rPr>
              <a:t>C</a:t>
            </a:r>
            <a:r>
              <a:rPr lang="zh-CN" altLang="en-US" sz="3600" b="1" dirty="0">
                <a:solidFill>
                  <a:schemeClr val="bg1"/>
                </a:solidFill>
                <a:latin typeface="Arial" panose="020B0604020202020204" pitchFamily="34" charset="0"/>
                <a:ea typeface="宋体" panose="02010600030101010101" pitchFamily="2" charset="-122"/>
              </a:rPr>
              <a:t>．宥过无大刑／故无小／帝者之政也／以佚道使人／虽劳不怨／以生道杀人／虽死不怨／杀者／王者之事也</a:t>
            </a:r>
          </a:p>
          <a:p>
            <a:r>
              <a:rPr lang="zh-CN" altLang="en-US" sz="3600" b="1" dirty="0">
                <a:solidFill>
                  <a:schemeClr val="bg1"/>
                </a:solidFill>
                <a:latin typeface="Arial" panose="020B0604020202020204" pitchFamily="34" charset="0"/>
                <a:ea typeface="宋体" panose="02010600030101010101" pitchFamily="2" charset="-122"/>
              </a:rPr>
              <a:t>    </a:t>
            </a:r>
            <a:r>
              <a:rPr lang="en-US" altLang="zh-CN" sz="3600" b="1" dirty="0">
                <a:solidFill>
                  <a:schemeClr val="bg1"/>
                </a:solidFill>
                <a:latin typeface="Arial" panose="020B0604020202020204" pitchFamily="34" charset="0"/>
                <a:ea typeface="宋体" panose="02010600030101010101" pitchFamily="2" charset="-122"/>
              </a:rPr>
              <a:t>D</a:t>
            </a:r>
            <a:r>
              <a:rPr lang="zh-CN" altLang="en-US" sz="3600" b="1" dirty="0">
                <a:solidFill>
                  <a:schemeClr val="bg1"/>
                </a:solidFill>
                <a:latin typeface="Arial" panose="020B0604020202020204" pitchFamily="34" charset="0"/>
                <a:ea typeface="宋体" panose="02010600030101010101" pitchFamily="2" charset="-122"/>
              </a:rPr>
              <a:t>．宥过无大／刑故无小／帝者之政也／以佚道使／人虽劳不怨／以生道杀／人虽死不怨／杀者／王者之事也</a:t>
            </a:r>
          </a:p>
        </p:txBody>
      </p:sp>
      <p:sp>
        <p:nvSpPr>
          <p:cNvPr id="184327" name="Oval 7"/>
          <p:cNvSpPr/>
          <p:nvPr/>
        </p:nvSpPr>
        <p:spPr>
          <a:xfrm>
            <a:off x="468313" y="1700213"/>
            <a:ext cx="719137" cy="649287"/>
          </a:xfrm>
          <a:prstGeom prst="ellipse">
            <a:avLst/>
          </a:prstGeom>
          <a:noFill/>
          <a:ln w="63500" cap="flat" cmpd="sng">
            <a:solidFill>
              <a:srgbClr val="FF0000"/>
            </a:solidFill>
            <a:prstDash val="solid"/>
            <a:round/>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pic>
        <p:nvPicPr>
          <p:cNvPr id="76803" name="Picture 8" descr="3a3"/>
          <p:cNvPicPr>
            <a:picLocks noChangeAspect="1"/>
          </p:cNvPicPr>
          <p:nvPr/>
        </p:nvPicPr>
        <p:blipFill>
          <a:blip r:embed="rId2" cstate="print">
            <a:clrChange>
              <a:clrFrom>
                <a:srgbClr val="E8EADD"/>
              </a:clrFrom>
              <a:clrTo>
                <a:srgbClr val="E8EADD">
                  <a:alpha val="0"/>
                </a:srgbClr>
              </a:clrTo>
            </a:clrChange>
            <a:lum bright="-29999" contrast="14000"/>
          </a:blip>
          <a:srcRect t="42343" r="52180" b="6534"/>
          <a:stretch>
            <a:fillRect/>
          </a:stretch>
        </p:blipFill>
        <p:spPr>
          <a:xfrm>
            <a:off x="7451725" y="5532438"/>
            <a:ext cx="1692275" cy="132556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84327"/>
                                        </p:tgtEl>
                                        <p:attrNameLst>
                                          <p:attrName>style.visibility</p:attrName>
                                        </p:attrNameLst>
                                      </p:cBhvr>
                                      <p:to>
                                        <p:strVal val="visible"/>
                                      </p:to>
                                    </p:set>
                                    <p:animEffect transition="in" filter="checkerboard(across)">
                                      <p:cBhvr>
                                        <p:cTn id="7" dur="500"/>
                                        <p:tgtEl>
                                          <p:spTgt spid="1843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7"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ext Box 2"/>
          <p:cNvSpPr txBox="1"/>
          <p:nvPr/>
        </p:nvSpPr>
        <p:spPr>
          <a:xfrm>
            <a:off x="0" y="0"/>
            <a:ext cx="9144000" cy="6683375"/>
          </a:xfrm>
          <a:prstGeom prst="rect">
            <a:avLst/>
          </a:prstGeom>
          <a:noFill/>
          <a:ln w="9525">
            <a:noFill/>
          </a:ln>
        </p:spPr>
        <p:txBody>
          <a:bodyPr anchor="t">
            <a:spAutoFit/>
          </a:bodyPr>
          <a:lstStyle/>
          <a:p>
            <a:r>
              <a:rPr lang="en-US" altLang="zh-CN" sz="3600" b="1" dirty="0">
                <a:solidFill>
                  <a:schemeClr val="bg1"/>
                </a:solidFill>
                <a:latin typeface="Arial" panose="020B0604020202020204" pitchFamily="34" charset="0"/>
                <a:ea typeface="宋体" panose="02010600030101010101" pitchFamily="2" charset="-122"/>
              </a:rPr>
              <a:t>【2011</a:t>
            </a:r>
            <a:r>
              <a:rPr lang="zh-CN" altLang="en-US" sz="3600" b="1" dirty="0">
                <a:solidFill>
                  <a:schemeClr val="bg1"/>
                </a:solidFill>
                <a:latin typeface="Arial" panose="020B0604020202020204" pitchFamily="34" charset="0"/>
                <a:ea typeface="宋体" panose="02010600030101010101" pitchFamily="2" charset="-122"/>
              </a:rPr>
              <a:t>年湖南卷</a:t>
            </a:r>
            <a:r>
              <a:rPr lang="en-US" altLang="zh-CN" sz="3600" b="1" dirty="0">
                <a:solidFill>
                  <a:schemeClr val="bg1"/>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下列用“</a:t>
            </a:r>
            <a:r>
              <a:rPr lang="en-US" altLang="zh-CN" sz="3600" b="1" dirty="0">
                <a:solidFill>
                  <a:schemeClr val="bg1"/>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给文中画波浪线部分的断句，正确的一项是</a:t>
            </a:r>
          </a:p>
          <a:p>
            <a:r>
              <a:rPr lang="zh-CN" altLang="en-US" sz="3600" b="1" dirty="0">
                <a:solidFill>
                  <a:schemeClr val="bg1"/>
                </a:solidFill>
                <a:latin typeface="Arial" panose="020B0604020202020204" pitchFamily="34" charset="0"/>
                <a:ea typeface="宋体" panose="02010600030101010101" pitchFamily="2" charset="-122"/>
              </a:rPr>
              <a:t>     感愤郁塞触事而发故其文立言之旨多今人之笑为迂者</a:t>
            </a:r>
          </a:p>
          <a:p>
            <a:r>
              <a:rPr lang="en-US" altLang="zh-CN" sz="3600" b="1" dirty="0">
                <a:solidFill>
                  <a:schemeClr val="bg1"/>
                </a:solidFill>
                <a:latin typeface="Arial" panose="020B0604020202020204" pitchFamily="34" charset="0"/>
                <a:ea typeface="宋体" panose="02010600030101010101" pitchFamily="2" charset="-122"/>
              </a:rPr>
              <a:t>A</a:t>
            </a:r>
            <a:r>
              <a:rPr lang="zh-CN" altLang="en-US" sz="3600" b="1" dirty="0">
                <a:solidFill>
                  <a:schemeClr val="bg1"/>
                </a:solidFill>
                <a:latin typeface="Arial" panose="020B0604020202020204" pitchFamily="34" charset="0"/>
                <a:ea typeface="宋体" panose="02010600030101010101" pitchFamily="2" charset="-122"/>
              </a:rPr>
              <a:t>．感愤郁塞</a:t>
            </a:r>
            <a:r>
              <a:rPr lang="en-US" altLang="zh-CN" sz="3600" b="1" dirty="0">
                <a:solidFill>
                  <a:schemeClr val="bg1"/>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触事而发</a:t>
            </a:r>
            <a:r>
              <a:rPr lang="en-US" altLang="zh-CN" sz="3600" b="1" dirty="0">
                <a:solidFill>
                  <a:srgbClr val="FFFF00"/>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故其文立言之旨</a:t>
            </a:r>
            <a:r>
              <a:rPr lang="en-US" altLang="zh-CN" sz="3600" b="1" dirty="0">
                <a:solidFill>
                  <a:srgbClr val="FFFF00"/>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多</a:t>
            </a:r>
            <a:br>
              <a:rPr lang="zh-CN" altLang="en-US" sz="3600" b="1" dirty="0">
                <a:solidFill>
                  <a:schemeClr val="bg1"/>
                </a:solidFill>
                <a:latin typeface="Arial" panose="020B0604020202020204" pitchFamily="34" charset="0"/>
                <a:ea typeface="宋体" panose="02010600030101010101" pitchFamily="2" charset="-122"/>
              </a:rPr>
            </a:br>
            <a:r>
              <a:rPr lang="zh-CN" altLang="en-US" sz="3600" b="1" dirty="0">
                <a:solidFill>
                  <a:schemeClr val="bg1"/>
                </a:solidFill>
                <a:latin typeface="Arial" panose="020B0604020202020204" pitchFamily="34" charset="0"/>
                <a:ea typeface="宋体" panose="02010600030101010101" pitchFamily="2" charset="-122"/>
              </a:rPr>
              <a:t>      今人之笑为迂者</a:t>
            </a:r>
          </a:p>
          <a:p>
            <a:r>
              <a:rPr lang="en-US" altLang="zh-CN" sz="3600" b="1" dirty="0">
                <a:solidFill>
                  <a:schemeClr val="bg1"/>
                </a:solidFill>
                <a:latin typeface="Arial" panose="020B0604020202020204" pitchFamily="34" charset="0"/>
                <a:ea typeface="宋体" panose="02010600030101010101" pitchFamily="2" charset="-122"/>
              </a:rPr>
              <a:t>B</a:t>
            </a:r>
            <a:r>
              <a:rPr lang="zh-CN" altLang="en-US" sz="3600" b="1" dirty="0">
                <a:solidFill>
                  <a:schemeClr val="bg1"/>
                </a:solidFill>
                <a:latin typeface="Arial" panose="020B0604020202020204" pitchFamily="34" charset="0"/>
                <a:ea typeface="宋体" panose="02010600030101010101" pitchFamily="2" charset="-122"/>
              </a:rPr>
              <a:t>．感愤郁塞</a:t>
            </a:r>
            <a:r>
              <a:rPr lang="en-US" altLang="zh-CN" sz="3600" b="1" dirty="0">
                <a:solidFill>
                  <a:srgbClr val="FFFF00"/>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触事而发故</a:t>
            </a:r>
            <a:r>
              <a:rPr lang="en-US" altLang="zh-CN" sz="3600" b="1" dirty="0">
                <a:solidFill>
                  <a:srgbClr val="FFFF00"/>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其文立言之旨多</a:t>
            </a:r>
            <a:r>
              <a:rPr lang="en-US" altLang="zh-CN" sz="3600" b="1" dirty="0">
                <a:solidFill>
                  <a:srgbClr val="FFFF00"/>
                </a:solidFill>
                <a:latin typeface="Arial" panose="020B0604020202020204" pitchFamily="34" charset="0"/>
                <a:ea typeface="宋体" panose="02010600030101010101" pitchFamily="2" charset="-122"/>
              </a:rPr>
              <a:t>/</a:t>
            </a:r>
            <a:br>
              <a:rPr lang="en-US" altLang="zh-CN" sz="3600" b="1" dirty="0">
                <a:solidFill>
                  <a:srgbClr val="FFFF00"/>
                </a:solidFill>
                <a:latin typeface="Arial" panose="020B0604020202020204" pitchFamily="34" charset="0"/>
                <a:ea typeface="宋体" panose="02010600030101010101" pitchFamily="2" charset="-122"/>
              </a:rPr>
            </a:br>
            <a:r>
              <a:rPr lang="en-US" altLang="zh-CN" sz="3600" b="1" dirty="0">
                <a:solidFill>
                  <a:srgbClr val="FFFF00"/>
                </a:solidFill>
                <a:latin typeface="Arial" panose="020B0604020202020204" pitchFamily="34" charset="0"/>
                <a:ea typeface="宋体" panose="02010600030101010101" pitchFamily="2" charset="-122"/>
              </a:rPr>
              <a:t>      </a:t>
            </a:r>
            <a:r>
              <a:rPr lang="zh-CN" altLang="en-US" sz="3600" b="1" dirty="0">
                <a:solidFill>
                  <a:schemeClr val="bg1"/>
                </a:solidFill>
                <a:latin typeface="Arial" panose="020B0604020202020204" pitchFamily="34" charset="0"/>
                <a:ea typeface="宋体" panose="02010600030101010101" pitchFamily="2" charset="-122"/>
              </a:rPr>
              <a:t>今人之笑为迂者</a:t>
            </a:r>
          </a:p>
          <a:p>
            <a:r>
              <a:rPr lang="en-US" altLang="zh-CN" sz="3600" b="1" dirty="0">
                <a:solidFill>
                  <a:schemeClr val="bg1"/>
                </a:solidFill>
                <a:latin typeface="Arial" panose="020B0604020202020204" pitchFamily="34" charset="0"/>
                <a:ea typeface="宋体" panose="02010600030101010101" pitchFamily="2" charset="-122"/>
              </a:rPr>
              <a:t>C</a:t>
            </a:r>
            <a:r>
              <a:rPr lang="zh-CN" altLang="en-US" sz="3600" b="1" dirty="0">
                <a:solidFill>
                  <a:schemeClr val="bg1"/>
                </a:solidFill>
                <a:latin typeface="Arial" panose="020B0604020202020204" pitchFamily="34" charset="0"/>
                <a:ea typeface="宋体" panose="02010600030101010101" pitchFamily="2" charset="-122"/>
              </a:rPr>
              <a:t>．感愤郁塞</a:t>
            </a:r>
            <a:r>
              <a:rPr lang="en-US" altLang="zh-CN" sz="3600" b="1" dirty="0">
                <a:solidFill>
                  <a:srgbClr val="FFFF00"/>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触事而发</a:t>
            </a:r>
            <a:r>
              <a:rPr lang="en-US" altLang="zh-CN" sz="3600" b="1" dirty="0">
                <a:solidFill>
                  <a:srgbClr val="FFFF00"/>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故其文立言之旨多</a:t>
            </a:r>
            <a:r>
              <a:rPr lang="en-US" altLang="zh-CN" sz="3600" b="1" dirty="0">
                <a:solidFill>
                  <a:srgbClr val="FFFF00"/>
                </a:solidFill>
                <a:latin typeface="Arial" panose="020B0604020202020204" pitchFamily="34" charset="0"/>
                <a:ea typeface="宋体" panose="02010600030101010101" pitchFamily="2" charset="-122"/>
              </a:rPr>
              <a:t>/</a:t>
            </a:r>
            <a:br>
              <a:rPr lang="en-US" altLang="zh-CN" sz="3600" b="1" dirty="0">
                <a:solidFill>
                  <a:srgbClr val="FFFF00"/>
                </a:solidFill>
                <a:latin typeface="Arial" panose="020B0604020202020204" pitchFamily="34" charset="0"/>
                <a:ea typeface="宋体" panose="02010600030101010101" pitchFamily="2" charset="-122"/>
              </a:rPr>
            </a:br>
            <a:r>
              <a:rPr lang="en-US" altLang="zh-CN" sz="3600" b="1" dirty="0">
                <a:solidFill>
                  <a:srgbClr val="FFFF00"/>
                </a:solidFill>
                <a:latin typeface="Arial" panose="020B0604020202020204" pitchFamily="34" charset="0"/>
                <a:ea typeface="宋体" panose="02010600030101010101" pitchFamily="2" charset="-122"/>
              </a:rPr>
              <a:t>      </a:t>
            </a:r>
            <a:r>
              <a:rPr lang="zh-CN" altLang="en-US" sz="3600" b="1" dirty="0">
                <a:solidFill>
                  <a:schemeClr val="bg1"/>
                </a:solidFill>
                <a:latin typeface="Arial" panose="020B0604020202020204" pitchFamily="34" charset="0"/>
                <a:ea typeface="宋体" panose="02010600030101010101" pitchFamily="2" charset="-122"/>
              </a:rPr>
              <a:t>今人之笑为迂者</a:t>
            </a:r>
          </a:p>
          <a:p>
            <a:r>
              <a:rPr lang="en-US" altLang="zh-CN" sz="3600" b="1" dirty="0">
                <a:solidFill>
                  <a:schemeClr val="bg1"/>
                </a:solidFill>
                <a:latin typeface="Arial" panose="020B0604020202020204" pitchFamily="34" charset="0"/>
                <a:ea typeface="宋体" panose="02010600030101010101" pitchFamily="2" charset="-122"/>
              </a:rPr>
              <a:t>D</a:t>
            </a:r>
            <a:r>
              <a:rPr lang="zh-CN" altLang="en-US" sz="3600" b="1" dirty="0">
                <a:solidFill>
                  <a:schemeClr val="bg1"/>
                </a:solidFill>
                <a:latin typeface="Arial" panose="020B0604020202020204" pitchFamily="34" charset="0"/>
                <a:ea typeface="宋体" panose="02010600030101010101" pitchFamily="2" charset="-122"/>
              </a:rPr>
              <a:t>．感愤郁塞</a:t>
            </a:r>
            <a:r>
              <a:rPr lang="en-US" altLang="zh-CN" sz="3600" b="1" dirty="0">
                <a:solidFill>
                  <a:srgbClr val="FFFF00"/>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触事而发故</a:t>
            </a:r>
            <a:r>
              <a:rPr lang="en-US" altLang="zh-CN" sz="3600" b="1" dirty="0">
                <a:solidFill>
                  <a:srgbClr val="FFFF00"/>
                </a:solidFill>
                <a:latin typeface="Arial" panose="020B0604020202020204" pitchFamily="34" charset="0"/>
                <a:ea typeface="宋体" panose="02010600030101010101" pitchFamily="2" charset="-122"/>
              </a:rPr>
              <a:t>/</a:t>
            </a:r>
            <a:r>
              <a:rPr lang="zh-CN" altLang="en-US" sz="3600" b="1" dirty="0">
                <a:solidFill>
                  <a:schemeClr val="bg1"/>
                </a:solidFill>
                <a:latin typeface="Arial" panose="020B0604020202020204" pitchFamily="34" charset="0"/>
                <a:ea typeface="宋体" panose="02010600030101010101" pitchFamily="2" charset="-122"/>
              </a:rPr>
              <a:t>其文立言之旨多</a:t>
            </a:r>
            <a:r>
              <a:rPr lang="en-US" altLang="zh-CN" sz="3600" b="1" dirty="0">
                <a:solidFill>
                  <a:srgbClr val="FFFF00"/>
                </a:solidFill>
                <a:latin typeface="Arial" panose="020B0604020202020204" pitchFamily="34" charset="0"/>
                <a:ea typeface="宋体" panose="02010600030101010101" pitchFamily="2" charset="-122"/>
              </a:rPr>
              <a:t>/</a:t>
            </a:r>
            <a:br>
              <a:rPr lang="en-US" altLang="zh-CN" sz="3600" b="1" dirty="0">
                <a:solidFill>
                  <a:srgbClr val="FFFF00"/>
                </a:solidFill>
                <a:latin typeface="Arial" panose="020B0604020202020204" pitchFamily="34" charset="0"/>
                <a:ea typeface="宋体" panose="02010600030101010101" pitchFamily="2" charset="-122"/>
              </a:rPr>
            </a:br>
            <a:r>
              <a:rPr lang="en-US" altLang="zh-CN" sz="3600" b="1" dirty="0">
                <a:solidFill>
                  <a:srgbClr val="FFFF00"/>
                </a:solidFill>
                <a:latin typeface="Arial" panose="020B0604020202020204" pitchFamily="34" charset="0"/>
                <a:ea typeface="宋体" panose="02010600030101010101" pitchFamily="2" charset="-122"/>
              </a:rPr>
              <a:t>       </a:t>
            </a:r>
            <a:r>
              <a:rPr lang="zh-CN" altLang="en-US" sz="3600" b="1" dirty="0">
                <a:solidFill>
                  <a:schemeClr val="bg1"/>
                </a:solidFill>
                <a:latin typeface="Arial" panose="020B0604020202020204" pitchFamily="34" charset="0"/>
                <a:ea typeface="宋体" panose="02010600030101010101" pitchFamily="2" charset="-122"/>
              </a:rPr>
              <a:t>今人之笑为迂者</a:t>
            </a:r>
            <a:r>
              <a:rPr lang="zh-CN" altLang="en-US" sz="3600" dirty="0">
                <a:solidFill>
                  <a:schemeClr val="bg1"/>
                </a:solidFill>
                <a:latin typeface="Arial" panose="020B0604020202020204" pitchFamily="34" charset="0"/>
                <a:ea typeface="宋体" panose="02010600030101010101" pitchFamily="2" charset="-122"/>
              </a:rPr>
              <a:t> </a:t>
            </a:r>
          </a:p>
        </p:txBody>
      </p:sp>
      <p:sp>
        <p:nvSpPr>
          <p:cNvPr id="203779" name="Oval 3"/>
          <p:cNvSpPr/>
          <p:nvPr/>
        </p:nvSpPr>
        <p:spPr>
          <a:xfrm>
            <a:off x="0" y="2205038"/>
            <a:ext cx="719138" cy="649287"/>
          </a:xfrm>
          <a:prstGeom prst="ellipse">
            <a:avLst/>
          </a:prstGeom>
          <a:noFill/>
          <a:ln w="63500" cap="flat" cmpd="sng">
            <a:solidFill>
              <a:srgbClr val="FF0000"/>
            </a:solidFill>
            <a:prstDash val="solid"/>
            <a:round/>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pic>
        <p:nvPicPr>
          <p:cNvPr id="77827" name="Picture 4" descr="3a3"/>
          <p:cNvPicPr>
            <a:picLocks noChangeAspect="1"/>
          </p:cNvPicPr>
          <p:nvPr/>
        </p:nvPicPr>
        <p:blipFill>
          <a:blip r:embed="rId2" cstate="print">
            <a:clrChange>
              <a:clrFrom>
                <a:srgbClr val="E8EADD"/>
              </a:clrFrom>
              <a:clrTo>
                <a:srgbClr val="E8EADD">
                  <a:alpha val="0"/>
                </a:srgbClr>
              </a:clrTo>
            </a:clrChange>
            <a:lum bright="-29999" contrast="14000"/>
          </a:blip>
          <a:srcRect t="42343" r="52180" b="6534"/>
          <a:stretch>
            <a:fillRect/>
          </a:stretch>
        </p:blipFill>
        <p:spPr>
          <a:xfrm>
            <a:off x="7451725" y="5532438"/>
            <a:ext cx="1692275" cy="132556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3779"/>
                                        </p:tgtEl>
                                        <p:attrNameLst>
                                          <p:attrName>style.visibility</p:attrName>
                                        </p:attrNameLst>
                                      </p:cBhvr>
                                      <p:to>
                                        <p:strVal val="visible"/>
                                      </p:to>
                                    </p:set>
                                    <p:animEffect transition="in" filter="checkerboard(across)">
                                      <p:cBhvr>
                                        <p:cTn id="7" dur="500"/>
                                        <p:tgtEl>
                                          <p:spTgt spid="203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79"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ext Box 2"/>
          <p:cNvSpPr txBox="1"/>
          <p:nvPr/>
        </p:nvSpPr>
        <p:spPr>
          <a:xfrm>
            <a:off x="0" y="0"/>
            <a:ext cx="9144000" cy="11403013"/>
          </a:xfrm>
          <a:prstGeom prst="rect">
            <a:avLst/>
          </a:prstGeom>
          <a:noFill/>
          <a:ln w="9525">
            <a:noFill/>
          </a:ln>
        </p:spPr>
        <p:txBody>
          <a:bodyPr anchor="t">
            <a:spAutoFit/>
          </a:bodyPr>
          <a:lstStyle/>
          <a:p>
            <a:r>
              <a:rPr lang="en-US" altLang="en-US" sz="3200" b="1" dirty="0">
                <a:solidFill>
                  <a:schemeClr val="bg1"/>
                </a:solidFill>
                <a:latin typeface="Arial" panose="020B0604020202020204" pitchFamily="34" charset="0"/>
                <a:ea typeface="楷体_GB2312" charset="-122"/>
              </a:rPr>
              <a:t>【201</a:t>
            </a:r>
            <a:r>
              <a:rPr lang="en-US" altLang="zh-CN" sz="3200" b="1" dirty="0">
                <a:solidFill>
                  <a:schemeClr val="bg1"/>
                </a:solidFill>
                <a:latin typeface="Arial" panose="020B0604020202020204" pitchFamily="34" charset="0"/>
                <a:ea typeface="楷体_GB2312" charset="-122"/>
              </a:rPr>
              <a:t>2</a:t>
            </a:r>
            <a:r>
              <a:rPr lang="en-US" altLang="en-US" sz="3200" b="1" dirty="0">
                <a:solidFill>
                  <a:schemeClr val="bg1"/>
                </a:solidFill>
                <a:latin typeface="Arial" panose="020B0604020202020204" pitchFamily="34" charset="0"/>
                <a:ea typeface="楷体_GB2312" charset="-122"/>
              </a:rPr>
              <a:t>年湖南卷】</a:t>
            </a:r>
            <a:r>
              <a:rPr lang="zh-CN" altLang="zh-CN" sz="3200" b="1" dirty="0">
                <a:solidFill>
                  <a:schemeClr val="bg1"/>
                </a:solidFill>
                <a:latin typeface="Arial" panose="020B0604020202020204" pitchFamily="34" charset="0"/>
                <a:ea typeface="楷体_GB2312" charset="-122"/>
              </a:rPr>
              <a:t>下列文句断句不正确的一项是</a:t>
            </a:r>
            <a:endParaRPr lang="zh-CN" altLang="en-US" sz="3200" b="1" dirty="0">
              <a:solidFill>
                <a:schemeClr val="bg1"/>
              </a:solidFill>
              <a:latin typeface="Arial" panose="020B0604020202020204" pitchFamily="34" charset="0"/>
              <a:ea typeface="楷体_GB2312" charset="-122"/>
            </a:endParaRPr>
          </a:p>
          <a:p>
            <a:pPr>
              <a:lnSpc>
                <a:spcPct val="95000"/>
              </a:lnSpc>
            </a:pPr>
            <a:r>
              <a:rPr lang="en-US" altLang="zh-CN" sz="3600" b="1" dirty="0">
                <a:solidFill>
                  <a:schemeClr val="bg1"/>
                </a:solidFill>
                <a:latin typeface="Arial" panose="020B0604020202020204" pitchFamily="34" charset="0"/>
                <a:ea typeface="楷体_GB2312" charset="-122"/>
              </a:rPr>
              <a:t>A</a:t>
            </a:r>
            <a:r>
              <a:rPr lang="zh-CN" altLang="en-US" sz="3600" b="1" dirty="0">
                <a:solidFill>
                  <a:schemeClr val="bg1"/>
                </a:solidFill>
                <a:latin typeface="Arial" panose="020B0604020202020204" pitchFamily="34" charset="0"/>
                <a:ea typeface="楷体_GB2312" charset="-122"/>
              </a:rPr>
              <a:t>．且足下昔以单车之使</a:t>
            </a:r>
            <a:r>
              <a:rPr lang="en-US" altLang="zh-CN" sz="3600" b="1" dirty="0">
                <a:solidFill>
                  <a:schemeClr val="bg1"/>
                </a:solidFill>
                <a:latin typeface="Arial" panose="020B0604020202020204" pitchFamily="34" charset="0"/>
                <a:ea typeface="楷体_GB2312" charset="-122"/>
              </a:rPr>
              <a:t>/</a:t>
            </a:r>
            <a:r>
              <a:rPr lang="zh-CN" altLang="en-US" sz="3600" b="1" dirty="0">
                <a:solidFill>
                  <a:schemeClr val="bg1"/>
                </a:solidFill>
                <a:latin typeface="Arial" panose="020B0604020202020204" pitchFamily="34" charset="0"/>
                <a:ea typeface="楷体_GB2312" charset="-122"/>
              </a:rPr>
              <a:t>适万乘之虏</a:t>
            </a:r>
            <a:r>
              <a:rPr lang="en-US" altLang="zh-CN" sz="3600" b="1" dirty="0">
                <a:solidFill>
                  <a:schemeClr val="bg1"/>
                </a:solidFill>
                <a:latin typeface="Arial" panose="020B0604020202020204" pitchFamily="34" charset="0"/>
                <a:ea typeface="楷体_GB2312" charset="-122"/>
              </a:rPr>
              <a:t>/</a:t>
            </a:r>
            <a:r>
              <a:rPr lang="zh-CN" altLang="en-US" sz="3600" b="1" dirty="0">
                <a:solidFill>
                  <a:schemeClr val="bg1"/>
                </a:solidFill>
                <a:latin typeface="Arial" panose="020B0604020202020204" pitchFamily="34" charset="0"/>
                <a:ea typeface="楷体_GB2312" charset="-122"/>
              </a:rPr>
              <a:t>遭时不遇</a:t>
            </a:r>
            <a:r>
              <a:rPr lang="en-US" altLang="zh-CN" sz="3600" b="1" dirty="0">
                <a:solidFill>
                  <a:schemeClr val="bg1"/>
                </a:solidFill>
                <a:latin typeface="Arial" panose="020B0604020202020204" pitchFamily="34" charset="0"/>
                <a:ea typeface="楷体_GB2312" charset="-122"/>
              </a:rPr>
              <a:t>/</a:t>
            </a:r>
            <a:r>
              <a:rPr lang="zh-CN" altLang="en-US" sz="3600" b="1" dirty="0">
                <a:solidFill>
                  <a:schemeClr val="bg1"/>
                </a:solidFill>
                <a:latin typeface="Arial" panose="020B0604020202020204" pitchFamily="34" charset="0"/>
                <a:ea typeface="楷体_GB2312" charset="-122"/>
              </a:rPr>
              <a:t>至於伏剑不顾</a:t>
            </a:r>
            <a:r>
              <a:rPr lang="en-US" altLang="zh-CN" sz="3600" b="1" dirty="0">
                <a:solidFill>
                  <a:schemeClr val="bg1"/>
                </a:solidFill>
                <a:latin typeface="Arial" panose="020B0604020202020204" pitchFamily="34" charset="0"/>
                <a:ea typeface="楷体_GB2312" charset="-122"/>
              </a:rPr>
              <a:t>/</a:t>
            </a:r>
            <a:r>
              <a:rPr lang="zh-CN" altLang="en-US" sz="3600" b="1" dirty="0">
                <a:solidFill>
                  <a:schemeClr val="bg1"/>
                </a:solidFill>
                <a:latin typeface="Arial" panose="020B0604020202020204" pitchFamily="34" charset="0"/>
                <a:ea typeface="楷体_GB2312" charset="-122"/>
              </a:rPr>
              <a:t>流离辛苦</a:t>
            </a:r>
            <a:r>
              <a:rPr lang="en-US" altLang="zh-CN" sz="3600" b="1" dirty="0">
                <a:solidFill>
                  <a:schemeClr val="bg1"/>
                </a:solidFill>
                <a:latin typeface="Arial" panose="020B0604020202020204" pitchFamily="34" charset="0"/>
                <a:ea typeface="楷体_GB2312" charset="-122"/>
              </a:rPr>
              <a:t>/</a:t>
            </a:r>
            <a:r>
              <a:rPr lang="zh-CN" altLang="en-US" sz="3600" b="1" dirty="0">
                <a:solidFill>
                  <a:schemeClr val="bg1"/>
                </a:solidFill>
                <a:latin typeface="Arial" panose="020B0604020202020204" pitchFamily="34" charset="0"/>
                <a:ea typeface="楷体_GB2312" charset="-122"/>
              </a:rPr>
              <a:t>几死朔北之野</a:t>
            </a:r>
            <a:r>
              <a:rPr lang="en-US" altLang="zh-CN" sz="3600" b="1" dirty="0">
                <a:solidFill>
                  <a:schemeClr val="bg1"/>
                </a:solidFill>
                <a:latin typeface="Arial" panose="020B0604020202020204" pitchFamily="34" charset="0"/>
                <a:ea typeface="楷体_GB2312" charset="-122"/>
              </a:rPr>
              <a:t>/</a:t>
            </a:r>
            <a:r>
              <a:rPr lang="zh-CN" altLang="en-US" sz="3600" b="1" dirty="0">
                <a:solidFill>
                  <a:schemeClr val="bg1"/>
                </a:solidFill>
                <a:latin typeface="Arial" panose="020B0604020202020204" pitchFamily="34" charset="0"/>
                <a:ea typeface="楷体_GB2312" charset="-122"/>
              </a:rPr>
              <a:t>丁年奉使</a:t>
            </a:r>
            <a:r>
              <a:rPr lang="en-US" altLang="zh-CN" sz="3600" b="1" dirty="0">
                <a:solidFill>
                  <a:schemeClr val="bg1"/>
                </a:solidFill>
                <a:latin typeface="Arial" panose="020B0604020202020204" pitchFamily="34" charset="0"/>
                <a:ea typeface="楷体_GB2312" charset="-122"/>
              </a:rPr>
              <a:t>/</a:t>
            </a:r>
            <a:r>
              <a:rPr lang="zh-CN" altLang="en-US" sz="3600" b="1" dirty="0">
                <a:solidFill>
                  <a:schemeClr val="bg1"/>
                </a:solidFill>
                <a:latin typeface="Arial" panose="020B0604020202020204" pitchFamily="34" charset="0"/>
                <a:ea typeface="楷体_GB2312" charset="-122"/>
              </a:rPr>
              <a:t>皓首而归</a:t>
            </a:r>
          </a:p>
          <a:p>
            <a:r>
              <a:rPr lang="en-US" altLang="zh-CN" sz="3600" b="1" dirty="0">
                <a:solidFill>
                  <a:schemeClr val="bg1"/>
                </a:solidFill>
                <a:latin typeface="Arial" panose="020B0604020202020204" pitchFamily="34" charset="0"/>
                <a:ea typeface="楷体_GB2312" charset="-122"/>
              </a:rPr>
              <a:t>B</a:t>
            </a:r>
            <a:r>
              <a:rPr lang="zh-CN" altLang="en-US" sz="3600" b="1" dirty="0">
                <a:solidFill>
                  <a:schemeClr val="bg1"/>
                </a:solidFill>
                <a:latin typeface="Arial" panose="020B0604020202020204" pitchFamily="34" charset="0"/>
                <a:ea typeface="楷体_GB2312" charset="-122"/>
              </a:rPr>
              <a:t>．方蔺相如引璧睨柱</a:t>
            </a:r>
            <a:r>
              <a:rPr lang="en-US" altLang="zh-CN" sz="3600" b="1" dirty="0">
                <a:solidFill>
                  <a:schemeClr val="bg1"/>
                </a:solidFill>
                <a:latin typeface="Arial" panose="020B0604020202020204" pitchFamily="34" charset="0"/>
                <a:ea typeface="楷体_GB2312" charset="-122"/>
              </a:rPr>
              <a:t>/</a:t>
            </a:r>
            <a:r>
              <a:rPr lang="zh-CN" altLang="en-US" sz="3600" b="1" dirty="0">
                <a:solidFill>
                  <a:schemeClr val="bg1"/>
                </a:solidFill>
                <a:latin typeface="Arial" panose="020B0604020202020204" pitchFamily="34" charset="0"/>
                <a:ea typeface="楷体_GB2312" charset="-122"/>
              </a:rPr>
              <a:t>及叱秦王左右</a:t>
            </a:r>
            <a:r>
              <a:rPr lang="en-US" altLang="zh-CN" sz="3600" b="1" dirty="0">
                <a:solidFill>
                  <a:schemeClr val="bg1"/>
                </a:solidFill>
                <a:latin typeface="Arial" panose="020B0604020202020204" pitchFamily="34" charset="0"/>
                <a:ea typeface="楷体_GB2312" charset="-122"/>
              </a:rPr>
              <a:t>/</a:t>
            </a:r>
            <a:r>
              <a:rPr lang="zh-CN" altLang="en-US" sz="3600" b="1" dirty="0">
                <a:solidFill>
                  <a:schemeClr val="bg1"/>
                </a:solidFill>
                <a:latin typeface="Arial" panose="020B0604020202020204" pitchFamily="34" charset="0"/>
                <a:ea typeface="楷体_GB2312" charset="-122"/>
              </a:rPr>
              <a:t>势不过诛</a:t>
            </a:r>
            <a:r>
              <a:rPr lang="en-US" altLang="zh-CN" sz="3600" b="1" dirty="0">
                <a:solidFill>
                  <a:schemeClr val="bg1"/>
                </a:solidFill>
                <a:latin typeface="Arial" panose="020B0604020202020204" pitchFamily="34" charset="0"/>
                <a:ea typeface="楷体_GB2312" charset="-122"/>
              </a:rPr>
              <a:t>/</a:t>
            </a:r>
            <a:r>
              <a:rPr lang="zh-CN" altLang="en-US" sz="3600" b="1" dirty="0">
                <a:solidFill>
                  <a:schemeClr val="bg1"/>
                </a:solidFill>
                <a:latin typeface="Arial" panose="020B0604020202020204" pitchFamily="34" charset="0"/>
                <a:ea typeface="楷体_GB2312" charset="-122"/>
              </a:rPr>
              <a:t>然士或怯懦而不敢发</a:t>
            </a:r>
            <a:r>
              <a:rPr lang="en-US" altLang="zh-CN" sz="3600" b="1" dirty="0">
                <a:solidFill>
                  <a:schemeClr val="bg1"/>
                </a:solidFill>
                <a:latin typeface="Arial" panose="020B0604020202020204" pitchFamily="34" charset="0"/>
                <a:ea typeface="楷体_GB2312" charset="-122"/>
              </a:rPr>
              <a:t>/</a:t>
            </a:r>
            <a:r>
              <a:rPr lang="zh-CN" altLang="en-US" sz="3600" b="1" dirty="0">
                <a:solidFill>
                  <a:schemeClr val="bg1"/>
                </a:solidFill>
                <a:latin typeface="Arial" panose="020B0604020202020204" pitchFamily="34" charset="0"/>
                <a:ea typeface="楷体_GB2312" charset="-122"/>
              </a:rPr>
              <a:t>相如一奋</a:t>
            </a:r>
            <a:r>
              <a:rPr lang="en-US" altLang="zh-CN" sz="3600" b="1" dirty="0">
                <a:solidFill>
                  <a:schemeClr val="bg1"/>
                </a:solidFill>
                <a:latin typeface="Arial" panose="020B0604020202020204" pitchFamily="34" charset="0"/>
                <a:ea typeface="楷体_GB2312" charset="-122"/>
              </a:rPr>
              <a:t>/</a:t>
            </a:r>
            <a:r>
              <a:rPr lang="zh-CN" altLang="en-US" sz="3600" b="1" dirty="0">
                <a:solidFill>
                  <a:schemeClr val="bg1"/>
                </a:solidFill>
                <a:latin typeface="Arial" panose="020B0604020202020204" pitchFamily="34" charset="0"/>
                <a:ea typeface="楷体_GB2312" charset="-122"/>
              </a:rPr>
              <a:t>其气威信敌国</a:t>
            </a:r>
            <a:r>
              <a:rPr lang="en-US" altLang="zh-CN" sz="3600" b="1" dirty="0">
                <a:solidFill>
                  <a:schemeClr val="bg1"/>
                </a:solidFill>
                <a:latin typeface="Arial" panose="020B0604020202020204" pitchFamily="34" charset="0"/>
                <a:ea typeface="楷体_GB2312" charset="-122"/>
              </a:rPr>
              <a:t>/</a:t>
            </a:r>
            <a:r>
              <a:rPr lang="zh-CN" altLang="en-US" sz="3600" b="1" dirty="0">
                <a:solidFill>
                  <a:schemeClr val="bg1"/>
                </a:solidFill>
                <a:latin typeface="Arial" panose="020B0604020202020204" pitchFamily="34" charset="0"/>
                <a:ea typeface="楷体_GB2312" charset="-122"/>
              </a:rPr>
              <a:t>退而让颇</a:t>
            </a:r>
            <a:r>
              <a:rPr lang="en-US" altLang="zh-CN" sz="3600" b="1" dirty="0">
                <a:solidFill>
                  <a:schemeClr val="bg1"/>
                </a:solidFill>
                <a:latin typeface="Arial" panose="020B0604020202020204" pitchFamily="34" charset="0"/>
                <a:ea typeface="楷体_GB2312" charset="-122"/>
              </a:rPr>
              <a:t>/</a:t>
            </a:r>
            <a:r>
              <a:rPr lang="zh-CN" altLang="en-US" sz="3600" b="1" dirty="0">
                <a:solidFill>
                  <a:schemeClr val="bg1"/>
                </a:solidFill>
                <a:latin typeface="Arial" panose="020B0604020202020204" pitchFamily="34" charset="0"/>
                <a:ea typeface="楷体_GB2312" charset="-122"/>
              </a:rPr>
              <a:t>名重太山</a:t>
            </a:r>
          </a:p>
          <a:p>
            <a:r>
              <a:rPr lang="en-US" altLang="zh-CN" sz="3600" b="1" dirty="0">
                <a:solidFill>
                  <a:schemeClr val="bg1"/>
                </a:solidFill>
                <a:latin typeface="Arial" panose="020B0604020202020204" pitchFamily="34" charset="0"/>
                <a:ea typeface="楷体_GB2312" charset="-122"/>
              </a:rPr>
              <a:t>C</a:t>
            </a:r>
            <a:r>
              <a:rPr lang="zh-CN" altLang="en-US" sz="3600" b="1" dirty="0">
                <a:solidFill>
                  <a:schemeClr val="bg1"/>
                </a:solidFill>
                <a:latin typeface="Arial" panose="020B0604020202020204" pitchFamily="34" charset="0"/>
                <a:ea typeface="楷体_GB2312" charset="-122"/>
              </a:rPr>
              <a:t>．秦穆之于晋／相与之久也／相信之深也／相结之厚也</a:t>
            </a:r>
            <a:r>
              <a:rPr lang="en-US" altLang="zh-CN" sz="3600" b="1" dirty="0">
                <a:solidFill>
                  <a:schemeClr val="bg1"/>
                </a:solidFill>
                <a:latin typeface="Arial" panose="020B0604020202020204" pitchFamily="34" charset="0"/>
                <a:ea typeface="楷体_GB2312" charset="-122"/>
              </a:rPr>
              <a:t>/</a:t>
            </a:r>
            <a:r>
              <a:rPr lang="zh-CN" altLang="en-US" sz="3600" b="1" dirty="0">
                <a:solidFill>
                  <a:schemeClr val="bg1"/>
                </a:solidFill>
                <a:latin typeface="Arial" panose="020B0604020202020204" pitchFamily="34" charset="0"/>
                <a:ea typeface="楷体_GB2312" charset="-122"/>
              </a:rPr>
              <a:t>一怵于烛之武之利</a:t>
            </a:r>
            <a:r>
              <a:rPr lang="en-US" altLang="zh-CN" sz="3600" b="1" dirty="0">
                <a:solidFill>
                  <a:schemeClr val="bg1"/>
                </a:solidFill>
                <a:latin typeface="Arial" panose="020B0604020202020204" pitchFamily="34" charset="0"/>
                <a:ea typeface="楷体_GB2312" charset="-122"/>
              </a:rPr>
              <a:t>/</a:t>
            </a:r>
            <a:r>
              <a:rPr lang="zh-CN" altLang="en-US" sz="3600" b="1" dirty="0">
                <a:solidFill>
                  <a:schemeClr val="bg1"/>
                </a:solidFill>
                <a:latin typeface="Arial" panose="020B0604020202020204" pitchFamily="34" charset="0"/>
                <a:ea typeface="楷体_GB2312" charset="-122"/>
              </a:rPr>
              <a:t>弃晋如涕唾</a:t>
            </a:r>
            <a:r>
              <a:rPr lang="en-US" altLang="zh-CN" sz="3600" b="1" dirty="0">
                <a:solidFill>
                  <a:schemeClr val="bg1"/>
                </a:solidFill>
                <a:latin typeface="Arial" panose="020B0604020202020204" pitchFamily="34" charset="0"/>
                <a:ea typeface="楷体_GB2312" charset="-122"/>
              </a:rPr>
              <a:t>/</a:t>
            </a:r>
            <a:r>
              <a:rPr lang="zh-CN" altLang="en-US" sz="3600" b="1" dirty="0">
                <a:solidFill>
                  <a:schemeClr val="bg1"/>
                </a:solidFill>
                <a:latin typeface="Arial" panose="020B0604020202020204" pitchFamily="34" charset="0"/>
                <a:ea typeface="楷体_GB2312" charset="-122"/>
              </a:rPr>
              <a:t>亦何有于郑乎</a:t>
            </a:r>
          </a:p>
          <a:p>
            <a:r>
              <a:rPr lang="en-US" altLang="zh-CN" sz="3200" b="1" dirty="0">
                <a:solidFill>
                  <a:schemeClr val="bg1"/>
                </a:solidFill>
                <a:latin typeface="Arial" panose="020B0604020202020204" pitchFamily="34" charset="0"/>
                <a:ea typeface="楷体_GB2312" charset="-122"/>
              </a:rPr>
              <a:t>D</a:t>
            </a:r>
            <a:r>
              <a:rPr lang="zh-CN" altLang="en-US" sz="3200" b="1" dirty="0">
                <a:solidFill>
                  <a:schemeClr val="bg1"/>
                </a:solidFill>
                <a:latin typeface="Arial" panose="020B0604020202020204" pitchFamily="34" charset="0"/>
                <a:ea typeface="楷体_GB2312" charset="-122"/>
              </a:rPr>
              <a:t>．是谋非吾所能及也</a:t>
            </a:r>
            <a:r>
              <a:rPr lang="en-US" altLang="zh-CN" sz="3200" b="1" dirty="0">
                <a:solidFill>
                  <a:schemeClr val="bg1"/>
                </a:solidFill>
                <a:latin typeface="Arial" panose="020B0604020202020204" pitchFamily="34" charset="0"/>
                <a:ea typeface="楷体_GB2312" charset="-122"/>
              </a:rPr>
              <a:t>/</a:t>
            </a:r>
            <a:r>
              <a:rPr lang="zh-CN" altLang="en-US" sz="3200" b="1" dirty="0">
                <a:solidFill>
                  <a:schemeClr val="bg1"/>
                </a:solidFill>
                <a:latin typeface="Arial" panose="020B0604020202020204" pitchFamily="34" charset="0"/>
                <a:ea typeface="楷体_GB2312" charset="-122"/>
              </a:rPr>
              <a:t>无已</a:t>
            </a:r>
            <a:r>
              <a:rPr lang="en-US" altLang="zh-CN" sz="3200" b="1" dirty="0">
                <a:solidFill>
                  <a:schemeClr val="bg1"/>
                </a:solidFill>
                <a:latin typeface="Arial" panose="020B0604020202020204" pitchFamily="34" charset="0"/>
                <a:ea typeface="楷体_GB2312" charset="-122"/>
              </a:rPr>
              <a:t>/</a:t>
            </a:r>
            <a:r>
              <a:rPr lang="zh-CN" altLang="en-US" sz="3200" b="1" dirty="0">
                <a:solidFill>
                  <a:schemeClr val="bg1"/>
                </a:solidFill>
                <a:latin typeface="Arial" panose="020B0604020202020204" pitchFamily="34" charset="0"/>
                <a:ea typeface="楷体_GB2312" charset="-122"/>
              </a:rPr>
              <a:t>则有一焉</a:t>
            </a:r>
            <a:r>
              <a:rPr lang="en-US" altLang="zh-CN" sz="3200" b="1" dirty="0">
                <a:solidFill>
                  <a:schemeClr val="bg1"/>
                </a:solidFill>
                <a:latin typeface="Arial" panose="020B0604020202020204" pitchFamily="34" charset="0"/>
                <a:ea typeface="楷体_GB2312" charset="-122"/>
              </a:rPr>
              <a:t>/</a:t>
            </a:r>
            <a:r>
              <a:rPr lang="zh-CN" altLang="en-US" sz="3200" b="1" dirty="0">
                <a:solidFill>
                  <a:schemeClr val="bg1"/>
                </a:solidFill>
                <a:latin typeface="Arial" panose="020B0604020202020204" pitchFamily="34" charset="0"/>
                <a:ea typeface="楷体_GB2312" charset="-122"/>
              </a:rPr>
              <a:t>凿斯池也</a:t>
            </a:r>
            <a:r>
              <a:rPr lang="en-US" altLang="zh-CN" sz="3200" b="1" dirty="0">
                <a:solidFill>
                  <a:schemeClr val="bg1"/>
                </a:solidFill>
                <a:latin typeface="Arial" panose="020B0604020202020204" pitchFamily="34" charset="0"/>
                <a:ea typeface="楷体_GB2312" charset="-122"/>
              </a:rPr>
              <a:t>/</a:t>
            </a:r>
            <a:r>
              <a:rPr lang="zh-CN" altLang="en-US" sz="3200" b="1" dirty="0">
                <a:solidFill>
                  <a:schemeClr val="bg1"/>
                </a:solidFill>
                <a:latin typeface="Arial" panose="020B0604020202020204" pitchFamily="34" charset="0"/>
                <a:ea typeface="楷体_GB2312" charset="-122"/>
              </a:rPr>
              <a:t>筑斯城也</a:t>
            </a:r>
            <a:r>
              <a:rPr lang="en-US" altLang="zh-CN" sz="3200" b="1" dirty="0">
                <a:solidFill>
                  <a:schemeClr val="bg1"/>
                </a:solidFill>
                <a:latin typeface="Arial" panose="020B0604020202020204" pitchFamily="34" charset="0"/>
                <a:ea typeface="楷体_GB2312" charset="-122"/>
              </a:rPr>
              <a:t>/</a:t>
            </a:r>
            <a:r>
              <a:rPr lang="zh-CN" altLang="en-US" sz="3200" b="1" dirty="0">
                <a:solidFill>
                  <a:schemeClr val="bg1"/>
                </a:solidFill>
                <a:latin typeface="Arial" panose="020B0604020202020204" pitchFamily="34" charset="0"/>
                <a:ea typeface="楷体_GB2312" charset="-122"/>
              </a:rPr>
              <a:t>与民守之</a:t>
            </a:r>
            <a:r>
              <a:rPr lang="en-US" altLang="zh-CN" sz="3200" b="1" dirty="0">
                <a:solidFill>
                  <a:schemeClr val="bg1"/>
                </a:solidFill>
                <a:latin typeface="Arial" panose="020B0604020202020204" pitchFamily="34" charset="0"/>
                <a:ea typeface="楷体_GB2312" charset="-122"/>
              </a:rPr>
              <a:t>/</a:t>
            </a:r>
            <a:r>
              <a:rPr lang="zh-CN" altLang="en-US" sz="3200" b="1" dirty="0">
                <a:solidFill>
                  <a:schemeClr val="bg1"/>
                </a:solidFill>
                <a:latin typeface="Arial" panose="020B0604020202020204" pitchFamily="34" charset="0"/>
                <a:ea typeface="楷体_GB2312" charset="-122"/>
              </a:rPr>
              <a:t>效死而民弗去</a:t>
            </a:r>
            <a:r>
              <a:rPr lang="en-US" altLang="zh-CN" sz="3200" b="1" dirty="0">
                <a:solidFill>
                  <a:schemeClr val="bg1"/>
                </a:solidFill>
                <a:latin typeface="Arial" panose="020B0604020202020204" pitchFamily="34" charset="0"/>
                <a:ea typeface="楷体_GB2312" charset="-122"/>
              </a:rPr>
              <a:t>/</a:t>
            </a:r>
            <a:r>
              <a:rPr lang="zh-CN" altLang="en-US" sz="3200" b="1" dirty="0">
                <a:solidFill>
                  <a:schemeClr val="bg1"/>
                </a:solidFill>
                <a:latin typeface="Arial" panose="020B0604020202020204" pitchFamily="34" charset="0"/>
                <a:ea typeface="楷体_GB2312" charset="-122"/>
              </a:rPr>
              <a:t>，则是可为也</a:t>
            </a:r>
          </a:p>
          <a:p>
            <a:endParaRPr lang="zh-CN" altLang="en-US" sz="3200" b="1" dirty="0">
              <a:solidFill>
                <a:schemeClr val="bg1"/>
              </a:solidFill>
              <a:latin typeface="Arial" panose="020B0604020202020204" pitchFamily="34" charset="0"/>
              <a:ea typeface="楷体_GB2312" charset="-122"/>
            </a:endParaRPr>
          </a:p>
          <a:p>
            <a:endParaRPr lang="zh-CN" altLang="en-US" sz="3200" b="1" dirty="0">
              <a:solidFill>
                <a:schemeClr val="bg1"/>
              </a:solidFill>
              <a:latin typeface="Arial" panose="020B0604020202020204" pitchFamily="34" charset="0"/>
              <a:ea typeface="楷体_GB2312" charset="-122"/>
            </a:endParaRPr>
          </a:p>
          <a:p>
            <a:r>
              <a:rPr lang="en-US" altLang="zh-CN" sz="1400" b="1" dirty="0">
                <a:solidFill>
                  <a:schemeClr val="bg1"/>
                </a:solidFill>
                <a:latin typeface="Arial" panose="020B0604020202020204" pitchFamily="34" charset="0"/>
                <a:ea typeface="楷体_GB2312" charset="-122"/>
              </a:rPr>
              <a:t>【</a:t>
            </a:r>
            <a:r>
              <a:rPr lang="zh-CN" altLang="en-US" sz="1400" b="1" dirty="0">
                <a:solidFill>
                  <a:schemeClr val="bg1"/>
                </a:solidFill>
                <a:latin typeface="Arial" panose="020B0604020202020204" pitchFamily="34" charset="0"/>
                <a:ea typeface="楷体_GB2312" charset="-122"/>
              </a:rPr>
              <a:t>答案</a:t>
            </a:r>
            <a:r>
              <a:rPr lang="en-US" altLang="zh-CN" sz="1400" b="1" dirty="0">
                <a:solidFill>
                  <a:schemeClr val="bg1"/>
                </a:solidFill>
                <a:latin typeface="Arial" panose="020B0604020202020204" pitchFamily="34" charset="0"/>
                <a:ea typeface="楷体_GB2312" charset="-122"/>
              </a:rPr>
              <a:t>】B</a:t>
            </a:r>
            <a:br>
              <a:rPr lang="en-US" altLang="zh-CN" sz="1400" b="1" dirty="0">
                <a:solidFill>
                  <a:schemeClr val="bg1"/>
                </a:solidFill>
                <a:latin typeface="Arial" panose="020B0604020202020204" pitchFamily="34" charset="0"/>
                <a:ea typeface="楷体_GB2312" charset="-122"/>
              </a:rPr>
            </a:br>
            <a:r>
              <a:rPr lang="en-US" altLang="zh-CN" sz="1400" b="1" dirty="0">
                <a:solidFill>
                  <a:schemeClr val="bg1"/>
                </a:solidFill>
                <a:latin typeface="Arial" panose="020B0604020202020204" pitchFamily="34" charset="0"/>
                <a:ea typeface="楷体_GB2312" charset="-122"/>
              </a:rPr>
              <a:t>【</a:t>
            </a:r>
            <a:r>
              <a:rPr lang="zh-CN" altLang="en-US" sz="1400" b="1" dirty="0">
                <a:solidFill>
                  <a:schemeClr val="bg1"/>
                </a:solidFill>
                <a:latin typeface="Arial" panose="020B0604020202020204" pitchFamily="34" charset="0"/>
                <a:ea typeface="楷体_GB2312" charset="-122"/>
              </a:rPr>
              <a:t>解析</a:t>
            </a:r>
            <a:r>
              <a:rPr lang="en-US" altLang="zh-CN" sz="1400" b="1" dirty="0">
                <a:solidFill>
                  <a:schemeClr val="bg1"/>
                </a:solidFill>
                <a:latin typeface="Arial" panose="020B0604020202020204" pitchFamily="34" charset="0"/>
                <a:ea typeface="楷体_GB2312" charset="-122"/>
              </a:rPr>
              <a:t>】</a:t>
            </a:r>
            <a:r>
              <a:rPr lang="zh-CN" altLang="en-US" sz="1400" b="1" dirty="0">
                <a:solidFill>
                  <a:schemeClr val="bg1"/>
                </a:solidFill>
                <a:latin typeface="Arial" panose="020B0604020202020204" pitchFamily="34" charset="0"/>
                <a:ea typeface="楷体_GB2312" charset="-122"/>
              </a:rPr>
              <a:t>本题考查文言断句。四个选项中前三个文段均出自必修教材的课后练习题。出题导向很好，引导师生回归教材。这应该算是本套试卷的一个亮点了。本题新颖而又回归课本，对很多考生来说是熟悉的陌生题。单凭感觉很难选出答案，需要冷静地去分析对与错。 </a:t>
            </a:r>
            <a:r>
              <a:rPr lang="en-US" altLang="zh-CN" sz="1400" b="1" dirty="0">
                <a:solidFill>
                  <a:schemeClr val="bg1"/>
                </a:solidFill>
                <a:latin typeface="Arial" panose="020B0604020202020204" pitchFamily="34" charset="0"/>
                <a:ea typeface="楷体_GB2312" charset="-122"/>
              </a:rPr>
              <a:t>A</a:t>
            </a:r>
            <a:r>
              <a:rPr lang="zh-CN" altLang="en-US" sz="1400" b="1" dirty="0">
                <a:solidFill>
                  <a:schemeClr val="bg1"/>
                </a:solidFill>
                <a:latin typeface="Arial" panose="020B0604020202020204" pitchFamily="34" charset="0"/>
                <a:ea typeface="楷体_GB2312" charset="-122"/>
              </a:rPr>
              <a:t>项出自必修四</a:t>
            </a:r>
            <a:r>
              <a:rPr lang="en-US" altLang="zh-CN" sz="1400" b="1" dirty="0">
                <a:solidFill>
                  <a:schemeClr val="bg1"/>
                </a:solidFill>
                <a:latin typeface="Arial" panose="020B0604020202020204" pitchFamily="34" charset="0"/>
                <a:ea typeface="楷体_GB2312" charset="-122"/>
              </a:rPr>
              <a:t>《</a:t>
            </a:r>
            <a:r>
              <a:rPr lang="zh-CN" altLang="en-US" sz="1400" b="1" dirty="0">
                <a:solidFill>
                  <a:schemeClr val="bg1"/>
                </a:solidFill>
                <a:latin typeface="Arial" panose="020B0604020202020204" pitchFamily="34" charset="0"/>
                <a:ea typeface="楷体_GB2312" charset="-122"/>
              </a:rPr>
              <a:t>苏武传</a:t>
            </a:r>
            <a:r>
              <a:rPr lang="en-US" altLang="zh-CN" sz="1400" b="1" dirty="0">
                <a:solidFill>
                  <a:schemeClr val="bg1"/>
                </a:solidFill>
                <a:latin typeface="Arial" panose="020B0604020202020204" pitchFamily="34" charset="0"/>
                <a:ea typeface="楷体_GB2312" charset="-122"/>
              </a:rPr>
              <a:t>》</a:t>
            </a:r>
            <a:r>
              <a:rPr lang="zh-CN" altLang="en-US" sz="1400" b="1" dirty="0">
                <a:solidFill>
                  <a:schemeClr val="bg1"/>
                </a:solidFill>
                <a:latin typeface="Arial" panose="020B0604020202020204" pitchFamily="34" charset="0"/>
                <a:ea typeface="楷体_GB2312" charset="-122"/>
              </a:rPr>
              <a:t>课后第三题，意思是：“您过去凭着简陋的车马出使到拥有强兵的敌国，逢上时运不佳，竟至伏剑自刎也不在乎；颠沛流离，含辛茹苦，差点死在北方的荒野。壮年时奉命出使，满头白发而归。”本段属于叙述语段，注意中心事件和主要人物即可。 </a:t>
            </a:r>
          </a:p>
          <a:p>
            <a:r>
              <a:rPr lang="en-US" altLang="zh-CN" sz="1400" b="1" dirty="0">
                <a:solidFill>
                  <a:schemeClr val="bg1"/>
                </a:solidFill>
                <a:latin typeface="Arial" panose="020B0604020202020204" pitchFamily="34" charset="0"/>
                <a:ea typeface="楷体_GB2312" charset="-122"/>
              </a:rPr>
              <a:t>B</a:t>
            </a:r>
            <a:r>
              <a:rPr lang="zh-CN" altLang="en-US" sz="1400" b="1" dirty="0">
                <a:solidFill>
                  <a:schemeClr val="bg1"/>
                </a:solidFill>
                <a:latin typeface="Arial" panose="020B0604020202020204" pitchFamily="34" charset="0"/>
                <a:ea typeface="楷体_GB2312" charset="-122"/>
              </a:rPr>
              <a:t>项出自必修四</a:t>
            </a:r>
            <a:r>
              <a:rPr lang="en-US" altLang="zh-CN" sz="1400" b="1" dirty="0">
                <a:solidFill>
                  <a:schemeClr val="bg1"/>
                </a:solidFill>
                <a:latin typeface="Arial" panose="020B0604020202020204" pitchFamily="34" charset="0"/>
                <a:ea typeface="楷体_GB2312" charset="-122"/>
              </a:rPr>
              <a:t>《</a:t>
            </a:r>
            <a:r>
              <a:rPr lang="zh-CN" altLang="en-US" sz="1400" b="1" dirty="0">
                <a:solidFill>
                  <a:schemeClr val="bg1"/>
                </a:solidFill>
                <a:latin typeface="Arial" panose="020B0604020202020204" pitchFamily="34" charset="0"/>
                <a:ea typeface="楷体_GB2312" charset="-122"/>
              </a:rPr>
              <a:t>廉颇蔺相如列传</a:t>
            </a:r>
            <a:r>
              <a:rPr lang="en-US" altLang="zh-CN" sz="1400" b="1" dirty="0">
                <a:solidFill>
                  <a:schemeClr val="bg1"/>
                </a:solidFill>
                <a:latin typeface="Arial" panose="020B0604020202020204" pitchFamily="34" charset="0"/>
                <a:ea typeface="楷体_GB2312" charset="-122"/>
              </a:rPr>
              <a:t>》</a:t>
            </a:r>
            <a:r>
              <a:rPr lang="zh-CN" altLang="en-US" sz="1400" b="1" dirty="0">
                <a:solidFill>
                  <a:schemeClr val="bg1"/>
                </a:solidFill>
                <a:latin typeface="Arial" panose="020B0604020202020204" pitchFamily="34" charset="0"/>
                <a:ea typeface="楷体_GB2312" charset="-122"/>
              </a:rPr>
              <a:t>课后第四题，意思是：“当蔺相如手持和氏璧斜视庭柱，以及呵斥秦王左右的时候，就当时的形式来说，最多不过是被杀，然而一般人却往往因为胆小而不敢有这样的表现。相如一旦振奋起他的勇气，其威力就伸张出来压倒了敌国。回来后有对廉颇隐忍退让，他的声誉比泰山还重。”故正确的断法是“方蔺相如引璧睨柱及叱秦王左右。势不过诛，然土或怯懦而不敢发，相如一奋其气，威信敌国，退而让颇，名重太山。” 原题就是加标点。此题注意文言文的对称性质，“名重太山”对应“威信敌国”，“一奋其气”对应“退而让颇”。 </a:t>
            </a:r>
          </a:p>
          <a:p>
            <a:r>
              <a:rPr lang="en-US" altLang="zh-CN" sz="1400" b="1" dirty="0">
                <a:solidFill>
                  <a:schemeClr val="bg1"/>
                </a:solidFill>
                <a:latin typeface="Arial" panose="020B0604020202020204" pitchFamily="34" charset="0"/>
                <a:ea typeface="楷体_GB2312" charset="-122"/>
              </a:rPr>
              <a:t>C</a:t>
            </a:r>
            <a:r>
              <a:rPr lang="zh-CN" altLang="en-US" sz="1400" b="1" dirty="0">
                <a:solidFill>
                  <a:schemeClr val="bg1"/>
                </a:solidFill>
                <a:latin typeface="Arial" panose="020B0604020202020204" pitchFamily="34" charset="0"/>
                <a:ea typeface="楷体_GB2312" charset="-122"/>
              </a:rPr>
              <a:t>项出自必修一</a:t>
            </a:r>
            <a:r>
              <a:rPr lang="en-US" altLang="zh-CN" sz="1400" b="1" dirty="0">
                <a:solidFill>
                  <a:schemeClr val="bg1"/>
                </a:solidFill>
                <a:latin typeface="Arial" panose="020B0604020202020204" pitchFamily="34" charset="0"/>
                <a:ea typeface="楷体_GB2312" charset="-122"/>
              </a:rPr>
              <a:t>《</a:t>
            </a:r>
            <a:r>
              <a:rPr lang="zh-CN" altLang="en-US" sz="1400" b="1" dirty="0">
                <a:solidFill>
                  <a:schemeClr val="bg1"/>
                </a:solidFill>
                <a:latin typeface="Arial" panose="020B0604020202020204" pitchFamily="34" charset="0"/>
                <a:ea typeface="楷体_GB2312" charset="-122"/>
              </a:rPr>
              <a:t>烛之武退秦师</a:t>
            </a:r>
            <a:r>
              <a:rPr lang="en-US" altLang="zh-CN" sz="1400" b="1" dirty="0">
                <a:solidFill>
                  <a:schemeClr val="bg1"/>
                </a:solidFill>
                <a:latin typeface="Arial" panose="020B0604020202020204" pitchFamily="34" charset="0"/>
                <a:ea typeface="楷体_GB2312" charset="-122"/>
              </a:rPr>
              <a:t>》</a:t>
            </a:r>
            <a:r>
              <a:rPr lang="zh-CN" altLang="en-US" sz="1400" b="1" dirty="0">
                <a:solidFill>
                  <a:schemeClr val="bg1"/>
                </a:solidFill>
                <a:latin typeface="Arial" panose="020B0604020202020204" pitchFamily="34" charset="0"/>
                <a:ea typeface="楷体_GB2312" charset="-122"/>
              </a:rPr>
              <a:t>课后第三题，意思是秦穆公对于晋国来说，相处很长时间了，他们之间的信义也很深了，交情也很厚了，一但沉迷于烛之武说的利益，抛弃晋国就像擤鼻涕吐唾沫，从郑国又得到了什么一段中的句末助词“也”是判断的钥匙。</a:t>
            </a:r>
          </a:p>
          <a:p>
            <a:r>
              <a:rPr lang="en-US" altLang="zh-CN" sz="1400" b="1" dirty="0">
                <a:solidFill>
                  <a:schemeClr val="bg1"/>
                </a:solidFill>
                <a:latin typeface="Arial" panose="020B0604020202020204" pitchFamily="34" charset="0"/>
                <a:ea typeface="楷体_GB2312" charset="-122"/>
              </a:rPr>
              <a:t>D</a:t>
            </a:r>
            <a:r>
              <a:rPr lang="zh-CN" altLang="en-US" sz="1400" b="1" dirty="0">
                <a:solidFill>
                  <a:schemeClr val="bg1"/>
                </a:solidFill>
                <a:latin typeface="Arial" panose="020B0604020202020204" pitchFamily="34" charset="0"/>
                <a:ea typeface="楷体_GB2312" charset="-122"/>
              </a:rPr>
              <a:t>项出自</a:t>
            </a:r>
            <a:r>
              <a:rPr lang="en-US" altLang="zh-CN" sz="1400" b="1" dirty="0">
                <a:solidFill>
                  <a:schemeClr val="bg1"/>
                </a:solidFill>
                <a:latin typeface="Arial" panose="020B0604020202020204" pitchFamily="34" charset="0"/>
                <a:ea typeface="楷体_GB2312" charset="-122"/>
              </a:rPr>
              <a:t>《</a:t>
            </a:r>
            <a:r>
              <a:rPr lang="zh-CN" altLang="en-US" sz="1400" b="1" dirty="0">
                <a:solidFill>
                  <a:schemeClr val="bg1"/>
                </a:solidFill>
                <a:latin typeface="Arial" panose="020B0604020202020204" pitchFamily="34" charset="0"/>
                <a:ea typeface="楷体_GB2312" charset="-122"/>
              </a:rPr>
              <a:t>孟子</a:t>
            </a:r>
            <a:r>
              <a:rPr lang="en-US" altLang="zh-CN" sz="1400" b="1" dirty="0">
                <a:solidFill>
                  <a:schemeClr val="bg1"/>
                </a:solidFill>
                <a:latin typeface="Arial" panose="020B0604020202020204" pitchFamily="34" charset="0"/>
                <a:ea typeface="楷体_GB2312" charset="-122"/>
              </a:rPr>
              <a:t>·</a:t>
            </a:r>
            <a:r>
              <a:rPr lang="zh-CN" altLang="en-US" sz="1400" b="1" dirty="0">
                <a:solidFill>
                  <a:schemeClr val="bg1"/>
                </a:solidFill>
                <a:latin typeface="Arial" panose="020B0604020202020204" pitchFamily="34" charset="0"/>
                <a:ea typeface="楷体_GB2312" charset="-122"/>
              </a:rPr>
              <a:t>梁惠王下</a:t>
            </a:r>
            <a:r>
              <a:rPr lang="en-US" altLang="zh-CN" sz="1400" b="1" dirty="0">
                <a:solidFill>
                  <a:schemeClr val="bg1"/>
                </a:solidFill>
                <a:latin typeface="Arial" panose="020B0604020202020204" pitchFamily="34" charset="0"/>
                <a:ea typeface="楷体_GB2312" charset="-122"/>
              </a:rPr>
              <a:t>》</a:t>
            </a:r>
            <a:r>
              <a:rPr lang="zh-CN" altLang="en-US" sz="1400" b="1" dirty="0">
                <a:solidFill>
                  <a:schemeClr val="bg1"/>
                </a:solidFill>
                <a:latin typeface="Arial" panose="020B0604020202020204" pitchFamily="34" charset="0"/>
                <a:ea typeface="楷体_GB2312" charset="-122"/>
              </a:rPr>
              <a:t>，这是对必修三</a:t>
            </a:r>
            <a:r>
              <a:rPr lang="en-US" altLang="zh-CN" sz="1400" b="1" dirty="0">
                <a:solidFill>
                  <a:schemeClr val="bg1"/>
                </a:solidFill>
                <a:latin typeface="Arial" panose="020B0604020202020204" pitchFamily="34" charset="0"/>
                <a:ea typeface="楷体_GB2312" charset="-122"/>
              </a:rPr>
              <a:t>《</a:t>
            </a:r>
            <a:r>
              <a:rPr lang="zh-CN" altLang="en-US" sz="1400" b="1" dirty="0">
                <a:solidFill>
                  <a:schemeClr val="bg1"/>
                </a:solidFill>
                <a:latin typeface="Arial" panose="020B0604020202020204" pitchFamily="34" charset="0"/>
                <a:ea typeface="楷体_GB2312" charset="-122"/>
              </a:rPr>
              <a:t>寡人之于国也</a:t>
            </a:r>
            <a:r>
              <a:rPr lang="en-US" altLang="zh-CN" sz="1400" b="1" dirty="0">
                <a:solidFill>
                  <a:schemeClr val="bg1"/>
                </a:solidFill>
                <a:latin typeface="Arial" panose="020B0604020202020204" pitchFamily="34" charset="0"/>
                <a:ea typeface="楷体_GB2312" charset="-122"/>
              </a:rPr>
              <a:t>》</a:t>
            </a:r>
            <a:r>
              <a:rPr lang="zh-CN" altLang="en-US" sz="1400" b="1" dirty="0">
                <a:solidFill>
                  <a:schemeClr val="bg1"/>
                </a:solidFill>
                <a:latin typeface="Arial" panose="020B0604020202020204" pitchFamily="34" charset="0"/>
                <a:ea typeface="楷体_GB2312" charset="-122"/>
              </a:rPr>
              <a:t>和选修</a:t>
            </a:r>
            <a:r>
              <a:rPr lang="en-US" altLang="zh-CN" sz="1400" b="1" dirty="0">
                <a:solidFill>
                  <a:schemeClr val="bg1"/>
                </a:solidFill>
                <a:latin typeface="Arial" panose="020B0604020202020204" pitchFamily="34" charset="0"/>
                <a:ea typeface="楷体_GB2312" charset="-122"/>
              </a:rPr>
              <a:t>《</a:t>
            </a:r>
            <a:r>
              <a:rPr lang="zh-CN" altLang="en-US" sz="1400" b="1" dirty="0">
                <a:solidFill>
                  <a:schemeClr val="bg1"/>
                </a:solidFill>
                <a:latin typeface="Arial" panose="020B0604020202020204" pitchFamily="34" charset="0"/>
                <a:ea typeface="楷体_GB2312" charset="-122"/>
              </a:rPr>
              <a:t>中国文化经典研读</a:t>
            </a:r>
            <a:r>
              <a:rPr lang="en-US" altLang="zh-CN" sz="1400" b="1" dirty="0">
                <a:solidFill>
                  <a:schemeClr val="bg1"/>
                </a:solidFill>
                <a:latin typeface="Arial" panose="020B0604020202020204" pitchFamily="34" charset="0"/>
                <a:ea typeface="楷体_GB2312" charset="-122"/>
              </a:rPr>
              <a:t>》</a:t>
            </a:r>
            <a:r>
              <a:rPr lang="zh-CN" altLang="en-US" sz="1400" b="1" dirty="0">
                <a:solidFill>
                  <a:schemeClr val="bg1"/>
                </a:solidFill>
                <a:latin typeface="Arial" panose="020B0604020202020204" pitchFamily="34" charset="0"/>
                <a:ea typeface="楷体_GB2312" charset="-122"/>
              </a:rPr>
              <a:t>中</a:t>
            </a:r>
            <a:r>
              <a:rPr lang="en-US" altLang="zh-CN" sz="1400" b="1" dirty="0">
                <a:solidFill>
                  <a:schemeClr val="bg1"/>
                </a:solidFill>
                <a:latin typeface="Arial" panose="020B0604020202020204" pitchFamily="34" charset="0"/>
                <a:ea typeface="楷体_GB2312" charset="-122"/>
              </a:rPr>
              <a:t>《</a:t>
            </a:r>
            <a:r>
              <a:rPr lang="zh-CN" altLang="en-US" sz="1400" b="1" dirty="0">
                <a:solidFill>
                  <a:schemeClr val="bg1"/>
                </a:solidFill>
                <a:latin typeface="Arial" panose="020B0604020202020204" pitchFamily="34" charset="0"/>
                <a:ea typeface="楷体_GB2312" charset="-122"/>
              </a:rPr>
              <a:t>孟子见梁惠王</a:t>
            </a:r>
            <a:r>
              <a:rPr lang="en-US" altLang="zh-CN" sz="1400" b="1" dirty="0">
                <a:solidFill>
                  <a:schemeClr val="bg1"/>
                </a:solidFill>
                <a:latin typeface="Arial" panose="020B0604020202020204" pitchFamily="34" charset="0"/>
                <a:ea typeface="楷体_GB2312" charset="-122"/>
              </a:rPr>
              <a:t>》</a:t>
            </a:r>
            <a:r>
              <a:rPr lang="zh-CN" altLang="en-US" sz="1400" b="1" dirty="0">
                <a:solidFill>
                  <a:schemeClr val="bg1"/>
                </a:solidFill>
                <a:latin typeface="Arial" panose="020B0604020202020204" pitchFamily="34" charset="0"/>
                <a:ea typeface="楷体_GB2312" charset="-122"/>
              </a:rPr>
              <a:t>的延伸阅读，强调民本思想，意思是“谋划这个（问题）不是我力所能及的。一定要（我）说，就（只）有一个（办法）：深挖这护城河，筑牢这城墙，与百姓共同守卫城池、国家，百姓宁可献出生命也不逃离，那么这就可以行得通了。”注意“已”“焉”“也”虚词的使用即可。</a:t>
            </a:r>
          </a:p>
          <a:p>
            <a:pPr algn="ctr"/>
            <a:endParaRPr lang="en-US" altLang="zh-CN" sz="1200" b="1" dirty="0">
              <a:solidFill>
                <a:schemeClr val="bg1"/>
              </a:solidFill>
              <a:latin typeface="Arial" panose="020B0604020202020204" pitchFamily="34" charset="0"/>
              <a:ea typeface="楷体_GB2312" charset="-122"/>
            </a:endParaRPr>
          </a:p>
        </p:txBody>
      </p:sp>
      <p:pic>
        <p:nvPicPr>
          <p:cNvPr id="78850" name="Picture 3" descr="3a3"/>
          <p:cNvPicPr>
            <a:picLocks noChangeAspect="1"/>
          </p:cNvPicPr>
          <p:nvPr/>
        </p:nvPicPr>
        <p:blipFill>
          <a:blip r:embed="rId2" cstate="print">
            <a:clrChange>
              <a:clrFrom>
                <a:srgbClr val="E8EADD"/>
              </a:clrFrom>
              <a:clrTo>
                <a:srgbClr val="E8EADD">
                  <a:alpha val="0"/>
                </a:srgbClr>
              </a:clrTo>
            </a:clrChange>
            <a:lum bright="-29999" contrast="14000"/>
          </a:blip>
          <a:srcRect t="42343" r="52180" b="6534"/>
          <a:stretch>
            <a:fillRect/>
          </a:stretch>
        </p:blipFill>
        <p:spPr>
          <a:xfrm>
            <a:off x="7667625" y="5702300"/>
            <a:ext cx="1476375" cy="1155700"/>
          </a:xfrm>
          <a:prstGeom prst="rect">
            <a:avLst/>
          </a:prstGeom>
          <a:noFill/>
          <a:ln w="9525">
            <a:noFill/>
          </a:ln>
        </p:spPr>
      </p:pic>
      <p:sp>
        <p:nvSpPr>
          <p:cNvPr id="205828" name="Oval 4"/>
          <p:cNvSpPr/>
          <p:nvPr/>
        </p:nvSpPr>
        <p:spPr>
          <a:xfrm>
            <a:off x="-36512" y="2133600"/>
            <a:ext cx="720725" cy="649288"/>
          </a:xfrm>
          <a:prstGeom prst="ellipse">
            <a:avLst/>
          </a:prstGeom>
          <a:noFill/>
          <a:ln w="63500" cap="flat" cmpd="sng">
            <a:solidFill>
              <a:srgbClr val="FF0000"/>
            </a:solidFill>
            <a:prstDash val="solid"/>
            <a:round/>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5828"/>
                                        </p:tgtEl>
                                        <p:attrNameLst>
                                          <p:attrName>style.visibility</p:attrName>
                                        </p:attrNameLst>
                                      </p:cBhvr>
                                      <p:to>
                                        <p:strVal val="visible"/>
                                      </p:to>
                                    </p:set>
                                    <p:animEffect transition="in" filter="checkerboard(across)">
                                      <p:cBhvr>
                                        <p:cTn id="7" dur="500"/>
                                        <p:tgtEl>
                                          <p:spTgt spid="2058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2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3" name="Picture 2" descr="3a3"/>
          <p:cNvPicPr>
            <a:picLocks noChangeAspect="1"/>
          </p:cNvPicPr>
          <p:nvPr/>
        </p:nvPicPr>
        <p:blipFill>
          <a:blip r:embed="rId2" cstate="print">
            <a:clrChange>
              <a:clrFrom>
                <a:srgbClr val="E8EADD"/>
              </a:clrFrom>
              <a:clrTo>
                <a:srgbClr val="E8EADD">
                  <a:alpha val="0"/>
                </a:srgbClr>
              </a:clrTo>
            </a:clrChange>
            <a:lum bright="-29999" contrast="14000"/>
          </a:blip>
          <a:srcRect t="42343" r="52180" b="6534"/>
          <a:stretch>
            <a:fillRect/>
          </a:stretch>
        </p:blipFill>
        <p:spPr>
          <a:xfrm>
            <a:off x="6804025" y="4997450"/>
            <a:ext cx="2376488" cy="1862138"/>
          </a:xfrm>
          <a:prstGeom prst="rect">
            <a:avLst/>
          </a:prstGeom>
          <a:noFill/>
          <a:ln w="9525">
            <a:noFill/>
          </a:ln>
        </p:spPr>
      </p:pic>
      <p:sp>
        <p:nvSpPr>
          <p:cNvPr id="199683" name="Text Box 3"/>
          <p:cNvSpPr txBox="1"/>
          <p:nvPr/>
        </p:nvSpPr>
        <p:spPr>
          <a:xfrm>
            <a:off x="0" y="1125538"/>
            <a:ext cx="9144000" cy="5451475"/>
          </a:xfrm>
          <a:prstGeom prst="rect">
            <a:avLst/>
          </a:prstGeom>
          <a:noFill/>
          <a:ln w="12700">
            <a:noFill/>
          </a:ln>
        </p:spPr>
        <p:txBody>
          <a:bodyPr anchor="t">
            <a:spAutoFit/>
          </a:bodyPr>
          <a:lstStyle/>
          <a:p>
            <a:pPr eaLnBrk="0" hangingPunct="0"/>
            <a:r>
              <a:rPr lang="en-US" altLang="zh-CN" sz="4400" b="1" dirty="0">
                <a:solidFill>
                  <a:srgbClr val="336600"/>
                </a:solidFill>
                <a:latin typeface="楷体_GB2312" charset="-122"/>
                <a:ea typeface="楷体_GB2312" charset="-122"/>
              </a:rPr>
              <a:t>    </a:t>
            </a:r>
            <a:r>
              <a:rPr lang="en-US" altLang="zh-CN" sz="4400" b="1" dirty="0">
                <a:solidFill>
                  <a:schemeClr val="bg1"/>
                </a:solidFill>
                <a:latin typeface="楷体_GB2312" charset="-122"/>
                <a:ea typeface="楷体_GB2312" charset="-122"/>
              </a:rPr>
              <a:t>1.</a:t>
            </a:r>
            <a:r>
              <a:rPr lang="zh-CN" altLang="en-US" sz="4400" b="1" dirty="0">
                <a:solidFill>
                  <a:schemeClr val="bg1"/>
                </a:solidFill>
                <a:latin typeface="楷体_GB2312" charset="-122"/>
                <a:ea typeface="楷体_GB2312" charset="-122"/>
              </a:rPr>
              <a:t>了解</a:t>
            </a:r>
            <a:r>
              <a:rPr lang="zh-CN" altLang="en-US" sz="4400" b="1" dirty="0">
                <a:solidFill>
                  <a:srgbClr val="00FFFF"/>
                </a:solidFill>
                <a:latin typeface="楷体_GB2312" charset="-122"/>
                <a:ea typeface="楷体_GB2312" charset="-122"/>
              </a:rPr>
              <a:t>断句的重要性</a:t>
            </a:r>
            <a:r>
              <a:rPr lang="zh-CN" altLang="en-US" sz="4400" b="1" dirty="0">
                <a:solidFill>
                  <a:schemeClr val="bg1"/>
                </a:solidFill>
                <a:latin typeface="楷体_GB2312" charset="-122"/>
                <a:ea typeface="楷体_GB2312" charset="-122"/>
              </a:rPr>
              <a:t>，掌握断句的基本方法，正确断句。</a:t>
            </a:r>
          </a:p>
          <a:p>
            <a:pPr eaLnBrk="0" hangingPunct="0"/>
            <a:r>
              <a:rPr lang="zh-CN" altLang="en-US" sz="4400" b="1" dirty="0">
                <a:solidFill>
                  <a:schemeClr val="bg1"/>
                </a:solidFill>
                <a:latin typeface="楷体_GB2312" charset="-122"/>
                <a:ea typeface="楷体_GB2312" charset="-122"/>
              </a:rPr>
              <a:t>    </a:t>
            </a:r>
            <a:r>
              <a:rPr lang="en-US" altLang="zh-CN" sz="4400" b="1" dirty="0">
                <a:solidFill>
                  <a:schemeClr val="bg1"/>
                </a:solidFill>
                <a:latin typeface="楷体_GB2312" charset="-122"/>
                <a:ea typeface="楷体_GB2312" charset="-122"/>
              </a:rPr>
              <a:t>2.</a:t>
            </a:r>
            <a:r>
              <a:rPr lang="zh-CN" altLang="en-US" sz="4400" b="1" dirty="0">
                <a:solidFill>
                  <a:schemeClr val="bg1"/>
                </a:solidFill>
                <a:latin typeface="楷体_GB2312" charset="-122"/>
                <a:ea typeface="楷体_GB2312" charset="-122"/>
              </a:rPr>
              <a:t>通过练习文言断句，学会总结归纳断句的方法，进一步提高</a:t>
            </a:r>
            <a:r>
              <a:rPr lang="zh-CN" altLang="en-US" sz="4400" b="1" dirty="0">
                <a:solidFill>
                  <a:srgbClr val="00FFFF"/>
                </a:solidFill>
                <a:latin typeface="楷体_GB2312" charset="-122"/>
                <a:ea typeface="楷体_GB2312" charset="-122"/>
              </a:rPr>
              <a:t>阅读浅易文言文</a:t>
            </a:r>
            <a:r>
              <a:rPr lang="zh-CN" altLang="en-US" sz="4400" b="1" dirty="0">
                <a:solidFill>
                  <a:schemeClr val="bg1"/>
                </a:solidFill>
                <a:latin typeface="楷体_GB2312" charset="-122"/>
                <a:ea typeface="楷体_GB2312" charset="-122"/>
              </a:rPr>
              <a:t>的能力。</a:t>
            </a:r>
          </a:p>
          <a:p>
            <a:pPr eaLnBrk="0" hangingPunct="0"/>
            <a:r>
              <a:rPr lang="zh-CN" altLang="en-US" sz="4400" b="1" dirty="0">
                <a:solidFill>
                  <a:schemeClr val="bg1"/>
                </a:solidFill>
                <a:latin typeface="楷体_GB2312" charset="-122"/>
                <a:ea typeface="楷体_GB2312" charset="-122"/>
              </a:rPr>
              <a:t>　　</a:t>
            </a:r>
            <a:r>
              <a:rPr lang="en-US" altLang="zh-CN" sz="4400" b="1" dirty="0">
                <a:solidFill>
                  <a:schemeClr val="bg1"/>
                </a:solidFill>
                <a:latin typeface="楷体_GB2312" charset="-122"/>
                <a:ea typeface="楷体_GB2312" charset="-122"/>
              </a:rPr>
              <a:t>3.</a:t>
            </a:r>
            <a:r>
              <a:rPr lang="zh-CN" altLang="en-US" sz="4400" b="1" dirty="0">
                <a:solidFill>
                  <a:schemeClr val="bg1"/>
                </a:solidFill>
                <a:latin typeface="楷体_GB2312" charset="-122"/>
                <a:ea typeface="楷体_GB2312" charset="-122"/>
              </a:rPr>
              <a:t>培养探索精神，养成勤于思考的习惯，寻找解决问题的途径，</a:t>
            </a:r>
            <a:r>
              <a:rPr lang="zh-CN" altLang="en-US" sz="4400" b="1" dirty="0">
                <a:solidFill>
                  <a:srgbClr val="00FFFF"/>
                </a:solidFill>
                <a:latin typeface="楷体_GB2312" charset="-122"/>
                <a:ea typeface="楷体_GB2312" charset="-122"/>
              </a:rPr>
              <a:t>摸索文言断句的规律</a:t>
            </a:r>
            <a:r>
              <a:rPr lang="zh-CN" altLang="en-US" sz="4400" b="1" dirty="0">
                <a:solidFill>
                  <a:schemeClr val="bg1"/>
                </a:solidFill>
                <a:latin typeface="楷体_GB2312" charset="-122"/>
                <a:ea typeface="楷体_GB2312" charset="-122"/>
              </a:rPr>
              <a:t>。</a:t>
            </a:r>
          </a:p>
        </p:txBody>
      </p:sp>
      <p:sp>
        <p:nvSpPr>
          <p:cNvPr id="55300" name="WordArt 4">
            <a:hlinkClick r:id="rId3" action="ppaction://hlinksldjump"/>
          </p:cNvPr>
          <p:cNvSpPr>
            <a:spLocks noTextEdit="1"/>
          </p:cNvSpPr>
          <p:nvPr/>
        </p:nvSpPr>
        <p:spPr>
          <a:xfrm>
            <a:off x="250825" y="188913"/>
            <a:ext cx="3241675" cy="831850"/>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教学目标</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5300"/>
                                        </p:tgtEl>
                                        <p:attrNameLst>
                                          <p:attrName>style.visibility</p:attrName>
                                        </p:attrNameLst>
                                      </p:cBhvr>
                                      <p:to>
                                        <p:strVal val="visible"/>
                                      </p:to>
                                    </p:set>
                                    <p:animEffect transition="in" filter="checkerboard(across)">
                                      <p:cBhvr>
                                        <p:cTn id="7" dur="500"/>
                                        <p:tgtEl>
                                          <p:spTgt spid="5530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99683"/>
                                        </p:tgtEl>
                                        <p:attrNameLst>
                                          <p:attrName>style.visibility</p:attrName>
                                        </p:attrNameLst>
                                      </p:cBhvr>
                                      <p:to>
                                        <p:strVal val="visible"/>
                                      </p:to>
                                    </p:set>
                                    <p:animEffect transition="in" filter="diamond(in)">
                                      <p:cBhvr>
                                        <p:cTn id="12" dur="2000"/>
                                        <p:tgtEl>
                                          <p:spTgt spid="199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ext Box 2"/>
          <p:cNvSpPr txBox="1"/>
          <p:nvPr/>
        </p:nvSpPr>
        <p:spPr>
          <a:xfrm>
            <a:off x="0" y="0"/>
            <a:ext cx="9144000" cy="6915150"/>
          </a:xfrm>
          <a:prstGeom prst="rect">
            <a:avLst/>
          </a:prstGeom>
          <a:noFill/>
          <a:ln w="9525">
            <a:noFill/>
          </a:ln>
        </p:spPr>
        <p:txBody>
          <a:bodyPr anchor="t">
            <a:spAutoFit/>
          </a:bodyPr>
          <a:lstStyle/>
          <a:p>
            <a:r>
              <a:rPr lang="en-US" altLang="zh-CN" sz="3200" b="1" dirty="0">
                <a:solidFill>
                  <a:schemeClr val="bg1"/>
                </a:solidFill>
                <a:latin typeface="Arial" panose="020B0604020202020204" pitchFamily="34" charset="0"/>
                <a:ea typeface="宋体" panose="02010600030101010101" pitchFamily="2" charset="-122"/>
              </a:rPr>
              <a:t>       </a:t>
            </a:r>
            <a:r>
              <a:rPr lang="zh-CN" altLang="en-US" sz="3200" b="1" dirty="0">
                <a:solidFill>
                  <a:schemeClr val="bg1"/>
                </a:solidFill>
                <a:latin typeface="Arial" panose="020B0604020202020204" pitchFamily="34" charset="0"/>
                <a:ea typeface="宋体" panose="02010600030101010101" pitchFamily="2" charset="-122"/>
              </a:rPr>
              <a:t>杨朱，先秦哲学家，战国时期魏国（今河南开封市）人，字子居，反对儒墨，尤其</a:t>
            </a:r>
            <a:r>
              <a:rPr lang="zh-CN" altLang="en-US" sz="3200" b="1" u="sng" dirty="0">
                <a:solidFill>
                  <a:srgbClr val="FFFF00"/>
                </a:solidFill>
                <a:latin typeface="Arial" panose="020B0604020202020204" pitchFamily="34" charset="0"/>
                <a:ea typeface="宋体" panose="02010600030101010101" pitchFamily="2" charset="-122"/>
              </a:rPr>
              <a:t>反对墨子的“兼爱”，主张“贵生”、“重己”</a:t>
            </a:r>
            <a:r>
              <a:rPr lang="zh-CN" altLang="en-US" sz="3200" b="1" dirty="0">
                <a:solidFill>
                  <a:schemeClr val="bg1"/>
                </a:solidFill>
                <a:latin typeface="Arial" panose="020B0604020202020204" pitchFamily="34" charset="0"/>
                <a:ea typeface="宋体" panose="02010600030101010101" pitchFamily="2" charset="-122"/>
              </a:rPr>
              <a:t>，重视个人生命的保存，反对他人对自己的侵夺，也反对自己对他人的侵夺。</a:t>
            </a:r>
            <a:r>
              <a:rPr lang="en-US" altLang="zh-CN" sz="3200" b="1" dirty="0">
                <a:solidFill>
                  <a:schemeClr val="bg1"/>
                </a:solidFill>
                <a:latin typeface="Arial" panose="020B0604020202020204" pitchFamily="34" charset="0"/>
                <a:ea typeface="宋体" panose="02010600030101010101" pitchFamily="2" charset="-122"/>
              </a:rPr>
              <a:t>《</a:t>
            </a:r>
            <a:r>
              <a:rPr lang="zh-CN" altLang="en-US" sz="3200" b="1" dirty="0">
                <a:solidFill>
                  <a:schemeClr val="bg1"/>
                </a:solidFill>
                <a:latin typeface="Arial" panose="020B0604020202020204" pitchFamily="34" charset="0"/>
                <a:ea typeface="宋体" panose="02010600030101010101" pitchFamily="2" charset="-122"/>
              </a:rPr>
              <a:t>孟子</a:t>
            </a:r>
            <a:r>
              <a:rPr lang="en-US" altLang="zh-CN" sz="3200" b="1" dirty="0">
                <a:solidFill>
                  <a:schemeClr val="bg1"/>
                </a:solidFill>
                <a:latin typeface="Arial" panose="020B0604020202020204" pitchFamily="34" charset="0"/>
                <a:ea typeface="宋体" panose="02010600030101010101" pitchFamily="2" charset="-122"/>
              </a:rPr>
              <a:t>》</a:t>
            </a:r>
            <a:r>
              <a:rPr lang="zh-CN" altLang="en-US" sz="3200" b="1" dirty="0">
                <a:solidFill>
                  <a:schemeClr val="bg1"/>
                </a:solidFill>
                <a:latin typeface="Arial" panose="020B0604020202020204" pitchFamily="34" charset="0"/>
                <a:ea typeface="宋体" panose="02010600030101010101" pitchFamily="2" charset="-122"/>
              </a:rPr>
              <a:t>评价他“</a:t>
            </a:r>
            <a:r>
              <a:rPr lang="zh-CN" altLang="en-US" sz="3200" b="1" u="sng" dirty="0">
                <a:solidFill>
                  <a:srgbClr val="FFFF00"/>
                </a:solidFill>
                <a:latin typeface="Arial" panose="020B0604020202020204" pitchFamily="34" charset="0"/>
                <a:ea typeface="宋体" panose="02010600030101010101" pitchFamily="2" charset="-122"/>
              </a:rPr>
              <a:t>一毛不拔</a:t>
            </a:r>
            <a:r>
              <a:rPr lang="zh-CN" altLang="en-US" sz="3200" b="1" dirty="0">
                <a:solidFill>
                  <a:schemeClr val="bg1"/>
                </a:solidFill>
                <a:latin typeface="Arial" panose="020B0604020202020204" pitchFamily="34" charset="0"/>
                <a:ea typeface="宋体" panose="02010600030101010101" pitchFamily="2" charset="-122"/>
              </a:rPr>
              <a:t>”。</a:t>
            </a:r>
          </a:p>
          <a:p>
            <a:r>
              <a:rPr lang="zh-CN" altLang="en-US" sz="3200" b="1" dirty="0">
                <a:solidFill>
                  <a:schemeClr val="bg1"/>
                </a:solidFill>
                <a:latin typeface="Arial" panose="020B0604020202020204" pitchFamily="34" charset="0"/>
                <a:ea typeface="宋体" panose="02010600030101010101" pitchFamily="2" charset="-122"/>
              </a:rPr>
              <a:t>       杨朱这个人很有意思，看他的行事不像个思想家，倒像个诗人，有一次他外出到了一个岔路口，竟然哭了起来，因为他联想到了人生的歧路，心中不禁伤感起来。还有一次，他的弟弟出门时穿了身白衣，回来时因为天下雨就换了身黑衣，结果家里的狗没有认出来，朝他狂吠，弟弟气得要打它，杨朱却说：“你不要打它。假设这狗在出外时为白色，回来时却变成了黑色，难道你不同样地感到奇怪吗？”</a:t>
            </a:r>
          </a:p>
        </p:txBody>
      </p:sp>
      <p:pic>
        <p:nvPicPr>
          <p:cNvPr id="80898" name="Picture 3" descr="3a3">
            <a:hlinkClick r:id="rId2" action="ppaction://hlinksldjump"/>
          </p:cNvPr>
          <p:cNvPicPr>
            <a:picLocks noChangeAspect="1"/>
          </p:cNvPicPr>
          <p:nvPr/>
        </p:nvPicPr>
        <p:blipFill>
          <a:blip r:embed="rId3" cstate="print">
            <a:clrChange>
              <a:clrFrom>
                <a:srgbClr val="E8EADD"/>
              </a:clrFrom>
              <a:clrTo>
                <a:srgbClr val="E8EADD">
                  <a:alpha val="0"/>
                </a:srgbClr>
              </a:clrTo>
            </a:clrChange>
            <a:lum bright="-29999" contrast="14000"/>
          </a:blip>
          <a:srcRect t="42343" r="52180" b="6534"/>
          <a:stretch>
            <a:fillRect/>
          </a:stretch>
        </p:blipFill>
        <p:spPr>
          <a:xfrm>
            <a:off x="7885113" y="5843588"/>
            <a:ext cx="1295400" cy="1016000"/>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文本框 212993"/>
          <p:cNvSpPr txBox="1"/>
          <p:nvPr/>
        </p:nvSpPr>
        <p:spPr>
          <a:xfrm>
            <a:off x="1986280" y="295275"/>
            <a:ext cx="6701155" cy="6185535"/>
          </a:xfrm>
          <a:prstGeom prst="rect">
            <a:avLst/>
          </a:prstGeom>
          <a:noFill/>
          <a:ln w="9525">
            <a:noFill/>
          </a:ln>
        </p:spPr>
        <p:txBody>
          <a:bodyPr wrap="square" anchor="t">
            <a:spAutoFit/>
          </a:bodyPr>
          <a:lstStyle/>
          <a:p>
            <a:r>
              <a:rPr lang="en-US" altLang="zh-CN" sz="3600" b="1" dirty="0">
                <a:solidFill>
                  <a:schemeClr val="bg1"/>
                </a:solidFill>
                <a:latin typeface="Arial" panose="020B0604020202020204" pitchFamily="34" charset="0"/>
                <a:ea typeface="宋体" panose="02010600030101010101" pitchFamily="2" charset="-122"/>
              </a:rPr>
              <a:t>        </a:t>
            </a:r>
            <a:r>
              <a:rPr lang="en-US" altLang="zh-CN" sz="3600" b="1" dirty="0">
                <a:solidFill>
                  <a:srgbClr val="FFFF00"/>
                </a:solidFill>
                <a:latin typeface="Arial" panose="020B0604020202020204" pitchFamily="34" charset="0"/>
                <a:ea typeface="宋体" panose="02010600030101010101" pitchFamily="2" charset="-122"/>
              </a:rPr>
              <a:t>七十老翁产一子人曰非是也家产应尽付与女婿外人不得干预</a:t>
            </a:r>
            <a:endParaRPr lang="en-US" altLang="zh-CN" sz="3600" b="1" dirty="0">
              <a:solidFill>
                <a:schemeClr val="bg1"/>
              </a:solidFill>
              <a:latin typeface="Arial" panose="020B0604020202020204" pitchFamily="34" charset="0"/>
              <a:ea typeface="宋体" panose="02010600030101010101" pitchFamily="2" charset="-122"/>
            </a:endParaRPr>
          </a:p>
          <a:p>
            <a:endParaRPr lang="en-US" altLang="zh-CN" sz="3600" b="1" dirty="0">
              <a:solidFill>
                <a:schemeClr val="bg1"/>
              </a:solidFill>
              <a:latin typeface="Arial" panose="020B0604020202020204" pitchFamily="34" charset="0"/>
              <a:ea typeface="宋体" panose="02010600030101010101" pitchFamily="2" charset="-122"/>
            </a:endParaRPr>
          </a:p>
          <a:p>
            <a:r>
              <a:rPr lang="en-US" altLang="zh-CN" sz="3600" b="1" dirty="0">
                <a:solidFill>
                  <a:schemeClr val="bg1"/>
                </a:solidFill>
                <a:latin typeface="Arial" panose="020B0604020202020204" pitchFamily="34" charset="0"/>
                <a:ea typeface="宋体" panose="02010600030101010101" pitchFamily="2" charset="-122"/>
              </a:rPr>
              <a:t>        七十老翁产一子。人曰：“非。”“是也。”家产应尽付与。女婿、外人不得干预。</a:t>
            </a:r>
          </a:p>
          <a:p>
            <a:endParaRPr lang="en-US" altLang="zh-CN" sz="3600" b="1" dirty="0">
              <a:solidFill>
                <a:schemeClr val="bg1"/>
              </a:solidFill>
              <a:latin typeface="Arial" panose="020B0604020202020204" pitchFamily="34" charset="0"/>
              <a:ea typeface="宋体" panose="02010600030101010101" pitchFamily="2" charset="-122"/>
            </a:endParaRPr>
          </a:p>
          <a:p>
            <a:r>
              <a:rPr lang="en-US" altLang="zh-CN" sz="3600" b="1" dirty="0">
                <a:solidFill>
                  <a:schemeClr val="bg1"/>
                </a:solidFill>
                <a:latin typeface="Arial" panose="020B0604020202020204" pitchFamily="34" charset="0"/>
                <a:ea typeface="宋体" panose="02010600030101010101" pitchFamily="2" charset="-122"/>
              </a:rPr>
              <a:t>       七十老翁产一子。人曰：非是也。家产应尽付与女婿，外人不得干预。</a:t>
            </a:r>
            <a:r>
              <a:rPr lang="zh-CN" altLang="en-US" sz="3200" b="1" dirty="0">
                <a:solidFill>
                  <a:srgbClr val="FFFF00"/>
                </a:solidFill>
                <a:latin typeface="Arial" panose="020B0604020202020204" pitchFamily="34" charset="0"/>
                <a:ea typeface="宋体" panose="02010600030101010101" pitchFamily="2" charset="-122"/>
              </a:rPr>
              <a:t>         </a:t>
            </a:r>
          </a:p>
        </p:txBody>
      </p:sp>
      <p:pic>
        <p:nvPicPr>
          <p:cNvPr id="11266" name="图片 212994" descr="3a3"/>
          <p:cNvPicPr>
            <a:picLocks noChangeAspect="1"/>
          </p:cNvPicPr>
          <p:nvPr/>
        </p:nvPicPr>
        <p:blipFill>
          <a:blip r:embed="rId2" cstate="print">
            <a:clrChange>
              <a:clrFrom>
                <a:srgbClr val="E8EADD"/>
              </a:clrFrom>
              <a:clrTo>
                <a:srgbClr val="E8EADD">
                  <a:alpha val="0"/>
                </a:srgbClr>
              </a:clrTo>
            </a:clrChange>
            <a:lum bright="-29999" contrast="13999"/>
          </a:blip>
          <a:srcRect t="42343" r="52180" b="6534"/>
          <a:stretch>
            <a:fillRect/>
          </a:stretch>
        </p:blipFill>
        <p:spPr>
          <a:xfrm>
            <a:off x="7956550" y="5926138"/>
            <a:ext cx="1187450" cy="931862"/>
          </a:xfrm>
          <a:prstGeom prst="rect">
            <a:avLst/>
          </a:prstGeom>
          <a:noFill/>
          <a:ln w="9525">
            <a:noFill/>
          </a:ln>
        </p:spPr>
      </p:pic>
      <p:pic>
        <p:nvPicPr>
          <p:cNvPr id="2" name="图片 1"/>
          <p:cNvPicPr>
            <a:picLocks noChangeAspect="1"/>
          </p:cNvPicPr>
          <p:nvPr/>
        </p:nvPicPr>
        <p:blipFill>
          <a:blip r:embed="rId3" cstate="print"/>
          <a:stretch>
            <a:fillRect/>
          </a:stretch>
        </p:blipFill>
        <p:spPr>
          <a:xfrm>
            <a:off x="33020" y="5076825"/>
            <a:ext cx="1952625" cy="17811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2994">
                                            <p:txEl>
                                              <p:pRg st="0" end="0"/>
                                            </p:txEl>
                                          </p:spTgt>
                                        </p:tgtEl>
                                        <p:attrNameLst>
                                          <p:attrName>style.visibility</p:attrName>
                                        </p:attrNameLst>
                                      </p:cBhvr>
                                      <p:to>
                                        <p:strVal val="visible"/>
                                      </p:to>
                                    </p:set>
                                    <p:animEffect transition="in" filter="checkerboard(across)">
                                      <p:cBhvr>
                                        <p:cTn id="7" dur="500"/>
                                        <p:tgtEl>
                                          <p:spTgt spid="21299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12994">
                                            <p:txEl>
                                              <p:pRg st="2" end="2"/>
                                            </p:txEl>
                                          </p:spTgt>
                                        </p:tgtEl>
                                        <p:attrNameLst>
                                          <p:attrName>style.visibility</p:attrName>
                                        </p:attrNameLst>
                                      </p:cBhvr>
                                      <p:to>
                                        <p:strVal val="visible"/>
                                      </p:to>
                                    </p:set>
                                    <p:animEffect transition="in" filter="checkerboard(across)">
                                      <p:cBhvr>
                                        <p:cTn id="12" dur="500"/>
                                        <p:tgtEl>
                                          <p:spTgt spid="21299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12994">
                                            <p:txEl>
                                              <p:pRg st="4" end="4"/>
                                            </p:txEl>
                                          </p:spTgt>
                                        </p:tgtEl>
                                        <p:attrNameLst>
                                          <p:attrName>style.visibility</p:attrName>
                                        </p:attrNameLst>
                                      </p:cBhvr>
                                      <p:to>
                                        <p:strVal val="visible"/>
                                      </p:to>
                                    </p:set>
                                    <p:animEffect transition="in" filter="checkerboard(across)">
                                      <p:cBhvr>
                                        <p:cTn id="17" dur="500"/>
                                        <p:tgtEl>
                                          <p:spTgt spid="21299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4"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ext Box 3"/>
          <p:cNvSpPr txBox="1"/>
          <p:nvPr/>
        </p:nvSpPr>
        <p:spPr>
          <a:xfrm>
            <a:off x="2362200" y="1447800"/>
            <a:ext cx="4343400" cy="579438"/>
          </a:xfrm>
          <a:prstGeom prst="rect">
            <a:avLst/>
          </a:prstGeom>
          <a:noFill/>
          <a:ln w="9525">
            <a:noFill/>
          </a:ln>
        </p:spPr>
        <p:txBody>
          <a:bodyPr anchor="t">
            <a:spAutoFit/>
          </a:bodyPr>
          <a:lstStyle/>
          <a:p>
            <a:pPr>
              <a:spcBef>
                <a:spcPct val="50000"/>
              </a:spcBef>
            </a:pPr>
            <a:r>
              <a:rPr lang="en-US" altLang="zh-CN" sz="3200" b="1" dirty="0">
                <a:latin typeface="Times New Roman" panose="02020603050405020304" pitchFamily="18" charset="0"/>
                <a:ea typeface="隶书" panose="02010509060101010101" pitchFamily="49" charset="-122"/>
              </a:rPr>
              <a:t>           </a:t>
            </a:r>
          </a:p>
        </p:txBody>
      </p:sp>
      <p:sp>
        <p:nvSpPr>
          <p:cNvPr id="241669" name="Rectangle 5"/>
          <p:cNvSpPr/>
          <p:nvPr/>
        </p:nvSpPr>
        <p:spPr>
          <a:xfrm>
            <a:off x="755650" y="1196975"/>
            <a:ext cx="4249420" cy="5262245"/>
          </a:xfrm>
          <a:prstGeom prst="rect">
            <a:avLst/>
          </a:prstGeom>
          <a:noFill/>
          <a:ln w="9525">
            <a:noFill/>
          </a:ln>
        </p:spPr>
        <p:txBody>
          <a:bodyPr wrap="square" anchor="t">
            <a:spAutoFit/>
          </a:bodyPr>
          <a:lstStyle/>
          <a:p>
            <a:r>
              <a:rPr lang="zh-CN" altLang="en-US" sz="2800" b="1" u="sng" dirty="0">
                <a:solidFill>
                  <a:srgbClr val="FFFF00"/>
                </a:solidFill>
                <a:latin typeface="黑体" panose="02010609060101010101" pitchFamily="49" charset="-122"/>
                <a:ea typeface="黑体" panose="02010609060101010101" pitchFamily="49" charset="-122"/>
              </a:rPr>
              <a:t>焉</a:t>
            </a:r>
            <a:r>
              <a:rPr lang="zh-CN" altLang="en-US" sz="2800" b="1" dirty="0">
                <a:solidFill>
                  <a:schemeClr val="bg1"/>
                </a:solidFill>
                <a:latin typeface="黑体" panose="02010609060101010101" pitchFamily="49" charset="-122"/>
                <a:ea typeface="黑体" panose="02010609060101010101" pitchFamily="49" charset="-122"/>
              </a:rPr>
              <a:t>避其难？</a:t>
            </a:r>
          </a:p>
          <a:p>
            <a:r>
              <a:rPr lang="zh-CN" altLang="en-US" sz="2800" b="1" dirty="0">
                <a:solidFill>
                  <a:schemeClr val="bg1"/>
                </a:solidFill>
                <a:latin typeface="黑体" panose="02010609060101010101" pitchFamily="49" charset="-122"/>
                <a:ea typeface="黑体" panose="02010609060101010101" pitchFamily="49" charset="-122"/>
              </a:rPr>
              <a:t>心不在</a:t>
            </a:r>
            <a:r>
              <a:rPr lang="zh-CN" altLang="en-US" sz="2800" b="1" u="sng" dirty="0">
                <a:solidFill>
                  <a:srgbClr val="FFFF00"/>
                </a:solidFill>
                <a:latin typeface="黑体" panose="02010609060101010101" pitchFamily="49" charset="-122"/>
                <a:ea typeface="黑体" panose="02010609060101010101" pitchFamily="49" charset="-122"/>
              </a:rPr>
              <a:t>焉</a:t>
            </a:r>
          </a:p>
          <a:p>
            <a:r>
              <a:rPr lang="zh-CN" altLang="en-US" sz="2800" b="1" dirty="0">
                <a:solidFill>
                  <a:schemeClr val="bg1"/>
                </a:solidFill>
                <a:latin typeface="黑体" panose="02010609060101010101" pitchFamily="49" charset="-122"/>
                <a:ea typeface="黑体" panose="02010609060101010101" pitchFamily="49" charset="-122"/>
              </a:rPr>
              <a:t>又何戚</a:t>
            </a:r>
            <a:r>
              <a:rPr lang="zh-CN" altLang="en-US" sz="2800" b="1" u="sng" dirty="0">
                <a:solidFill>
                  <a:srgbClr val="FFFF00"/>
                </a:solidFill>
                <a:latin typeface="黑体" panose="02010609060101010101" pitchFamily="49" charset="-122"/>
                <a:ea typeface="黑体" panose="02010609060101010101" pitchFamily="49" charset="-122"/>
              </a:rPr>
              <a:t>焉</a:t>
            </a:r>
            <a:r>
              <a:rPr lang="zh-CN" altLang="en-US" sz="2800" b="1" dirty="0">
                <a:solidFill>
                  <a:schemeClr val="bg1"/>
                </a:solidFill>
                <a:latin typeface="黑体" panose="02010609060101010101" pitchFamily="49" charset="-122"/>
                <a:ea typeface="黑体" panose="02010609060101010101" pitchFamily="49" charset="-122"/>
              </a:rPr>
              <a:t>？</a:t>
            </a:r>
          </a:p>
          <a:p>
            <a:r>
              <a:rPr lang="zh-CN" altLang="en-US" sz="2800" b="1" dirty="0">
                <a:solidFill>
                  <a:schemeClr val="bg1"/>
                </a:solidFill>
                <a:latin typeface="黑体" panose="02010609060101010101" pitchFamily="49" charset="-122"/>
                <a:ea typeface="黑体" panose="02010609060101010101" pitchFamily="49" charset="-122"/>
              </a:rPr>
              <a:t>盘盘</a:t>
            </a:r>
            <a:r>
              <a:rPr lang="zh-CN" altLang="en-US" sz="2800" b="1" u="sng" dirty="0">
                <a:solidFill>
                  <a:srgbClr val="FFFF00"/>
                </a:solidFill>
                <a:latin typeface="黑体" panose="02010609060101010101" pitchFamily="49" charset="-122"/>
                <a:ea typeface="黑体" panose="02010609060101010101" pitchFamily="49" charset="-122"/>
              </a:rPr>
              <a:t>焉</a:t>
            </a:r>
            <a:r>
              <a:rPr lang="zh-CN" altLang="en-US" sz="2800" b="1" dirty="0">
                <a:solidFill>
                  <a:schemeClr val="bg1"/>
                </a:solidFill>
                <a:latin typeface="黑体" panose="02010609060101010101" pitchFamily="49" charset="-122"/>
                <a:ea typeface="黑体" panose="02010609060101010101" pitchFamily="49" charset="-122"/>
              </a:rPr>
              <a:t>，囷囷</a:t>
            </a:r>
            <a:r>
              <a:rPr lang="zh-CN" altLang="en-US" sz="2800" b="1" u="sng" dirty="0">
                <a:solidFill>
                  <a:srgbClr val="FFFF00"/>
                </a:solidFill>
                <a:latin typeface="黑体" panose="02010609060101010101" pitchFamily="49" charset="-122"/>
                <a:ea typeface="黑体" panose="02010609060101010101" pitchFamily="49" charset="-122"/>
              </a:rPr>
              <a:t>焉</a:t>
            </a:r>
          </a:p>
          <a:p>
            <a:endParaRPr lang="zh-CN" altLang="en-US" sz="2800" b="1" u="sng" dirty="0">
              <a:solidFill>
                <a:srgbClr val="FFFF00"/>
              </a:solidFill>
              <a:latin typeface="黑体" panose="02010609060101010101" pitchFamily="49" charset="-122"/>
              <a:ea typeface="黑体" panose="02010609060101010101" pitchFamily="49" charset="-122"/>
            </a:endParaRPr>
          </a:p>
          <a:p>
            <a:r>
              <a:rPr lang="zh-CN" altLang="en-US" sz="2800" b="1" dirty="0">
                <a:solidFill>
                  <a:schemeClr val="bg1"/>
                </a:solidFill>
                <a:latin typeface="黑体" panose="02010609060101010101" pitchFamily="49" charset="-122"/>
                <a:ea typeface="黑体" panose="02010609060101010101" pitchFamily="49" charset="-122"/>
              </a:rPr>
              <a:t>所欲有甚</a:t>
            </a:r>
            <a:r>
              <a:rPr lang="zh-CN" altLang="en-US" sz="2800" b="1" u="sng" dirty="0">
                <a:solidFill>
                  <a:srgbClr val="FFFF00"/>
                </a:solidFill>
                <a:latin typeface="黑体" panose="02010609060101010101" pitchFamily="49" charset="-122"/>
                <a:ea typeface="黑体" panose="02010609060101010101" pitchFamily="49" charset="-122"/>
              </a:rPr>
              <a:t>于</a:t>
            </a:r>
            <a:r>
              <a:rPr lang="zh-CN" altLang="en-US" sz="2800" b="1" dirty="0">
                <a:solidFill>
                  <a:schemeClr val="bg1"/>
                </a:solidFill>
                <a:latin typeface="黑体" panose="02010609060101010101" pitchFamily="49" charset="-122"/>
                <a:ea typeface="黑体" panose="02010609060101010101" pitchFamily="49" charset="-122"/>
              </a:rPr>
              <a:t>生者</a:t>
            </a:r>
          </a:p>
          <a:p>
            <a:r>
              <a:rPr lang="zh-CN" altLang="en-US" sz="2800" b="1" dirty="0">
                <a:solidFill>
                  <a:schemeClr val="bg1"/>
                </a:solidFill>
                <a:latin typeface="黑体" panose="02010609060101010101" pitchFamily="49" charset="-122"/>
                <a:ea typeface="黑体" panose="02010609060101010101" pitchFamily="49" charset="-122"/>
              </a:rPr>
              <a:t>己所不欲，勿施</a:t>
            </a:r>
            <a:r>
              <a:rPr lang="zh-CN" altLang="en-US" sz="2800" b="1" u="sng" dirty="0">
                <a:solidFill>
                  <a:srgbClr val="FFFF00"/>
                </a:solidFill>
                <a:latin typeface="黑体" panose="02010609060101010101" pitchFamily="49" charset="-122"/>
                <a:ea typeface="黑体" panose="02010609060101010101" pitchFamily="49" charset="-122"/>
              </a:rPr>
              <a:t>于</a:t>
            </a:r>
            <a:r>
              <a:rPr lang="zh-CN" altLang="en-US" sz="2800" b="1" dirty="0">
                <a:solidFill>
                  <a:schemeClr val="bg1"/>
                </a:solidFill>
                <a:latin typeface="黑体" panose="02010609060101010101" pitchFamily="49" charset="-122"/>
                <a:ea typeface="黑体" panose="02010609060101010101" pitchFamily="49" charset="-122"/>
              </a:rPr>
              <a:t>人</a:t>
            </a:r>
          </a:p>
          <a:p>
            <a:r>
              <a:rPr lang="zh-CN" altLang="en-US" sz="2800" b="1" u="sng" dirty="0">
                <a:solidFill>
                  <a:srgbClr val="FFFF00"/>
                </a:solidFill>
                <a:latin typeface="黑体" panose="02010609060101010101" pitchFamily="49" charset="-122"/>
                <a:ea typeface="黑体" panose="02010609060101010101" pitchFamily="49" charset="-122"/>
              </a:rPr>
              <a:t>于</a:t>
            </a:r>
            <a:r>
              <a:rPr lang="zh-CN" altLang="en-US" sz="2800" b="1" dirty="0">
                <a:solidFill>
                  <a:schemeClr val="bg1"/>
                </a:solidFill>
                <a:latin typeface="黑体" panose="02010609060101010101" pitchFamily="49" charset="-122"/>
                <a:ea typeface="黑体" panose="02010609060101010101" pitchFamily="49" charset="-122"/>
              </a:rPr>
              <a:t>其身也，则耻师焉</a:t>
            </a:r>
          </a:p>
          <a:p>
            <a:r>
              <a:rPr lang="zh-CN" altLang="en-US" sz="2800" b="1" dirty="0">
                <a:solidFill>
                  <a:schemeClr val="bg1"/>
                </a:solidFill>
                <a:latin typeface="黑体" panose="02010609060101010101" pitchFamily="49" charset="-122"/>
                <a:ea typeface="黑体" panose="02010609060101010101" pitchFamily="49" charset="-122"/>
                <a:sym typeface="+mn-ea"/>
              </a:rPr>
              <a:t>师道之不传</a:t>
            </a:r>
            <a:r>
              <a:rPr lang="zh-CN" altLang="en-US" sz="2800" b="1" u="sng" dirty="0">
                <a:solidFill>
                  <a:srgbClr val="FFFF00"/>
                </a:solidFill>
                <a:latin typeface="黑体" panose="02010609060101010101" pitchFamily="49" charset="-122"/>
                <a:ea typeface="黑体" panose="02010609060101010101" pitchFamily="49" charset="-122"/>
                <a:sym typeface="+mn-ea"/>
              </a:rPr>
              <a:t>也</a:t>
            </a:r>
            <a:r>
              <a:rPr lang="zh-CN" altLang="en-US" sz="2800" b="1" dirty="0">
                <a:solidFill>
                  <a:schemeClr val="bg1"/>
                </a:solidFill>
                <a:latin typeface="黑体" panose="02010609060101010101" pitchFamily="49" charset="-122"/>
                <a:ea typeface="黑体" panose="02010609060101010101" pitchFamily="49" charset="-122"/>
                <a:sym typeface="+mn-ea"/>
              </a:rPr>
              <a:t>久矣</a:t>
            </a:r>
            <a:endParaRPr lang="zh-CN" altLang="en-US" sz="2800" b="1" dirty="0">
              <a:solidFill>
                <a:schemeClr val="bg1"/>
              </a:solidFill>
              <a:latin typeface="黑体" panose="02010609060101010101" pitchFamily="49" charset="-122"/>
              <a:ea typeface="黑体" panose="02010609060101010101" pitchFamily="49" charset="-122"/>
            </a:endParaRPr>
          </a:p>
          <a:p>
            <a:r>
              <a:rPr lang="zh-CN" altLang="en-US" sz="2800" b="1" dirty="0">
                <a:solidFill>
                  <a:schemeClr val="bg1"/>
                </a:solidFill>
                <a:latin typeface="黑体" panose="02010609060101010101" pitchFamily="49" charset="-122"/>
                <a:ea typeface="黑体" panose="02010609060101010101" pitchFamily="49" charset="-122"/>
                <a:sym typeface="+mn-ea"/>
              </a:rPr>
              <a:t>廉颇者，赵之良将</a:t>
            </a:r>
            <a:r>
              <a:rPr lang="zh-CN" altLang="en-US" sz="2800" b="1" u="sng" dirty="0">
                <a:solidFill>
                  <a:srgbClr val="FFFF00"/>
                </a:solidFill>
                <a:latin typeface="黑体" panose="02010609060101010101" pitchFamily="49" charset="-122"/>
                <a:ea typeface="黑体" panose="02010609060101010101" pitchFamily="49" charset="-122"/>
                <a:sym typeface="+mn-ea"/>
              </a:rPr>
              <a:t>也</a:t>
            </a:r>
            <a:endParaRPr lang="zh-CN" altLang="en-US" sz="2800" b="1" u="sng" dirty="0">
              <a:solidFill>
                <a:srgbClr val="FFFF00"/>
              </a:solidFill>
              <a:latin typeface="黑体" panose="02010609060101010101" pitchFamily="49" charset="-122"/>
              <a:ea typeface="黑体" panose="02010609060101010101" pitchFamily="49" charset="-122"/>
            </a:endParaRPr>
          </a:p>
          <a:p>
            <a:endParaRPr lang="zh-CN" altLang="en-US" sz="2800" b="1" u="sng" dirty="0">
              <a:solidFill>
                <a:srgbClr val="FFFF00"/>
              </a:solidFill>
              <a:latin typeface="黑体" panose="02010609060101010101" pitchFamily="49" charset="-122"/>
              <a:ea typeface="黑体" panose="02010609060101010101" pitchFamily="49" charset="-122"/>
            </a:endParaRPr>
          </a:p>
          <a:p>
            <a:endParaRPr lang="zh-CN" altLang="en-US" sz="2800" b="1" u="sng" dirty="0">
              <a:solidFill>
                <a:srgbClr val="FFFF00"/>
              </a:solidFill>
              <a:latin typeface="黑体" panose="02010609060101010101" pitchFamily="49" charset="-122"/>
              <a:ea typeface="黑体" panose="02010609060101010101" pitchFamily="49" charset="-122"/>
            </a:endParaRPr>
          </a:p>
        </p:txBody>
      </p:sp>
      <p:sp>
        <p:nvSpPr>
          <p:cNvPr id="81923" name="WordArt 6">
            <a:hlinkClick r:id="rId2" action="ppaction://hlinksldjump"/>
          </p:cNvPr>
          <p:cNvSpPr>
            <a:spLocks noTextEdit="1"/>
          </p:cNvSpPr>
          <p:nvPr/>
        </p:nvSpPr>
        <p:spPr>
          <a:xfrm>
            <a:off x="3059430" y="189230"/>
            <a:ext cx="3646170" cy="683260"/>
          </a:xfrm>
          <a:prstGeom prst="rect">
            <a:avLst/>
          </a:prstGeom>
        </p:spPr>
        <p:txBody>
          <a:bodyPr wrap="none" fromWordArt="1">
            <a:prstTxWarp prst="textFadeUp">
              <a:avLst>
                <a:gd name="adj" fmla="val 2968"/>
              </a:avLst>
            </a:prstTxWarp>
            <a:normAutofit/>
          </a:bodyPr>
          <a:lstStyle/>
          <a:p>
            <a:pPr algn="ctr"/>
            <a:r>
              <a:rPr lang="zh-CN" altLang="en-US" sz="3600">
                <a:ln w="12700" cap="flat" cmpd="sng">
                  <a:solidFill>
                    <a:srgbClr val="FF0000"/>
                  </a:solidFill>
                  <a:prstDash val="solid"/>
                  <a:roun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虚词的位置</a:t>
            </a:r>
          </a:p>
        </p:txBody>
      </p:sp>
      <p:sp>
        <p:nvSpPr>
          <p:cNvPr id="2" name="Rectangle 5"/>
          <p:cNvSpPr/>
          <p:nvPr/>
        </p:nvSpPr>
        <p:spPr>
          <a:xfrm>
            <a:off x="4754880" y="1875155"/>
            <a:ext cx="4249420" cy="3107690"/>
          </a:xfrm>
          <a:prstGeom prst="rect">
            <a:avLst/>
          </a:prstGeom>
          <a:noFill/>
          <a:ln w="9525">
            <a:noFill/>
          </a:ln>
        </p:spPr>
        <p:txBody>
          <a:bodyPr wrap="square" anchor="t">
            <a:spAutoFit/>
          </a:bodyPr>
          <a:lstStyle/>
          <a:p>
            <a:r>
              <a:rPr lang="zh-CN" altLang="en-US" sz="2800" b="1" dirty="0">
                <a:solidFill>
                  <a:schemeClr val="bg1"/>
                </a:solidFill>
                <a:latin typeface="黑体" panose="02010609060101010101" pitchFamily="49" charset="-122"/>
                <a:ea typeface="黑体" panose="02010609060101010101" pitchFamily="49" charset="-122"/>
                <a:sym typeface="+mn-ea"/>
              </a:rPr>
              <a:t>人</a:t>
            </a:r>
            <a:r>
              <a:rPr lang="zh-CN" altLang="en-US" sz="2800" b="1" u="sng" dirty="0">
                <a:solidFill>
                  <a:srgbClr val="FFFF00"/>
                </a:solidFill>
                <a:latin typeface="黑体" panose="02010609060101010101" pitchFamily="49" charset="-122"/>
                <a:ea typeface="黑体" panose="02010609060101010101" pitchFamily="49" charset="-122"/>
                <a:sym typeface="+mn-ea"/>
              </a:rPr>
              <a:t>而</a:t>
            </a:r>
            <a:r>
              <a:rPr lang="zh-CN" altLang="en-US" sz="2800" b="1" dirty="0">
                <a:solidFill>
                  <a:schemeClr val="bg1"/>
                </a:solidFill>
                <a:latin typeface="黑体" panose="02010609060101010101" pitchFamily="49" charset="-122"/>
                <a:ea typeface="黑体" panose="02010609060101010101" pitchFamily="49" charset="-122"/>
                <a:sym typeface="+mn-ea"/>
              </a:rPr>
              <a:t>无信，不知其可</a:t>
            </a:r>
            <a:endParaRPr lang="zh-CN" altLang="en-US" sz="2800" b="1" dirty="0">
              <a:solidFill>
                <a:schemeClr val="bg1"/>
              </a:solidFill>
              <a:latin typeface="黑体" panose="02010609060101010101" pitchFamily="49" charset="-122"/>
              <a:ea typeface="黑体" panose="02010609060101010101" pitchFamily="49" charset="-122"/>
            </a:endParaRPr>
          </a:p>
          <a:p>
            <a:r>
              <a:rPr lang="zh-CN" altLang="en-US" sz="2800" b="1" dirty="0">
                <a:solidFill>
                  <a:schemeClr val="bg1"/>
                </a:solidFill>
                <a:latin typeface="黑体" panose="02010609060101010101" pitchFamily="49" charset="-122"/>
                <a:ea typeface="黑体" panose="02010609060101010101" pitchFamily="49" charset="-122"/>
                <a:sym typeface="+mn-ea"/>
              </a:rPr>
              <a:t>野芳发</a:t>
            </a:r>
            <a:r>
              <a:rPr lang="zh-CN" altLang="en-US" sz="2800" b="1" u="sng" dirty="0">
                <a:solidFill>
                  <a:srgbClr val="FFFF00"/>
                </a:solidFill>
                <a:latin typeface="黑体" panose="02010609060101010101" pitchFamily="49" charset="-122"/>
                <a:ea typeface="黑体" panose="02010609060101010101" pitchFamily="49" charset="-122"/>
                <a:sym typeface="+mn-ea"/>
              </a:rPr>
              <a:t>而</a:t>
            </a:r>
            <a:r>
              <a:rPr lang="zh-CN" altLang="en-US" sz="2800" b="1" dirty="0">
                <a:solidFill>
                  <a:schemeClr val="bg1"/>
                </a:solidFill>
                <a:latin typeface="黑体" panose="02010609060101010101" pitchFamily="49" charset="-122"/>
                <a:ea typeface="黑体" panose="02010609060101010101" pitchFamily="49" charset="-122"/>
                <a:sym typeface="+mn-ea"/>
              </a:rPr>
              <a:t>幽香</a:t>
            </a:r>
            <a:endParaRPr lang="zh-CN" altLang="en-US" sz="2800" b="1" dirty="0">
              <a:solidFill>
                <a:schemeClr val="bg1"/>
              </a:solidFill>
              <a:latin typeface="黑体" panose="02010609060101010101" pitchFamily="49" charset="-122"/>
              <a:ea typeface="黑体" panose="02010609060101010101" pitchFamily="49" charset="-122"/>
            </a:endParaRPr>
          </a:p>
          <a:p>
            <a:r>
              <a:rPr lang="zh-CN" altLang="en-US" sz="2800" b="1" dirty="0">
                <a:solidFill>
                  <a:schemeClr val="bg1"/>
                </a:solidFill>
                <a:latin typeface="黑体" panose="02010609060101010101" pitchFamily="49" charset="-122"/>
                <a:ea typeface="黑体" panose="02010609060101010101" pitchFamily="49" charset="-122"/>
                <a:sym typeface="+mn-ea"/>
              </a:rPr>
              <a:t>黑质</a:t>
            </a:r>
            <a:r>
              <a:rPr lang="zh-CN" altLang="en-US" sz="2800" b="1" u="sng" dirty="0">
                <a:solidFill>
                  <a:srgbClr val="FFFF00"/>
                </a:solidFill>
                <a:latin typeface="黑体" panose="02010609060101010101" pitchFamily="49" charset="-122"/>
                <a:ea typeface="黑体" panose="02010609060101010101" pitchFamily="49" charset="-122"/>
                <a:sym typeface="+mn-ea"/>
              </a:rPr>
              <a:t>而</a:t>
            </a:r>
            <a:r>
              <a:rPr lang="zh-CN" altLang="en-US" sz="2800" b="1" dirty="0">
                <a:solidFill>
                  <a:schemeClr val="bg1"/>
                </a:solidFill>
                <a:latin typeface="黑体" panose="02010609060101010101" pitchFamily="49" charset="-122"/>
                <a:ea typeface="黑体" panose="02010609060101010101" pitchFamily="49" charset="-122"/>
                <a:sym typeface="+mn-ea"/>
              </a:rPr>
              <a:t>白章</a:t>
            </a:r>
            <a:endParaRPr lang="zh-CN" altLang="en-US" sz="2800" b="1" dirty="0">
              <a:solidFill>
                <a:schemeClr val="bg1"/>
              </a:solidFill>
              <a:latin typeface="黑体" panose="02010609060101010101" pitchFamily="49" charset="-122"/>
              <a:ea typeface="黑体" panose="02010609060101010101" pitchFamily="49" charset="-122"/>
            </a:endParaRPr>
          </a:p>
          <a:p>
            <a:r>
              <a:rPr lang="zh-CN" altLang="en-US" sz="2800" b="1" dirty="0">
                <a:solidFill>
                  <a:schemeClr val="bg1"/>
                </a:solidFill>
                <a:latin typeface="黑体" panose="02010609060101010101" pitchFamily="49" charset="-122"/>
                <a:ea typeface="黑体" panose="02010609060101010101" pitchFamily="49" charset="-122"/>
                <a:sym typeface="+mn-ea"/>
              </a:rPr>
              <a:t>取之于蓝，</a:t>
            </a:r>
            <a:r>
              <a:rPr lang="zh-CN" altLang="en-US" sz="2800" b="1" u="sng" dirty="0">
                <a:solidFill>
                  <a:srgbClr val="FFFF00"/>
                </a:solidFill>
                <a:latin typeface="黑体" panose="02010609060101010101" pitchFamily="49" charset="-122"/>
                <a:ea typeface="黑体" panose="02010609060101010101" pitchFamily="49" charset="-122"/>
                <a:sym typeface="+mn-ea"/>
              </a:rPr>
              <a:t>而</a:t>
            </a:r>
            <a:r>
              <a:rPr lang="zh-CN" altLang="en-US" sz="2800" b="1" dirty="0">
                <a:solidFill>
                  <a:schemeClr val="bg1"/>
                </a:solidFill>
                <a:latin typeface="黑体" panose="02010609060101010101" pitchFamily="49" charset="-122"/>
                <a:ea typeface="黑体" panose="02010609060101010101" pitchFamily="49" charset="-122"/>
                <a:sym typeface="+mn-ea"/>
              </a:rPr>
              <a:t>青于蓝。</a:t>
            </a:r>
            <a:endParaRPr lang="zh-CN" altLang="en-US" sz="2800" b="1" dirty="0">
              <a:solidFill>
                <a:schemeClr val="bg1"/>
              </a:solidFill>
              <a:latin typeface="黑体" panose="02010609060101010101" pitchFamily="49" charset="-122"/>
              <a:ea typeface="黑体" panose="02010609060101010101" pitchFamily="49" charset="-122"/>
            </a:endParaRPr>
          </a:p>
          <a:p>
            <a:endParaRPr lang="zh-CN" altLang="en-US" sz="2800" b="1" dirty="0">
              <a:solidFill>
                <a:schemeClr val="bg1"/>
              </a:solidFill>
              <a:latin typeface="黑体" panose="02010609060101010101" pitchFamily="49" charset="-122"/>
              <a:ea typeface="黑体" panose="02010609060101010101" pitchFamily="49" charset="-122"/>
            </a:endParaRPr>
          </a:p>
          <a:p>
            <a:r>
              <a:rPr lang="zh-CN" altLang="en-US" sz="2800" b="1" dirty="0">
                <a:solidFill>
                  <a:schemeClr val="bg1"/>
                </a:solidFill>
                <a:latin typeface="黑体" panose="02010609060101010101" pitchFamily="49" charset="-122"/>
                <a:ea typeface="黑体" panose="02010609060101010101" pitchFamily="49" charset="-122"/>
                <a:sym typeface="+mn-ea"/>
              </a:rPr>
              <a:t>岂非士之愿</a:t>
            </a:r>
            <a:r>
              <a:rPr lang="zh-CN" altLang="en-US" sz="2800" b="1" u="sng" dirty="0">
                <a:solidFill>
                  <a:srgbClr val="FFFF00"/>
                </a:solidFill>
                <a:latin typeface="黑体" panose="02010609060101010101" pitchFamily="49" charset="-122"/>
                <a:ea typeface="黑体" panose="02010609060101010101" pitchFamily="49" charset="-122"/>
                <a:sym typeface="+mn-ea"/>
              </a:rPr>
              <a:t>与</a:t>
            </a:r>
            <a:r>
              <a:rPr lang="zh-CN" altLang="en-US" sz="2800" b="1" dirty="0">
                <a:solidFill>
                  <a:schemeClr val="bg1"/>
                </a:solidFill>
                <a:latin typeface="黑体" panose="02010609060101010101" pitchFamily="49" charset="-122"/>
                <a:ea typeface="黑体" panose="02010609060101010101" pitchFamily="49" charset="-122"/>
                <a:sym typeface="+mn-ea"/>
              </a:rPr>
              <a:t>？</a:t>
            </a:r>
            <a:endParaRPr lang="zh-CN" altLang="en-US" sz="2800" b="1" dirty="0">
              <a:solidFill>
                <a:schemeClr val="bg1"/>
              </a:solidFill>
              <a:latin typeface="黑体" panose="02010609060101010101" pitchFamily="49" charset="-122"/>
              <a:ea typeface="黑体" panose="02010609060101010101" pitchFamily="49" charset="-122"/>
            </a:endParaRPr>
          </a:p>
          <a:p>
            <a:r>
              <a:rPr lang="zh-CN" altLang="en-US" sz="2800" b="1" u="sng" dirty="0">
                <a:solidFill>
                  <a:srgbClr val="FFFF00"/>
                </a:solidFill>
                <a:latin typeface="黑体" panose="02010609060101010101" pitchFamily="49" charset="-122"/>
                <a:ea typeface="黑体" panose="02010609060101010101" pitchFamily="49" charset="-122"/>
                <a:sym typeface="+mn-ea"/>
              </a:rPr>
              <a:t>与</a:t>
            </a:r>
            <a:r>
              <a:rPr lang="zh-CN" altLang="en-US" sz="2800" b="1" dirty="0">
                <a:solidFill>
                  <a:schemeClr val="bg1"/>
                </a:solidFill>
                <a:latin typeface="黑体" panose="02010609060101010101" pitchFamily="49" charset="-122"/>
                <a:ea typeface="黑体" panose="02010609060101010101" pitchFamily="49" charset="-122"/>
                <a:sym typeface="+mn-ea"/>
              </a:rPr>
              <a:t>人相比，远矣！</a:t>
            </a:r>
            <a:endParaRPr lang="zh-CN" altLang="en-US" sz="2800" b="1" u="sng" dirty="0">
              <a:solidFill>
                <a:srgbClr val="FFFF00"/>
              </a:solidFill>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3" cstate="print"/>
          <a:stretch>
            <a:fillRect/>
          </a:stretch>
        </p:blipFill>
        <p:spPr>
          <a:xfrm>
            <a:off x="7134860" y="5227955"/>
            <a:ext cx="1990725" cy="16002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41669">
                                            <p:txEl>
                                              <p:pRg st="0" end="0"/>
                                            </p:txEl>
                                          </p:spTgt>
                                        </p:tgtEl>
                                        <p:attrNameLst>
                                          <p:attrName>style.visibility</p:attrName>
                                        </p:attrNameLst>
                                      </p:cBhvr>
                                      <p:to>
                                        <p:strVal val="visible"/>
                                      </p:to>
                                    </p:set>
                                    <p:anim calcmode="discrete" valueType="clr">
                                      <p:cBhvr override="childStyle">
                                        <p:cTn id="7" dur="80"/>
                                        <p:tgtEl>
                                          <p:spTgt spid="24166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166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41669">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41669">
                                            <p:txEl>
                                              <p:pRg st="1" end="1"/>
                                            </p:txEl>
                                          </p:spTgt>
                                        </p:tgtEl>
                                        <p:attrNameLst>
                                          <p:attrName>style.visibility</p:attrName>
                                        </p:attrNameLst>
                                      </p:cBhvr>
                                      <p:to>
                                        <p:strVal val="visible"/>
                                      </p:to>
                                    </p:set>
                                    <p:anim calcmode="discrete" valueType="clr">
                                      <p:cBhvr override="childStyle">
                                        <p:cTn id="14" dur="80"/>
                                        <p:tgtEl>
                                          <p:spTgt spid="24166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41669">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241669">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241669">
                                            <p:txEl>
                                              <p:pRg st="2" end="2"/>
                                            </p:txEl>
                                          </p:spTgt>
                                        </p:tgtEl>
                                        <p:attrNameLst>
                                          <p:attrName>style.visibility</p:attrName>
                                        </p:attrNameLst>
                                      </p:cBhvr>
                                      <p:to>
                                        <p:strVal val="visible"/>
                                      </p:to>
                                    </p:set>
                                    <p:anim calcmode="discrete" valueType="clr">
                                      <p:cBhvr override="childStyle">
                                        <p:cTn id="21" dur="80"/>
                                        <p:tgtEl>
                                          <p:spTgt spid="241669">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41669">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241669">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241669">
                                            <p:txEl>
                                              <p:pRg st="3" end="3"/>
                                            </p:txEl>
                                          </p:spTgt>
                                        </p:tgtEl>
                                        <p:attrNameLst>
                                          <p:attrName>style.visibility</p:attrName>
                                        </p:attrNameLst>
                                      </p:cBhvr>
                                      <p:to>
                                        <p:strVal val="visible"/>
                                      </p:to>
                                    </p:set>
                                    <p:anim calcmode="discrete" valueType="clr">
                                      <p:cBhvr override="childStyle">
                                        <p:cTn id="28" dur="80"/>
                                        <p:tgtEl>
                                          <p:spTgt spid="241669">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241669">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241669">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241669">
                                            <p:txEl>
                                              <p:pRg st="5" end="5"/>
                                            </p:txEl>
                                          </p:spTgt>
                                        </p:tgtEl>
                                        <p:attrNameLst>
                                          <p:attrName>style.visibility</p:attrName>
                                        </p:attrNameLst>
                                      </p:cBhvr>
                                      <p:to>
                                        <p:strVal val="visible"/>
                                      </p:to>
                                    </p:set>
                                    <p:anim calcmode="discrete" valueType="clr">
                                      <p:cBhvr override="childStyle">
                                        <p:cTn id="35" dur="80"/>
                                        <p:tgtEl>
                                          <p:spTgt spid="241669">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241669">
                                            <p:txEl>
                                              <p:pRg st="5" end="5"/>
                                            </p:txEl>
                                          </p:spTgt>
                                        </p:tgtEl>
                                        <p:attrNameLst>
                                          <p:attrName>fillcolor</p:attrName>
                                        </p:attrNameLst>
                                      </p:cBhvr>
                                      <p:tavLst>
                                        <p:tav tm="0">
                                          <p:val>
                                            <p:clrVal>
                                              <a:schemeClr val="accent2"/>
                                            </p:clrVal>
                                          </p:val>
                                        </p:tav>
                                        <p:tav tm="50000">
                                          <p:val>
                                            <p:clrVal>
                                              <a:schemeClr val="hlink"/>
                                            </p:clrVal>
                                          </p:val>
                                        </p:tav>
                                      </p:tavLst>
                                    </p:anim>
                                    <p:set>
                                      <p:cBhvr>
                                        <p:cTn id="37" dur="80"/>
                                        <p:tgtEl>
                                          <p:spTgt spid="241669">
                                            <p:txEl>
                                              <p:pRg st="5" end="5"/>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grpId="0" nodeType="clickEffect">
                                  <p:stCondLst>
                                    <p:cond delay="0"/>
                                  </p:stCondLst>
                                  <p:iterate type="lt">
                                    <p:tmPct val="50000"/>
                                  </p:iterate>
                                  <p:childTnLst>
                                    <p:set>
                                      <p:cBhvr>
                                        <p:cTn id="41" dur="1" fill="hold">
                                          <p:stCondLst>
                                            <p:cond delay="0"/>
                                          </p:stCondLst>
                                        </p:cTn>
                                        <p:tgtEl>
                                          <p:spTgt spid="241669">
                                            <p:txEl>
                                              <p:pRg st="6" end="6"/>
                                            </p:txEl>
                                          </p:spTgt>
                                        </p:tgtEl>
                                        <p:attrNameLst>
                                          <p:attrName>style.visibility</p:attrName>
                                        </p:attrNameLst>
                                      </p:cBhvr>
                                      <p:to>
                                        <p:strVal val="visible"/>
                                      </p:to>
                                    </p:set>
                                    <p:anim calcmode="discrete" valueType="clr">
                                      <p:cBhvr override="childStyle">
                                        <p:cTn id="42" dur="80"/>
                                        <p:tgtEl>
                                          <p:spTgt spid="241669">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241669">
                                            <p:txEl>
                                              <p:pRg st="6" end="6"/>
                                            </p:txEl>
                                          </p:spTgt>
                                        </p:tgtEl>
                                        <p:attrNameLst>
                                          <p:attrName>fillcolor</p:attrName>
                                        </p:attrNameLst>
                                      </p:cBhvr>
                                      <p:tavLst>
                                        <p:tav tm="0">
                                          <p:val>
                                            <p:clrVal>
                                              <a:schemeClr val="accent2"/>
                                            </p:clrVal>
                                          </p:val>
                                        </p:tav>
                                        <p:tav tm="50000">
                                          <p:val>
                                            <p:clrVal>
                                              <a:schemeClr val="hlink"/>
                                            </p:clrVal>
                                          </p:val>
                                        </p:tav>
                                      </p:tavLst>
                                    </p:anim>
                                    <p:set>
                                      <p:cBhvr>
                                        <p:cTn id="44" dur="80"/>
                                        <p:tgtEl>
                                          <p:spTgt spid="241669">
                                            <p:txEl>
                                              <p:pRg st="6" end="6"/>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grpId="0" nodeType="clickEffect">
                                  <p:stCondLst>
                                    <p:cond delay="0"/>
                                  </p:stCondLst>
                                  <p:iterate type="lt">
                                    <p:tmPct val="50000"/>
                                  </p:iterate>
                                  <p:childTnLst>
                                    <p:set>
                                      <p:cBhvr>
                                        <p:cTn id="48" dur="1" fill="hold">
                                          <p:stCondLst>
                                            <p:cond delay="0"/>
                                          </p:stCondLst>
                                        </p:cTn>
                                        <p:tgtEl>
                                          <p:spTgt spid="241669">
                                            <p:txEl>
                                              <p:pRg st="7" end="7"/>
                                            </p:txEl>
                                          </p:spTgt>
                                        </p:tgtEl>
                                        <p:attrNameLst>
                                          <p:attrName>style.visibility</p:attrName>
                                        </p:attrNameLst>
                                      </p:cBhvr>
                                      <p:to>
                                        <p:strVal val="visible"/>
                                      </p:to>
                                    </p:set>
                                    <p:anim calcmode="discrete" valueType="clr">
                                      <p:cBhvr override="childStyle">
                                        <p:cTn id="49" dur="80"/>
                                        <p:tgtEl>
                                          <p:spTgt spid="241669">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241669">
                                            <p:txEl>
                                              <p:pRg st="7" end="7"/>
                                            </p:txEl>
                                          </p:spTgt>
                                        </p:tgtEl>
                                        <p:attrNameLst>
                                          <p:attrName>fillcolor</p:attrName>
                                        </p:attrNameLst>
                                      </p:cBhvr>
                                      <p:tavLst>
                                        <p:tav tm="0">
                                          <p:val>
                                            <p:clrVal>
                                              <a:schemeClr val="accent2"/>
                                            </p:clrVal>
                                          </p:val>
                                        </p:tav>
                                        <p:tav tm="50000">
                                          <p:val>
                                            <p:clrVal>
                                              <a:schemeClr val="hlink"/>
                                            </p:clrVal>
                                          </p:val>
                                        </p:tav>
                                      </p:tavLst>
                                    </p:anim>
                                    <p:set>
                                      <p:cBhvr>
                                        <p:cTn id="51" dur="80"/>
                                        <p:tgtEl>
                                          <p:spTgt spid="241669">
                                            <p:txEl>
                                              <p:pRg st="7" end="7"/>
                                            </p:txEl>
                                          </p:spTgt>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grpId="0" nodeType="clickEffect">
                                  <p:stCondLst>
                                    <p:cond delay="0"/>
                                  </p:stCondLst>
                                  <p:iterate type="lt">
                                    <p:tmPct val="50000"/>
                                  </p:iterate>
                                  <p:childTnLst>
                                    <p:set>
                                      <p:cBhvr>
                                        <p:cTn id="55" dur="1" fill="hold">
                                          <p:stCondLst>
                                            <p:cond delay="0"/>
                                          </p:stCondLst>
                                        </p:cTn>
                                        <p:tgtEl>
                                          <p:spTgt spid="241669">
                                            <p:txEl>
                                              <p:pRg st="8" end="8"/>
                                            </p:txEl>
                                          </p:spTgt>
                                        </p:tgtEl>
                                        <p:attrNameLst>
                                          <p:attrName>style.visibility</p:attrName>
                                        </p:attrNameLst>
                                      </p:cBhvr>
                                      <p:to>
                                        <p:strVal val="visible"/>
                                      </p:to>
                                    </p:set>
                                    <p:anim calcmode="discrete" valueType="clr">
                                      <p:cBhvr override="childStyle">
                                        <p:cTn id="56" dur="80"/>
                                        <p:tgtEl>
                                          <p:spTgt spid="241669">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241669">
                                            <p:txEl>
                                              <p:pRg st="8" end="8"/>
                                            </p:txEl>
                                          </p:spTgt>
                                        </p:tgtEl>
                                        <p:attrNameLst>
                                          <p:attrName>fillcolor</p:attrName>
                                        </p:attrNameLst>
                                      </p:cBhvr>
                                      <p:tavLst>
                                        <p:tav tm="0">
                                          <p:val>
                                            <p:clrVal>
                                              <a:schemeClr val="accent2"/>
                                            </p:clrVal>
                                          </p:val>
                                        </p:tav>
                                        <p:tav tm="50000">
                                          <p:val>
                                            <p:clrVal>
                                              <a:schemeClr val="hlink"/>
                                            </p:clrVal>
                                          </p:val>
                                        </p:tav>
                                      </p:tavLst>
                                    </p:anim>
                                    <p:set>
                                      <p:cBhvr>
                                        <p:cTn id="58" dur="80"/>
                                        <p:tgtEl>
                                          <p:spTgt spid="241669">
                                            <p:txEl>
                                              <p:pRg st="8" end="8"/>
                                            </p:txEl>
                                          </p:spTgt>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grpId="0" nodeType="clickEffect">
                                  <p:stCondLst>
                                    <p:cond delay="0"/>
                                  </p:stCondLst>
                                  <p:iterate type="lt">
                                    <p:tmPct val="50000"/>
                                  </p:iterate>
                                  <p:childTnLst>
                                    <p:set>
                                      <p:cBhvr>
                                        <p:cTn id="62" dur="1" fill="hold">
                                          <p:stCondLst>
                                            <p:cond delay="0"/>
                                          </p:stCondLst>
                                        </p:cTn>
                                        <p:tgtEl>
                                          <p:spTgt spid="241669">
                                            <p:txEl>
                                              <p:pRg st="9" end="9"/>
                                            </p:txEl>
                                          </p:spTgt>
                                        </p:tgtEl>
                                        <p:attrNameLst>
                                          <p:attrName>style.visibility</p:attrName>
                                        </p:attrNameLst>
                                      </p:cBhvr>
                                      <p:to>
                                        <p:strVal val="visible"/>
                                      </p:to>
                                    </p:set>
                                    <p:anim calcmode="discrete" valueType="clr">
                                      <p:cBhvr override="childStyle">
                                        <p:cTn id="63" dur="80"/>
                                        <p:tgtEl>
                                          <p:spTgt spid="241669">
                                            <p:txEl>
                                              <p:pRg st="9" end="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241669">
                                            <p:txEl>
                                              <p:pRg st="9" end="9"/>
                                            </p:txEl>
                                          </p:spTgt>
                                        </p:tgtEl>
                                        <p:attrNameLst>
                                          <p:attrName>fillcolor</p:attrName>
                                        </p:attrNameLst>
                                      </p:cBhvr>
                                      <p:tavLst>
                                        <p:tav tm="0">
                                          <p:val>
                                            <p:clrVal>
                                              <a:schemeClr val="accent2"/>
                                            </p:clrVal>
                                          </p:val>
                                        </p:tav>
                                        <p:tav tm="50000">
                                          <p:val>
                                            <p:clrVal>
                                              <a:schemeClr val="hlink"/>
                                            </p:clrVal>
                                          </p:val>
                                        </p:tav>
                                      </p:tavLst>
                                    </p:anim>
                                    <p:set>
                                      <p:cBhvr>
                                        <p:cTn id="65" dur="80"/>
                                        <p:tgtEl>
                                          <p:spTgt spid="241669">
                                            <p:txEl>
                                              <p:pRg st="9" end="9"/>
                                            </p:txEl>
                                          </p:spTgt>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27" presetClass="entr" presetSubtype="0" fill="hold" grpId="0" nodeType="clickEffect">
                                  <p:stCondLst>
                                    <p:cond delay="0"/>
                                  </p:stCondLst>
                                  <p:iterate type="lt">
                                    <p:tmPct val="50000"/>
                                  </p:iterate>
                                  <p:childTnLst>
                                    <p:set>
                                      <p:cBhvr>
                                        <p:cTn id="69" dur="1" fill="hold">
                                          <p:stCondLst>
                                            <p:cond delay="0"/>
                                          </p:stCondLst>
                                        </p:cTn>
                                        <p:tgtEl>
                                          <p:spTgt spid="2">
                                            <p:txEl>
                                              <p:pRg st="0" end="0"/>
                                            </p:txEl>
                                          </p:spTgt>
                                        </p:tgtEl>
                                        <p:attrNameLst>
                                          <p:attrName>style.visibility</p:attrName>
                                        </p:attrNameLst>
                                      </p:cBhvr>
                                      <p:to>
                                        <p:strVal val="visible"/>
                                      </p:to>
                                    </p:set>
                                    <p:anim calcmode="discrete" valueType="clr">
                                      <p:cBhvr override="childStyle">
                                        <p:cTn id="70" dur="80"/>
                                        <p:tgtEl>
                                          <p:spTgt spid="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2">
                                            <p:txEl>
                                              <p:pRg st="0" end="0"/>
                                            </p:txEl>
                                          </p:spTgt>
                                        </p:tgtEl>
                                        <p:attrNameLst>
                                          <p:attrName>fillcolor</p:attrName>
                                        </p:attrNameLst>
                                      </p:cBhvr>
                                      <p:tavLst>
                                        <p:tav tm="0">
                                          <p:val>
                                            <p:clrVal>
                                              <a:schemeClr val="accent2"/>
                                            </p:clrVal>
                                          </p:val>
                                        </p:tav>
                                        <p:tav tm="50000">
                                          <p:val>
                                            <p:clrVal>
                                              <a:schemeClr val="hlink"/>
                                            </p:clrVal>
                                          </p:val>
                                        </p:tav>
                                      </p:tavLst>
                                    </p:anim>
                                    <p:set>
                                      <p:cBhvr>
                                        <p:cTn id="72" dur="80"/>
                                        <p:tgtEl>
                                          <p:spTgt spid="2">
                                            <p:txEl>
                                              <p:pRg st="0" end="0"/>
                                            </p:txEl>
                                          </p:spTgt>
                                        </p:tgtEl>
                                        <p:attrNameLst>
                                          <p:attrName>fill.type</p:attrName>
                                        </p:attrNameLst>
                                      </p:cBhvr>
                                      <p:to>
                                        <p:strVal val="solid"/>
                                      </p:to>
                                    </p:set>
                                  </p:childTnLst>
                                </p:cTn>
                              </p:par>
                            </p:childTnLst>
                          </p:cTn>
                        </p:par>
                      </p:childTnLst>
                    </p:cTn>
                  </p:par>
                  <p:par>
                    <p:cTn id="73" fill="hold">
                      <p:stCondLst>
                        <p:cond delay="indefinite"/>
                      </p:stCondLst>
                      <p:childTnLst>
                        <p:par>
                          <p:cTn id="74" fill="hold">
                            <p:stCondLst>
                              <p:cond delay="0"/>
                            </p:stCondLst>
                            <p:childTnLst>
                              <p:par>
                                <p:cTn id="75" presetID="27" presetClass="entr" presetSubtype="0" fill="hold" grpId="0" nodeType="clickEffect">
                                  <p:stCondLst>
                                    <p:cond delay="0"/>
                                  </p:stCondLst>
                                  <p:iterate type="lt">
                                    <p:tmPct val="50000"/>
                                  </p:iterate>
                                  <p:childTnLst>
                                    <p:set>
                                      <p:cBhvr>
                                        <p:cTn id="76" dur="1" fill="hold">
                                          <p:stCondLst>
                                            <p:cond delay="0"/>
                                          </p:stCondLst>
                                        </p:cTn>
                                        <p:tgtEl>
                                          <p:spTgt spid="2">
                                            <p:txEl>
                                              <p:pRg st="1" end="1"/>
                                            </p:txEl>
                                          </p:spTgt>
                                        </p:tgtEl>
                                        <p:attrNameLst>
                                          <p:attrName>style.visibility</p:attrName>
                                        </p:attrNameLst>
                                      </p:cBhvr>
                                      <p:to>
                                        <p:strVal val="visible"/>
                                      </p:to>
                                    </p:set>
                                    <p:anim calcmode="discrete" valueType="clr">
                                      <p:cBhvr override="childStyle">
                                        <p:cTn id="77" dur="80"/>
                                        <p:tgtEl>
                                          <p:spTgt spid="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8" dur="80"/>
                                        <p:tgtEl>
                                          <p:spTgt spid="2">
                                            <p:txEl>
                                              <p:pRg st="1" end="1"/>
                                            </p:txEl>
                                          </p:spTgt>
                                        </p:tgtEl>
                                        <p:attrNameLst>
                                          <p:attrName>fillcolor</p:attrName>
                                        </p:attrNameLst>
                                      </p:cBhvr>
                                      <p:tavLst>
                                        <p:tav tm="0">
                                          <p:val>
                                            <p:clrVal>
                                              <a:schemeClr val="accent2"/>
                                            </p:clrVal>
                                          </p:val>
                                        </p:tav>
                                        <p:tav tm="50000">
                                          <p:val>
                                            <p:clrVal>
                                              <a:schemeClr val="hlink"/>
                                            </p:clrVal>
                                          </p:val>
                                        </p:tav>
                                      </p:tavLst>
                                    </p:anim>
                                    <p:set>
                                      <p:cBhvr>
                                        <p:cTn id="79" dur="80"/>
                                        <p:tgtEl>
                                          <p:spTgt spid="2">
                                            <p:txEl>
                                              <p:pRg st="1" end="1"/>
                                            </p:txEl>
                                          </p:spTgt>
                                        </p:tgtEl>
                                        <p:attrNameLst>
                                          <p:attrName>fill.type</p:attrName>
                                        </p:attrNameLst>
                                      </p:cBhvr>
                                      <p:to>
                                        <p:strVal val="solid"/>
                                      </p:to>
                                    </p:set>
                                  </p:childTnLst>
                                </p:cTn>
                              </p:par>
                            </p:childTnLst>
                          </p:cTn>
                        </p:par>
                      </p:childTnLst>
                    </p:cTn>
                  </p:par>
                  <p:par>
                    <p:cTn id="80" fill="hold">
                      <p:stCondLst>
                        <p:cond delay="indefinite"/>
                      </p:stCondLst>
                      <p:childTnLst>
                        <p:par>
                          <p:cTn id="81" fill="hold">
                            <p:stCondLst>
                              <p:cond delay="0"/>
                            </p:stCondLst>
                            <p:childTnLst>
                              <p:par>
                                <p:cTn id="82" presetID="27" presetClass="entr" presetSubtype="0" fill="hold" grpId="0" nodeType="clickEffect">
                                  <p:stCondLst>
                                    <p:cond delay="0"/>
                                  </p:stCondLst>
                                  <p:iterate type="lt">
                                    <p:tmPct val="50000"/>
                                  </p:iterate>
                                  <p:childTnLst>
                                    <p:set>
                                      <p:cBhvr>
                                        <p:cTn id="83" dur="1" fill="hold">
                                          <p:stCondLst>
                                            <p:cond delay="0"/>
                                          </p:stCondLst>
                                        </p:cTn>
                                        <p:tgtEl>
                                          <p:spTgt spid="2">
                                            <p:txEl>
                                              <p:pRg st="2" end="2"/>
                                            </p:txEl>
                                          </p:spTgt>
                                        </p:tgtEl>
                                        <p:attrNameLst>
                                          <p:attrName>style.visibility</p:attrName>
                                        </p:attrNameLst>
                                      </p:cBhvr>
                                      <p:to>
                                        <p:strVal val="visible"/>
                                      </p:to>
                                    </p:set>
                                    <p:anim calcmode="discrete" valueType="clr">
                                      <p:cBhvr override="childStyle">
                                        <p:cTn id="84" dur="80"/>
                                        <p:tgtEl>
                                          <p:spTgt spid="2">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5" dur="80"/>
                                        <p:tgtEl>
                                          <p:spTgt spid="2">
                                            <p:txEl>
                                              <p:pRg st="2" end="2"/>
                                            </p:txEl>
                                          </p:spTgt>
                                        </p:tgtEl>
                                        <p:attrNameLst>
                                          <p:attrName>fillcolor</p:attrName>
                                        </p:attrNameLst>
                                      </p:cBhvr>
                                      <p:tavLst>
                                        <p:tav tm="0">
                                          <p:val>
                                            <p:clrVal>
                                              <a:schemeClr val="accent2"/>
                                            </p:clrVal>
                                          </p:val>
                                        </p:tav>
                                        <p:tav tm="50000">
                                          <p:val>
                                            <p:clrVal>
                                              <a:schemeClr val="hlink"/>
                                            </p:clrVal>
                                          </p:val>
                                        </p:tav>
                                      </p:tavLst>
                                    </p:anim>
                                    <p:set>
                                      <p:cBhvr>
                                        <p:cTn id="86" dur="80"/>
                                        <p:tgtEl>
                                          <p:spTgt spid="2">
                                            <p:txEl>
                                              <p:pRg st="2" end="2"/>
                                            </p:txEl>
                                          </p:spTgt>
                                        </p:tgtEl>
                                        <p:attrNameLst>
                                          <p:attrName>fill.type</p:attrName>
                                        </p:attrNameLst>
                                      </p:cBhvr>
                                      <p:to>
                                        <p:strVal val="solid"/>
                                      </p:to>
                                    </p:set>
                                  </p:childTnLst>
                                </p:cTn>
                              </p:par>
                            </p:childTnLst>
                          </p:cTn>
                        </p:par>
                      </p:childTnLst>
                    </p:cTn>
                  </p:par>
                  <p:par>
                    <p:cTn id="87" fill="hold">
                      <p:stCondLst>
                        <p:cond delay="indefinite"/>
                      </p:stCondLst>
                      <p:childTnLst>
                        <p:par>
                          <p:cTn id="88" fill="hold">
                            <p:stCondLst>
                              <p:cond delay="0"/>
                            </p:stCondLst>
                            <p:childTnLst>
                              <p:par>
                                <p:cTn id="89" presetID="27" presetClass="entr" presetSubtype="0" fill="hold" grpId="0" nodeType="clickEffect">
                                  <p:stCondLst>
                                    <p:cond delay="0"/>
                                  </p:stCondLst>
                                  <p:iterate type="lt">
                                    <p:tmPct val="50000"/>
                                  </p:iterate>
                                  <p:childTnLst>
                                    <p:set>
                                      <p:cBhvr>
                                        <p:cTn id="90" dur="1" fill="hold">
                                          <p:stCondLst>
                                            <p:cond delay="0"/>
                                          </p:stCondLst>
                                        </p:cTn>
                                        <p:tgtEl>
                                          <p:spTgt spid="2">
                                            <p:txEl>
                                              <p:pRg st="3" end="3"/>
                                            </p:txEl>
                                          </p:spTgt>
                                        </p:tgtEl>
                                        <p:attrNameLst>
                                          <p:attrName>style.visibility</p:attrName>
                                        </p:attrNameLst>
                                      </p:cBhvr>
                                      <p:to>
                                        <p:strVal val="visible"/>
                                      </p:to>
                                    </p:set>
                                    <p:anim calcmode="discrete" valueType="clr">
                                      <p:cBhvr override="childStyle">
                                        <p:cTn id="91" dur="80"/>
                                        <p:tgtEl>
                                          <p:spTgt spid="2">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2" dur="80"/>
                                        <p:tgtEl>
                                          <p:spTgt spid="2">
                                            <p:txEl>
                                              <p:pRg st="3" end="3"/>
                                            </p:txEl>
                                          </p:spTgt>
                                        </p:tgtEl>
                                        <p:attrNameLst>
                                          <p:attrName>fillcolor</p:attrName>
                                        </p:attrNameLst>
                                      </p:cBhvr>
                                      <p:tavLst>
                                        <p:tav tm="0">
                                          <p:val>
                                            <p:clrVal>
                                              <a:schemeClr val="accent2"/>
                                            </p:clrVal>
                                          </p:val>
                                        </p:tav>
                                        <p:tav tm="50000">
                                          <p:val>
                                            <p:clrVal>
                                              <a:schemeClr val="hlink"/>
                                            </p:clrVal>
                                          </p:val>
                                        </p:tav>
                                      </p:tavLst>
                                    </p:anim>
                                    <p:set>
                                      <p:cBhvr>
                                        <p:cTn id="93" dur="80"/>
                                        <p:tgtEl>
                                          <p:spTgt spid="2">
                                            <p:txEl>
                                              <p:pRg st="3" end="3"/>
                                            </p:txEl>
                                          </p:spTgt>
                                        </p:tgtEl>
                                        <p:attrNameLst>
                                          <p:attrName>fill.type</p:attrName>
                                        </p:attrNameLst>
                                      </p:cBhvr>
                                      <p:to>
                                        <p:strVal val="solid"/>
                                      </p:to>
                                    </p:set>
                                  </p:childTnLst>
                                </p:cTn>
                              </p:par>
                            </p:childTnLst>
                          </p:cTn>
                        </p:par>
                      </p:childTnLst>
                    </p:cTn>
                  </p:par>
                  <p:par>
                    <p:cTn id="94" fill="hold">
                      <p:stCondLst>
                        <p:cond delay="indefinite"/>
                      </p:stCondLst>
                      <p:childTnLst>
                        <p:par>
                          <p:cTn id="95" fill="hold">
                            <p:stCondLst>
                              <p:cond delay="0"/>
                            </p:stCondLst>
                            <p:childTnLst>
                              <p:par>
                                <p:cTn id="96" presetID="27" presetClass="entr" presetSubtype="0" fill="hold" grpId="0" nodeType="clickEffect">
                                  <p:stCondLst>
                                    <p:cond delay="0"/>
                                  </p:stCondLst>
                                  <p:iterate type="lt">
                                    <p:tmPct val="50000"/>
                                  </p:iterate>
                                  <p:childTnLst>
                                    <p:set>
                                      <p:cBhvr>
                                        <p:cTn id="97" dur="1" fill="hold">
                                          <p:stCondLst>
                                            <p:cond delay="0"/>
                                          </p:stCondLst>
                                        </p:cTn>
                                        <p:tgtEl>
                                          <p:spTgt spid="2">
                                            <p:txEl>
                                              <p:pRg st="5" end="5"/>
                                            </p:txEl>
                                          </p:spTgt>
                                        </p:tgtEl>
                                        <p:attrNameLst>
                                          <p:attrName>style.visibility</p:attrName>
                                        </p:attrNameLst>
                                      </p:cBhvr>
                                      <p:to>
                                        <p:strVal val="visible"/>
                                      </p:to>
                                    </p:set>
                                    <p:anim calcmode="discrete" valueType="clr">
                                      <p:cBhvr override="childStyle">
                                        <p:cTn id="98" dur="80"/>
                                        <p:tgtEl>
                                          <p:spTgt spid="2">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9" dur="80"/>
                                        <p:tgtEl>
                                          <p:spTgt spid="2">
                                            <p:txEl>
                                              <p:pRg st="5" end="5"/>
                                            </p:txEl>
                                          </p:spTgt>
                                        </p:tgtEl>
                                        <p:attrNameLst>
                                          <p:attrName>fillcolor</p:attrName>
                                        </p:attrNameLst>
                                      </p:cBhvr>
                                      <p:tavLst>
                                        <p:tav tm="0">
                                          <p:val>
                                            <p:clrVal>
                                              <a:schemeClr val="accent2"/>
                                            </p:clrVal>
                                          </p:val>
                                        </p:tav>
                                        <p:tav tm="50000">
                                          <p:val>
                                            <p:clrVal>
                                              <a:schemeClr val="hlink"/>
                                            </p:clrVal>
                                          </p:val>
                                        </p:tav>
                                      </p:tavLst>
                                    </p:anim>
                                    <p:set>
                                      <p:cBhvr>
                                        <p:cTn id="100" dur="80"/>
                                        <p:tgtEl>
                                          <p:spTgt spid="2">
                                            <p:txEl>
                                              <p:pRg st="5" end="5"/>
                                            </p:txEl>
                                          </p:spTgt>
                                        </p:tgtEl>
                                        <p:attrNameLst>
                                          <p:attrName>fill.type</p:attrName>
                                        </p:attrNameLst>
                                      </p:cBhvr>
                                      <p:to>
                                        <p:strVal val="solid"/>
                                      </p:to>
                                    </p:set>
                                  </p:childTnLst>
                                </p:cTn>
                              </p:par>
                            </p:childTnLst>
                          </p:cTn>
                        </p:par>
                      </p:childTnLst>
                    </p:cTn>
                  </p:par>
                  <p:par>
                    <p:cTn id="101" fill="hold">
                      <p:stCondLst>
                        <p:cond delay="indefinite"/>
                      </p:stCondLst>
                      <p:childTnLst>
                        <p:par>
                          <p:cTn id="102" fill="hold">
                            <p:stCondLst>
                              <p:cond delay="0"/>
                            </p:stCondLst>
                            <p:childTnLst>
                              <p:par>
                                <p:cTn id="103" presetID="27" presetClass="entr" presetSubtype="0" fill="hold" grpId="0" nodeType="clickEffect">
                                  <p:stCondLst>
                                    <p:cond delay="0"/>
                                  </p:stCondLst>
                                  <p:iterate type="lt">
                                    <p:tmPct val="50000"/>
                                  </p:iterate>
                                  <p:childTnLst>
                                    <p:set>
                                      <p:cBhvr>
                                        <p:cTn id="104" dur="1" fill="hold">
                                          <p:stCondLst>
                                            <p:cond delay="0"/>
                                          </p:stCondLst>
                                        </p:cTn>
                                        <p:tgtEl>
                                          <p:spTgt spid="2">
                                            <p:txEl>
                                              <p:pRg st="6" end="6"/>
                                            </p:txEl>
                                          </p:spTgt>
                                        </p:tgtEl>
                                        <p:attrNameLst>
                                          <p:attrName>style.visibility</p:attrName>
                                        </p:attrNameLst>
                                      </p:cBhvr>
                                      <p:to>
                                        <p:strVal val="visible"/>
                                      </p:to>
                                    </p:set>
                                    <p:anim calcmode="discrete" valueType="clr">
                                      <p:cBhvr override="childStyle">
                                        <p:cTn id="105" dur="80"/>
                                        <p:tgtEl>
                                          <p:spTgt spid="2">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06" dur="80"/>
                                        <p:tgtEl>
                                          <p:spTgt spid="2">
                                            <p:txEl>
                                              <p:pRg st="6" end="6"/>
                                            </p:txEl>
                                          </p:spTgt>
                                        </p:tgtEl>
                                        <p:attrNameLst>
                                          <p:attrName>fillcolor</p:attrName>
                                        </p:attrNameLst>
                                      </p:cBhvr>
                                      <p:tavLst>
                                        <p:tav tm="0">
                                          <p:val>
                                            <p:clrVal>
                                              <a:schemeClr val="accent2"/>
                                            </p:clrVal>
                                          </p:val>
                                        </p:tav>
                                        <p:tav tm="50000">
                                          <p:val>
                                            <p:clrVal>
                                              <a:schemeClr val="hlink"/>
                                            </p:clrVal>
                                          </p:val>
                                        </p:tav>
                                      </p:tavLst>
                                    </p:anim>
                                    <p:set>
                                      <p:cBhvr>
                                        <p:cTn id="107" dur="80"/>
                                        <p:tgtEl>
                                          <p:spTgt spid="2">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9" grpId="0" build="p"/>
      <p:bldP spid="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文本框 212993"/>
          <p:cNvSpPr txBox="1"/>
          <p:nvPr/>
        </p:nvSpPr>
        <p:spPr>
          <a:xfrm>
            <a:off x="1985645" y="398780"/>
            <a:ext cx="6767830" cy="5077460"/>
          </a:xfrm>
          <a:prstGeom prst="rect">
            <a:avLst/>
          </a:prstGeom>
          <a:noFill/>
          <a:ln w="9525">
            <a:noFill/>
          </a:ln>
        </p:spPr>
        <p:txBody>
          <a:bodyPr wrap="square" anchor="t">
            <a:spAutoFit/>
          </a:bodyPr>
          <a:lstStyle/>
          <a:p>
            <a:r>
              <a:rPr lang="en-US" altLang="zh-CN" sz="3600" b="1" dirty="0">
                <a:solidFill>
                  <a:schemeClr val="bg1"/>
                </a:solidFill>
                <a:latin typeface="Arial" panose="020B0604020202020204" pitchFamily="34" charset="0"/>
                <a:ea typeface="宋体" panose="02010600030101010101" pitchFamily="2" charset="-122"/>
              </a:rPr>
              <a:t>        </a:t>
            </a:r>
            <a:r>
              <a:rPr lang="en-US" altLang="zh-CN" sz="3600" b="1" dirty="0">
                <a:solidFill>
                  <a:srgbClr val="FFFF00"/>
                </a:solidFill>
                <a:latin typeface="Arial" panose="020B0604020202020204" pitchFamily="34" charset="0"/>
                <a:ea typeface="宋体" panose="02010600030101010101" pitchFamily="2" charset="-122"/>
              </a:rPr>
              <a:t>某财主生性吝啬，聘请教书先生时，写了一张合约</a:t>
            </a:r>
            <a:r>
              <a:rPr lang="zh-CN" altLang="en-US" sz="3600" b="1" dirty="0">
                <a:solidFill>
                  <a:srgbClr val="FFFF00"/>
                </a:solidFill>
                <a:latin typeface="Arial" panose="020B0604020202020204" pitchFamily="34" charset="0"/>
                <a:ea typeface="宋体" panose="02010600030101010101" pitchFamily="2" charset="-122"/>
              </a:rPr>
              <a:t>：</a:t>
            </a:r>
            <a:r>
              <a:rPr lang="en-US" altLang="zh-CN" sz="3600" b="1" dirty="0">
                <a:solidFill>
                  <a:srgbClr val="FFFF00"/>
                </a:solidFill>
                <a:latin typeface="Arial" panose="020B0604020202020204" pitchFamily="34" charset="0"/>
                <a:ea typeface="宋体" panose="02010600030101010101" pitchFamily="2" charset="-122"/>
              </a:rPr>
              <a:t>无鸡鸭亦可无鱼肉亦可青菜一碟足矣</a:t>
            </a:r>
            <a:r>
              <a:rPr lang="zh-CN" altLang="en-US" sz="3600" b="1" dirty="0">
                <a:solidFill>
                  <a:srgbClr val="FFFF00"/>
                </a:solidFill>
                <a:latin typeface="Arial" panose="020B0604020202020204" pitchFamily="34" charset="0"/>
                <a:ea typeface="宋体" panose="02010600030101010101" pitchFamily="2" charset="-122"/>
              </a:rPr>
              <a:t>。</a:t>
            </a:r>
          </a:p>
          <a:p>
            <a:endParaRPr lang="zh-CN" altLang="en-US" sz="3600" b="1" dirty="0">
              <a:solidFill>
                <a:srgbClr val="FFFF00"/>
              </a:solidFill>
              <a:latin typeface="Arial" panose="020B0604020202020204" pitchFamily="34" charset="0"/>
              <a:ea typeface="宋体" panose="02010600030101010101" pitchFamily="2" charset="-122"/>
            </a:endParaRPr>
          </a:p>
          <a:p>
            <a:r>
              <a:rPr lang="en-US" altLang="zh-CN" sz="3600" b="1" dirty="0">
                <a:solidFill>
                  <a:srgbClr val="FFFF00"/>
                </a:solidFill>
                <a:latin typeface="Arial" panose="020B0604020202020204" pitchFamily="34" charset="0"/>
                <a:ea typeface="宋体" panose="02010600030101010101" pitchFamily="2" charset="-122"/>
              </a:rPr>
              <a:t>        </a:t>
            </a:r>
            <a:r>
              <a:rPr lang="en-US" altLang="zh-CN" sz="3600" b="1" dirty="0">
                <a:solidFill>
                  <a:schemeClr val="bg1"/>
                </a:solidFill>
                <a:latin typeface="Arial" panose="020B0604020202020204" pitchFamily="34" charset="0"/>
                <a:ea typeface="宋体" panose="02010600030101010101" pitchFamily="2" charset="-122"/>
              </a:rPr>
              <a:t>无鸡鸭亦可，无鱼肉亦可，青菜一碟足矣。</a:t>
            </a:r>
          </a:p>
          <a:p>
            <a:endParaRPr lang="en-US" altLang="zh-CN" sz="3600" b="1" dirty="0">
              <a:solidFill>
                <a:schemeClr val="bg1"/>
              </a:solidFill>
              <a:latin typeface="Arial" panose="020B0604020202020204" pitchFamily="34" charset="0"/>
              <a:ea typeface="宋体" panose="02010600030101010101" pitchFamily="2" charset="-122"/>
            </a:endParaRPr>
          </a:p>
          <a:p>
            <a:r>
              <a:rPr lang="en-US" altLang="zh-CN" sz="3600" b="1" dirty="0">
                <a:solidFill>
                  <a:schemeClr val="bg1"/>
                </a:solidFill>
                <a:latin typeface="Arial" panose="020B0604020202020204" pitchFamily="34" charset="0"/>
                <a:ea typeface="宋体" panose="02010600030101010101" pitchFamily="2" charset="-122"/>
              </a:rPr>
              <a:t>        无鸡，鸭也可，无鱼，肉亦可；青菜一碟，足矣</a:t>
            </a:r>
            <a:r>
              <a:rPr lang="zh-CN" altLang="en-US" sz="3600" b="1" dirty="0">
                <a:solidFill>
                  <a:schemeClr val="bg1"/>
                </a:solidFill>
                <a:latin typeface="Arial" panose="020B0604020202020204" pitchFamily="34" charset="0"/>
                <a:ea typeface="宋体" panose="02010600030101010101" pitchFamily="2" charset="-122"/>
              </a:rPr>
              <a:t>。</a:t>
            </a:r>
            <a:r>
              <a:rPr lang="zh-CN" altLang="en-US" sz="3200" b="1" dirty="0">
                <a:solidFill>
                  <a:srgbClr val="FFFF00"/>
                </a:solidFill>
                <a:latin typeface="Arial" panose="020B0604020202020204" pitchFamily="34" charset="0"/>
                <a:ea typeface="宋体" panose="02010600030101010101" pitchFamily="2" charset="-122"/>
              </a:rPr>
              <a:t>         </a:t>
            </a:r>
          </a:p>
        </p:txBody>
      </p:sp>
      <p:pic>
        <p:nvPicPr>
          <p:cNvPr id="12290" name="图片 212994" descr="3a3"/>
          <p:cNvPicPr>
            <a:picLocks noChangeAspect="1"/>
          </p:cNvPicPr>
          <p:nvPr/>
        </p:nvPicPr>
        <p:blipFill>
          <a:blip r:embed="rId2" cstate="print">
            <a:clrChange>
              <a:clrFrom>
                <a:srgbClr val="E8EADD"/>
              </a:clrFrom>
              <a:clrTo>
                <a:srgbClr val="E8EADD">
                  <a:alpha val="0"/>
                </a:srgbClr>
              </a:clrTo>
            </a:clrChange>
            <a:lum bright="-29999" contrast="13999"/>
          </a:blip>
          <a:srcRect t="42343" r="52180" b="6534"/>
          <a:stretch>
            <a:fillRect/>
          </a:stretch>
        </p:blipFill>
        <p:spPr>
          <a:xfrm>
            <a:off x="7956550" y="5926138"/>
            <a:ext cx="1187450" cy="931862"/>
          </a:xfrm>
          <a:prstGeom prst="rect">
            <a:avLst/>
          </a:prstGeom>
          <a:noFill/>
          <a:ln w="9525">
            <a:noFill/>
          </a:ln>
        </p:spPr>
      </p:pic>
      <p:pic>
        <p:nvPicPr>
          <p:cNvPr id="2" name="图片 1"/>
          <p:cNvPicPr>
            <a:picLocks noChangeAspect="1"/>
          </p:cNvPicPr>
          <p:nvPr/>
        </p:nvPicPr>
        <p:blipFill>
          <a:blip r:embed="rId3" cstate="print"/>
          <a:stretch>
            <a:fillRect/>
          </a:stretch>
        </p:blipFill>
        <p:spPr>
          <a:xfrm>
            <a:off x="33020" y="5076825"/>
            <a:ext cx="1952625" cy="17811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2994">
                                            <p:txEl>
                                              <p:pRg st="0" end="0"/>
                                            </p:txEl>
                                          </p:spTgt>
                                        </p:tgtEl>
                                        <p:attrNameLst>
                                          <p:attrName>style.visibility</p:attrName>
                                        </p:attrNameLst>
                                      </p:cBhvr>
                                      <p:to>
                                        <p:strVal val="visible"/>
                                      </p:to>
                                    </p:set>
                                    <p:animEffect transition="in" filter="checkerboard(across)">
                                      <p:cBhvr>
                                        <p:cTn id="7" dur="500"/>
                                        <p:tgtEl>
                                          <p:spTgt spid="21299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12994">
                                            <p:txEl>
                                              <p:pRg st="2" end="2"/>
                                            </p:txEl>
                                          </p:spTgt>
                                        </p:tgtEl>
                                        <p:attrNameLst>
                                          <p:attrName>style.visibility</p:attrName>
                                        </p:attrNameLst>
                                      </p:cBhvr>
                                      <p:to>
                                        <p:strVal val="visible"/>
                                      </p:to>
                                    </p:set>
                                    <p:animEffect transition="in" filter="checkerboard(across)">
                                      <p:cBhvr>
                                        <p:cTn id="12" dur="500"/>
                                        <p:tgtEl>
                                          <p:spTgt spid="21299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12994">
                                            <p:txEl>
                                              <p:pRg st="4" end="4"/>
                                            </p:txEl>
                                          </p:spTgt>
                                        </p:tgtEl>
                                        <p:attrNameLst>
                                          <p:attrName>style.visibility</p:attrName>
                                        </p:attrNameLst>
                                      </p:cBhvr>
                                      <p:to>
                                        <p:strVal val="visible"/>
                                      </p:to>
                                    </p:set>
                                    <p:animEffect transition="in" filter="checkerboard(across)">
                                      <p:cBhvr>
                                        <p:cTn id="17" dur="500"/>
                                        <p:tgtEl>
                                          <p:spTgt spid="21299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文本框 212993"/>
          <p:cNvSpPr txBox="1"/>
          <p:nvPr/>
        </p:nvSpPr>
        <p:spPr>
          <a:xfrm>
            <a:off x="314325" y="551180"/>
            <a:ext cx="8515350" cy="4030980"/>
          </a:xfrm>
          <a:prstGeom prst="rect">
            <a:avLst/>
          </a:prstGeom>
          <a:noFill/>
          <a:ln w="9525">
            <a:noFill/>
          </a:ln>
        </p:spPr>
        <p:txBody>
          <a:bodyPr wrap="square" anchor="t">
            <a:spAutoFit/>
          </a:bodyPr>
          <a:lstStyle/>
          <a:p>
            <a:r>
              <a:rPr lang="en-US" altLang="zh-CN" sz="3200" b="1" dirty="0">
                <a:solidFill>
                  <a:srgbClr val="FFFF00"/>
                </a:solidFill>
                <a:latin typeface="Arial" panose="020B0604020202020204" pitchFamily="34" charset="0"/>
                <a:ea typeface="宋体" panose="02010600030101010101" pitchFamily="2" charset="-122"/>
              </a:rPr>
              <a:t>        </a:t>
            </a:r>
            <a:endParaRPr lang="zh-CN" altLang="en-US" sz="3200" b="1" dirty="0">
              <a:solidFill>
                <a:srgbClr val="FFFF00"/>
              </a:solidFill>
              <a:latin typeface="Arial" panose="020B0604020202020204" pitchFamily="34" charset="0"/>
              <a:ea typeface="宋体" panose="02010600030101010101" pitchFamily="2" charset="-122"/>
            </a:endParaRPr>
          </a:p>
          <a:p>
            <a:r>
              <a:rPr lang="zh-CN" altLang="en-US" sz="3200" b="1" dirty="0">
                <a:solidFill>
                  <a:srgbClr val="FFFF00"/>
                </a:solidFill>
                <a:latin typeface="Arial" panose="020B0604020202020204" pitchFamily="34" charset="0"/>
                <a:ea typeface="宋体" panose="02010600030101010101" pitchFamily="2" charset="-122"/>
              </a:rPr>
              <a:t>       媒人为小伙介绍一女做妻：漆黑头发全无麻子脚不大周正。</a:t>
            </a:r>
          </a:p>
          <a:p>
            <a:endParaRPr lang="zh-CN" altLang="en-US" sz="3200" b="1" dirty="0">
              <a:solidFill>
                <a:schemeClr val="bg1"/>
              </a:solidFill>
              <a:latin typeface="Arial" panose="020B0604020202020204" pitchFamily="34" charset="0"/>
              <a:ea typeface="宋体" panose="02010600030101010101" pitchFamily="2" charset="-122"/>
            </a:endParaRPr>
          </a:p>
          <a:p>
            <a:r>
              <a:rPr lang="zh-CN" altLang="en-US" sz="3200" b="1" dirty="0">
                <a:solidFill>
                  <a:schemeClr val="bg1"/>
                </a:solidFill>
                <a:latin typeface="Arial" panose="020B0604020202020204" pitchFamily="34" charset="0"/>
                <a:ea typeface="宋体" panose="02010600030101010101" pitchFamily="2" charset="-122"/>
              </a:rPr>
              <a:t>       漆黑头发，全无麻子，脚不大，周正。</a:t>
            </a:r>
          </a:p>
          <a:p>
            <a:endParaRPr lang="zh-CN" altLang="en-US" sz="3200" b="1" dirty="0">
              <a:solidFill>
                <a:schemeClr val="bg1"/>
              </a:solidFill>
              <a:latin typeface="Arial" panose="020B0604020202020204" pitchFamily="34" charset="0"/>
              <a:ea typeface="宋体" panose="02010600030101010101" pitchFamily="2" charset="-122"/>
            </a:endParaRPr>
          </a:p>
          <a:p>
            <a:r>
              <a:rPr lang="zh-CN" altLang="en-US" sz="3200" b="1" dirty="0">
                <a:solidFill>
                  <a:schemeClr val="bg1"/>
                </a:solidFill>
                <a:latin typeface="Arial" panose="020B0604020202020204" pitchFamily="34" charset="0"/>
                <a:ea typeface="宋体" panose="02010600030101010101" pitchFamily="2" charset="-122"/>
              </a:rPr>
              <a:t>       漆黑，头发全无，麻子，脚不大周正。</a:t>
            </a:r>
          </a:p>
          <a:p>
            <a:r>
              <a:rPr lang="zh-CN" altLang="en-US" sz="3200" b="1" dirty="0">
                <a:solidFill>
                  <a:srgbClr val="FFFF00"/>
                </a:solidFill>
                <a:latin typeface="Arial" panose="020B0604020202020204" pitchFamily="34" charset="0"/>
                <a:ea typeface="宋体" panose="02010600030101010101" pitchFamily="2" charset="-122"/>
              </a:rPr>
              <a:t>          </a:t>
            </a:r>
          </a:p>
        </p:txBody>
      </p:sp>
      <p:pic>
        <p:nvPicPr>
          <p:cNvPr id="13314" name="图片 212994" descr="3a3"/>
          <p:cNvPicPr>
            <a:picLocks noChangeAspect="1"/>
          </p:cNvPicPr>
          <p:nvPr/>
        </p:nvPicPr>
        <p:blipFill>
          <a:blip r:embed="rId2" cstate="print">
            <a:clrChange>
              <a:clrFrom>
                <a:srgbClr val="E8EADD"/>
              </a:clrFrom>
              <a:clrTo>
                <a:srgbClr val="E8EADD">
                  <a:alpha val="0"/>
                </a:srgbClr>
              </a:clrTo>
            </a:clrChange>
            <a:lum bright="-29999" contrast="13999"/>
          </a:blip>
          <a:srcRect t="42343" r="52180" b="6534"/>
          <a:stretch>
            <a:fillRect/>
          </a:stretch>
        </p:blipFill>
        <p:spPr>
          <a:xfrm>
            <a:off x="7956550" y="5926138"/>
            <a:ext cx="1187450" cy="931862"/>
          </a:xfrm>
          <a:prstGeom prst="rect">
            <a:avLst/>
          </a:prstGeom>
          <a:noFill/>
          <a:ln w="9525">
            <a:noFill/>
          </a:ln>
        </p:spPr>
      </p:pic>
      <p:pic>
        <p:nvPicPr>
          <p:cNvPr id="3" name="图片 2"/>
          <p:cNvPicPr>
            <a:picLocks noChangeAspect="1"/>
          </p:cNvPicPr>
          <p:nvPr/>
        </p:nvPicPr>
        <p:blipFill>
          <a:blip r:embed="rId3" cstate="print"/>
          <a:stretch>
            <a:fillRect/>
          </a:stretch>
        </p:blipFill>
        <p:spPr>
          <a:xfrm>
            <a:off x="0" y="4900930"/>
            <a:ext cx="3457575" cy="1957070"/>
          </a:xfrm>
          <a:prstGeom prst="rect">
            <a:avLst/>
          </a:prstGeom>
        </p:spPr>
      </p:pic>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5164</Words>
  <Application>Microsoft Office PowerPoint</Application>
  <PresentationFormat>全屏显示(4:3)</PresentationFormat>
  <Paragraphs>326</Paragraphs>
  <Slides>70</Slides>
  <Notes>7</Notes>
  <HiddenSlides>0</HiddenSlides>
  <MMClips>0</MMClips>
  <ScaleCrop>false</ScaleCrop>
  <HeadingPairs>
    <vt:vector size="4" baseType="variant">
      <vt:variant>
        <vt:lpstr>主题</vt:lpstr>
      </vt:variant>
      <vt:variant>
        <vt:i4>3</vt:i4>
      </vt:variant>
      <vt:variant>
        <vt:lpstr>幻灯片标题</vt:lpstr>
      </vt:variant>
      <vt:variant>
        <vt:i4>70</vt:i4>
      </vt:variant>
    </vt:vector>
  </HeadingPairs>
  <TitlesOfParts>
    <vt:vector size="73" baseType="lpstr">
      <vt:lpstr>默认设计模板</vt:lpstr>
      <vt:lpstr>1_默认设计模板</vt:lpstr>
      <vt:lpstr>2_默认设计模板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vector>
  </TitlesOfParts>
  <Company>湖南师大附中</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湖南广益卫星学校</dc:title>
  <dc:subject>辨识语音</dc:subject>
  <dc:creator>李香斌</dc:creator>
  <cp:lastModifiedBy>Administrator</cp:lastModifiedBy>
  <cp:revision>528</cp:revision>
  <dcterms:created xsi:type="dcterms:W3CDTF">2006-12-17T13:57:00Z</dcterms:created>
  <dcterms:modified xsi:type="dcterms:W3CDTF">2019-02-09T02:02:57Z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2052-11.1.0.8415</vt:lpwstr>
  </property>
</Properties>
</file>