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3" r:id="rId3"/>
  </p:sldMasterIdLst>
  <p:sldIdLst>
    <p:sldId id="274" r:id="rId4"/>
    <p:sldId id="269" r:id="rId5"/>
    <p:sldId id="290" r:id="rId6"/>
    <p:sldId id="289" r:id="rId7"/>
    <p:sldId id="329" r:id="rId8"/>
    <p:sldId id="321" r:id="rId9"/>
    <p:sldId id="295" r:id="rId10"/>
    <p:sldId id="297" r:id="rId11"/>
    <p:sldId id="364" r:id="rId12"/>
    <p:sldId id="308" r:id="rId13"/>
    <p:sldId id="314" r:id="rId14"/>
    <p:sldId id="309" r:id="rId15"/>
    <p:sldId id="360" r:id="rId16"/>
    <p:sldId id="316" r:id="rId17"/>
    <p:sldId id="317" r:id="rId18"/>
    <p:sldId id="318" r:id="rId19"/>
    <p:sldId id="361" r:id="rId20"/>
    <p:sldId id="319" r:id="rId21"/>
    <p:sldId id="299" r:id="rId22"/>
    <p:sldId id="320" r:id="rId23"/>
    <p:sldId id="362" r:id="rId24"/>
    <p:sldId id="332" r:id="rId25"/>
    <p:sldId id="333" r:id="rId26"/>
    <p:sldId id="363" r:id="rId27"/>
    <p:sldId id="324" r:id="rId28"/>
    <p:sldId id="328" r:id="rId29"/>
    <p:sldId id="325" r:id="rId30"/>
    <p:sldId id="326" r:id="rId31"/>
    <p:sldId id="327" r:id="rId32"/>
    <p:sldId id="322" r:id="rId33"/>
    <p:sldId id="323" r:id="rId34"/>
    <p:sldId id="277" r:id="rId35"/>
    <p:sldId id="291" r:id="rId36"/>
    <p:sldId id="292" r:id="rId37"/>
    <p:sldId id="294" r:id="rId38"/>
    <p:sldId id="282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9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tags" Target="tags/tag338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ags" Target="../tags/tag76.xml" /><Relationship Id="rId19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tags" Target="../tags/tag159.xml" /><Relationship Id="rId17" Type="http://schemas.openxmlformats.org/officeDocument/2006/relationships/tags" Target="../tags/tag160.xml" /><Relationship Id="rId18" Type="http://schemas.openxmlformats.org/officeDocument/2006/relationships/tags" Target="../tags/tag161.xml" /><Relationship Id="rId19" Type="http://schemas.openxmlformats.org/officeDocument/2006/relationships/tags" Target="../tags/tag162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63.xml" /><Relationship Id="rId21" Type="http://schemas.openxmlformats.org/officeDocument/2006/relationships/tags" Target="../tags/tag164.xml" /><Relationship Id="rId22" Type="http://schemas.openxmlformats.org/officeDocument/2006/relationships/image" Target="../media/image1.jpeg" /><Relationship Id="rId23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6"/>
          </p:custDataLst>
        </p:nvPr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  <p:custDataLst>
              <p:tags r:id="rId17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  <p:custDataLst>
              <p:tags r:id="rId18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13" Type="http://schemas.openxmlformats.org/officeDocument/2006/relationships/tags" Target="../tags/tag237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44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image" Target="../media/image11.png" /><Relationship Id="rId6" Type="http://schemas.openxmlformats.org/officeDocument/2006/relationships/tags" Target="../tags/tag241.xml" /><Relationship Id="rId7" Type="http://schemas.openxmlformats.org/officeDocument/2006/relationships/image" Target="../media/image10.png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image" Target="../media/image12.png" /><Relationship Id="rId7" Type="http://schemas.openxmlformats.org/officeDocument/2006/relationships/tags" Target="../tags/tag24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image" Target="../media/image13.png" /><Relationship Id="rId5" Type="http://schemas.openxmlformats.org/officeDocument/2006/relationships/tags" Target="../tags/tag2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image" Target="../media/image10.png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image" Target="../media/image14.png" /><Relationship Id="rId6" Type="http://schemas.openxmlformats.org/officeDocument/2006/relationships/tags" Target="../tags/tag26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image" Target="../media/image14.png" /><Relationship Id="rId6" Type="http://schemas.openxmlformats.org/officeDocument/2006/relationships/tags" Target="../tags/tag2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8.xml" /><Relationship Id="rId3" Type="http://schemas.openxmlformats.org/officeDocument/2006/relationships/image" Target="../media/image2.png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image" Target="../media/image3.png" /><Relationship Id="rId9" Type="http://schemas.openxmlformats.org/officeDocument/2006/relationships/tags" Target="../tags/tag17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image" Target="../media/image14.png" /><Relationship Id="rId6" Type="http://schemas.openxmlformats.org/officeDocument/2006/relationships/tags" Target="../tags/tag27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79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image" Target="../media/image11.png" /><Relationship Id="rId6" Type="http://schemas.openxmlformats.org/officeDocument/2006/relationships/tags" Target="../tags/tag276.xml" /><Relationship Id="rId7" Type="http://schemas.openxmlformats.org/officeDocument/2006/relationships/image" Target="../media/image10.png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80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image" Target="../media/image15.png" /><Relationship Id="rId5" Type="http://schemas.openxmlformats.org/officeDocument/2006/relationships/tags" Target="../tags/tag28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image" Target="../media/image10.png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image" Target="../media/image2.png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97.xml" /><Relationship Id="rId3" Type="http://schemas.openxmlformats.org/officeDocument/2006/relationships/tags" Target="../tags/tag29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image" Target="../media/image2.png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image" Target="../media/image2.png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image" Target="../media/image4.png" /><Relationship Id="rId5" Type="http://schemas.openxmlformats.org/officeDocument/2006/relationships/tags" Target="../tags/tag176.xml" /><Relationship Id="rId6" Type="http://schemas.openxmlformats.org/officeDocument/2006/relationships/image" Target="../media/image2.png" /><Relationship Id="rId7" Type="http://schemas.openxmlformats.org/officeDocument/2006/relationships/tags" Target="../tags/tag177.xml" /><Relationship Id="rId8" Type="http://schemas.openxmlformats.org/officeDocument/2006/relationships/tags" Target="../tags/tag17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14.xml" /><Relationship Id="rId3" Type="http://schemas.openxmlformats.org/officeDocument/2006/relationships/tags" Target="../tags/tag31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16.xml" /><Relationship Id="rId3" Type="http://schemas.openxmlformats.org/officeDocument/2006/relationships/tags" Target="../tags/tag31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18.xml" /><Relationship Id="rId3" Type="http://schemas.openxmlformats.org/officeDocument/2006/relationships/image" Target="../media/image2.png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image" Target="../media/image16.png" /><Relationship Id="rId9" Type="http://schemas.openxmlformats.org/officeDocument/2006/relationships/tags" Target="../tags/tag32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image" Target="../media/image16.png" /><Relationship Id="rId5" Type="http://schemas.openxmlformats.org/officeDocument/2006/relationships/tags" Target="../tags/tag32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image" Target="../media/image16.png" /><Relationship Id="rId5" Type="http://schemas.openxmlformats.org/officeDocument/2006/relationships/tags" Target="../tags/tag32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image" Target="../media/image16.png" /><Relationship Id="rId5" Type="http://schemas.openxmlformats.org/officeDocument/2006/relationships/tags" Target="../tags/tag33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33.xml" /><Relationship Id="rId3" Type="http://schemas.openxmlformats.org/officeDocument/2006/relationships/image" Target="../media/image2.png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image" Target="../media/image17.png" /><Relationship Id="rId8" Type="http://schemas.openxmlformats.org/officeDocument/2006/relationships/tags" Target="../tags/tag33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image" Target="../media/image2.png" /><Relationship Id="rId5" Type="http://schemas.openxmlformats.org/officeDocument/2006/relationships/tags" Target="../tags/tag181.xml" /><Relationship Id="rId6" Type="http://schemas.openxmlformats.org/officeDocument/2006/relationships/tags" Target="../tags/tag18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3.xml" /><Relationship Id="rId3" Type="http://schemas.openxmlformats.org/officeDocument/2006/relationships/image" Target="../media/image2.png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image" Target="../media/image5.png" /><Relationship Id="rId8" Type="http://schemas.openxmlformats.org/officeDocument/2006/relationships/tags" Target="../tags/tag18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8.xml" /><Relationship Id="rId3" Type="http://schemas.openxmlformats.org/officeDocument/2006/relationships/image" Target="../media/image2.png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image" Target="../media/image6.png" /><Relationship Id="rId8" Type="http://schemas.openxmlformats.org/officeDocument/2006/relationships/tags" Target="../tags/tag19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93.xml" /><Relationship Id="rId3" Type="http://schemas.openxmlformats.org/officeDocument/2006/relationships/image" Target="../media/image2.png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image" Target="../media/image7.png" /><Relationship Id="rId8" Type="http://schemas.openxmlformats.org/officeDocument/2006/relationships/tags" Target="../tags/tag19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98.xml" /><Relationship Id="rId3" Type="http://schemas.openxmlformats.org/officeDocument/2006/relationships/image" Target="../media/image2.png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image" Target="../media/image8.png" /><Relationship Id="rId9" Type="http://schemas.openxmlformats.org/officeDocument/2006/relationships/tags" Target="../tags/tag20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image" Target="../media/image9.png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image" Target="../media/image10.png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92361" y="2166122"/>
            <a:ext cx="2749471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修辞立其诚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826499" y="3788031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高中语文选择性必修中册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639696" y="622919"/>
            <a:ext cx="640080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第1段：提出中心论点并阐释。</a:t>
            </a:r>
          </a:p>
        </p:txBody>
      </p:sp>
      <p:sp>
        <p:nvSpPr>
          <p:cNvPr id="2" name="Title 6"/>
          <p:cNvSpPr txBox="1"/>
          <p:nvPr>
            <p:custDataLst>
              <p:tags r:id="rId4"/>
            </p:custDataLst>
          </p:nvPr>
        </p:nvSpPr>
        <p:spPr>
          <a:xfrm>
            <a:off x="639696" y="1179814"/>
            <a:ext cx="640080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第2段：总说“立其诚”的三个方面的含义。</a:t>
            </a:r>
          </a:p>
        </p:txBody>
      </p:sp>
      <p:sp>
        <p:nvSpPr>
          <p:cNvPr id="3" name="Title 6"/>
          <p:cNvSpPr txBox="1"/>
          <p:nvPr>
            <p:custDataLst>
              <p:tags r:id="rId5"/>
            </p:custDataLst>
          </p:nvPr>
        </p:nvSpPr>
        <p:spPr>
          <a:xfrm>
            <a:off x="639696" y="1771634"/>
            <a:ext cx="752729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第3段：立其诚的第一个方面的含义：名实一致。</a:t>
            </a: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639696" y="2418699"/>
            <a:ext cx="731012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第4段：立其诚的第二个方面的含义：言行一致。</a:t>
            </a: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639696" y="3066399"/>
            <a:ext cx="7201535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第5段：立其诚的第三个方面的含义：表里一致。</a:t>
            </a:r>
          </a:p>
        </p:txBody>
      </p:sp>
      <p:sp>
        <p:nvSpPr>
          <p:cNvPr id="6" name="Title 6"/>
          <p:cNvSpPr txBox="1"/>
          <p:nvPr>
            <p:custDataLst>
              <p:tags r:id="rId8"/>
            </p:custDataLst>
          </p:nvPr>
        </p:nvSpPr>
        <p:spPr>
          <a:xfrm>
            <a:off x="639696" y="3690794"/>
            <a:ext cx="640080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第6段：总说“立其诚”的重要性。</a:t>
            </a:r>
          </a:p>
        </p:txBody>
      </p:sp>
      <p:sp>
        <p:nvSpPr>
          <p:cNvPr id="14" name="Title 6"/>
          <p:cNvSpPr txBox="1"/>
          <p:nvPr>
            <p:custDataLst>
              <p:tags r:id="rId9"/>
            </p:custDataLst>
          </p:nvPr>
        </p:nvSpPr>
        <p:spPr>
          <a:xfrm>
            <a:off x="639696" y="4171934"/>
            <a:ext cx="7310120" cy="8191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第7-8段：从认识世界角度论述立其诚的重要性。</a:t>
            </a:r>
          </a:p>
        </p:txBody>
      </p:sp>
      <p:sp>
        <p:nvSpPr>
          <p:cNvPr id="15" name="Title 6"/>
          <p:cNvSpPr txBox="1"/>
          <p:nvPr>
            <p:custDataLst>
              <p:tags r:id="rId10"/>
            </p:custDataLst>
          </p:nvPr>
        </p:nvSpPr>
        <p:spPr>
          <a:xfrm>
            <a:off x="639696" y="4920599"/>
            <a:ext cx="731012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第9段：从端正学风角度论述立其诚的重要性。</a:t>
            </a:r>
          </a:p>
        </p:txBody>
      </p:sp>
      <p:sp>
        <p:nvSpPr>
          <p:cNvPr id="16" name="Title 6"/>
          <p:cNvSpPr txBox="1"/>
          <p:nvPr>
            <p:custDataLst>
              <p:tags r:id="rId11"/>
            </p:custDataLst>
          </p:nvPr>
        </p:nvSpPr>
        <p:spPr>
          <a:xfrm>
            <a:off x="639696" y="5572109"/>
            <a:ext cx="7370445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第10段：从社会现实角度论述立其诚的重要性。</a:t>
            </a:r>
          </a:p>
        </p:txBody>
      </p:sp>
      <p:sp>
        <p:nvSpPr>
          <p:cNvPr id="17" name="Title 6"/>
          <p:cNvSpPr txBox="1"/>
          <p:nvPr>
            <p:custDataLst>
              <p:tags r:id="rId12"/>
            </p:custDataLst>
          </p:nvPr>
        </p:nvSpPr>
        <p:spPr>
          <a:xfrm>
            <a:off x="639696" y="6153358"/>
            <a:ext cx="731012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第11段：总结，修辞立其诚是辩证唯物主义原则。</a:t>
            </a:r>
          </a:p>
        </p:txBody>
      </p:sp>
      <p:sp>
        <p:nvSpPr>
          <p:cNvPr id="18" name="矩形 17"/>
          <p:cNvSpPr/>
          <p:nvPr>
            <p:custDataLst>
              <p:tags r:id="rId13"/>
            </p:custDataLst>
          </p:nvPr>
        </p:nvSpPr>
        <p:spPr>
          <a:xfrm rot="3071349">
            <a:off x="6403470" y="3337553"/>
            <a:ext cx="6866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清理文章思路</a:t>
            </a:r>
            <a:r>
              <a:rPr lang="en-US" altLang="zh-CN" sz="28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—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概括全文的结构</a:t>
            </a:r>
            <a:r>
              <a:rPr lang="zh-CN" altLang="en-US" sz="2800" b="1" spc="200" smtClean="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层次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3"/>
      <p:bldP spid="2" grpId="4"/>
      <p:bldP spid="3" grpId="5"/>
      <p:bldP spid="4" grpId="6"/>
      <p:bldP spid="5" grpId="7"/>
      <p:bldP spid="6" grpId="8"/>
      <p:bldP spid="14" grpId="9"/>
      <p:bldP spid="15" grpId="10"/>
      <p:bldP spid="16" grpId="11"/>
      <p:bldP spid="17" grpId="1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665136" y="2150101"/>
            <a:ext cx="10417262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第一部分（第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段）：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提出论题：修辞立其诚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部分（第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2-5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段）：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解释题目内涵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“立其诚”的三层含义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：名实一致、言行一致、表里一致。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部分（第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6-10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段）：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论证分析“修辞立其诚”的论题：学说、言论、文章，立其诚；哲学与科学的目的在于追求真理，立其诚；正确地认识世界，改造世界，立其诚；端正学风，立其诚；说话、表达，立其诚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部分（第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升华认识。“修辞立其诚”是一个唯物主义的原则，唯物主义是科学研究的真实基础。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itle 6"/>
          <p:cNvSpPr txBox="1"/>
          <p:nvPr>
            <p:custDataLst>
              <p:tags r:id="rId4"/>
            </p:custDataLst>
          </p:nvPr>
        </p:nvSpPr>
        <p:spPr>
          <a:xfrm>
            <a:off x="7288358" y="681566"/>
            <a:ext cx="4073525" cy="1229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</a:pPr>
            <a:endParaRPr lang="zh-CN" altLang="en-US" sz="32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931962" y="1034953"/>
            <a:ext cx="6866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清理文章思路</a:t>
            </a:r>
            <a:r>
              <a:rPr lang="en-US" altLang="zh-CN" sz="28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—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概括全文的结构</a:t>
            </a:r>
            <a:r>
              <a:rPr lang="zh-CN" altLang="en-US" sz="2800" b="1" spc="200" smtClean="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层次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443547" y="1068744"/>
            <a:ext cx="3682392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清理文章思路</a:t>
            </a:r>
          </a:p>
        </p:txBody>
      </p:sp>
      <p:sp>
        <p:nvSpPr>
          <p:cNvPr id="24" name="Title 6"/>
          <p:cNvSpPr txBox="1"/>
          <p:nvPr>
            <p:custDataLst>
              <p:tags r:id="rId4"/>
            </p:custDataLst>
          </p:nvPr>
        </p:nvSpPr>
        <p:spPr>
          <a:xfrm>
            <a:off x="349972" y="3154594"/>
            <a:ext cx="3431540" cy="1229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文章的结构方式</a:t>
            </a:r>
          </a:p>
        </p:txBody>
      </p:sp>
      <p:sp>
        <p:nvSpPr>
          <p:cNvPr id="25" name="文本框 1"/>
          <p:cNvSpPr txBox="1"/>
          <p:nvPr>
            <p:custDataLst>
              <p:tags r:id="rId5"/>
            </p:custDataLst>
          </p:nvPr>
        </p:nvSpPr>
        <p:spPr>
          <a:xfrm>
            <a:off x="4125939" y="3239684"/>
            <a:ext cx="775970" cy="229108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 rtl="0" eaLnBrk="1" fontAlgn="auto" latinLnBrk="0" hangingPunct="1">
              <a:lnSpc>
                <a:spcPct val="150000"/>
              </a:lnSpc>
            </a:pP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  修辞立其诚</a:t>
            </a:r>
            <a:endParaRPr lang="en-US" altLang="zh-CN" sz="24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6" name="文本框 2"/>
          <p:cNvSpPr txBox="1"/>
          <p:nvPr>
            <p:custDataLst>
              <p:tags r:id="rId6"/>
            </p:custDataLst>
          </p:nvPr>
        </p:nvSpPr>
        <p:spPr>
          <a:xfrm>
            <a:off x="5149559" y="3239049"/>
            <a:ext cx="1250315" cy="495935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是什么</a:t>
            </a:r>
          </a:p>
        </p:txBody>
      </p:sp>
      <p:sp>
        <p:nvSpPr>
          <p:cNvPr id="27" name="文本框 2"/>
          <p:cNvSpPr txBox="1"/>
          <p:nvPr>
            <p:custDataLst>
              <p:tags r:id="rId7"/>
            </p:custDataLst>
          </p:nvPr>
        </p:nvSpPr>
        <p:spPr>
          <a:xfrm>
            <a:off x="5101934" y="4136939"/>
            <a:ext cx="1250315" cy="495935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zh-CN" altLang="en-US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为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什么</a:t>
            </a:r>
          </a:p>
        </p:txBody>
      </p:sp>
      <p:sp>
        <p:nvSpPr>
          <p:cNvPr id="28" name="文本框 2"/>
          <p:cNvSpPr txBox="1"/>
          <p:nvPr>
            <p:custDataLst>
              <p:tags r:id="rId8"/>
            </p:custDataLst>
          </p:nvPr>
        </p:nvSpPr>
        <p:spPr>
          <a:xfrm>
            <a:off x="5101934" y="5034194"/>
            <a:ext cx="1250315" cy="495935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zh-CN" altLang="en-US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怎么办</a:t>
            </a:r>
          </a:p>
        </p:txBody>
      </p:sp>
      <p:sp>
        <p:nvSpPr>
          <p:cNvPr id="29" name="文本框 8"/>
          <p:cNvSpPr txBox="1"/>
          <p:nvPr>
            <p:custDataLst>
              <p:tags r:id="rId9"/>
            </p:custDataLst>
          </p:nvPr>
        </p:nvSpPr>
        <p:spPr>
          <a:xfrm>
            <a:off x="6535764" y="3239684"/>
            <a:ext cx="736600" cy="228981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indent="133985" algn="just" rtl="0" eaLnBrk="1" fontAlgn="auto" latinLnBrk="0" hangingPunct="1">
              <a:lnSpc>
                <a:spcPct val="150000"/>
              </a:lnSpc>
            </a:pPr>
            <a:r>
              <a:rPr lang="en-US" altLang="zh-CN" sz="2400" b="1" kern="1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  层层递进</a:t>
            </a:r>
          </a:p>
        </p:txBody>
      </p:sp>
      <p:sp>
        <p:nvSpPr>
          <p:cNvPr id="30" name="文本框 5"/>
          <p:cNvSpPr txBox="1"/>
          <p:nvPr>
            <p:custDataLst>
              <p:tags r:id="rId10"/>
            </p:custDataLst>
          </p:nvPr>
        </p:nvSpPr>
        <p:spPr>
          <a:xfrm>
            <a:off x="7407619" y="3239684"/>
            <a:ext cx="3320415" cy="779145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名实一致  言行一致  表里一致（并列式）</a:t>
            </a:r>
          </a:p>
        </p:txBody>
      </p:sp>
      <p:sp>
        <p:nvSpPr>
          <p:cNvPr id="31" name="文本框 5"/>
          <p:cNvSpPr txBox="1"/>
          <p:nvPr>
            <p:custDataLst>
              <p:tags r:id="rId11"/>
            </p:custDataLst>
          </p:nvPr>
        </p:nvSpPr>
        <p:spPr>
          <a:xfrm>
            <a:off x="7407619" y="4128049"/>
            <a:ext cx="3320415" cy="779145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认识世界  端正学风  社会现实（并列式）</a:t>
            </a:r>
          </a:p>
        </p:txBody>
      </p:sp>
      <p:sp>
        <p:nvSpPr>
          <p:cNvPr id="32" name="文本框 5"/>
          <p:cNvSpPr txBox="1"/>
          <p:nvPr>
            <p:custDataLst>
              <p:tags r:id="rId12"/>
            </p:custDataLst>
          </p:nvPr>
        </p:nvSpPr>
        <p:spPr>
          <a:xfrm>
            <a:off x="7407619" y="5027844"/>
            <a:ext cx="3320415" cy="50292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坚持辩证唯物主义原则</a:t>
            </a:r>
          </a:p>
        </p:txBody>
      </p:sp>
      <p:sp>
        <p:nvSpPr>
          <p:cNvPr id="33" name="文本框 8"/>
          <p:cNvSpPr txBox="1"/>
          <p:nvPr>
            <p:custDataLst>
              <p:tags r:id="rId13"/>
            </p:custDataLst>
          </p:nvPr>
        </p:nvSpPr>
        <p:spPr>
          <a:xfrm>
            <a:off x="10862654" y="3239049"/>
            <a:ext cx="736600" cy="229108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indent="133985" algn="just" rtl="0" eaLnBrk="1" fontAlgn="auto" latinLnBrk="0" hangingPunct="1">
              <a:lnSpc>
                <a:spcPct val="150000"/>
              </a:lnSpc>
            </a:pPr>
            <a:r>
              <a:rPr lang="en-US" altLang="zh-CN" sz="2400" b="1" kern="1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Times New Roman" panose="02020603050405020304"/>
              </a:rPr>
              <a:t>    总分总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2"/>
      <p:bldP spid="26" grpId="3"/>
      <p:bldP spid="27" grpId="4"/>
      <p:bldP spid="28" grpId="5"/>
      <p:bldP spid="29" grpId="6"/>
      <p:bldP spid="30" grpId="7"/>
      <p:bldP spid="31" grpId="8"/>
      <p:bldP spid="32" grpId="9"/>
      <p:bldP spid="33" grpId="1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0"/>
          <p:cNvSpPr/>
          <p:nvPr>
            <p:custDataLst>
              <p:tags r:id="rId4"/>
            </p:custDataLst>
          </p:nvPr>
        </p:nvSpPr>
        <p:spPr>
          <a:xfrm>
            <a:off x="0" y="1142982"/>
            <a:ext cx="12192098" cy="4572036"/>
          </a:xfrm>
          <a:prstGeom prst="rect">
            <a:avLst/>
          </a:prstGeom>
          <a:solidFill>
            <a:schemeClr val="dk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1050" y="1525270"/>
            <a:ext cx="5184140" cy="4074795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2713" b="2713"/>
          <a:stretch>
            <a:fillRect/>
          </a:stretch>
        </p:blipFill>
        <p:spPr>
          <a:xfrm>
            <a:off x="1371611" y="1828815"/>
            <a:ext cx="3962425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400851" y="3048024"/>
            <a:ext cx="518163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明确写法</a:t>
            </a: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0" y="940967"/>
            <a:ext cx="9958705" cy="285101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开头引用《易传·文言》中的“修辞立其诚”这句话，引出全文的中心论点。</a:t>
            </a: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78941" y="741322"/>
            <a:ext cx="10521618" cy="526373"/>
          </a:xfrm>
          <a:prstGeom prst="rect">
            <a:avLst/>
          </a:prstGeom>
        </p:spPr>
        <p:txBody>
          <a:bodyPr wrap="square" anchor="b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3200" b="1" i="0" kern="1200" cap="none" spc="300" normalizeH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rPr>
              <a:t>这篇文章在在写法上给了我们那些有益的启示？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792480" y="3791980"/>
            <a:ext cx="8633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古言，既充分论证了文章的中心论点，增强了文章的说服力，又丰富了文章内容，增强了文章的文化底蕴。</a:t>
            </a:r>
          </a:p>
        </p:txBody>
      </p:sp>
      <p:pic>
        <p:nvPicPr>
          <p:cNvPr id="7" name="图片 1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0185" y="434400"/>
            <a:ext cx="1469077" cy="2777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3937" y="1149436"/>
            <a:ext cx="10034150" cy="204152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第七段引用《管子》书中《心术上》的话，论证认识客观世界要舍弃自己的主观偏见，力求认识外物的本来面目。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021028" y="3632817"/>
            <a:ext cx="87073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85750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好论证结构。比如本文把层进式、总分式、并列式三种方式结合起来。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951315" y="1568690"/>
            <a:ext cx="10581657" cy="182499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第九段引用《汉书·儒林传》中经师辕固曾对公孙弘的话，告诫人们不要说假话以讨好时尚。</a:t>
            </a:r>
          </a:p>
        </p:txBody>
      </p:sp>
      <p:pic>
        <p:nvPicPr>
          <p:cNvPr id="4" name="图片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8049" y="3020284"/>
            <a:ext cx="3741908" cy="374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装饰 1"/>
          <p:cNvSpPr/>
          <p:nvPr>
            <p:custDataLst>
              <p:tags r:id="rId3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2364" r="2364"/>
          <a:stretch>
            <a:fillRect/>
          </a:stretch>
        </p:blipFill>
        <p:spPr>
          <a:xfrm>
            <a:off x="609605" y="1066809"/>
            <a:ext cx="5100320" cy="4572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319567" y="3048000"/>
            <a:ext cx="465331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理解重要句子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73905" y="2067261"/>
            <a:ext cx="8537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79400" algn="ctr"/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只有正确地认识世界，才能有效地改造世界。</a:t>
            </a:r>
            <a:r>
              <a:rPr lang="en-US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</a:t>
            </a:r>
            <a:endParaRPr 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329277" y="3544809"/>
            <a:ext cx="960233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人类的主体性，主要在于能改造世界，但改造世界应以正确的认识为依据。对于世界的正确认识是改造世界的基本条件。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0700" y="41513"/>
            <a:ext cx="6411300" cy="1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64317" y="2175191"/>
            <a:ext cx="1102577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《心术上》说： “因也者，无益无损也。……因也者，舍己而以物为法者也。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862965" y="3571257"/>
            <a:ext cx="1057186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所谓顺应，就是不增不减。......所谓顺应，就是舍弃自己的主观成见而以外物为法则。意思是，认识事物时要尊重事物的本来情况，力求客观。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0700" y="41513"/>
            <a:ext cx="6411300" cy="1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3036" y="72649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</a:t>
            </a: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入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30623" y="3572682"/>
            <a:ext cx="9719756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叶圣陶说：“作文这件事，离不开生活，生活充实到什么程度，才会做成什么文字。否则就会陷入不切实际的唯技艺论。”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63036" y="1624431"/>
            <a:ext cx="9787343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唯天下至诚，为能经纶天下之大经，立天下之大本，知天下之化育。（《礼记·中庸》）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0" y="4329367"/>
            <a:ext cx="2863979" cy="28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303655" y="2398395"/>
            <a:ext cx="911018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齐诗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的经师辕固曾对公孙弘说：“务正学以言，无曲学以阿世。”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303655" y="3626124"/>
            <a:ext cx="1013870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做学问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一定要端正学风，不要歪曲学术来迎合世俗。更不能违反了追求真理的学术宗旨。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0700" y="41513"/>
            <a:ext cx="6411300" cy="1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0"/>
          <p:cNvSpPr/>
          <p:nvPr>
            <p:custDataLst>
              <p:tags r:id="rId4"/>
            </p:custDataLst>
          </p:nvPr>
        </p:nvSpPr>
        <p:spPr>
          <a:xfrm>
            <a:off x="0" y="1142982"/>
            <a:ext cx="12192098" cy="4572036"/>
          </a:xfrm>
          <a:prstGeom prst="rect">
            <a:avLst/>
          </a:prstGeom>
          <a:solidFill>
            <a:schemeClr val="dk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1050" y="1525270"/>
            <a:ext cx="5184140" cy="4074795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2713" b="2713"/>
          <a:stretch>
            <a:fillRect/>
          </a:stretch>
        </p:blipFill>
        <p:spPr>
          <a:xfrm>
            <a:off x="1371611" y="1828815"/>
            <a:ext cx="3962425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400851" y="3048024"/>
            <a:ext cx="518163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609600" y="1033145"/>
            <a:ext cx="11160125" cy="868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24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古人曾说：“为人要直，为文要曲。”而《修辞立其诚》强调作文、为人都要说真话、讲实话。二者在为文的要求方面是否矛盾？为什么？</a:t>
            </a: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609600" y="2249805"/>
            <a:ext cx="10972800" cy="160274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例1：不矛盾。“为文要曲”中的“曲”侧重指文章的外在形式，如在构思、选材、立意、语言方面，讲究情节曲折、谋篇不单调、立意含蓄、善用曲笔等。而《修辞立其诚》强调作文、为人都要说真话、讲实话，侧重指文章的内容要真实，要表达自己的真实感情，形式是为内容服务的，“曲”的形式有时反而会更有助于表达“真”的内容。</a:t>
            </a:r>
          </a:p>
        </p:txBody>
      </p:sp>
      <p:sp>
        <p:nvSpPr>
          <p:cNvPr id="4" name="Title 6"/>
          <p:cNvSpPr txBox="1"/>
          <p:nvPr>
            <p:custDataLst>
              <p:tags r:id="rId5"/>
            </p:custDataLst>
          </p:nvPr>
        </p:nvSpPr>
        <p:spPr>
          <a:xfrm>
            <a:off x="609600" y="4316009"/>
            <a:ext cx="10972800" cy="185483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例2：矛盾。人们常说“文如其人”“言为心声”，文章有时候能如实的反映一个人的内心想法、品德修养。一个正直的人，他的文章会充满浩然之气；一个虚伪的人，特德文章会假话连篇。因此，“为文要曲”和强调作文、为人都要说真话、讲实话在某种程度上是矛盾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810981" y="1079415"/>
            <a:ext cx="107099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“修辞立其诚”这一核心观点对于我们立身处世和治学具有重要的启发意义，请联系现实，结合文本，思考其在当下的意义。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90" y="2498725"/>
            <a:ext cx="9160184" cy="3359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装饰 1"/>
          <p:cNvSpPr/>
          <p:nvPr>
            <p:custDataLst>
              <p:tags r:id="rId3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2364" r="2364"/>
          <a:stretch>
            <a:fillRect/>
          </a:stretch>
        </p:blipFill>
        <p:spPr>
          <a:xfrm>
            <a:off x="609605" y="1066809"/>
            <a:ext cx="5100320" cy="4572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319567" y="3048000"/>
            <a:ext cx="465331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309245" y="633095"/>
            <a:ext cx="2388870" cy="607695"/>
            <a:chOff x="487" y="997"/>
            <a:chExt cx="3762" cy="957"/>
          </a:xfrm>
        </p:grpSpPr>
        <p:pic>
          <p:nvPicPr>
            <p:cNvPr id="3" name="图片 1" descr="组48325同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7" y="997"/>
              <a:ext cx="3762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59" y="1144"/>
              <a:ext cx="223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smtClean="0">
                  <a:solidFill>
                    <a:srgbClr val="EF7509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课后练习</a:t>
              </a:r>
              <a:endPara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78942" y="1517204"/>
            <a:ext cx="11615350" cy="4848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19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下面的文字，完成问题。</a:t>
            </a:r>
            <a:endParaRPr lang="zh-CN" altLang="zh-CN" sz="19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ct val="0"/>
              </a:spcAft>
            </a:pP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和谐社会是我们的共同追求。要和谐必有诚。</a:t>
            </a:r>
            <a:endParaRPr lang="zh-CN" altLang="zh-CN" sz="19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ct val="0"/>
              </a:spcAft>
            </a:pP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诚是和谐的前提和基础。正是刘备与诸葛亮彼此坦诚相待，才使君臣关系如鱼水般和谐。可以说，离开诚谈和谐，无异于（ </a:t>
            </a: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形式上轰轰烈烈，结果却是一无所获。不难想象，人与人之间失去了诚，交流时就会“话到嘴边留半句”；合作时就会“明是一盆火，暗是一把刀”；做事时就会“未肯全抛一片心”。如果人与人之间关系如此，社会和谐就很难实现。</a:t>
            </a:r>
            <a:endParaRPr lang="zh-CN" altLang="zh-CN" sz="19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19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zh-CN" sz="19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19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，还是维系和谐的润滑剂。诚是和谐持续发展的保障。“开心见诚，无所隐伏”，人与人之间讲诚信可以延伸和谐之路。原本和谐的关系，不靠真诚维系，结果和谐也会丧失。蔺相如与廉颇（ </a:t>
            </a: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），和谐共处，齐心协力辅佐赵王，而在蔺相如“位在廉颇之右”后两人关系产生裂痕，正是蔺相如的坦诚、大度使“将相和”的佳话（ </a:t>
            </a: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）。当前，在我们努力建设和谐社会的过程中，“毒奶粉”“地沟油”等缺乏诚信的事件的出现，危害到了社会的和谐和稳定。没有诚信作为保障，社会和谐很难长久维系</a:t>
            </a:r>
            <a:r>
              <a:rPr lang="zh-CN" altLang="zh-CN" sz="19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9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34313" y="1725471"/>
            <a:ext cx="10964562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。那些表面的和谐，禁不住诚的检验，在诚的面前就会原形毕露。孙、刘联盟这个因利益建立起来的假和谐，不就在关羽被杀之后而（ </a:t>
            </a: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）了吗？</a:t>
            </a:r>
          </a:p>
          <a:p>
            <a:pPr indent="266700">
              <a:lnSpc>
                <a:spcPct val="150000"/>
              </a:lnSpc>
              <a:spcAft>
                <a:spcPct val="0"/>
              </a:spcAft>
            </a:pP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要和谐必有诚。要想诚满天下，只靠教育不靠法律是不成的。对有诚信不良记录的，对违约诈骗的，就要靠制度约束，靠法律制裁，不仅使之得不到便宜，而且让其处处碰壁。</a:t>
            </a:r>
          </a:p>
          <a:p>
            <a:pPr indent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有了诚，和谐才能维系；有了诚，和谐才能经受住考验；有了诚，和谐才能长久。 </a:t>
            </a:r>
            <a:r>
              <a:rPr lang="en-US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1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如此，才能让“诚果”累累，才可使和谐满园。</a:t>
            </a:r>
            <a:endParaRPr lang="zh-CN" altLang="en-US" sz="19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309245" y="641484"/>
            <a:ext cx="2388870" cy="607695"/>
            <a:chOff x="487" y="997"/>
            <a:chExt cx="3762" cy="957"/>
          </a:xfrm>
        </p:grpSpPr>
        <p:pic>
          <p:nvPicPr>
            <p:cNvPr id="3" name="图片 1" descr="组48325同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7" y="997"/>
              <a:ext cx="3762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59" y="1144"/>
              <a:ext cx="223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smtClean="0">
                  <a:solidFill>
                    <a:srgbClr val="EF7509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课后练习</a:t>
              </a:r>
              <a:endPara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571644" y="1794378"/>
            <a:ext cx="98656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依次填入文中括号内的词语，全都恰当的一项是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)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缘木求鱼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文武双全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如雷贯耳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烟消云散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缘木求鱼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一文一武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千古流传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烟消云散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临渊羡鱼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一文一武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如雷贯耳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不了了之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临渊羡鱼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文武双全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千古流传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不了了之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7689620" y="1627968"/>
            <a:ext cx="500458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309245" y="633095"/>
            <a:ext cx="2388870" cy="607695"/>
            <a:chOff x="487" y="997"/>
            <a:chExt cx="3762" cy="957"/>
          </a:xfrm>
        </p:grpSpPr>
        <p:pic>
          <p:nvPicPr>
            <p:cNvPr id="3" name="图片 1" descr="组48325同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7" y="997"/>
              <a:ext cx="3762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59" y="1144"/>
              <a:ext cx="223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smtClean="0">
                  <a:solidFill>
                    <a:srgbClr val="EF7509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课后练习</a:t>
              </a:r>
              <a:endPara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667265" y="1759201"/>
            <a:ext cx="104785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文中画框的句子可改写成：“诚是维系和谐，使和谐经受住考验、变得长久的重要手段。”从语意上看二者基本相同，但原文表达效果更好，为什么？</a:t>
            </a: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947352" y="3888170"/>
            <a:ext cx="963827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①原文句式整齐，每句“有了诚”单独成句，构成排比，有突出强调的作用，且气势更强</a:t>
            </a:r>
            <a:r>
              <a:rPr lang="zh-CN" alt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原文的表述和后文的“如此”语意衔接更连贯。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93124" y="1822275"/>
            <a:ext cx="102808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请在文中画横线的①②两处补写恰当的语句，使整段文字语意完整连贯，内容贴切，逻辑严密，每处不超过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个字。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643775" y="4369571"/>
            <a:ext cx="757130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①诚不仅是建立和谐的基石；②诚还能检验和谐的真伪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63036" y="2230068"/>
            <a:ext cx="1045568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教学目标：</a:t>
            </a:r>
          </a:p>
          <a:p>
            <a:pPr fontAlgn="base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1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．扫清生字词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,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了解作者及写作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背景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方正北魏楷书简体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2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、归纳课文各部分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大意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方正北魏楷书简体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3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、感知文章内容，把握文章的核心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观点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方正北魏楷书简体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4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、思考“立其诚”对立身处世的启发意义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46852" y="4176584"/>
            <a:ext cx="3945148" cy="2447971"/>
          </a:xfrm>
          <a:prstGeom prst="rect">
            <a:avLst/>
          </a:prstGeom>
        </p:spPr>
      </p:pic>
      <p:pic>
        <p:nvPicPr>
          <p:cNvPr id="10" name="图片 1" descr="组48325同意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400" y="658813"/>
            <a:ext cx="355123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0438" y="752475"/>
            <a:ext cx="311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61319" y="1843383"/>
            <a:ext cx="109975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生活中的表达，有人偏重“真”，有人偏重“美”，请你在“相对于真我更喜欢美的表达”与“相对于美我更喜欢真的表达”中任选一个观点，简述理由。要求：语言准确、生动，至少使用一种修辞手法，不少于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75503" y="1108658"/>
            <a:ext cx="1079980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zh-CN" sz="20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zh-CN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一：相对于美我更喜欢真的表达。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理由：古语说“信言不美，美言不信”，世上从来不缺乏虚伪的花言巧语，缺乏的是真诚的金玉良言。“真”是本，“美”是末，只有表达“真”了，“美”才会有意义；再“美”的表达缺乏“真”的前提，都不过是镜花水月。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观点二：相对于真我更喜欢美的表达。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理由：古语说“言之无文，行而不远”，对于表达来说，“真”固然很重要，但没有艺术的修饰，没有美感，就会像顽石璞玉，终会湮没无闻。“真”是表达的基础，但“美”是表达的更高追求，我们追求“真”，更应追求“美”</a:t>
            </a:r>
            <a:r>
              <a:rPr lang="zh-CN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佳作展示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2995979" y="753236"/>
            <a:ext cx="81061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人民日报人民论坛：表达当守正，修辞立其诚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89167" y="1739177"/>
            <a:ext cx="1137332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“人人都有麦克风”的时代，一些个性十足的表达方式在网络上层出不穷，折射出年轻网民活跃多样的思想观念，与他们求新求变的特点互为表里。但近来，所谓“跪求体”“哭晕体”在一些网络媒体的标题、正文中频频出现，其浮夸荒诞的文风，却令不少读者感到不适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“跪求”</a:t>
            </a:r>
            <a:r>
              <a:rPr lang="zh-CN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“哭晕”本是形容急切心态和忧伤情绪的网言网语，却成为少数网站、微信公号制作标题的“口头禅”。一款“炫酷”的国产LED电风扇发售，“老外纷纷跪求购买链接”；央行公示百行征信的个人征信业务申请，“有人却哭晕在厕所”……如果说这样的标题只是夸大其词，那么，某国遭遇金融风暴而“跪求中国伸出援手”等内容则纯属子虚乌有。有网友说：“跪求体”“哭晕体”横空出世，配合“惊天一响”“全球震惊”等词语，感觉假得不能再假了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24" descr="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3107" y="5511976"/>
            <a:ext cx="2699007" cy="121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25907" y="1143323"/>
            <a:ext cx="11381208" cy="38164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媒体行文浮夸，背后是“眼球情结”在作祟。修饰文辞，创新表达无可厚非，但裁剪素材、哗众取宠，则少了一份真诚，也容易助推谣言肆虐。当网络流量与广告收益挂钩，“眼球情结”就与“营销心态”结成了同盟，于是，一些新闻信息产品变成了待价而沽的商品，唯“买家”需求马首是瞻。长此以往，忽视了多方求证、核查事实的基本功，难免出现漏洞；而一旦为了抓眼球不择手段，记录历史、传播价值等媒体责任更无从谈起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文变染乎世情”，一个时代的文风与社会风气相互作用。汉初文章质朴畅达、经世致用，折射出开明务实的治世风貌；为扭转晚唐“俪偶章句”的浮靡，古文运动开启了中国散文的又一高峰；延安整风期间，毛泽东要求文章摆脱空洞抽象，“代之以新鲜活泼的、为中国老百姓所喜闻乐见的中国作风和中国气派”，全党文风焕然一新。而当下，祛除媒体报道里的浮夸风、标题党，让沾泥土、带露珠的文字喷涌而出，网络环境才会风清气正</a:t>
            </a:r>
            <a:r>
              <a:rPr lang="zh-CN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4" descr="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3107" y="5511976"/>
            <a:ext cx="2699007" cy="121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89167" y="1527175"/>
            <a:ext cx="11126184" cy="38164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文风源自好作风，祛除浮夸不单是改文字，也要改思路。一些自媒体写作者乃至媒体从业者不深入生活，闭门敲键，杜撰文章；不掌握情况，标题惊悚，文章空虚。把讲故事当作讲大话，把喜闻乐见等同于耸人听闻，放弃了实事求是的作风，放弃了守正求真的舆论担当，让公信力和权威性受到蚕食。</a:t>
            </a:r>
          </a:p>
          <a:p>
            <a:pPr indent="0"/>
            <a:r>
              <a:rPr 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不管</a:t>
            </a:r>
            <a:r>
              <a:rPr 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在什么时代，持中守正、推陈出新，都是最重要的文风。一方面，媒体人应转换“声道”，掌握互联网语言，强化互联网思维。近年来，不少主流媒体创新表达语态，《快看呐！这是我的军装照》《中国一分钟》等产品迅速“刷屏”、“圈粉”无数，靠的正是对互联网规律的洞悉。另一方面，也不要把制造噱头当成传播规律，盲目跟风。用各种招式吸引受众固然重要，但能真正赢得读者的，是权威的信息、理性的观点、真诚的写作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4" descr="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3107" y="5511976"/>
            <a:ext cx="2699007" cy="121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907754" y="2157292"/>
            <a:ext cx="10378084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曾经</a:t>
            </a:r>
            <a:r>
              <a:rPr 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，读者反感“裹脚布”式的八股文章和“板着脸说话”的态度。现在，一些网络媒体又走向了另一个极端，有的热衷故弄玄虚，语不惊人死不休；有人沉迷卖萌八卦，失于轻佻。种种不良文风，需要引起警惕。归根结底，“修辞立其诚”，内容真实、情感真切、态度真诚，才是不可移易的竞争力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4" descr="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3107" y="5511976"/>
            <a:ext cx="2699007" cy="121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布置作业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625594" y="2003408"/>
            <a:ext cx="10759097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说真话，表达自己真实的感情”，写自己熟悉的生活，即使是一件小事，也要融进自己的情感或看法，认真并有顺序地写下来，就是一篇好习作。在我们身边每天都发生着许许多多的事情，请你选择自己所见、所闻或所感的一件小事，自己命题，完成一篇习作。文体不限，争取写得与众不同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1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36300" y="11442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863023" y="1866471"/>
            <a:ext cx="10472242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建构与运用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感受本文质朴、准确、生动的语言特色，体会其表达效果。</a:t>
            </a:r>
          </a:p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思维发展与提升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学习本文“提出问题——分析问题——解决问题”的论证思路，掌握层进式的论证结构。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审美鉴赏与创造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发掘生活中的真善美，作文中书写真情，养成“求真”“求实”的文风。</a:t>
            </a:r>
          </a:p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文化传承与理解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理解“修辞立其诚”的观点及其现实针对性，引导学生注重品德修养。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1" descr="组48325同意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400" y="658813"/>
            <a:ext cx="355123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0438" y="752475"/>
            <a:ext cx="311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3036" y="72649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预习巩固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185457" y="2737935"/>
          <a:ext cx="9993289" cy="189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3143"/>
                <a:gridCol w="7980146"/>
              </a:tblGrid>
              <a:tr h="472932"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经师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旧时讲授经书的教师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472932"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曲学阿世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学些邪门歪道的东西，以迎合时尚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472932"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顺风转舵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随着风向转换舵位。比喻顺着情势改变态度（含贬义）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472932"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哗众取宠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kumimoji="0" lang="zh-CN" altLang="en-US" sz="2400" b="1" i="0" kern="1200" cap="none" spc="15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以浮夸的言论迎合群众，骗取群众的信赖和支持</a:t>
                      </a:r>
                      <a:endParaRPr lang="zh-CN" altLang="en-US" sz="24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09489" y="2737935"/>
            <a:ext cx="7969258" cy="1856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3036" y="72649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了解作者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0321" y="1516277"/>
            <a:ext cx="6922014" cy="452431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</a:rPr>
              <a:t>张岱年</a:t>
            </a:r>
            <a:r>
              <a:rPr lang="en-US" altLang="zh-CN" sz="2400" b="1">
                <a:latin typeface="微软雅黑" panose="020b0503020204020204" pitchFamily="34" charset="-122"/>
              </a:rPr>
              <a:t>(1909</a:t>
            </a:r>
            <a:r>
              <a:rPr lang="zh-CN" altLang="en-US" sz="2400" b="1">
                <a:latin typeface="微软雅黑" panose="020b0503020204020204" pitchFamily="34" charset="-122"/>
              </a:rPr>
              <a:t>年</a:t>
            </a:r>
            <a:r>
              <a:rPr lang="en-US" altLang="zh-CN" sz="2400" b="1">
                <a:latin typeface="微软雅黑" panose="020b0503020204020204" pitchFamily="34" charset="-122"/>
              </a:rPr>
              <a:t>5</a:t>
            </a:r>
            <a:r>
              <a:rPr lang="zh-CN" altLang="en-US" sz="2400" b="1">
                <a:latin typeface="微软雅黑" panose="020b0503020204020204" pitchFamily="34" charset="-122"/>
              </a:rPr>
              <a:t>月</a:t>
            </a:r>
            <a:r>
              <a:rPr lang="en-US" altLang="zh-CN" sz="2400" b="1">
                <a:latin typeface="微软雅黑" panose="020b0503020204020204" pitchFamily="34" charset="-122"/>
              </a:rPr>
              <a:t>–2004</a:t>
            </a:r>
            <a:r>
              <a:rPr lang="zh-CN" altLang="en-US" sz="2400" b="1">
                <a:latin typeface="微软雅黑" panose="020b0503020204020204" pitchFamily="34" charset="-122"/>
              </a:rPr>
              <a:t>年</a:t>
            </a:r>
            <a:r>
              <a:rPr lang="en-US" altLang="zh-CN" sz="2400" b="1">
                <a:latin typeface="微软雅黑" panose="020b0503020204020204" pitchFamily="34" charset="-122"/>
              </a:rPr>
              <a:t>4</a:t>
            </a:r>
            <a:r>
              <a:rPr lang="zh-CN" altLang="en-US" sz="2400" b="1">
                <a:latin typeface="微软雅黑" panose="020b0503020204020204" pitchFamily="34" charset="-122"/>
              </a:rPr>
              <a:t>月</a:t>
            </a:r>
            <a:r>
              <a:rPr lang="en-US" altLang="zh-CN" sz="2400" b="1">
                <a:latin typeface="微软雅黑" panose="020b0503020204020204" pitchFamily="34" charset="-122"/>
              </a:rPr>
              <a:t>24</a:t>
            </a:r>
            <a:r>
              <a:rPr lang="zh-CN" altLang="en-US" sz="2400" b="1">
                <a:latin typeface="微软雅黑" panose="020b0503020204020204" pitchFamily="34" charset="-122"/>
              </a:rPr>
              <a:t>日</a:t>
            </a:r>
            <a:r>
              <a:rPr lang="en-US" altLang="zh-CN" sz="2400" b="1">
                <a:latin typeface="微软雅黑" panose="020b0503020204020204" pitchFamily="34" charset="-122"/>
              </a:rPr>
              <a:t>)</a:t>
            </a:r>
            <a:r>
              <a:rPr lang="zh-CN" altLang="en-US" sz="2400" b="1">
                <a:latin typeface="微软雅黑" panose="020b0503020204020204" pitchFamily="34" charset="-122"/>
              </a:rPr>
              <a:t>，曾用名宇同，别名季同</a:t>
            </a:r>
            <a:r>
              <a:rPr lang="zh-CN" altLang="en-US" sz="2400" b="1" smtClean="0">
                <a:latin typeface="微软雅黑" panose="020b0503020204020204" pitchFamily="34" charset="-122"/>
              </a:rPr>
              <a:t>，</a:t>
            </a:r>
            <a:r>
              <a:rPr lang="zh-CN" altLang="en-US" sz="2400" b="1">
                <a:latin typeface="微软雅黑" panose="020b0503020204020204" pitchFamily="34" charset="-122"/>
                <a:cs typeface="方正北魏楷书简体"/>
                <a:sym typeface="+mn-ea"/>
              </a:rPr>
              <a:t>河北献县人</a:t>
            </a:r>
            <a:r>
              <a:rPr lang="zh-CN" altLang="en-US" sz="2400" b="1" smtClean="0">
                <a:latin typeface="微软雅黑" panose="020b0503020204020204" pitchFamily="34" charset="-122"/>
              </a:rPr>
              <a:t>人</a:t>
            </a:r>
            <a:r>
              <a:rPr lang="zh-CN" altLang="en-US" sz="2400" b="1">
                <a:latin typeface="微软雅黑" panose="020b0503020204020204" pitchFamily="34" charset="-122"/>
              </a:rPr>
              <a:t>。中国现代哲学家、哲学</a:t>
            </a:r>
            <a:r>
              <a:rPr lang="zh-CN" altLang="en-US" sz="2400" b="1" smtClean="0">
                <a:latin typeface="微软雅黑" panose="020b0503020204020204" pitchFamily="34" charset="-122"/>
              </a:rPr>
              <a:t>史家</a:t>
            </a:r>
            <a:r>
              <a:rPr lang="zh-CN" altLang="en-US" sz="2400" b="1" smtClean="0">
                <a:latin typeface="微软雅黑" panose="020b0503020204020204" pitchFamily="34" charset="-122"/>
                <a:cs typeface="方正北魏楷书简体"/>
                <a:sym typeface="+mn-ea"/>
              </a:rPr>
              <a:t>。</a:t>
            </a:r>
            <a:r>
              <a:rPr lang="zh-CN" altLang="en-US" sz="2400" b="1">
                <a:latin typeface="微软雅黑" panose="020b0503020204020204" pitchFamily="34" charset="-122"/>
                <a:cs typeface="方正北魏楷书简体"/>
                <a:sym typeface="+mn-ea"/>
              </a:rPr>
              <a:t>曾任北京大学哲学系教授、清华大学思想文化研究所所长、中国社会科学院哲学研究所兼职研究员等职。主要著作有：《中国哲学大纲》《中国唯物主义思想简史》《中国伦理思想发展规律的初步研究》《中国哲学发微》《中国哲学史史料学》《求真集》《文化与哲学》等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122036" y="1516277"/>
            <a:ext cx="2752381" cy="42666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3036" y="726497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52698" y="2391462"/>
            <a:ext cx="10121248" cy="1762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/>
              </a:rPr>
              <a:t>本文写于1992年。当时，中国市场经济蓬勃发展，然而人心浮躁，甚至一些学者文人也因生活所需，急功近利，言辞浮夸。有感于此，张岱年先生写了《修辞立其诚》一文，呼吁作文、为人都要“立其诚”。 </a:t>
            </a:r>
          </a:p>
        </p:txBody>
      </p:sp>
      <p:pic>
        <p:nvPicPr>
          <p:cNvPr id="10" name="图片 3" descr="图片包含 鲜花, 餐桌, 就坐, 植物&#10;&#10;已生成高可信度的说明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1006" y="3723000"/>
            <a:ext cx="2421925" cy="298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1" descr="组48325同意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3036" y="726497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解读标题</a:t>
            </a:r>
          </a:p>
        </p:txBody>
      </p:sp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243342" y="1567300"/>
            <a:ext cx="11160760" cy="2552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“修辞立其诚”出自《易传·文言》：“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君子进德修业。忠信所以进德也；修辞立其诚，所以居业也。”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意思是君子致力于培育品德，增进学业，以忠信来培养品德，以修饰言辞来建立诚信，这是操持自己事业的立足点</a:t>
            </a:r>
            <a:r>
              <a:rPr lang="zh-CN" sz="2400" b="1" spc="10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09081" y="3750523"/>
            <a:ext cx="1105923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（1）“修辞”指的是发言、著论、写文章、做人做事；</a:t>
            </a:r>
          </a:p>
          <a:p>
            <a:pPr indent="2794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（2）“立其诚”即坚持真实性。名实一致，言行一致，表里一致。</a:t>
            </a:r>
          </a:p>
          <a:p>
            <a:pPr indent="279400">
              <a:lnSpc>
                <a:spcPct val="150000"/>
              </a:lnSpc>
            </a:pP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其中的关键概念是“诚</a:t>
            </a:r>
            <a:r>
              <a:rPr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lum bright="-6000"/>
          </a:blip>
          <a:srcRect l="30959" t="1472" r="2309"/>
          <a:stretch>
            <a:fillRect/>
          </a:stretch>
        </p:blipFill>
        <p:spPr>
          <a:xfrm>
            <a:off x="9583747" y="3682314"/>
            <a:ext cx="2608253" cy="3011278"/>
          </a:xfrm>
          <a:prstGeom prst="snip2Diag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16143"/>
            <a:ext cx="12192000" cy="6858635"/>
          </a:xfrm>
          <a:prstGeom prst="rect">
            <a:avLst/>
          </a:prstGeom>
          <a:pattFill prst="dkHorz">
            <a:fgClr>
              <a:schemeClr val="accent1">
                <a:lumMod val="20000"/>
                <a:lumOff val="80000"/>
              </a:schemeClr>
            </a:fgClr>
            <a:bgClr>
              <a:schemeClr val="l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image 190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8300" y="1022985"/>
            <a:ext cx="9291955" cy="5835015"/>
          </a:xfrm>
          <a:prstGeom prst="rect">
            <a:avLst/>
          </a:prstGeom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505181" y="1897349"/>
            <a:ext cx="5181638" cy="70338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清理文章思路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2713" b="2713"/>
          <a:stretch>
            <a:fillRect/>
          </a:stretch>
        </p:blipFill>
        <p:spPr>
          <a:xfrm>
            <a:off x="4165611" y="2686700"/>
            <a:ext cx="3962425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566"/>
</p:tagLst>
</file>

<file path=ppt/tags/tag10.xml><?xml version="1.0" encoding="utf-8"?>
<p:tagLst xmlns:p="http://schemas.openxmlformats.org/presentationml/2006/main">
  <p:tag name="AS_UNIQUEID" val="575"/>
</p:tagLst>
</file>

<file path=ppt/tags/tag100.xml><?xml version="1.0" encoding="utf-8"?>
<p:tagLst xmlns:p="http://schemas.openxmlformats.org/presentationml/2006/main">
  <p:tag name="AS_UNIQUEID" val="665"/>
</p:tagLst>
</file>

<file path=ppt/tags/tag101.xml><?xml version="1.0" encoding="utf-8"?>
<p:tagLst xmlns:p="http://schemas.openxmlformats.org/presentationml/2006/main">
  <p:tag name="AS_UNIQUEID" val="666"/>
</p:tagLst>
</file>

<file path=ppt/tags/tag102.xml><?xml version="1.0" encoding="utf-8"?>
<p:tagLst xmlns:p="http://schemas.openxmlformats.org/presentationml/2006/main">
  <p:tag name="AS_UNIQUEID" val="667"/>
</p:tagLst>
</file>

<file path=ppt/tags/tag103.xml><?xml version="1.0" encoding="utf-8"?>
<p:tagLst xmlns:p="http://schemas.openxmlformats.org/presentationml/2006/main">
  <p:tag name="AS_UNIQUEID" val="668"/>
</p:tagLst>
</file>

<file path=ppt/tags/tag104.xml><?xml version="1.0" encoding="utf-8"?>
<p:tagLst xmlns:p="http://schemas.openxmlformats.org/presentationml/2006/main">
  <p:tag name="AS_UNIQUEID" val="669"/>
</p:tagLst>
</file>

<file path=ppt/tags/tag105.xml><?xml version="1.0" encoding="utf-8"?>
<p:tagLst xmlns:p="http://schemas.openxmlformats.org/presentationml/2006/main">
  <p:tag name="AS_UNIQUEID" val="670"/>
</p:tagLst>
</file>

<file path=ppt/tags/tag106.xml><?xml version="1.0" encoding="utf-8"?>
<p:tagLst xmlns:p="http://schemas.openxmlformats.org/presentationml/2006/main">
  <p:tag name="AS_UNIQUEID" val="671"/>
</p:tagLst>
</file>

<file path=ppt/tags/tag107.xml><?xml version="1.0" encoding="utf-8"?>
<p:tagLst xmlns:p="http://schemas.openxmlformats.org/presentationml/2006/main">
  <p:tag name="AS_UNIQUEID" val="672"/>
</p:tagLst>
</file>

<file path=ppt/tags/tag108.xml><?xml version="1.0" encoding="utf-8"?>
<p:tagLst xmlns:p="http://schemas.openxmlformats.org/presentationml/2006/main">
  <p:tag name="AS_UNIQUEID" val="673"/>
</p:tagLst>
</file>

<file path=ppt/tags/tag109.xml><?xml version="1.0" encoding="utf-8"?>
<p:tagLst xmlns:p="http://schemas.openxmlformats.org/presentationml/2006/main">
  <p:tag name="AS_UNIQUEID" val="674"/>
</p:tagLst>
</file>

<file path=ppt/tags/tag11.xml><?xml version="1.0" encoding="utf-8"?>
<p:tagLst xmlns:p="http://schemas.openxmlformats.org/presentationml/2006/main">
  <p:tag name="AS_UNIQUEID" val="576"/>
</p:tagLst>
</file>

<file path=ppt/tags/tag110.xml><?xml version="1.0" encoding="utf-8"?>
<p:tagLst xmlns:p="http://schemas.openxmlformats.org/presentationml/2006/main">
  <p:tag name="AS_UNIQUEID" val="675"/>
</p:tagLst>
</file>

<file path=ppt/tags/tag111.xml><?xml version="1.0" encoding="utf-8"?>
<p:tagLst xmlns:p="http://schemas.openxmlformats.org/presentationml/2006/main">
  <p:tag name="AS_UNIQUEID" val="676"/>
</p:tagLst>
</file>

<file path=ppt/tags/tag112.xml><?xml version="1.0" encoding="utf-8"?>
<p:tagLst xmlns:p="http://schemas.openxmlformats.org/presentationml/2006/main">
  <p:tag name="AS_UNIQUEID" val="677"/>
</p:tagLst>
</file>

<file path=ppt/tags/tag113.xml><?xml version="1.0" encoding="utf-8"?>
<p:tagLst xmlns:p="http://schemas.openxmlformats.org/presentationml/2006/main">
  <p:tag name="AS_UNIQUEID" val="678"/>
</p:tagLst>
</file>

<file path=ppt/tags/tag114.xml><?xml version="1.0" encoding="utf-8"?>
<p:tagLst xmlns:p="http://schemas.openxmlformats.org/presentationml/2006/main">
  <p:tag name="AS_UNIQUEID" val="679"/>
</p:tagLst>
</file>

<file path=ppt/tags/tag115.xml><?xml version="1.0" encoding="utf-8"?>
<p:tagLst xmlns:p="http://schemas.openxmlformats.org/presentationml/2006/main">
  <p:tag name="AS_UNIQUEID" val="680"/>
</p:tagLst>
</file>

<file path=ppt/tags/tag116.xml><?xml version="1.0" encoding="utf-8"?>
<p:tagLst xmlns:p="http://schemas.openxmlformats.org/presentationml/2006/main">
  <p:tag name="AS_UNIQUEID" val="681"/>
</p:tagLst>
</file>

<file path=ppt/tags/tag117.xml><?xml version="1.0" encoding="utf-8"?>
<p:tagLst xmlns:p="http://schemas.openxmlformats.org/presentationml/2006/main">
  <p:tag name="AS_UNIQUEID" val="682"/>
</p:tagLst>
</file>

<file path=ppt/tags/tag118.xml><?xml version="1.0" encoding="utf-8"?>
<p:tagLst xmlns:p="http://schemas.openxmlformats.org/presentationml/2006/main">
  <p:tag name="AS_UNIQUEID" val="683"/>
</p:tagLst>
</file>

<file path=ppt/tags/tag119.xml><?xml version="1.0" encoding="utf-8"?>
<p:tagLst xmlns:p="http://schemas.openxmlformats.org/presentationml/2006/main">
  <p:tag name="AS_UNIQUEID" val="684"/>
</p:tagLst>
</file>

<file path=ppt/tags/tag12.xml><?xml version="1.0" encoding="utf-8"?>
<p:tagLst xmlns:p="http://schemas.openxmlformats.org/presentationml/2006/main">
  <p:tag name="AS_UNIQUEID" val="577"/>
</p:tagLst>
</file>

<file path=ppt/tags/tag120.xml><?xml version="1.0" encoding="utf-8"?>
<p:tagLst xmlns:p="http://schemas.openxmlformats.org/presentationml/2006/main">
  <p:tag name="AS_UNIQUEID" val="685"/>
</p:tagLst>
</file>

<file path=ppt/tags/tag121.xml><?xml version="1.0" encoding="utf-8"?>
<p:tagLst xmlns:p="http://schemas.openxmlformats.org/presentationml/2006/main">
  <p:tag name="AS_UNIQUEID" val="686"/>
</p:tagLst>
</file>

<file path=ppt/tags/tag122.xml><?xml version="1.0" encoding="utf-8"?>
<p:tagLst xmlns:p="http://schemas.openxmlformats.org/presentationml/2006/main">
  <p:tag name="AS_UNIQUEID" val="687"/>
</p:tagLst>
</file>

<file path=ppt/tags/tag123.xml><?xml version="1.0" encoding="utf-8"?>
<p:tagLst xmlns:p="http://schemas.openxmlformats.org/presentationml/2006/main">
  <p:tag name="AS_UNIQUEID" val="688"/>
</p:tagLst>
</file>

<file path=ppt/tags/tag124.xml><?xml version="1.0" encoding="utf-8"?>
<p:tagLst xmlns:p="http://schemas.openxmlformats.org/presentationml/2006/main">
  <p:tag name="AS_UNIQUEID" val="689"/>
</p:tagLst>
</file>

<file path=ppt/tags/tag125.xml><?xml version="1.0" encoding="utf-8"?>
<p:tagLst xmlns:p="http://schemas.openxmlformats.org/presentationml/2006/main">
  <p:tag name="AS_UNIQUEID" val="690"/>
</p:tagLst>
</file>

<file path=ppt/tags/tag126.xml><?xml version="1.0" encoding="utf-8"?>
<p:tagLst xmlns:p="http://schemas.openxmlformats.org/presentationml/2006/main">
  <p:tag name="AS_UNIQUEID" val="691"/>
</p:tagLst>
</file>

<file path=ppt/tags/tag127.xml><?xml version="1.0" encoding="utf-8"?>
<p:tagLst xmlns:p="http://schemas.openxmlformats.org/presentationml/2006/main">
  <p:tag name="AS_UNIQUEID" val="692"/>
</p:tagLst>
</file>

<file path=ppt/tags/tag128.xml><?xml version="1.0" encoding="utf-8"?>
<p:tagLst xmlns:p="http://schemas.openxmlformats.org/presentationml/2006/main">
  <p:tag name="AS_UNIQUEID" val="693"/>
</p:tagLst>
</file>

<file path=ppt/tags/tag129.xml><?xml version="1.0" encoding="utf-8"?>
<p:tagLst xmlns:p="http://schemas.openxmlformats.org/presentationml/2006/main">
  <p:tag name="AS_UNIQUEID" val="694"/>
</p:tagLst>
</file>

<file path=ppt/tags/tag13.xml><?xml version="1.0" encoding="utf-8"?>
<p:tagLst xmlns:p="http://schemas.openxmlformats.org/presentationml/2006/main">
  <p:tag name="AS_UNIQUEID" val="578"/>
</p:tagLst>
</file>

<file path=ppt/tags/tag130.xml><?xml version="1.0" encoding="utf-8"?>
<p:tagLst xmlns:p="http://schemas.openxmlformats.org/presentationml/2006/main">
  <p:tag name="AS_UNIQUEID" val="695"/>
</p:tagLst>
</file>

<file path=ppt/tags/tag131.xml><?xml version="1.0" encoding="utf-8"?>
<p:tagLst xmlns:p="http://schemas.openxmlformats.org/presentationml/2006/main">
  <p:tag name="AS_UNIQUEID" val="696"/>
</p:tagLst>
</file>

<file path=ppt/tags/tag132.xml><?xml version="1.0" encoding="utf-8"?>
<p:tagLst xmlns:p="http://schemas.openxmlformats.org/presentationml/2006/main">
  <p:tag name="AS_UNIQUEID" val="697"/>
</p:tagLst>
</file>

<file path=ppt/tags/tag133.xml><?xml version="1.0" encoding="utf-8"?>
<p:tagLst xmlns:p="http://schemas.openxmlformats.org/presentationml/2006/main">
  <p:tag name="AS_UNIQUEID" val="698"/>
</p:tagLst>
</file>

<file path=ppt/tags/tag134.xml><?xml version="1.0" encoding="utf-8"?>
<p:tagLst xmlns:p="http://schemas.openxmlformats.org/presentationml/2006/main">
  <p:tag name="AS_UNIQUEID" val="699"/>
</p:tagLst>
</file>

<file path=ppt/tags/tag135.xml><?xml version="1.0" encoding="utf-8"?>
<p:tagLst xmlns:p="http://schemas.openxmlformats.org/presentationml/2006/main">
  <p:tag name="AS_UNIQUEID" val="700"/>
</p:tagLst>
</file>

<file path=ppt/tags/tag136.xml><?xml version="1.0" encoding="utf-8"?>
<p:tagLst xmlns:p="http://schemas.openxmlformats.org/presentationml/2006/main">
  <p:tag name="AS_UNIQUEID" val="701"/>
</p:tagLst>
</file>

<file path=ppt/tags/tag137.xml><?xml version="1.0" encoding="utf-8"?>
<p:tagLst xmlns:p="http://schemas.openxmlformats.org/presentationml/2006/main">
  <p:tag name="AS_UNIQUEID" val="702"/>
</p:tagLst>
</file>

<file path=ppt/tags/tag138.xml><?xml version="1.0" encoding="utf-8"?>
<p:tagLst xmlns:p="http://schemas.openxmlformats.org/presentationml/2006/main">
  <p:tag name="AS_UNIQUEID" val="703"/>
</p:tagLst>
</file>

<file path=ppt/tags/tag139.xml><?xml version="1.0" encoding="utf-8"?>
<p:tagLst xmlns:p="http://schemas.openxmlformats.org/presentationml/2006/main">
  <p:tag name="AS_UNIQUEID" val="704"/>
</p:tagLst>
</file>

<file path=ppt/tags/tag14.xml><?xml version="1.0" encoding="utf-8"?>
<p:tagLst xmlns:p="http://schemas.openxmlformats.org/presentationml/2006/main">
  <p:tag name="AS_UNIQUEID" val="579"/>
</p:tagLst>
</file>

<file path=ppt/tags/tag140.xml><?xml version="1.0" encoding="utf-8"?>
<p:tagLst xmlns:p="http://schemas.openxmlformats.org/presentationml/2006/main">
  <p:tag name="AS_UNIQUEID" val="705"/>
</p:tagLst>
</file>

<file path=ppt/tags/tag141.xml><?xml version="1.0" encoding="utf-8"?>
<p:tagLst xmlns:p="http://schemas.openxmlformats.org/presentationml/2006/main">
  <p:tag name="AS_UNIQUEID" val="706"/>
</p:tagLst>
</file>

<file path=ppt/tags/tag142.xml><?xml version="1.0" encoding="utf-8"?>
<p:tagLst xmlns:p="http://schemas.openxmlformats.org/presentationml/2006/main">
  <p:tag name="AS_UNIQUEID" val="707"/>
</p:tagLst>
</file>

<file path=ppt/tags/tag143.xml><?xml version="1.0" encoding="utf-8"?>
<p:tagLst xmlns:p="http://schemas.openxmlformats.org/presentationml/2006/main">
  <p:tag name="AS_UNIQUEID" val="708"/>
</p:tagLst>
</file>

<file path=ppt/tags/tag144.xml><?xml version="1.0" encoding="utf-8"?>
<p:tagLst xmlns:p="http://schemas.openxmlformats.org/presentationml/2006/main">
  <p:tag name="AS_UNIQUEID" val="709"/>
</p:tagLst>
</file>

<file path=ppt/tags/tag145.xml><?xml version="1.0" encoding="utf-8"?>
<p:tagLst xmlns:p="http://schemas.openxmlformats.org/presentationml/2006/main">
  <p:tag name="AS_UNIQUEID" val="710"/>
</p:tagLst>
</file>

<file path=ppt/tags/tag146.xml><?xml version="1.0" encoding="utf-8"?>
<p:tagLst xmlns:p="http://schemas.openxmlformats.org/presentationml/2006/main">
  <p:tag name="AS_UNIQUEID" val="711"/>
</p:tagLst>
</file>

<file path=ppt/tags/tag147.xml><?xml version="1.0" encoding="utf-8"?>
<p:tagLst xmlns:p="http://schemas.openxmlformats.org/presentationml/2006/main">
  <p:tag name="AS_UNIQUEID" val="712"/>
</p:tagLst>
</file>

<file path=ppt/tags/tag148.xml><?xml version="1.0" encoding="utf-8"?>
<p:tagLst xmlns:p="http://schemas.openxmlformats.org/presentationml/2006/main">
  <p:tag name="AS_UNIQUEID" val="713"/>
</p:tagLst>
</file>

<file path=ppt/tags/tag149.xml><?xml version="1.0" encoding="utf-8"?>
<p:tagLst xmlns:p="http://schemas.openxmlformats.org/presentationml/2006/main">
  <p:tag name="AS_UNIQUEID" val="714"/>
</p:tagLst>
</file>

<file path=ppt/tags/tag15.xml><?xml version="1.0" encoding="utf-8"?>
<p:tagLst xmlns:p="http://schemas.openxmlformats.org/presentationml/2006/main">
  <p:tag name="AS_UNIQUEID" val="580"/>
</p:tagLst>
</file>

<file path=ppt/tags/tag150.xml><?xml version="1.0" encoding="utf-8"?>
<p:tagLst xmlns:p="http://schemas.openxmlformats.org/presentationml/2006/main">
  <p:tag name="AS_UNIQUEID" val="715"/>
</p:tagLst>
</file>

<file path=ppt/tags/tag151.xml><?xml version="1.0" encoding="utf-8"?>
<p:tagLst xmlns:p="http://schemas.openxmlformats.org/presentationml/2006/main">
  <p:tag name="AS_UNIQUEID" val="716"/>
</p:tagLst>
</file>

<file path=ppt/tags/tag152.xml><?xml version="1.0" encoding="utf-8"?>
<p:tagLst xmlns:p="http://schemas.openxmlformats.org/presentationml/2006/main">
  <p:tag name="AS_UNIQUEID" val="717"/>
</p:tagLst>
</file>

<file path=ppt/tags/tag153.xml><?xml version="1.0" encoding="utf-8"?>
<p:tagLst xmlns:p="http://schemas.openxmlformats.org/presentationml/2006/main">
  <p:tag name="AS_UNIQUEID" val="718"/>
</p:tagLst>
</file>

<file path=ppt/tags/tag154.xml><?xml version="1.0" encoding="utf-8"?>
<p:tagLst xmlns:p="http://schemas.openxmlformats.org/presentationml/2006/main">
  <p:tag name="AS_UNIQUEID" val="719"/>
</p:tagLst>
</file>

<file path=ppt/tags/tag155.xml><?xml version="1.0" encoding="utf-8"?>
<p:tagLst xmlns:p="http://schemas.openxmlformats.org/presentationml/2006/main">
  <p:tag name="AS_UNIQUEID" val="720"/>
</p:tagLst>
</file>

<file path=ppt/tags/tag156.xml><?xml version="1.0" encoding="utf-8"?>
<p:tagLst xmlns:p="http://schemas.openxmlformats.org/presentationml/2006/main">
  <p:tag name="AS_UNIQUEID" val="721"/>
</p:tagLst>
</file>

<file path=ppt/tags/tag157.xml><?xml version="1.0" encoding="utf-8"?>
<p:tagLst xmlns:p="http://schemas.openxmlformats.org/presentationml/2006/main">
  <p:tag name="AS_UNIQUEID" val="722"/>
</p:tagLst>
</file>

<file path=ppt/tags/tag158.xml><?xml version="1.0" encoding="utf-8"?>
<p:tagLst xmlns:p="http://schemas.openxmlformats.org/presentationml/2006/main">
  <p:tag name="AS_UNIQUEID" val="723"/>
</p:tagLst>
</file>

<file path=ppt/tags/tag159.xml><?xml version="1.0" encoding="utf-8"?>
<p:tagLst xmlns:p="http://schemas.openxmlformats.org/presentationml/2006/main">
  <p:tag name="AS_UNIQUEID" val="724"/>
</p:tagLst>
</file>

<file path=ppt/tags/tag16.xml><?xml version="1.0" encoding="utf-8"?>
<p:tagLst xmlns:p="http://schemas.openxmlformats.org/presentationml/2006/main">
  <p:tag name="AS_UNIQUEID" val="581"/>
</p:tagLst>
</file>

<file path=ppt/tags/tag160.xml><?xml version="1.0" encoding="utf-8"?>
<p:tagLst xmlns:p="http://schemas.openxmlformats.org/presentationml/2006/main">
  <p:tag name="AS_UNIQUEID" val="725"/>
</p:tagLst>
</file>

<file path=ppt/tags/tag161.xml><?xml version="1.0" encoding="utf-8"?>
<p:tagLst xmlns:p="http://schemas.openxmlformats.org/presentationml/2006/main">
  <p:tag name="AS_UNIQUEID" val="726"/>
</p:tagLst>
</file>

<file path=ppt/tags/tag162.xml><?xml version="1.0" encoding="utf-8"?>
<p:tagLst xmlns:p="http://schemas.openxmlformats.org/presentationml/2006/main">
  <p:tag name="AS_UNIQUEID" val="727"/>
</p:tagLst>
</file>

<file path=ppt/tags/tag163.xml><?xml version="1.0" encoding="utf-8"?>
<p:tagLst xmlns:p="http://schemas.openxmlformats.org/presentationml/2006/main">
  <p:tag name="AS_UNIQUEID" val="728"/>
</p:tagLst>
</file>

<file path=ppt/tags/tag164.xml><?xml version="1.0" encoding="utf-8"?>
<p:tagLst xmlns:p="http://schemas.openxmlformats.org/presentationml/2006/main">
  <p:tag name="AS_UNIQUEID" val="729"/>
</p:tagLst>
</file>

<file path=ppt/tags/tag165.xml><?xml version="1.0" encoding="utf-8"?>
<p:tagLst xmlns:p="http://schemas.openxmlformats.org/presentationml/2006/main">
  <p:tag name="AS_UNIQUEID" val="730"/>
</p:tagLst>
</file>

<file path=ppt/tags/tag166.xml><?xml version="1.0" encoding="utf-8"?>
<p:tagLst xmlns:p="http://schemas.openxmlformats.org/presentationml/2006/main">
  <p:tag name="AS_UNIQUEID" val="731"/>
</p:tagLst>
</file>

<file path=ppt/tags/tag167.xml><?xml version="1.0" encoding="utf-8"?>
<p:tagLst xmlns:p="http://schemas.openxmlformats.org/presentationml/2006/main">
  <p:tag name="AS_UNIQUEID" val="732"/>
</p:tagLst>
</file>

<file path=ppt/tags/tag168.xml><?xml version="1.0" encoding="utf-8"?>
<p:tagLst xmlns:p="http://schemas.openxmlformats.org/presentationml/2006/main">
  <p:tag name="AS_UNIQUEID" val="733"/>
</p:tagLst>
</file>

<file path=ppt/tags/tag169.xml><?xml version="1.0" encoding="utf-8"?>
<p:tagLst xmlns:p="http://schemas.openxmlformats.org/presentationml/2006/main">
  <p:tag name="AS_UNIQUEID" val="734"/>
</p:tagLst>
</file>

<file path=ppt/tags/tag17.xml><?xml version="1.0" encoding="utf-8"?>
<p:tagLst xmlns:p="http://schemas.openxmlformats.org/presentationml/2006/main">
  <p:tag name="AS_UNIQUEID" val="582"/>
</p:tagLst>
</file>

<file path=ppt/tags/tag170.xml><?xml version="1.0" encoding="utf-8"?>
<p:tagLst xmlns:p="http://schemas.openxmlformats.org/presentationml/2006/main">
  <p:tag name="AS_UNIQUEID" val="735"/>
</p:tagLst>
</file>

<file path=ppt/tags/tag171.xml><?xml version="1.0" encoding="utf-8"?>
<p:tagLst xmlns:p="http://schemas.openxmlformats.org/presentationml/2006/main">
  <p:tag name="AS_UNIQUEID" val="736"/>
</p:tagLst>
</file>

<file path=ppt/tags/tag172.xml><?xml version="1.0" encoding="utf-8"?>
<p:tagLst xmlns:p="http://schemas.openxmlformats.org/presentationml/2006/main">
  <p:tag name="AS_UNIQUEID" val="737"/>
</p:tagLst>
</file>

<file path=ppt/tags/tag173.xml><?xml version="1.0" encoding="utf-8"?>
<p:tagLst xmlns:p="http://schemas.openxmlformats.org/presentationml/2006/main">
  <p:tag name="AS_UNIQUEID" val="738"/>
</p:tagLst>
</file>

<file path=ppt/tags/tag174.xml><?xml version="1.0" encoding="utf-8"?>
<p:tagLst xmlns:p="http://schemas.openxmlformats.org/presentationml/2006/main">
  <p:tag name="AS_UNIQUEID" val="739"/>
</p:tagLst>
</file>

<file path=ppt/tags/tag175.xml><?xml version="1.0" encoding="utf-8"?>
<p:tagLst xmlns:p="http://schemas.openxmlformats.org/presentationml/2006/main">
  <p:tag name="AS_UNIQUEID" val="740"/>
</p:tagLst>
</file>

<file path=ppt/tags/tag176.xml><?xml version="1.0" encoding="utf-8"?>
<p:tagLst xmlns:p="http://schemas.openxmlformats.org/presentationml/2006/main">
  <p:tag name="AS_UNIQUEID" val="741"/>
</p:tagLst>
</file>

<file path=ppt/tags/tag177.xml><?xml version="1.0" encoding="utf-8"?>
<p:tagLst xmlns:p="http://schemas.openxmlformats.org/presentationml/2006/main">
  <p:tag name="AS_UNIQUEID" val="742"/>
</p:tagLst>
</file>

<file path=ppt/tags/tag178.xml><?xml version="1.0" encoding="utf-8"?>
<p:tagLst xmlns:p="http://schemas.openxmlformats.org/presentationml/2006/main">
  <p:tag name="AS_UNIQUEID" val="743"/>
</p:tagLst>
</file>

<file path=ppt/tags/tag179.xml><?xml version="1.0" encoding="utf-8"?>
<p:tagLst xmlns:p="http://schemas.openxmlformats.org/presentationml/2006/main">
  <p:tag name="AS_UNIQUEID" val="744"/>
</p:tagLst>
</file>

<file path=ppt/tags/tag18.xml><?xml version="1.0" encoding="utf-8"?>
<p:tagLst xmlns:p="http://schemas.openxmlformats.org/presentationml/2006/main">
  <p:tag name="AS_UNIQUEID" val="583"/>
</p:tagLst>
</file>

<file path=ppt/tags/tag180.xml><?xml version="1.0" encoding="utf-8"?>
<p:tagLst xmlns:p="http://schemas.openxmlformats.org/presentationml/2006/main">
  <p:tag name="AS_UNIQUEID" val="745"/>
</p:tagLst>
</file>

<file path=ppt/tags/tag181.xml><?xml version="1.0" encoding="utf-8"?>
<p:tagLst xmlns:p="http://schemas.openxmlformats.org/presentationml/2006/main">
  <p:tag name="AS_UNIQUEID" val="746"/>
</p:tagLst>
</file>

<file path=ppt/tags/tag182.xml><?xml version="1.0" encoding="utf-8"?>
<p:tagLst xmlns:p="http://schemas.openxmlformats.org/presentationml/2006/main">
  <p:tag name="AS_UNIQUEID" val="747"/>
</p:tagLst>
</file>

<file path=ppt/tags/tag183.xml><?xml version="1.0" encoding="utf-8"?>
<p:tagLst xmlns:p="http://schemas.openxmlformats.org/presentationml/2006/main">
  <p:tag name="AS_UNIQUEID" val="748"/>
</p:tagLst>
</file>

<file path=ppt/tags/tag184.xml><?xml version="1.0" encoding="utf-8"?>
<p:tagLst xmlns:p="http://schemas.openxmlformats.org/presentationml/2006/main">
  <p:tag name="AS_UNIQUEID" val="749"/>
</p:tagLst>
</file>

<file path=ppt/tags/tag185.xml><?xml version="1.0" encoding="utf-8"?>
<p:tagLst xmlns:p="http://schemas.openxmlformats.org/presentationml/2006/main">
  <p:tag name="AS_UNIQUEID" val="750"/>
</p:tagLst>
</file>

<file path=ppt/tags/tag186.xml><?xml version="1.0" encoding="utf-8"?>
<p:tagLst xmlns:p="http://schemas.openxmlformats.org/presentationml/2006/main">
  <p:tag name="AS_UNIQUEID" val="751"/>
</p:tagLst>
</file>

<file path=ppt/tags/tag187.xml><?xml version="1.0" encoding="utf-8"?>
<p:tagLst xmlns:p="http://schemas.openxmlformats.org/presentationml/2006/main">
  <p:tag name="AS_UNIQUEID" val="752"/>
</p:tagLst>
</file>

<file path=ppt/tags/tag188.xml><?xml version="1.0" encoding="utf-8"?>
<p:tagLst xmlns:p="http://schemas.openxmlformats.org/presentationml/2006/main">
  <p:tag name="AS_UNIQUEID" val="753"/>
</p:tagLst>
</file>

<file path=ppt/tags/tag189.xml><?xml version="1.0" encoding="utf-8"?>
<p:tagLst xmlns:p="http://schemas.openxmlformats.org/presentationml/2006/main">
  <p:tag name="AS_UNIQUEID" val="754"/>
</p:tagLst>
</file>

<file path=ppt/tags/tag19.xml><?xml version="1.0" encoding="utf-8"?>
<p:tagLst xmlns:p="http://schemas.openxmlformats.org/presentationml/2006/main">
  <p:tag name="AS_UNIQUEID" val="584"/>
</p:tagLst>
</file>

<file path=ppt/tags/tag190.xml><?xml version="1.0" encoding="utf-8"?>
<p:tagLst xmlns:p="http://schemas.openxmlformats.org/presentationml/2006/main">
  <p:tag name="AS_UNIQUEID" val="755"/>
</p:tagLst>
</file>

<file path=ppt/tags/tag191.xml><?xml version="1.0" encoding="utf-8"?>
<p:tagLst xmlns:p="http://schemas.openxmlformats.org/presentationml/2006/main">
  <p:tag name="AS_UNIQUEID" val="756"/>
</p:tagLst>
</file>

<file path=ppt/tags/tag192.xml><?xml version="1.0" encoding="utf-8"?>
<p:tagLst xmlns:p="http://schemas.openxmlformats.org/presentationml/2006/main">
  <p:tag name="AS_UNIQUEID" val="757"/>
</p:tagLst>
</file>

<file path=ppt/tags/tag193.xml><?xml version="1.0" encoding="utf-8"?>
<p:tagLst xmlns:p="http://schemas.openxmlformats.org/presentationml/2006/main">
  <p:tag name="AS_UNIQUEID" val="758"/>
</p:tagLst>
</file>

<file path=ppt/tags/tag194.xml><?xml version="1.0" encoding="utf-8"?>
<p:tagLst xmlns:p="http://schemas.openxmlformats.org/presentationml/2006/main">
  <p:tag name="AS_UNIQUEID" val="759"/>
</p:tagLst>
</file>

<file path=ppt/tags/tag195.xml><?xml version="1.0" encoding="utf-8"?>
<p:tagLst xmlns:p="http://schemas.openxmlformats.org/presentationml/2006/main">
  <p:tag name="AS_UNIQUEID" val="760"/>
</p:tagLst>
</file>

<file path=ppt/tags/tag196.xml><?xml version="1.0" encoding="utf-8"?>
<p:tagLst xmlns:p="http://schemas.openxmlformats.org/presentationml/2006/main">
  <p:tag name="AS_UNIQUEID" val="761"/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197.xml><?xml version="1.0" encoding="utf-8"?>
<p:tagLst xmlns:p="http://schemas.openxmlformats.org/presentationml/2006/main">
  <p:tag name="AS_UNIQUEID" val="762"/>
</p:tagLst>
</file>

<file path=ppt/tags/tag198.xml><?xml version="1.0" encoding="utf-8"?>
<p:tagLst xmlns:p="http://schemas.openxmlformats.org/presentationml/2006/main">
  <p:tag name="AS_UNIQUEID" val="763"/>
</p:tagLst>
</file>

<file path=ppt/tags/tag199.xml><?xml version="1.0" encoding="utf-8"?>
<p:tagLst xmlns:p="http://schemas.openxmlformats.org/presentationml/2006/main">
  <p:tag name="AS_UNIQUEID" val="764"/>
</p:tagLst>
</file>

<file path=ppt/tags/tag2.xml><?xml version="1.0" encoding="utf-8"?>
<p:tagLst xmlns:p="http://schemas.openxmlformats.org/presentationml/2006/main">
  <p:tag name="AS_UNIQUEID" val="567"/>
</p:tagLst>
</file>

<file path=ppt/tags/tag20.xml><?xml version="1.0" encoding="utf-8"?>
<p:tagLst xmlns:p="http://schemas.openxmlformats.org/presentationml/2006/main">
  <p:tag name="AS_UNIQUEID" val="585"/>
</p:tagLst>
</file>

<file path=ppt/tags/tag200.xml><?xml version="1.0" encoding="utf-8"?>
<p:tagLst xmlns:p="http://schemas.openxmlformats.org/presentationml/2006/main">
  <p:tag name="AS_UNIQUEID" val="765"/>
</p:tagLst>
</file>

<file path=ppt/tags/tag201.xml><?xml version="1.0" encoding="utf-8"?>
<p:tagLst xmlns:p="http://schemas.openxmlformats.org/presentationml/2006/main">
  <p:tag name="AS_UNIQUEID" val="766"/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202.xml><?xml version="1.0" encoding="utf-8"?>
<p:tagLst xmlns:p="http://schemas.openxmlformats.org/presentationml/2006/main">
  <p:tag name="AS_UNIQUEID" val="767"/>
</p:tagLst>
</file>

<file path=ppt/tags/tag203.xml><?xml version="1.0" encoding="utf-8"?>
<p:tagLst xmlns:p="http://schemas.openxmlformats.org/presentationml/2006/main">
  <p:tag name="AS_UNIQUEID" val="768"/>
</p:tagLst>
</file>

<file path=ppt/tags/tag204.xml><?xml version="1.0" encoding="utf-8"?>
<p:tagLst xmlns:p="http://schemas.openxmlformats.org/presentationml/2006/main">
  <p:tag name="AS_UNIQUEID" val="769"/>
</p:tagLst>
</file>

<file path=ppt/tags/tag205.xml><?xml version="1.0" encoding="utf-8"?>
<p:tagLst xmlns:p="http://schemas.openxmlformats.org/presentationml/2006/main">
  <p:tag name="AS_UNIQUEID" val="770"/>
  <p:tag name="KSO_WM_BEAUTIFY_FLAG" val="#wm#"/>
  <p:tag name="KSO_WM_CHIP_GROUPID" val="5f2230a6c4814ce96fb13bbd"/>
  <p:tag name="KSO_WM_CHIP_XID" val="5f2230a6c4814ce96fb13bbe"/>
  <p:tag name="KSO_WM_TAG_VERSION" val="1.0"/>
  <p:tag name="KSO_WM_TEMPLATE_ASSEMBLE_GROUPID" val="5fd0d4881fa9d42129dd81e1"/>
  <p:tag name="KSO_WM_TEMPLATE_ASSEMBLE_XID" val="5fd0d4881fa9d42129dd81e1"/>
  <p:tag name="KSO_WM_TEMPLATE_CATEGORY" val="diagram"/>
  <p:tag name="KSO_WM_TEMPLATE_INDEX" val="20212450"/>
  <p:tag name="KSO_WM_UNIT_BLOCK" val="0"/>
  <p:tag name="KSO_WM_UNIT_COMPATIBLE" val="0"/>
  <p:tag name="KSO_WM_UNIT_DEC_AREA_ID" val="97f9ecc0672748c6a4c8250db3ac78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12450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06.xml><?xml version="1.0" encoding="utf-8"?>
<p:tagLst xmlns:p="http://schemas.openxmlformats.org/presentationml/2006/main">
  <p:tag name="AS_UNIQUEID" val="771"/>
  <p:tag name="KSO_WM_BEAUTIFY_FLAG" val="#wm#"/>
  <p:tag name="KSO_WM_CHIP_GROUPID" val="5f2230a6c4814ce96fb13bbd"/>
  <p:tag name="KSO_WM_CHIP_XID" val="5f2230a6c4814ce96fb13bbe"/>
  <p:tag name="KSO_WM_TAG_VERSION" val="1.0"/>
  <p:tag name="KSO_WM_TEMPLATE_ASSEMBLE_GROUPID" val="5fd0d4881fa9d42129dd81e1"/>
  <p:tag name="KSO_WM_TEMPLATE_ASSEMBLE_XID" val="5fd0d4881fa9d42129dd81e1"/>
  <p:tag name="KSO_WM_TEMPLATE_CATEGORY" val="diagram"/>
  <p:tag name="KSO_WM_TEMPLATE_INDEX" val="20212450"/>
  <p:tag name="KSO_WM_UNIT_BLOCK" val="0"/>
  <p:tag name="KSO_WM_UNIT_COMPATIBLE" val="0"/>
  <p:tag name="KSO_WM_UNIT_DEC_AREA_ID" val="41a7af44fd974ad9b00b4d7fa7fa97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50_1*i*2"/>
  <p:tag name="KSO_WM_UNIT_INDEX" val="2"/>
  <p:tag name="KSO_WM_UNIT_LAYERLEVEL" val="1"/>
  <p:tag name="KSO_WM_UNIT_SM_LIMIT_TYPE" val="2"/>
  <p:tag name="KSO_WM_UNIT_TYPE" val="i"/>
</p:tagLst>
</file>

<file path=ppt/tags/tag207.xml><?xml version="1.0" encoding="utf-8"?>
<p:tagLst xmlns:p="http://schemas.openxmlformats.org/presentationml/2006/main">
  <p:tag name="AS_UNIQUEID" val="772"/>
  <p:tag name="KSO_WM_ASSEMBLE_CHIP_INDEX" val="78cc3518891647cab5332648a1ad6f9d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4881fa9d42129dd81e1"/>
  <p:tag name="KSO_WM_TEMPLATE_ASSEMBLE_XID" val="5fd0d4881fa9d42129dd81e1"/>
  <p:tag name="KSO_WM_TEMPLATE_CATEGORY" val="diagram"/>
  <p:tag name="KSO_WM_TEMPLATE_INDEX" val="20212450"/>
  <p:tag name="KSO_WM_UNIT_BLOCK" val="0"/>
  <p:tag name="KSO_WM_UNIT_COMPATIBLE" val="0"/>
  <p:tag name="KSO_WM_UNIT_DEC_AREA_ID" val="f5a4b902c77c4bde81a7dc935b810ec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08.xml><?xml version="1.0" encoding="utf-8"?>
<p:tagLst xmlns:p="http://schemas.openxmlformats.org/presentationml/2006/main">
  <p:tag name="AS_UNIQUEID" val="773"/>
  <p:tag name="KSO_WM_ASSEMBLE_CHIP_INDEX" val="0b254fb250a34f609898793f29d7ff3f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COMPATIBLE" val="0"/>
  <p:tag name="KSO_WM_UNIT_DEC_AREA_ID" val="be30c1814b35414fb9ff7e4fad1dac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00_1*d*1"/>
  <p:tag name="KSO_WM_UNIT_INDEX" val="1"/>
  <p:tag name="KSO_WM_UNIT_LAYERLEVEL" val="1"/>
  <p:tag name="KSO_WM_UNIT_PLACING_PICTURE" val="0b254fb250a34f609898793f29d7ff3f"/>
  <p:tag name="KSO_WM_UNIT_SM_LIMIT_TYPE" val="2"/>
  <p:tag name="KSO_WM_UNIT_SUPPORT_UNIT_TYPE" val="[&quot;d&quot;,&quot;θ&quot;]"/>
  <p:tag name="KSO_WM_UNIT_TYPE" val="d"/>
  <p:tag name="KSO_WM_UNIT_VALUE" val="888*1100"/>
</p:tagLst>
</file>

<file path=ppt/tags/tag20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af2015d2954c43fe83e1bddafbc45fc3&quot;,&quot;fill_align&quot;:&quot;cm&quot;,&quot;chip_types&quot;:[&quot;header&quot;]},{&quot;text_align&quot;:&quot;lm&quot;,&quot;text_direction&quot;:&quot;horizontal&quot;,&quot;support_big_font&quot;:true,&quot;picture_toward&quot;:0,&quot;picture_dockside&quot;:[],&quot;fill_id&quot;:&quot;1d47bf39492f437c8f915c61c5dd4b40&quot;,&quot;fill_align&quot;:&quot;cm&quot;,&quot;chip_types&quot;:[&quot;text&quot;,&quot;picture&quot;]}]]"/>
  <p:tag name="KSO_WM_CHIP_GROUPID" val="5f2230a6c4814ce96fb13bb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30a6c4814ce96fb13bbe"/>
  <p:tag name="KSO_WM_SLIDE_BACKGROUND_TYPE" val="general"/>
  <p:tag name="KSO_WM_SLIDE_BK_DARK_LIGHT" val="2"/>
  <p:tag name="KSO_WM_SLIDE_CAN_ADD_NAVIGATION" val="1"/>
  <p:tag name="KSO_WM_SLIDE_ID" val="diagram20212450_1"/>
  <p:tag name="KSO_WM_SLIDE_INDEX" val="1"/>
  <p:tag name="KSO_WM_SLIDE_ITEM_CNT" val="0"/>
  <p:tag name="KSO_WM_SLIDE_LAYOUT" val="a_d"/>
  <p:tag name="KSO_WM_SLIDE_LAYOUT_CNT" val="1_1"/>
  <p:tag name="KSO_WM_SLIDE_LAYOUT_INFO" val="{&quot;id&quot;:&quot;2020-12-09T21:43:36&quot;,&quot;maxSize&quot;:{&quot;size1&quot;:55.600000000000001},&quot;minSize&quot;:{&quot;size1&quot;:40},&quot;normalSize&quot;:{&quot;size1&quot;:40.000185185185181},&quot;subLayout&quot;:[{&quot;id&quot;:&quot;2020-12-09T21:43:36&quot;,&quot;margin&quot;:{&quot;bottom&quot;:0.3970000147819519,&quot;left&quot;:9.7370004653930664,&quot;right&quot;:9.7370004653930664,&quot;top&quot;:5.0799999237060547},&quot;type&quot;:0},{&quot;id&quot;:&quot;2020-12-09T21:43:36&quot;,&quot;margin&quot;:{&quot;bottom&quot;:2.9630000591278076,&quot;left&quot;:9.7370004653930664,&quot;right&quot;:9.7370004653930664,&quot;top&quot;:0.026000002399086952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d4881fa9d42129dd81e1"/>
  <p:tag name="KSO_WM_TEMPLATE_ASSEMBLE_XID" val="5fd0d4881fa9d42129dd81e1"/>
  <p:tag name="KSO_WM_TEMPLATE_CATEGORY" val="diagram"/>
  <p:tag name="KSO_WM_TEMPLATE_COLOR_TYPE" val="1"/>
  <p:tag name="KSO_WM_TEMPLATE_INDEX" val="20212450"/>
  <p:tag name="KSO_WM_TEMPLATE_MASTER_TYPE" val="0"/>
  <p:tag name="KSO_WM_TEMPLATE_SUBCATEGORY" val="21"/>
</p:tagLst>
</file>

<file path=ppt/tags/tag21.xml><?xml version="1.0" encoding="utf-8"?>
<p:tagLst xmlns:p="http://schemas.openxmlformats.org/presentationml/2006/main">
  <p:tag name="AS_UNIQUEID" val="586"/>
</p:tagLst>
</file>

<file path=ppt/tags/tag210.xml><?xml version="1.0" encoding="utf-8"?>
<p:tagLst xmlns:p="http://schemas.openxmlformats.org/presentationml/2006/main">
  <p:tag name="AS_UNIQUEID" val="774"/>
</p:tagLst>
</file>

<file path=ppt/tags/tag211.xml><?xml version="1.0" encoding="utf-8"?>
<p:tagLst xmlns:p="http://schemas.openxmlformats.org/presentationml/2006/main">
  <p:tag name="AS_UNIQUEID" val="775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2.xml><?xml version="1.0" encoding="utf-8"?>
<p:tagLst xmlns:p="http://schemas.openxmlformats.org/presentationml/2006/main">
  <p:tag name="AS_UNIQUEID" val="776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3.xml><?xml version="1.0" encoding="utf-8"?>
<p:tagLst xmlns:p="http://schemas.openxmlformats.org/presentationml/2006/main">
  <p:tag name="AS_UNIQUEID" val="777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4.xml><?xml version="1.0" encoding="utf-8"?>
<p:tagLst xmlns:p="http://schemas.openxmlformats.org/presentationml/2006/main">
  <p:tag name="AS_UNIQUEID" val="778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5.xml><?xml version="1.0" encoding="utf-8"?>
<p:tagLst xmlns:p="http://schemas.openxmlformats.org/presentationml/2006/main">
  <p:tag name="AS_UNIQUEID" val="779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6.xml><?xml version="1.0" encoding="utf-8"?>
<p:tagLst xmlns:p="http://schemas.openxmlformats.org/presentationml/2006/main">
  <p:tag name="AS_UNIQUEID" val="780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7.xml><?xml version="1.0" encoding="utf-8"?>
<p:tagLst xmlns:p="http://schemas.openxmlformats.org/presentationml/2006/main">
  <p:tag name="AS_UNIQUEID" val="781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8.xml><?xml version="1.0" encoding="utf-8"?>
<p:tagLst xmlns:p="http://schemas.openxmlformats.org/presentationml/2006/main">
  <p:tag name="AS_UNIQUEID" val="782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19.xml><?xml version="1.0" encoding="utf-8"?>
<p:tagLst xmlns:p="http://schemas.openxmlformats.org/presentationml/2006/main">
  <p:tag name="AS_UNIQUEID" val="783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2.xml><?xml version="1.0" encoding="utf-8"?>
<p:tagLst xmlns:p="http://schemas.openxmlformats.org/presentationml/2006/main">
  <p:tag name="AS_UNIQUEID" val="587"/>
</p:tagLst>
</file>

<file path=ppt/tags/tag220.xml><?xml version="1.0" encoding="utf-8"?>
<p:tagLst xmlns:p="http://schemas.openxmlformats.org/presentationml/2006/main">
  <p:tag name="AS_UNIQUEID" val="784"/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21.xml><?xml version="1.0" encoding="utf-8"?>
<p:tagLst xmlns:p="http://schemas.openxmlformats.org/presentationml/2006/main">
  <p:tag name="AS_UNIQUEID" val="785"/>
</p:tagLst>
</file>

<file path=ppt/tags/tag222.xml><?xml version="1.0" encoding="utf-8"?>
<p:tagLst xmlns:p="http://schemas.openxmlformats.org/presentationml/2006/main">
  <p:tag name="AS_UNIQUEID" val="786"/>
</p:tagLst>
</file>

<file path=ppt/tags/tag223.xml><?xml version="1.0" encoding="utf-8"?>
<p:tagLst xmlns:p="http://schemas.openxmlformats.org/presentationml/2006/main">
  <p:tag name="AS_UNIQUEID" val="787"/>
</p:tagLst>
</file>

<file path=ppt/tags/tag224.xml><?xml version="1.0" encoding="utf-8"?>
<p:tagLst xmlns:p="http://schemas.openxmlformats.org/presentationml/2006/main">
  <p:tag name="AS_UNIQUEID" val="788"/>
  <p:tag name="KSO_WM_ASSEMBLE_CHIP_INDEX" val="7c151500e91642879bcfa27dd8bd8e18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71cf9a410e341afa9b1663999b91209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25.xml><?xml version="1.0" encoding="utf-8"?>
<p:tagLst xmlns:p="http://schemas.openxmlformats.org/presentationml/2006/main">
  <p:tag name="AS_UNIQUEID" val="789"/>
</p:tagLst>
</file>

<file path=ppt/tags/tag226.xml><?xml version="1.0" encoding="utf-8"?>
<p:tagLst xmlns:p="http://schemas.openxmlformats.org/presentationml/2006/main">
  <p:tag name="AS_UNIQUEID" val="790"/>
</p:tagLst>
</file>

<file path=ppt/tags/tag227.xml><?xml version="1.0" encoding="utf-8"?>
<p:tagLst xmlns:p="http://schemas.openxmlformats.org/presentationml/2006/main">
  <p:tag name="AS_UNIQUEID" val="791"/>
  <p:tag name="KSO_WM_ASSEMBLE_CHIP_INDEX" val="85298a9865ef4e0ebcaf254b315ad558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fd9b64ac071436aa6324748efe29da7"/>
  <p:tag name="KSO_WM_UNIT_DEFAULT_FONT" val="24;44;4"/>
  <p:tag name="KSO_WM_UNIT_DIAGRAM_ISNUMVISUAL" val="0"/>
  <p:tag name="KSO_WM_UNIT_DIAGRAM_ISREFERUNIT" val="0"/>
  <p:tag name="KSO_WM_UNIT_HIGHLIGHT" val="0"/>
  <p:tag name="KSO_WM_UNIT_ID" val="diagram202093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28.xml><?xml version="1.0" encoding="utf-8"?>
<p:tagLst xmlns:p="http://schemas.openxmlformats.org/presentationml/2006/main">
  <p:tag name="AS_UNIQUEID" val="792"/>
  <p:tag name="KSO_WM_ASSEMBLE_CHIP_INDEX" val="7c151500e91642879bcfa27dd8bd8e18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71cf9a410e341afa9b1663999b91209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29.xml><?xml version="1.0" encoding="utf-8"?>
<p:tagLst xmlns:p="http://schemas.openxmlformats.org/presentationml/2006/main">
  <p:tag name="AS_UNIQUEID" val="793"/>
</p:tagLst>
</file>

<file path=ppt/tags/tag23.xml><?xml version="1.0" encoding="utf-8"?>
<p:tagLst xmlns:p="http://schemas.openxmlformats.org/presentationml/2006/main">
  <p:tag name="AS_UNIQUEID" val="588"/>
</p:tagLst>
</file>

<file path=ppt/tags/tag230.xml><?xml version="1.0" encoding="utf-8"?>
<p:tagLst xmlns:p="http://schemas.openxmlformats.org/presentationml/2006/main">
  <p:tag name="AS_UNIQUEID" val="794"/>
</p:tagLst>
</file>

<file path=ppt/tags/tag231.xml><?xml version="1.0" encoding="utf-8"?>
<p:tagLst xmlns:p="http://schemas.openxmlformats.org/presentationml/2006/main">
  <p:tag name="AS_UNIQUEID" val="795"/>
</p:tagLst>
</file>

<file path=ppt/tags/tag232.xml><?xml version="1.0" encoding="utf-8"?>
<p:tagLst xmlns:p="http://schemas.openxmlformats.org/presentationml/2006/main">
  <p:tag name="AS_UNIQUEID" val="796"/>
</p:tagLst>
</file>

<file path=ppt/tags/tag233.xml><?xml version="1.0" encoding="utf-8"?>
<p:tagLst xmlns:p="http://schemas.openxmlformats.org/presentationml/2006/main">
  <p:tag name="AS_UNIQUEID" val="797"/>
</p:tagLst>
</file>

<file path=ppt/tags/tag234.xml><?xml version="1.0" encoding="utf-8"?>
<p:tagLst xmlns:p="http://schemas.openxmlformats.org/presentationml/2006/main">
  <p:tag name="AS_UNIQUEID" val="798"/>
</p:tagLst>
</file>

<file path=ppt/tags/tag235.xml><?xml version="1.0" encoding="utf-8"?>
<p:tagLst xmlns:p="http://schemas.openxmlformats.org/presentationml/2006/main">
  <p:tag name="AS_UNIQUEID" val="799"/>
</p:tagLst>
</file>

<file path=ppt/tags/tag236.xml><?xml version="1.0" encoding="utf-8"?>
<p:tagLst xmlns:p="http://schemas.openxmlformats.org/presentationml/2006/main">
  <p:tag name="AS_UNIQUEID" val="800"/>
</p:tagLst>
</file>

<file path=ppt/tags/tag237.xml><?xml version="1.0" encoding="utf-8"?>
<p:tagLst xmlns:p="http://schemas.openxmlformats.org/presentationml/2006/main">
  <p:tag name="AS_UNIQUEID" val="801"/>
</p:tagLst>
</file>

<file path=ppt/tags/tag238.xml><?xml version="1.0" encoding="utf-8"?>
<p:tagLst xmlns:p="http://schemas.openxmlformats.org/presentationml/2006/main">
  <p:tag name="AS_UNIQUEID" val="802"/>
</p:tagLst>
</file>

<file path=ppt/tags/tag239.xml><?xml version="1.0" encoding="utf-8"?>
<p:tagLst xmlns:p="http://schemas.openxmlformats.org/presentationml/2006/main">
  <p:tag name="AS_UNIQUEID" val="803"/>
  <p:tag name="KSO_WM_BEAUTIFY_FLAG" val="#wm#"/>
  <p:tag name="KSO_WM_SLIDE_BACKGROUND_TYPE" val="belt"/>
  <p:tag name="KSO_WM_SLIDE_BK_DARK_LIGHT" val="2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4.xml><?xml version="1.0" encoding="utf-8"?>
<p:tagLst xmlns:p="http://schemas.openxmlformats.org/presentationml/2006/main">
  <p:tag name="AS_UNIQUEID" val="589"/>
</p:tagLst>
</file>

<file path=ppt/tags/tag240.xml><?xml version="1.0" encoding="utf-8"?>
<p:tagLst xmlns:p="http://schemas.openxmlformats.org/presentationml/2006/main">
  <p:tag name="AS_UNIQUEID" val="804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75e473c879e04c36a5893b8f23b354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48"/>
</p:tagLst>
</file>

<file path=ppt/tags/tag241.xml><?xml version="1.0" encoding="utf-8"?>
<p:tagLst xmlns:p="http://schemas.openxmlformats.org/presentationml/2006/main">
  <p:tag name="AS_UNIQUEID" val="805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2145177a6a074d9b9fa3c66e226672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800_1*i*3"/>
  <p:tag name="KSO_WM_UNIT_INDEX" val="3"/>
  <p:tag name="KSO_WM_UNIT_LAYERLEVEL" val="1"/>
  <p:tag name="KSO_WM_UNIT_SM_LIMIT_TYPE" val="2"/>
  <p:tag name="KSO_WM_UNIT_TYPE" val="i"/>
</p:tagLst>
</file>

<file path=ppt/tags/tag242.xml><?xml version="1.0" encoding="utf-8"?>
<p:tagLst xmlns:p="http://schemas.openxmlformats.org/presentationml/2006/main">
  <p:tag name="AS_UNIQUEID" val="806"/>
  <p:tag name="KSO_WM_ASSEMBLE_CHIP_INDEX" val="0b254fb250a34f609898793f29d7ff3f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COMPATIBLE" val="0"/>
  <p:tag name="KSO_WM_UNIT_DEC_AREA_ID" val="be30c1814b35414fb9ff7e4fad1dac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00_1*d*1"/>
  <p:tag name="KSO_WM_UNIT_INDEX" val="1"/>
  <p:tag name="KSO_WM_UNIT_LAYERLEVEL" val="1"/>
  <p:tag name="KSO_WM_UNIT_PLACING_PICTURE" val="0b254fb250a34f609898793f29d7ff3f"/>
  <p:tag name="KSO_WM_UNIT_SM_LIMIT_TYPE" val="2"/>
  <p:tag name="KSO_WM_UNIT_SUPPORT_UNIT_TYPE" val="[&quot;d&quot;,&quot;θ&quot;]"/>
  <p:tag name="KSO_WM_UNIT_TYPE" val="d"/>
  <p:tag name="KSO_WM_UNIT_VALUE" val="888*1100"/>
</p:tagLst>
</file>

<file path=ppt/tags/tag243.xml><?xml version="1.0" encoding="utf-8"?>
<p:tagLst xmlns:p="http://schemas.openxmlformats.org/presentationml/2006/main">
  <p:tag name="AS_UNIQUEID" val="807"/>
  <p:tag name="KSO_WM_ASSEMBLE_CHIP_INDEX" val="91ee896cdf714826ba52be7e444cd1db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b9c5c567abc048b3be0e0371ae6ec1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4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580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belt&quot;}],&quot;direction&quot;:1,&quot;id&quot;:&quot;2020-12-10T00:09:08&quot;,&quot;maxSize&quot;:{&quot;size1&quot;:43.799999999999997},&quot;minSize&quot;:{&quot;size1&quot;:43.799999999999997},&quot;normalSize&quot;:{&quot;size1&quot;:43.799999999999997},&quot;subLayout&quot;:[{&quot;id&quot;:&quot;2020-12-10T00:09:08&quot;,&quot;margin&quot;:{&quot;bottom&quot;:5.0799999237060547,&quot;left&quot;:3.809999942779541,&quot;right&quot;:0.026000002399086952,&quot;top&quot;:5.0799999237060547},&quot;type&quot;:0},{&quot;id&quot;:&quot;2020-12-10T00:09:08&quot;,&quot;margin&quot;:{&quot;bottom&quot;:6.3499999046325684,&quot;left&quot;:2.937000036239624,&quot;right&quot;:1.6929999589920044,&quot;top&quot;:6.3499999046325684},&quot;type&quot;:0}],&quot;type&quot;:0}"/>
  <p:tag name="KSO_WM_SLIDE_POSITION" val="0*89"/>
  <p:tag name="KSO_WM_SLIDE_RATIO" val="1.777778"/>
  <p:tag name="KSO_WM_SLIDE_SIZE" val="960*360"/>
  <p:tag name="KSO_WM_SLIDE_SUBTYPE" val="picTxt"/>
  <p:tag name="KSO_WM_SLIDE_SUPPORT_FEATURE_TYPE" val="0"/>
  <p:tag name="KSO_WM_SLIDE_TYPE" val="text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COLOR_TYPE" val="1"/>
  <p:tag name="KSO_WM_TEMPLATE_INDEX" val="20215800"/>
  <p:tag name="KSO_WM_TEMPLATE_MASTER_TYPE" val="0"/>
  <p:tag name="KSO_WM_TEMPLATE_SUBCATEGORY" val="21"/>
</p:tagLst>
</file>

<file path=ppt/tags/tag245.xml><?xml version="1.0" encoding="utf-8"?>
<p:tagLst xmlns:p="http://schemas.openxmlformats.org/presentationml/2006/main">
  <p:tag name="AS_UNIQUEID" val="808"/>
</p:tagLst>
</file>

<file path=ppt/tags/tag246.xml><?xml version="1.0" encoding="utf-8"?>
<p:tagLst xmlns:p="http://schemas.openxmlformats.org/presentationml/2006/main">
  <p:tag name="AS_UNIQUEID" val="809"/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247.xml><?xml version="1.0" encoding="utf-8"?>
<p:tagLst xmlns:p="http://schemas.openxmlformats.org/presentationml/2006/main">
  <p:tag name="AS_UNIQUEID" val="810"/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5"/>
  <p:tag name="KSO_WM_UNIT_TEXT_FILL_TYPE" val="1"/>
  <p:tag name="KSO_WM_UNIT_TYPE" val="a"/>
  <p:tag name="KSO_WM_UNIT_USESOURCEFORMAT_APPLY" val="1"/>
  <p:tag name="KSO_WM_UNIT_VALUE" val="24"/>
</p:tagLst>
</file>

<file path=ppt/tags/tag248.xml><?xml version="1.0" encoding="utf-8"?>
<p:tagLst xmlns:p="http://schemas.openxmlformats.org/presentationml/2006/main">
  <p:tag name="AS_UNIQUEID" val="811"/>
</p:tagLst>
</file>

<file path=ppt/tags/tag249.xml><?xml version="1.0" encoding="utf-8"?>
<p:tagLst xmlns:p="http://schemas.openxmlformats.org/presentationml/2006/main">
  <p:tag name="AS_UNIQUEID" val="565"/>
</p:tagLst>
</file>

<file path=ppt/tags/tag25.xml><?xml version="1.0" encoding="utf-8"?>
<p:tagLst xmlns:p="http://schemas.openxmlformats.org/presentationml/2006/main">
  <p:tag name="AS_UNIQUEID" val="590"/>
</p:tagLst>
</file>

<file path=ppt/tags/tag250.xml><?xml version="1.0" encoding="utf-8"?>
<p:tagLst xmlns:p="http://schemas.openxmlformats.org/presentationml/2006/main">
  <p:tag name="AS_UNIQUEID" val="812"/>
</p:tagLst>
</file>

<file path=ppt/tags/tag251.xml><?xml version="1.0" encoding="utf-8"?>
<p:tagLst xmlns:p="http://schemas.openxmlformats.org/presentationml/2006/main">
  <p:tag name="AS_UNIQUEID" val="813"/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252.xml><?xml version="1.0" encoding="utf-8"?>
<p:tagLst xmlns:p="http://schemas.openxmlformats.org/presentationml/2006/main">
  <p:tag name="AS_UNIQUEID" val="814"/>
</p:tagLst>
</file>

<file path=ppt/tags/tag253.xml><?xml version="1.0" encoding="utf-8"?>
<p:tagLst xmlns:p="http://schemas.openxmlformats.org/presentationml/2006/main">
  <p:tag name="AS_UNIQUEID" val="815"/>
</p:tagLst>
</file>

<file path=ppt/tags/tag254.xml><?xml version="1.0" encoding="utf-8"?>
<p:tagLst xmlns:p="http://schemas.openxmlformats.org/presentationml/2006/main">
  <p:tag name="AS_UNIQUEID" val="816"/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255.xml><?xml version="1.0" encoding="utf-8"?>
<p:tagLst xmlns:p="http://schemas.openxmlformats.org/presentationml/2006/main">
  <p:tag name="AS_UNIQUEID" val="817"/>
</p:tagLst>
</file>

<file path=ppt/tags/tag256.xml><?xml version="1.0" encoding="utf-8"?>
<p:tagLst xmlns:p="http://schemas.openxmlformats.org/presentationml/2006/main">
  <p:tag name="AS_UNIQUEID" val="818"/>
</p:tagLst>
</file>

<file path=ppt/tags/tag257.xml><?xml version="1.0" encoding="utf-8"?>
<p:tagLst xmlns:p="http://schemas.openxmlformats.org/presentationml/2006/main">
  <p:tag name="AS_UNIQUEID" val="819"/>
  <p:tag name="KSO_WM_BEAUTIFY_FLAG" val="#wm#"/>
  <p:tag name="KSO_WM_CHIP_GROUPID" val="5eedbea4fa6683b8872baaba"/>
  <p:tag name="KSO_WM_CHIP_XID" val="5eedbea4fa6683b8872baabb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INDEX" val="20211897"/>
  <p:tag name="KSO_WM_UNIT_ADJUSTLAYOUT_ID" val="25"/>
  <p:tag name="KSO_WM_UNIT_BLOCK" val="0"/>
  <p:tag name="KSO_WM_UNIT_COLOR_SCHEME_PARENT_PAGE" val="0_1"/>
  <p:tag name="KSO_WM_UNIT_COLOR_SCHEME_SHAPE_ID" val="25"/>
  <p:tag name="KSO_WM_UNIT_COMPATIBLE" val="0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11897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89"/>
</p:tagLst>
</file>

<file path=ppt/tags/tag258.xml><?xml version="1.0" encoding="utf-8"?>
<p:tagLst xmlns:p="http://schemas.openxmlformats.org/presentationml/2006/main">
  <p:tag name="AS_UNIQUEID" val="820"/>
  <p:tag name="KSO_WM_ASSEMBLE_CHIP_INDEX" val="57b8cebe89674812bfcdfb707280f308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INDEX" val="20211897"/>
  <p:tag name="KSO_WM_UNIT_COMPATIBLE" val="1"/>
  <p:tag name="KSO_WM_UNIT_DEC_AREA_ID" val="9cf08f2678d146b3bbc2260b1661a17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97_1*d*1"/>
  <p:tag name="KSO_WM_UNIT_INDEX" val="1"/>
  <p:tag name="KSO_WM_UNIT_LAYERLEVEL" val="1"/>
  <p:tag name="KSO_WM_UNIT_PICTURE_CLIP_FLAG" val="0"/>
  <p:tag name="KSO_WM_UNIT_PLACING_PICTURE" val="57b8cebe89674812bfcdfb707280f308"/>
  <p:tag name="KSO_WM_UNIT_SM_LIMIT_TYPE" val="2"/>
  <p:tag name="KSO_WM_UNIT_TYPE" val="d"/>
  <p:tag name="KSO_WM_UNIT_VALUE" val="1269*1269"/>
</p:tagLst>
</file>

<file path=ppt/tags/tag259.xml><?xml version="1.0" encoding="utf-8"?>
<p:tagLst xmlns:p="http://schemas.openxmlformats.org/presentationml/2006/main">
  <p:tag name="AS_UNIQUEID" val="821"/>
  <p:tag name="KSO_WM_ASSEMBLE_CHIP_INDEX" val="6aa53443aabf429ead812db2365047bc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INDEX" val="20211897"/>
  <p:tag name="KSO_WM_UNIT_BLOCK" val="0"/>
  <p:tag name="KSO_WM_UNIT_COMPATIBLE" val="0"/>
  <p:tag name="KSO_WM_UNIT_DEC_AREA_ID" val="3720ef013d7640d5a1c4980aff28710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9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6.xml><?xml version="1.0" encoding="utf-8"?>
<p:tagLst xmlns:p="http://schemas.openxmlformats.org/presentationml/2006/main">
  <p:tag name="AS_UNIQUEID" val="591"/>
</p:tagLst>
</file>

<file path=ppt/tags/tag26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CHIP_GROUPID" val="5eedbea4fa6683b8872baa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ea4fa6683b8872baabb"/>
  <p:tag name="KSO_WM_SLIDE_BACKGROUND_TYPE" val="general"/>
  <p:tag name="KSO_WM_SLIDE_BK_DARK_LIGHT" val="2"/>
  <p:tag name="KSO_WM_SLIDE_CAN_ADD_NAVIGATION" val="1"/>
  <p:tag name="KSO_WM_SLIDE_ID" val="diagram20211897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20:56:10&quot;,&quot;maxSize&quot;:{&quot;size1&quot;:51.299999999999997},&quot;minSize&quot;:{&quot;size1&quot;:42.600000000000001},&quot;normalSize&quot;:{&quot;size1&quot;:46.93333333333333},&quot;subLayout&quot;:[{&quot;id&quot;:&quot;2020-12-09T20:56:10&quot;,&quot;margin&quot;:{&quot;bottom&quot;:1.6929999589920044,&quot;left&quot;:1.6929999589920044,&quot;right&quot;:0.026000002399086952,&quot;top&quot;:1.6929999589920044},&quot;type&quot;:0},{&quot;id&quot;:&quot;2020-12-09T20:56:10&quot;,&quot;margin&quot;:{&quot;bottom&quot;:5.0799999237060547,&quot;left&quot;:1.7130000591278076,&quot;right&quot;:3.3410000801086426,&quot;top&quot;:5.0799999237060547},&quot;type&quot;:0}],&quot;type&quot;:0}"/>
  <p:tag name="KSO_WM_SLIDE_POSITION" val="48*84"/>
  <p:tag name="KSO_WM_SLIDE_RATIO" val="1.777778"/>
  <p:tag name="KSO_WM_SLIDE_SIZE" val="864*360"/>
  <p:tag name="KSO_WM_SLIDE_SUBTYPE" val="picTxt"/>
  <p:tag name="KSO_WM_SLIDE_SUPPORT_FEATURE_TYPE" val="0"/>
  <p:tag name="KSO_WM_SLIDE_TYPE" val="text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COLOR_TYPE" val="1"/>
  <p:tag name="KSO_WM_TEMPLATE_INDEX" val="20211897"/>
  <p:tag name="KSO_WM_TEMPLATE_MASTER_TYPE" val="0"/>
  <p:tag name="KSO_WM_TEMPLATE_SUBCATEGORY" val="21"/>
</p:tagLst>
</file>

<file path=ppt/tags/tag261.xml><?xml version="1.0" encoding="utf-8"?>
<p:tagLst xmlns:p="http://schemas.openxmlformats.org/presentationml/2006/main">
  <p:tag name="AS_UNIQUEID" val="822"/>
</p:tagLst>
</file>

<file path=ppt/tags/tag262.xml><?xml version="1.0" encoding="utf-8"?>
<p:tagLst xmlns:p="http://schemas.openxmlformats.org/presentationml/2006/main">
  <p:tag name="AS_UNIQUEID" val="823"/>
</p:tagLst>
</file>

<file path=ppt/tags/tag263.xml><?xml version="1.0" encoding="utf-8"?>
<p:tagLst xmlns:p="http://schemas.openxmlformats.org/presentationml/2006/main">
  <p:tag name="AS_UNIQUEID" val="824"/>
</p:tagLst>
</file>

<file path=ppt/tags/tag264.xml><?xml version="1.0" encoding="utf-8"?>
<p:tagLst xmlns:p="http://schemas.openxmlformats.org/presentationml/2006/main">
  <p:tag name="AS_UNIQUEID" val="825"/>
</p:tagLst>
</file>

<file path=ppt/tags/tag265.xml><?xml version="1.0" encoding="utf-8"?>
<p:tagLst xmlns:p="http://schemas.openxmlformats.org/presentationml/2006/main">
  <p:tag name="AS_UNIQUEID" val="826"/>
</p:tagLst>
</file>

<file path=ppt/tags/tag266.xml><?xml version="1.0" encoding="utf-8"?>
<p:tagLst xmlns:p="http://schemas.openxmlformats.org/presentationml/2006/main">
  <p:tag name="AS_UNIQUEID" val="827"/>
</p:tagLst>
</file>

<file path=ppt/tags/tag267.xml><?xml version="1.0" encoding="utf-8"?>
<p:tagLst xmlns:p="http://schemas.openxmlformats.org/presentationml/2006/main">
  <p:tag name="AS_UNIQUEID" val="828"/>
</p:tagLst>
</file>

<file path=ppt/tags/tag268.xml><?xml version="1.0" encoding="utf-8"?>
<p:tagLst xmlns:p="http://schemas.openxmlformats.org/presentationml/2006/main">
  <p:tag name="AS_UNIQUEID" val="829"/>
</p:tagLst>
</file>

<file path=ppt/tags/tag269.xml><?xml version="1.0" encoding="utf-8"?>
<p:tagLst xmlns:p="http://schemas.openxmlformats.org/presentationml/2006/main">
  <p:tag name="AS_UNIQUEID" val="830"/>
</p:tagLst>
</file>

<file path=ppt/tags/tag27.xml><?xml version="1.0" encoding="utf-8"?>
<p:tagLst xmlns:p="http://schemas.openxmlformats.org/presentationml/2006/main">
  <p:tag name="AS_UNIQUEID" val="592"/>
</p:tagLst>
</file>

<file path=ppt/tags/tag270.xml><?xml version="1.0" encoding="utf-8"?>
<p:tagLst xmlns:p="http://schemas.openxmlformats.org/presentationml/2006/main">
  <p:tag name="AS_UNIQUEID" val="831"/>
</p:tagLst>
</file>

<file path=ppt/tags/tag271.xml><?xml version="1.0" encoding="utf-8"?>
<p:tagLst xmlns:p="http://schemas.openxmlformats.org/presentationml/2006/main">
  <p:tag name="AS_UNIQUEID" val="832"/>
</p:tagLst>
</file>

<file path=ppt/tags/tag272.xml><?xml version="1.0" encoding="utf-8"?>
<p:tagLst xmlns:p="http://schemas.openxmlformats.org/presentationml/2006/main">
  <p:tag name="AS_UNIQUEID" val="833"/>
</p:tagLst>
</file>

<file path=ppt/tags/tag273.xml><?xml version="1.0" encoding="utf-8"?>
<p:tagLst xmlns:p="http://schemas.openxmlformats.org/presentationml/2006/main">
  <p:tag name="AS_UNIQUEID" val="834"/>
</p:tagLst>
</file>

<file path=ppt/tags/tag274.xml><?xml version="1.0" encoding="utf-8"?>
<p:tagLst xmlns:p="http://schemas.openxmlformats.org/presentationml/2006/main">
  <p:tag name="AS_UNIQUEID" val="835"/>
  <p:tag name="KSO_WM_BEAUTIFY_FLAG" val="#wm#"/>
  <p:tag name="KSO_WM_SLIDE_BACKGROUND_TYPE" val="belt"/>
  <p:tag name="KSO_WM_SLIDE_BK_DARK_LIGHT" val="2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75.xml><?xml version="1.0" encoding="utf-8"?>
<p:tagLst xmlns:p="http://schemas.openxmlformats.org/presentationml/2006/main">
  <p:tag name="AS_UNIQUEID" val="836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75e473c879e04c36a5893b8f23b354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48"/>
</p:tagLst>
</file>

<file path=ppt/tags/tag276.xml><?xml version="1.0" encoding="utf-8"?>
<p:tagLst xmlns:p="http://schemas.openxmlformats.org/presentationml/2006/main">
  <p:tag name="AS_UNIQUEID" val="837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2145177a6a074d9b9fa3c66e226672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800_1*i*3"/>
  <p:tag name="KSO_WM_UNIT_INDEX" val="3"/>
  <p:tag name="KSO_WM_UNIT_LAYERLEVEL" val="1"/>
  <p:tag name="KSO_WM_UNIT_SM_LIMIT_TYPE" val="2"/>
  <p:tag name="KSO_WM_UNIT_TYPE" val="i"/>
</p:tagLst>
</file>

<file path=ppt/tags/tag277.xml><?xml version="1.0" encoding="utf-8"?>
<p:tagLst xmlns:p="http://schemas.openxmlformats.org/presentationml/2006/main">
  <p:tag name="AS_UNIQUEID" val="838"/>
  <p:tag name="KSO_WM_ASSEMBLE_CHIP_INDEX" val="0b254fb250a34f609898793f29d7ff3f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COMPATIBLE" val="0"/>
  <p:tag name="KSO_WM_UNIT_DEC_AREA_ID" val="be30c1814b35414fb9ff7e4fad1dac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00_1*d*1"/>
  <p:tag name="KSO_WM_UNIT_INDEX" val="1"/>
  <p:tag name="KSO_WM_UNIT_LAYERLEVEL" val="1"/>
  <p:tag name="KSO_WM_UNIT_PICTURE_CLIP_FLAG" val="0"/>
  <p:tag name="KSO_WM_UNIT_PLACING_PICTURE" val="0b254fb250a34f609898793f29d7ff3f"/>
  <p:tag name="KSO_WM_UNIT_SM_LIMIT_TYPE" val="2"/>
  <p:tag name="KSO_WM_UNIT_SUPPORT_UNIT_TYPE" val="[&quot;d&quot;,&quot;θ&quot;]"/>
  <p:tag name="KSO_WM_UNIT_TYPE" val="d"/>
  <p:tag name="KSO_WM_UNIT_VALUE" val="888*1100"/>
</p:tagLst>
</file>

<file path=ppt/tags/tag278.xml><?xml version="1.0" encoding="utf-8"?>
<p:tagLst xmlns:p="http://schemas.openxmlformats.org/presentationml/2006/main">
  <p:tag name="AS_UNIQUEID" val="839"/>
  <p:tag name="KSO_WM_ASSEMBLE_CHIP_INDEX" val="91ee896cdf714826ba52be7e444cd1db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b9c5c567abc048b3be0e0371ae6ec1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7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580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belt&quot;}],&quot;direction&quot;:1,&quot;id&quot;:&quot;2020-12-10T00:09:08&quot;,&quot;maxSize&quot;:{&quot;size1&quot;:43.799999999999997},&quot;minSize&quot;:{&quot;size1&quot;:43.799999999999997},&quot;normalSize&quot;:{&quot;size1&quot;:43.799999999999997},&quot;subLayout&quot;:[{&quot;id&quot;:&quot;2020-12-10T00:09:08&quot;,&quot;margin&quot;:{&quot;bottom&quot;:5.0799999237060547,&quot;left&quot;:3.809999942779541,&quot;right&quot;:0.026000002399086952,&quot;top&quot;:5.0799999237060547},&quot;type&quot;:0},{&quot;id&quot;:&quot;2020-12-10T00:09:08&quot;,&quot;margin&quot;:{&quot;bottom&quot;:6.3499999046325684,&quot;left&quot;:2.937000036239624,&quot;right&quot;:1.6929999589920044,&quot;top&quot;:6.3499999046325684},&quot;type&quot;:0}],&quot;type&quot;:0}"/>
  <p:tag name="KSO_WM_SLIDE_POSITION" val="0*89"/>
  <p:tag name="KSO_WM_SLIDE_RATIO" val="1.777778"/>
  <p:tag name="KSO_WM_SLIDE_SIZE" val="960*360"/>
  <p:tag name="KSO_WM_SLIDE_SUBTYPE" val="picTxt"/>
  <p:tag name="KSO_WM_SLIDE_SUPPORT_FEATURE_TYPE" val="0"/>
  <p:tag name="KSO_WM_SLIDE_TYPE" val="text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COLOR_TYPE" val="1"/>
  <p:tag name="KSO_WM_TEMPLATE_INDEX" val="20215800"/>
  <p:tag name="KSO_WM_TEMPLATE_MASTER_TYPE" val="0"/>
  <p:tag name="KSO_WM_TEMPLATE_SUBCATEGORY" val="21"/>
</p:tagLst>
</file>

<file path=ppt/tags/tag28.xml><?xml version="1.0" encoding="utf-8"?>
<p:tagLst xmlns:p="http://schemas.openxmlformats.org/presentationml/2006/main">
  <p:tag name="AS_UNIQUEID" val="593"/>
</p:tagLst>
</file>

<file path=ppt/tags/tag280.xml><?xml version="1.0" encoding="utf-8"?>
<p:tagLst xmlns:p="http://schemas.openxmlformats.org/presentationml/2006/main">
  <p:tag name="AS_UNIQUEID" val="840"/>
</p:tagLst>
</file>

<file path=ppt/tags/tag281.xml><?xml version="1.0" encoding="utf-8"?>
<p:tagLst xmlns:p="http://schemas.openxmlformats.org/presentationml/2006/main">
  <p:tag name="AS_UNIQUEID" val="841"/>
  <p:tag name="KSO_WM_ASSEMBLE_CHIP_INDEX" val="5fd5682b0d23428983a521c059d97c15"/>
  <p:tag name="KSO_WM_BEAUTIFY_FLAG" val="#wm#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caf01a2f25764638bd28eabc953a8d1c"/>
  <p:tag name="KSO_WM_UNIT_DEFAULT_FONT" val="18;24;2"/>
  <p:tag name="KSO_WM_UNIT_DIAGRAM_ISNUMVISUAL" val="0"/>
  <p:tag name="KSO_WM_UNIT_DIAGRAM_ISREFERUNIT" val="0"/>
  <p:tag name="KSO_WM_UNIT_HIGHLIGHT" val="0"/>
  <p:tag name="KSO_WM_UNIT_ID" val="diagram20208433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35"/>
</p:tagLst>
</file>

<file path=ppt/tags/tag282.xml><?xml version="1.0" encoding="utf-8"?>
<p:tagLst xmlns:p="http://schemas.openxmlformats.org/presentationml/2006/main">
  <p:tag name="AS_UNIQUEID" val="842"/>
  <p:tag name="KSO_WM_ASSEMBLE_CHIP_INDEX" val="5fd5682b0d23428983a521c059d97c15"/>
  <p:tag name="KSO_WM_BEAUTIFY_FLAG" val="#wm#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caf01a2f25764638bd28eabc953a8d1c"/>
  <p:tag name="KSO_WM_UNIT_DEFAULT_FONT" val="14;20;2"/>
  <p:tag name="KSO_WM_UNIT_DIAGRAM_ISNUMVISUAL" val="0"/>
  <p:tag name="KSO_WM_UNIT_DIAGRAM_ISREFERUNIT" val="0"/>
  <p:tag name="KSO_WM_UNIT_HIGHLIGHT" val="0"/>
  <p:tag name="KSO_WM_UNIT_ID" val="diagram20208433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84"/>
</p:tagLst>
</file>

<file path=ppt/tags/tag283.xml><?xml version="1.0" encoding="utf-8"?>
<p:tagLst xmlns:p="http://schemas.openxmlformats.org/presentationml/2006/main">
  <p:tag name="AS_UNIQUEID" val="843"/>
  <p:tag name="KSO_WM_ASSEMBLE_CHIP_INDEX" val="5c5bfb6a898c4202acb35ae1e62183d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7a83a8409c7f4fcc8290f1c55b282d7a"/>
  <p:tag name="KSO_WM_UNIT_DEFAULT_FONT" val="14;20;2"/>
  <p:tag name="KSO_WM_UNIT_DIAGRAM_ISNUMVISUAL" val="0"/>
  <p:tag name="KSO_WM_UNIT_DIAGRAM_ISREFERUNIT" val="0"/>
  <p:tag name="KSO_WM_UNIT_HIGHLIGHT" val="0"/>
  <p:tag name="KSO_WM_UNIT_ID" val="diagram202084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284.xml><?xml version="1.0" encoding="utf-8"?>
<p:tagLst xmlns:p="http://schemas.openxmlformats.org/presentationml/2006/main">
  <p:tag name="AS_UNIQUEID" val="844"/>
</p:tagLst>
</file>

<file path=ppt/tags/tag285.xml><?xml version="1.0" encoding="utf-8"?>
<p:tagLst xmlns:p="http://schemas.openxmlformats.org/presentationml/2006/main">
  <p:tag name="AS_UNIQUEID" val="845"/>
</p:tagLst>
</file>

<file path=ppt/tags/tag286.xml><?xml version="1.0" encoding="utf-8"?>
<p:tagLst xmlns:p="http://schemas.openxmlformats.org/presentationml/2006/main">
  <p:tag name="AS_UNIQUEID" val="846"/>
</p:tagLst>
</file>

<file path=ppt/tags/tag287.xml><?xml version="1.0" encoding="utf-8"?>
<p:tagLst xmlns:p="http://schemas.openxmlformats.org/presentationml/2006/main">
  <p:tag name="AS_UNIQUEID" val="847"/>
</p:tagLst>
</file>

<file path=ppt/tags/tag288.xml><?xml version="1.0" encoding="utf-8"?>
<p:tagLst xmlns:p="http://schemas.openxmlformats.org/presentationml/2006/main">
  <p:tag name="AS_UNIQUEID" val="848"/>
  <p:tag name="KSO_WM_BEAUTIFY_FLAG" val="#wm#"/>
  <p:tag name="KSO_WM_CHIP_GROUPID" val="5eedbea4fa6683b8872baaba"/>
  <p:tag name="KSO_WM_CHIP_XID" val="5eedbea4fa6683b8872baabb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INDEX" val="20211897"/>
  <p:tag name="KSO_WM_UNIT_ADJUSTLAYOUT_ID" val="25"/>
  <p:tag name="KSO_WM_UNIT_BLOCK" val="0"/>
  <p:tag name="KSO_WM_UNIT_COLOR_SCHEME_PARENT_PAGE" val="0_1"/>
  <p:tag name="KSO_WM_UNIT_COLOR_SCHEME_SHAPE_ID" val="25"/>
  <p:tag name="KSO_WM_UNIT_COMPATIBLE" val="0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11897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89"/>
</p:tagLst>
</file>

<file path=ppt/tags/tag289.xml><?xml version="1.0" encoding="utf-8"?>
<p:tagLst xmlns:p="http://schemas.openxmlformats.org/presentationml/2006/main">
  <p:tag name="AS_UNIQUEID" val="849"/>
  <p:tag name="KSO_WM_ASSEMBLE_CHIP_INDEX" val="57b8cebe89674812bfcdfb707280f308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INDEX" val="20211897"/>
  <p:tag name="KSO_WM_UNIT_COMPATIBLE" val="1"/>
  <p:tag name="KSO_WM_UNIT_DEC_AREA_ID" val="9cf08f2678d146b3bbc2260b1661a17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97_1*d*1"/>
  <p:tag name="KSO_WM_UNIT_INDEX" val="1"/>
  <p:tag name="KSO_WM_UNIT_LAYERLEVEL" val="1"/>
  <p:tag name="KSO_WM_UNIT_PICTURE_CLIP_FLAG" val="0"/>
  <p:tag name="KSO_WM_UNIT_PLACING_PICTURE" val="57b8cebe89674812bfcdfb707280f308"/>
  <p:tag name="KSO_WM_UNIT_SM_LIMIT_TYPE" val="2"/>
  <p:tag name="KSO_WM_UNIT_TYPE" val="d"/>
  <p:tag name="KSO_WM_UNIT_VALUE" val="1269*1269"/>
</p:tagLst>
</file>

<file path=ppt/tags/tag29.xml><?xml version="1.0" encoding="utf-8"?>
<p:tagLst xmlns:p="http://schemas.openxmlformats.org/presentationml/2006/main">
  <p:tag name="AS_UNIQUEID" val="594"/>
</p:tagLst>
</file>

<file path=ppt/tags/tag290.xml><?xml version="1.0" encoding="utf-8"?>
<p:tagLst xmlns:p="http://schemas.openxmlformats.org/presentationml/2006/main">
  <p:tag name="AS_UNIQUEID" val="850"/>
  <p:tag name="KSO_WM_ASSEMBLE_CHIP_INDEX" val="6aa53443aabf429ead812db2365047bc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INDEX" val="20211897"/>
  <p:tag name="KSO_WM_UNIT_BLOCK" val="0"/>
  <p:tag name="KSO_WM_UNIT_COMPATIBLE" val="0"/>
  <p:tag name="KSO_WM_UNIT_DEC_AREA_ID" val="3720ef013d7640d5a1c4980aff28710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9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9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CHIP_GROUPID" val="5eedbea4fa6683b8872baa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ea4fa6683b8872baabb"/>
  <p:tag name="KSO_WM_SLIDE_BACKGROUND_TYPE" val="general"/>
  <p:tag name="KSO_WM_SLIDE_BK_DARK_LIGHT" val="2"/>
  <p:tag name="KSO_WM_SLIDE_CAN_ADD_NAVIGATION" val="1"/>
  <p:tag name="KSO_WM_SLIDE_ID" val="diagram20211897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20:56:10&quot;,&quot;maxSize&quot;:{&quot;size1&quot;:51.299999999999997},&quot;minSize&quot;:{&quot;size1&quot;:42.600000000000001},&quot;normalSize&quot;:{&quot;size1&quot;:46.93333333333333},&quot;subLayout&quot;:[{&quot;id&quot;:&quot;2020-12-09T20:56:10&quot;,&quot;margin&quot;:{&quot;bottom&quot;:1.6929999589920044,&quot;left&quot;:1.6929999589920044,&quot;right&quot;:0.026000002399086952,&quot;top&quot;:1.6929999589920044},&quot;type&quot;:0},{&quot;id&quot;:&quot;2020-12-09T20:56:10&quot;,&quot;margin&quot;:{&quot;bottom&quot;:5.0799999237060547,&quot;left&quot;:1.7130000591278076,&quot;right&quot;:3.3410000801086426,&quot;top&quot;:5.0799999237060547},&quot;type&quot;:0}],&quot;type&quot;:0}"/>
  <p:tag name="KSO_WM_SLIDE_POSITION" val="48*84"/>
  <p:tag name="KSO_WM_SLIDE_RATIO" val="1.777778"/>
  <p:tag name="KSO_WM_SLIDE_SIZE" val="864*360"/>
  <p:tag name="KSO_WM_SLIDE_SUBTYPE" val="picTxt"/>
  <p:tag name="KSO_WM_SLIDE_SUPPORT_FEATURE_TYPE" val="0"/>
  <p:tag name="KSO_WM_SLIDE_TYPE" val="text"/>
  <p:tag name="KSO_WM_TAG_VERSION" val="1.0"/>
  <p:tag name="KSO_WM_TEMPLATE_ASSEMBLE_GROUPID" val="5fd0c96a1fa9d42129dd757d"/>
  <p:tag name="KSO_WM_TEMPLATE_ASSEMBLE_XID" val="5fd0c96a1fa9d42129dd757d"/>
  <p:tag name="KSO_WM_TEMPLATE_CATEGORY" val="diagram"/>
  <p:tag name="KSO_WM_TEMPLATE_COLOR_TYPE" val="1"/>
  <p:tag name="KSO_WM_TEMPLATE_INDEX" val="20211897"/>
  <p:tag name="KSO_WM_TEMPLATE_MASTER_TYPE" val="0"/>
  <p:tag name="KSO_WM_TEMPLATE_SUBCATEGORY" val="21"/>
</p:tagLst>
</file>

<file path=ppt/tags/tag292.xml><?xml version="1.0" encoding="utf-8"?>
<p:tagLst xmlns:p="http://schemas.openxmlformats.org/presentationml/2006/main">
  <p:tag name="AS_UNIQUEID" val="851"/>
</p:tagLst>
</file>

<file path=ppt/tags/tag293.xml><?xml version="1.0" encoding="utf-8"?>
<p:tagLst xmlns:p="http://schemas.openxmlformats.org/presentationml/2006/main">
  <p:tag name="AS_UNIQUEID" val="852"/>
</p:tagLst>
</file>

<file path=ppt/tags/tag294.xml><?xml version="1.0" encoding="utf-8"?>
<p:tagLst xmlns:p="http://schemas.openxmlformats.org/presentationml/2006/main">
  <p:tag name="AS_UNIQUEID" val="853"/>
</p:tagLst>
</file>

<file path=ppt/tags/tag295.xml><?xml version="1.0" encoding="utf-8"?>
<p:tagLst xmlns:p="http://schemas.openxmlformats.org/presentationml/2006/main">
  <p:tag name="AS_UNIQUEID" val="854"/>
</p:tagLst>
</file>

<file path=ppt/tags/tag296.xml><?xml version="1.0" encoding="utf-8"?>
<p:tagLst xmlns:p="http://schemas.openxmlformats.org/presentationml/2006/main">
  <p:tag name="AS_UNIQUEID" val="855"/>
</p:tagLst>
</file>

<file path=ppt/tags/tag297.xml><?xml version="1.0" encoding="utf-8"?>
<p:tagLst xmlns:p="http://schemas.openxmlformats.org/presentationml/2006/main">
  <p:tag name="AS_UNIQUEID" val="856"/>
</p:tagLst>
</file>

<file path=ppt/tags/tag298.xml><?xml version="1.0" encoding="utf-8"?>
<p:tagLst xmlns:p="http://schemas.openxmlformats.org/presentationml/2006/main">
  <p:tag name="AS_UNIQUEID" val="857"/>
</p:tagLst>
</file>

<file path=ppt/tags/tag299.xml><?xml version="1.0" encoding="utf-8"?>
<p:tagLst xmlns:p="http://schemas.openxmlformats.org/presentationml/2006/main">
  <p:tag name="AS_UNIQUEID" val="858"/>
</p:tagLst>
</file>

<file path=ppt/tags/tag3.xml><?xml version="1.0" encoding="utf-8"?>
<p:tagLst xmlns:p="http://schemas.openxmlformats.org/presentationml/2006/main">
  <p:tag name="AS_UNIQUEID" val="568"/>
</p:tagLst>
</file>

<file path=ppt/tags/tag30.xml><?xml version="1.0" encoding="utf-8"?>
<p:tagLst xmlns:p="http://schemas.openxmlformats.org/presentationml/2006/main">
  <p:tag name="AS_UNIQUEID" val="595"/>
</p:tagLst>
</file>

<file path=ppt/tags/tag300.xml><?xml version="1.0" encoding="utf-8"?>
<p:tagLst xmlns:p="http://schemas.openxmlformats.org/presentationml/2006/main">
  <p:tag name="AS_UNIQUEID" val="859"/>
</p:tagLst>
</file>

<file path=ppt/tags/tag301.xml><?xml version="1.0" encoding="utf-8"?>
<p:tagLst xmlns:p="http://schemas.openxmlformats.org/presentationml/2006/main">
  <p:tag name="AS_UNIQUEID" val="860"/>
</p:tagLst>
</file>

<file path=ppt/tags/tag302.xml><?xml version="1.0" encoding="utf-8"?>
<p:tagLst xmlns:p="http://schemas.openxmlformats.org/presentationml/2006/main">
  <p:tag name="AS_UNIQUEID" val="861"/>
</p:tagLst>
</file>

<file path=ppt/tags/tag303.xml><?xml version="1.0" encoding="utf-8"?>
<p:tagLst xmlns:p="http://schemas.openxmlformats.org/presentationml/2006/main">
  <p:tag name="AS_UNIQUEID" val="862"/>
</p:tagLst>
</file>

<file path=ppt/tags/tag304.xml><?xml version="1.0" encoding="utf-8"?>
<p:tagLst xmlns:p="http://schemas.openxmlformats.org/presentationml/2006/main">
  <p:tag name="AS_UNIQUEID" val="863"/>
</p:tagLst>
</file>

<file path=ppt/tags/tag305.xml><?xml version="1.0" encoding="utf-8"?>
<p:tagLst xmlns:p="http://schemas.openxmlformats.org/presentationml/2006/main">
  <p:tag name="AS_UNIQUEID" val="864"/>
</p:tagLst>
</file>

<file path=ppt/tags/tag306.xml><?xml version="1.0" encoding="utf-8"?>
<p:tagLst xmlns:p="http://schemas.openxmlformats.org/presentationml/2006/main">
  <p:tag name="AS_UNIQUEID" val="865"/>
</p:tagLst>
</file>

<file path=ppt/tags/tag307.xml><?xml version="1.0" encoding="utf-8"?>
<p:tagLst xmlns:p="http://schemas.openxmlformats.org/presentationml/2006/main">
  <p:tag name="AS_UNIQUEID" val="866"/>
</p:tagLst>
</file>

<file path=ppt/tags/tag308.xml><?xml version="1.0" encoding="utf-8"?>
<p:tagLst xmlns:p="http://schemas.openxmlformats.org/presentationml/2006/main">
  <p:tag name="AS_UNIQUEID" val="867"/>
</p:tagLst>
</file>

<file path=ppt/tags/tag309.xml><?xml version="1.0" encoding="utf-8"?>
<p:tagLst xmlns:p="http://schemas.openxmlformats.org/presentationml/2006/main">
  <p:tag name="AS_UNIQUEID" val="868"/>
</p:tagLst>
</file>

<file path=ppt/tags/tag31.xml><?xml version="1.0" encoding="utf-8"?>
<p:tagLst xmlns:p="http://schemas.openxmlformats.org/presentationml/2006/main">
  <p:tag name="AS_UNIQUEID" val="596"/>
</p:tagLst>
</file>

<file path=ppt/tags/tag310.xml><?xml version="1.0" encoding="utf-8"?>
<p:tagLst xmlns:p="http://schemas.openxmlformats.org/presentationml/2006/main">
  <p:tag name="AS_UNIQUEID" val="869"/>
</p:tagLst>
</file>

<file path=ppt/tags/tag311.xml><?xml version="1.0" encoding="utf-8"?>
<p:tagLst xmlns:p="http://schemas.openxmlformats.org/presentationml/2006/main">
  <p:tag name="AS_UNIQUEID" val="870"/>
</p:tagLst>
</file>

<file path=ppt/tags/tag312.xml><?xml version="1.0" encoding="utf-8"?>
<p:tagLst xmlns:p="http://schemas.openxmlformats.org/presentationml/2006/main">
  <p:tag name="AS_UNIQUEID" val="871"/>
</p:tagLst>
</file>

<file path=ppt/tags/tag313.xml><?xml version="1.0" encoding="utf-8"?>
<p:tagLst xmlns:p="http://schemas.openxmlformats.org/presentationml/2006/main">
  <p:tag name="AS_UNIQUEID" val="872"/>
</p:tagLst>
</file>

<file path=ppt/tags/tag314.xml><?xml version="1.0" encoding="utf-8"?>
<p:tagLst xmlns:p="http://schemas.openxmlformats.org/presentationml/2006/main">
  <p:tag name="AS_UNIQUEID" val="873"/>
</p:tagLst>
</file>

<file path=ppt/tags/tag315.xml><?xml version="1.0" encoding="utf-8"?>
<p:tagLst xmlns:p="http://schemas.openxmlformats.org/presentationml/2006/main">
  <p:tag name="AS_UNIQUEID" val="874"/>
</p:tagLst>
</file>

<file path=ppt/tags/tag316.xml><?xml version="1.0" encoding="utf-8"?>
<p:tagLst xmlns:p="http://schemas.openxmlformats.org/presentationml/2006/main">
  <p:tag name="AS_UNIQUEID" val="875"/>
</p:tagLst>
</file>

<file path=ppt/tags/tag317.xml><?xml version="1.0" encoding="utf-8"?>
<p:tagLst xmlns:p="http://schemas.openxmlformats.org/presentationml/2006/main">
  <p:tag name="AS_UNIQUEID" val="876"/>
</p:tagLst>
</file>

<file path=ppt/tags/tag318.xml><?xml version="1.0" encoding="utf-8"?>
<p:tagLst xmlns:p="http://schemas.openxmlformats.org/presentationml/2006/main">
  <p:tag name="AS_UNIQUEID" val="877"/>
</p:tagLst>
</file>

<file path=ppt/tags/tag319.xml><?xml version="1.0" encoding="utf-8"?>
<p:tagLst xmlns:p="http://schemas.openxmlformats.org/presentationml/2006/main">
  <p:tag name="AS_UNIQUEID" val="878"/>
</p:tagLst>
</file>

<file path=ppt/tags/tag32.xml><?xml version="1.0" encoding="utf-8"?>
<p:tagLst xmlns:p="http://schemas.openxmlformats.org/presentationml/2006/main">
  <p:tag name="AS_UNIQUEID" val="597"/>
</p:tagLst>
</file>

<file path=ppt/tags/tag320.xml><?xml version="1.0" encoding="utf-8"?>
<p:tagLst xmlns:p="http://schemas.openxmlformats.org/presentationml/2006/main">
  <p:tag name="AS_UNIQUEID" val="879"/>
</p:tagLst>
</file>

<file path=ppt/tags/tag321.xml><?xml version="1.0" encoding="utf-8"?>
<p:tagLst xmlns:p="http://schemas.openxmlformats.org/presentationml/2006/main">
  <p:tag name="AS_UNIQUEID" val="880"/>
</p:tagLst>
</file>

<file path=ppt/tags/tag322.xml><?xml version="1.0" encoding="utf-8"?>
<p:tagLst xmlns:p="http://schemas.openxmlformats.org/presentationml/2006/main">
  <p:tag name="AS_UNIQUEID" val="881"/>
</p:tagLst>
</file>

<file path=ppt/tags/tag323.xml><?xml version="1.0" encoding="utf-8"?>
<p:tagLst xmlns:p="http://schemas.openxmlformats.org/presentationml/2006/main">
  <p:tag name="AS_UNIQUEID" val="882"/>
</p:tagLst>
</file>

<file path=ppt/tags/tag324.xml><?xml version="1.0" encoding="utf-8"?>
<p:tagLst xmlns:p="http://schemas.openxmlformats.org/presentationml/2006/main">
  <p:tag name="AS_UNIQUEID" val="883"/>
</p:tagLst>
</file>

<file path=ppt/tags/tag325.xml><?xml version="1.0" encoding="utf-8"?>
<p:tagLst xmlns:p="http://schemas.openxmlformats.org/presentationml/2006/main">
  <p:tag name="AS_UNIQUEID" val="884"/>
</p:tagLst>
</file>

<file path=ppt/tags/tag326.xml><?xml version="1.0" encoding="utf-8"?>
<p:tagLst xmlns:p="http://schemas.openxmlformats.org/presentationml/2006/main">
  <p:tag name="AS_UNIQUEID" val="885"/>
</p:tagLst>
</file>

<file path=ppt/tags/tag327.xml><?xml version="1.0" encoding="utf-8"?>
<p:tagLst xmlns:p="http://schemas.openxmlformats.org/presentationml/2006/main">
  <p:tag name="AS_UNIQUEID" val="886"/>
</p:tagLst>
</file>

<file path=ppt/tags/tag328.xml><?xml version="1.0" encoding="utf-8"?>
<p:tagLst xmlns:p="http://schemas.openxmlformats.org/presentationml/2006/main">
  <p:tag name="AS_UNIQUEID" val="887"/>
</p:tagLst>
</file>

<file path=ppt/tags/tag329.xml><?xml version="1.0" encoding="utf-8"?>
<p:tagLst xmlns:p="http://schemas.openxmlformats.org/presentationml/2006/main">
  <p:tag name="AS_UNIQUEID" val="888"/>
</p:tagLst>
</file>

<file path=ppt/tags/tag33.xml><?xml version="1.0" encoding="utf-8"?>
<p:tagLst xmlns:p="http://schemas.openxmlformats.org/presentationml/2006/main">
  <p:tag name="AS_UNIQUEID" val="598"/>
</p:tagLst>
</file>

<file path=ppt/tags/tag330.xml><?xml version="1.0" encoding="utf-8"?>
<p:tagLst xmlns:p="http://schemas.openxmlformats.org/presentationml/2006/main">
  <p:tag name="AS_UNIQUEID" val="889"/>
</p:tagLst>
</file>

<file path=ppt/tags/tag331.xml><?xml version="1.0" encoding="utf-8"?>
<p:tagLst xmlns:p="http://schemas.openxmlformats.org/presentationml/2006/main">
  <p:tag name="AS_UNIQUEID" val="890"/>
</p:tagLst>
</file>

<file path=ppt/tags/tag332.xml><?xml version="1.0" encoding="utf-8"?>
<p:tagLst xmlns:p="http://schemas.openxmlformats.org/presentationml/2006/main">
  <p:tag name="AS_UNIQUEID" val="891"/>
</p:tagLst>
</file>

<file path=ppt/tags/tag333.xml><?xml version="1.0" encoding="utf-8"?>
<p:tagLst xmlns:p="http://schemas.openxmlformats.org/presentationml/2006/main">
  <p:tag name="AS_UNIQUEID" val="892"/>
</p:tagLst>
</file>

<file path=ppt/tags/tag334.xml><?xml version="1.0" encoding="utf-8"?>
<p:tagLst xmlns:p="http://schemas.openxmlformats.org/presentationml/2006/main">
  <p:tag name="AS_UNIQUEID" val="893"/>
</p:tagLst>
</file>

<file path=ppt/tags/tag335.xml><?xml version="1.0" encoding="utf-8"?>
<p:tagLst xmlns:p="http://schemas.openxmlformats.org/presentationml/2006/main">
  <p:tag name="AS_UNIQUEID" val="894"/>
</p:tagLst>
</file>

<file path=ppt/tags/tag336.xml><?xml version="1.0" encoding="utf-8"?>
<p:tagLst xmlns:p="http://schemas.openxmlformats.org/presentationml/2006/main">
  <p:tag name="AS_UNIQUEID" val="895"/>
</p:tagLst>
</file>

<file path=ppt/tags/tag337.xml><?xml version="1.0" encoding="utf-8"?>
<p:tagLst xmlns:p="http://schemas.openxmlformats.org/presentationml/2006/main">
  <p:tag name="AS_UNIQUEID" val="896"/>
</p:tagLst>
</file>

<file path=ppt/tags/tag3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4.xml><?xml version="1.0" encoding="utf-8"?>
<p:tagLst xmlns:p="http://schemas.openxmlformats.org/presentationml/2006/main">
  <p:tag name="AS_UNIQUEID" val="599"/>
</p:tagLst>
</file>

<file path=ppt/tags/tag35.xml><?xml version="1.0" encoding="utf-8"?>
<p:tagLst xmlns:p="http://schemas.openxmlformats.org/presentationml/2006/main">
  <p:tag name="AS_UNIQUEID" val="600"/>
</p:tagLst>
</file>

<file path=ppt/tags/tag36.xml><?xml version="1.0" encoding="utf-8"?>
<p:tagLst xmlns:p="http://schemas.openxmlformats.org/presentationml/2006/main">
  <p:tag name="AS_UNIQUEID" val="601"/>
</p:tagLst>
</file>

<file path=ppt/tags/tag37.xml><?xml version="1.0" encoding="utf-8"?>
<p:tagLst xmlns:p="http://schemas.openxmlformats.org/presentationml/2006/main">
  <p:tag name="AS_UNIQUEID" val="602"/>
</p:tagLst>
</file>

<file path=ppt/tags/tag38.xml><?xml version="1.0" encoding="utf-8"?>
<p:tagLst xmlns:p="http://schemas.openxmlformats.org/presentationml/2006/main">
  <p:tag name="AS_UNIQUEID" val="603"/>
</p:tagLst>
</file>

<file path=ppt/tags/tag39.xml><?xml version="1.0" encoding="utf-8"?>
<p:tagLst xmlns:p="http://schemas.openxmlformats.org/presentationml/2006/main">
  <p:tag name="AS_UNIQUEID" val="604"/>
</p:tagLst>
</file>

<file path=ppt/tags/tag4.xml><?xml version="1.0" encoding="utf-8"?>
<p:tagLst xmlns:p="http://schemas.openxmlformats.org/presentationml/2006/main">
  <p:tag name="AS_UNIQUEID" val="569"/>
</p:tagLst>
</file>

<file path=ppt/tags/tag40.xml><?xml version="1.0" encoding="utf-8"?>
<p:tagLst xmlns:p="http://schemas.openxmlformats.org/presentationml/2006/main">
  <p:tag name="AS_UNIQUEID" val="605"/>
</p:tagLst>
</file>

<file path=ppt/tags/tag41.xml><?xml version="1.0" encoding="utf-8"?>
<p:tagLst xmlns:p="http://schemas.openxmlformats.org/presentationml/2006/main">
  <p:tag name="AS_UNIQUEID" val="606"/>
</p:tagLst>
</file>

<file path=ppt/tags/tag42.xml><?xml version="1.0" encoding="utf-8"?>
<p:tagLst xmlns:p="http://schemas.openxmlformats.org/presentationml/2006/main">
  <p:tag name="AS_UNIQUEID" val="607"/>
</p:tagLst>
</file>

<file path=ppt/tags/tag43.xml><?xml version="1.0" encoding="utf-8"?>
<p:tagLst xmlns:p="http://schemas.openxmlformats.org/presentationml/2006/main">
  <p:tag name="AS_UNIQUEID" val="608"/>
</p:tagLst>
</file>

<file path=ppt/tags/tag44.xml><?xml version="1.0" encoding="utf-8"?>
<p:tagLst xmlns:p="http://schemas.openxmlformats.org/presentationml/2006/main">
  <p:tag name="AS_UNIQUEID" val="609"/>
</p:tagLst>
</file>

<file path=ppt/tags/tag45.xml><?xml version="1.0" encoding="utf-8"?>
<p:tagLst xmlns:p="http://schemas.openxmlformats.org/presentationml/2006/main">
  <p:tag name="AS_UNIQUEID" val="610"/>
</p:tagLst>
</file>

<file path=ppt/tags/tag46.xml><?xml version="1.0" encoding="utf-8"?>
<p:tagLst xmlns:p="http://schemas.openxmlformats.org/presentationml/2006/main">
  <p:tag name="AS_UNIQUEID" val="611"/>
</p:tagLst>
</file>

<file path=ppt/tags/tag47.xml><?xml version="1.0" encoding="utf-8"?>
<p:tagLst xmlns:p="http://schemas.openxmlformats.org/presentationml/2006/main">
  <p:tag name="AS_UNIQUEID" val="612"/>
</p:tagLst>
</file>

<file path=ppt/tags/tag48.xml><?xml version="1.0" encoding="utf-8"?>
<p:tagLst xmlns:p="http://schemas.openxmlformats.org/presentationml/2006/main">
  <p:tag name="AS_UNIQUEID" val="613"/>
</p:tagLst>
</file>

<file path=ppt/tags/tag49.xml><?xml version="1.0" encoding="utf-8"?>
<p:tagLst xmlns:p="http://schemas.openxmlformats.org/presentationml/2006/main">
  <p:tag name="AS_UNIQUEID" val="614"/>
</p:tagLst>
</file>

<file path=ppt/tags/tag5.xml><?xml version="1.0" encoding="utf-8"?>
<p:tagLst xmlns:p="http://schemas.openxmlformats.org/presentationml/2006/main">
  <p:tag name="AS_UNIQUEID" val="570"/>
</p:tagLst>
</file>

<file path=ppt/tags/tag50.xml><?xml version="1.0" encoding="utf-8"?>
<p:tagLst xmlns:p="http://schemas.openxmlformats.org/presentationml/2006/main">
  <p:tag name="AS_UNIQUEID" val="615"/>
</p:tagLst>
</file>

<file path=ppt/tags/tag51.xml><?xml version="1.0" encoding="utf-8"?>
<p:tagLst xmlns:p="http://schemas.openxmlformats.org/presentationml/2006/main">
  <p:tag name="AS_UNIQUEID" val="616"/>
</p:tagLst>
</file>

<file path=ppt/tags/tag52.xml><?xml version="1.0" encoding="utf-8"?>
<p:tagLst xmlns:p="http://schemas.openxmlformats.org/presentationml/2006/main">
  <p:tag name="AS_UNIQUEID" val="617"/>
</p:tagLst>
</file>

<file path=ppt/tags/tag53.xml><?xml version="1.0" encoding="utf-8"?>
<p:tagLst xmlns:p="http://schemas.openxmlformats.org/presentationml/2006/main">
  <p:tag name="AS_UNIQUEID" val="618"/>
</p:tagLst>
</file>

<file path=ppt/tags/tag54.xml><?xml version="1.0" encoding="utf-8"?>
<p:tagLst xmlns:p="http://schemas.openxmlformats.org/presentationml/2006/main">
  <p:tag name="AS_UNIQUEID" val="619"/>
</p:tagLst>
</file>

<file path=ppt/tags/tag55.xml><?xml version="1.0" encoding="utf-8"?>
<p:tagLst xmlns:p="http://schemas.openxmlformats.org/presentationml/2006/main">
  <p:tag name="AS_UNIQUEID" val="620"/>
</p:tagLst>
</file>

<file path=ppt/tags/tag56.xml><?xml version="1.0" encoding="utf-8"?>
<p:tagLst xmlns:p="http://schemas.openxmlformats.org/presentationml/2006/main">
  <p:tag name="AS_UNIQUEID" val="621"/>
</p:tagLst>
</file>

<file path=ppt/tags/tag57.xml><?xml version="1.0" encoding="utf-8"?>
<p:tagLst xmlns:p="http://schemas.openxmlformats.org/presentationml/2006/main">
  <p:tag name="AS_UNIQUEID" val="622"/>
</p:tagLst>
</file>

<file path=ppt/tags/tag58.xml><?xml version="1.0" encoding="utf-8"?>
<p:tagLst xmlns:p="http://schemas.openxmlformats.org/presentationml/2006/main">
  <p:tag name="AS_UNIQUEID" val="623"/>
</p:tagLst>
</file>

<file path=ppt/tags/tag59.xml><?xml version="1.0" encoding="utf-8"?>
<p:tagLst xmlns:p="http://schemas.openxmlformats.org/presentationml/2006/main">
  <p:tag name="AS_UNIQUEID" val="624"/>
</p:tagLst>
</file>

<file path=ppt/tags/tag6.xml><?xml version="1.0" encoding="utf-8"?>
<p:tagLst xmlns:p="http://schemas.openxmlformats.org/presentationml/2006/main">
  <p:tag name="AS_UNIQUEID" val="571"/>
</p:tagLst>
</file>

<file path=ppt/tags/tag60.xml><?xml version="1.0" encoding="utf-8"?>
<p:tagLst xmlns:p="http://schemas.openxmlformats.org/presentationml/2006/main">
  <p:tag name="AS_UNIQUEID" val="625"/>
</p:tagLst>
</file>

<file path=ppt/tags/tag61.xml><?xml version="1.0" encoding="utf-8"?>
<p:tagLst xmlns:p="http://schemas.openxmlformats.org/presentationml/2006/main">
  <p:tag name="AS_UNIQUEID" val="626"/>
</p:tagLst>
</file>

<file path=ppt/tags/tag62.xml><?xml version="1.0" encoding="utf-8"?>
<p:tagLst xmlns:p="http://schemas.openxmlformats.org/presentationml/2006/main">
  <p:tag name="AS_UNIQUEID" val="627"/>
</p:tagLst>
</file>

<file path=ppt/tags/tag63.xml><?xml version="1.0" encoding="utf-8"?>
<p:tagLst xmlns:p="http://schemas.openxmlformats.org/presentationml/2006/main">
  <p:tag name="AS_UNIQUEID" val="628"/>
</p:tagLst>
</file>

<file path=ppt/tags/tag64.xml><?xml version="1.0" encoding="utf-8"?>
<p:tagLst xmlns:p="http://schemas.openxmlformats.org/presentationml/2006/main">
  <p:tag name="AS_UNIQUEID" val="629"/>
</p:tagLst>
</file>

<file path=ppt/tags/tag65.xml><?xml version="1.0" encoding="utf-8"?>
<p:tagLst xmlns:p="http://schemas.openxmlformats.org/presentationml/2006/main">
  <p:tag name="AS_UNIQUEID" val="630"/>
</p:tagLst>
</file>

<file path=ppt/tags/tag66.xml><?xml version="1.0" encoding="utf-8"?>
<p:tagLst xmlns:p="http://schemas.openxmlformats.org/presentationml/2006/main">
  <p:tag name="AS_UNIQUEID" val="631"/>
</p:tagLst>
</file>

<file path=ppt/tags/tag67.xml><?xml version="1.0" encoding="utf-8"?>
<p:tagLst xmlns:p="http://schemas.openxmlformats.org/presentationml/2006/main">
  <p:tag name="AS_UNIQUEID" val="632"/>
</p:tagLst>
</file>

<file path=ppt/tags/tag68.xml><?xml version="1.0" encoding="utf-8"?>
<p:tagLst xmlns:p="http://schemas.openxmlformats.org/presentationml/2006/main">
  <p:tag name="AS_UNIQUEID" val="633"/>
</p:tagLst>
</file>

<file path=ppt/tags/tag69.xml><?xml version="1.0" encoding="utf-8"?>
<p:tagLst xmlns:p="http://schemas.openxmlformats.org/presentationml/2006/main">
  <p:tag name="AS_UNIQUEID" val="634"/>
</p:tagLst>
</file>

<file path=ppt/tags/tag7.xml><?xml version="1.0" encoding="utf-8"?>
<p:tagLst xmlns:p="http://schemas.openxmlformats.org/presentationml/2006/main">
  <p:tag name="AS_UNIQUEID" val="572"/>
</p:tagLst>
</file>

<file path=ppt/tags/tag70.xml><?xml version="1.0" encoding="utf-8"?>
<p:tagLst xmlns:p="http://schemas.openxmlformats.org/presentationml/2006/main">
  <p:tag name="AS_UNIQUEID" val="635"/>
</p:tagLst>
</file>

<file path=ppt/tags/tag71.xml><?xml version="1.0" encoding="utf-8"?>
<p:tagLst xmlns:p="http://schemas.openxmlformats.org/presentationml/2006/main">
  <p:tag name="AS_UNIQUEID" val="636"/>
</p:tagLst>
</file>

<file path=ppt/tags/tag72.xml><?xml version="1.0" encoding="utf-8"?>
<p:tagLst xmlns:p="http://schemas.openxmlformats.org/presentationml/2006/main">
  <p:tag name="AS_UNIQUEID" val="637"/>
</p:tagLst>
</file>

<file path=ppt/tags/tag73.xml><?xml version="1.0" encoding="utf-8"?>
<p:tagLst xmlns:p="http://schemas.openxmlformats.org/presentationml/2006/main">
  <p:tag name="AS_UNIQUEID" val="638"/>
</p:tagLst>
</file>

<file path=ppt/tags/tag74.xml><?xml version="1.0" encoding="utf-8"?>
<p:tagLst xmlns:p="http://schemas.openxmlformats.org/presentationml/2006/main">
  <p:tag name="AS_UNIQUEID" val="639"/>
</p:tagLst>
</file>

<file path=ppt/tags/tag75.xml><?xml version="1.0" encoding="utf-8"?>
<p:tagLst xmlns:p="http://schemas.openxmlformats.org/presentationml/2006/main">
  <p:tag name="AS_UNIQUEID" val="640"/>
</p:tagLst>
</file>

<file path=ppt/tags/tag76.xml><?xml version="1.0" encoding="utf-8"?>
<p:tagLst xmlns:p="http://schemas.openxmlformats.org/presentationml/2006/main">
  <p:tag name="AS_UNIQUEID" val="641"/>
</p:tagLst>
</file>

<file path=ppt/tags/tag77.xml><?xml version="1.0" encoding="utf-8"?>
<p:tagLst xmlns:p="http://schemas.openxmlformats.org/presentationml/2006/main">
  <p:tag name="AS_UNIQUEID" val="642"/>
</p:tagLst>
</file>

<file path=ppt/tags/tag78.xml><?xml version="1.0" encoding="utf-8"?>
<p:tagLst xmlns:p="http://schemas.openxmlformats.org/presentationml/2006/main">
  <p:tag name="AS_UNIQUEID" val="643"/>
</p:tagLst>
</file>

<file path=ppt/tags/tag79.xml><?xml version="1.0" encoding="utf-8"?>
<p:tagLst xmlns:p="http://schemas.openxmlformats.org/presentationml/2006/main">
  <p:tag name="AS_UNIQUEID" val="644"/>
</p:tagLst>
</file>

<file path=ppt/tags/tag8.xml><?xml version="1.0" encoding="utf-8"?>
<p:tagLst xmlns:p="http://schemas.openxmlformats.org/presentationml/2006/main">
  <p:tag name="AS_UNIQUEID" val="573"/>
</p:tagLst>
</file>

<file path=ppt/tags/tag80.xml><?xml version="1.0" encoding="utf-8"?>
<p:tagLst xmlns:p="http://schemas.openxmlformats.org/presentationml/2006/main">
  <p:tag name="AS_UNIQUEID" val="645"/>
</p:tagLst>
</file>

<file path=ppt/tags/tag81.xml><?xml version="1.0" encoding="utf-8"?>
<p:tagLst xmlns:p="http://schemas.openxmlformats.org/presentationml/2006/main">
  <p:tag name="AS_UNIQUEID" val="646"/>
</p:tagLst>
</file>

<file path=ppt/tags/tag82.xml><?xml version="1.0" encoding="utf-8"?>
<p:tagLst xmlns:p="http://schemas.openxmlformats.org/presentationml/2006/main">
  <p:tag name="AS_UNIQUEID" val="647"/>
</p:tagLst>
</file>

<file path=ppt/tags/tag83.xml><?xml version="1.0" encoding="utf-8"?>
<p:tagLst xmlns:p="http://schemas.openxmlformats.org/presentationml/2006/main">
  <p:tag name="AS_UNIQUEID" val="648"/>
</p:tagLst>
</file>

<file path=ppt/tags/tag84.xml><?xml version="1.0" encoding="utf-8"?>
<p:tagLst xmlns:p="http://schemas.openxmlformats.org/presentationml/2006/main">
  <p:tag name="AS_UNIQUEID" val="649"/>
</p:tagLst>
</file>

<file path=ppt/tags/tag85.xml><?xml version="1.0" encoding="utf-8"?>
<p:tagLst xmlns:p="http://schemas.openxmlformats.org/presentationml/2006/main">
  <p:tag name="AS_UNIQUEID" val="650"/>
</p:tagLst>
</file>

<file path=ppt/tags/tag86.xml><?xml version="1.0" encoding="utf-8"?>
<p:tagLst xmlns:p="http://schemas.openxmlformats.org/presentationml/2006/main">
  <p:tag name="AS_UNIQUEID" val="651"/>
</p:tagLst>
</file>

<file path=ppt/tags/tag87.xml><?xml version="1.0" encoding="utf-8"?>
<p:tagLst xmlns:p="http://schemas.openxmlformats.org/presentationml/2006/main">
  <p:tag name="AS_UNIQUEID" val="652"/>
</p:tagLst>
</file>

<file path=ppt/tags/tag88.xml><?xml version="1.0" encoding="utf-8"?>
<p:tagLst xmlns:p="http://schemas.openxmlformats.org/presentationml/2006/main">
  <p:tag name="AS_UNIQUEID" val="653"/>
</p:tagLst>
</file>

<file path=ppt/tags/tag89.xml><?xml version="1.0" encoding="utf-8"?>
<p:tagLst xmlns:p="http://schemas.openxmlformats.org/presentationml/2006/main">
  <p:tag name="AS_UNIQUEID" val="654"/>
</p:tagLst>
</file>

<file path=ppt/tags/tag9.xml><?xml version="1.0" encoding="utf-8"?>
<p:tagLst xmlns:p="http://schemas.openxmlformats.org/presentationml/2006/main">
  <p:tag name="AS_UNIQUEID" val="574"/>
</p:tagLst>
</file>

<file path=ppt/tags/tag90.xml><?xml version="1.0" encoding="utf-8"?>
<p:tagLst xmlns:p="http://schemas.openxmlformats.org/presentationml/2006/main">
  <p:tag name="AS_UNIQUEID" val="655"/>
</p:tagLst>
</file>

<file path=ppt/tags/tag91.xml><?xml version="1.0" encoding="utf-8"?>
<p:tagLst xmlns:p="http://schemas.openxmlformats.org/presentationml/2006/main">
  <p:tag name="AS_UNIQUEID" val="656"/>
</p:tagLst>
</file>

<file path=ppt/tags/tag92.xml><?xml version="1.0" encoding="utf-8"?>
<p:tagLst xmlns:p="http://schemas.openxmlformats.org/presentationml/2006/main">
  <p:tag name="AS_UNIQUEID" val="657"/>
</p:tagLst>
</file>

<file path=ppt/tags/tag93.xml><?xml version="1.0" encoding="utf-8"?>
<p:tagLst xmlns:p="http://schemas.openxmlformats.org/presentationml/2006/main">
  <p:tag name="AS_UNIQUEID" val="658"/>
</p:tagLst>
</file>

<file path=ppt/tags/tag94.xml><?xml version="1.0" encoding="utf-8"?>
<p:tagLst xmlns:p="http://schemas.openxmlformats.org/presentationml/2006/main">
  <p:tag name="AS_UNIQUEID" val="659"/>
</p:tagLst>
</file>

<file path=ppt/tags/tag95.xml><?xml version="1.0" encoding="utf-8"?>
<p:tagLst xmlns:p="http://schemas.openxmlformats.org/presentationml/2006/main">
  <p:tag name="AS_UNIQUEID" val="660"/>
</p:tagLst>
</file>

<file path=ppt/tags/tag96.xml><?xml version="1.0" encoding="utf-8"?>
<p:tagLst xmlns:p="http://schemas.openxmlformats.org/presentationml/2006/main">
  <p:tag name="AS_UNIQUEID" val="661"/>
</p:tagLst>
</file>

<file path=ppt/tags/tag97.xml><?xml version="1.0" encoding="utf-8"?>
<p:tagLst xmlns:p="http://schemas.openxmlformats.org/presentationml/2006/main">
  <p:tag name="AS_UNIQUEID" val="662"/>
</p:tagLst>
</file>

<file path=ppt/tags/tag98.xml><?xml version="1.0" encoding="utf-8"?>
<p:tagLst xmlns:p="http://schemas.openxmlformats.org/presentationml/2006/main">
  <p:tag name="AS_UNIQUEID" val="663"/>
</p:tagLst>
</file>

<file path=ppt/tags/tag99.xml><?xml version="1.0" encoding="utf-8"?>
<p:tagLst xmlns:p="http://schemas.openxmlformats.org/presentationml/2006/main">
  <p:tag name="AS_UNIQUEID" val="664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115</Paragraphs>
  <Slides>36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9">
      <vt:lpstr>Arial</vt:lpstr>
      <vt:lpstr>Calibri</vt:lpstr>
      <vt:lpstr>宋体</vt:lpstr>
      <vt:lpstr>Calibri Light</vt:lpstr>
      <vt:lpstr>思源黑体 CN Bold</vt:lpstr>
      <vt:lpstr>微软雅黑</vt:lpstr>
      <vt:lpstr>思源黑体 CN Heavy</vt:lpstr>
      <vt:lpstr>方正北魏楷书简体</vt:lpstr>
      <vt:lpstr>Segoe UI</vt:lpstr>
      <vt:lpstr>Wingdings</vt:lpstr>
      <vt:lpstr>Times New Roman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2021-02-27T08:58:58.734</cp:lastPrinted>
  <dcterms:created xsi:type="dcterms:W3CDTF">2021-02-27T08:58:58Z</dcterms:created>
  <dcterms:modified xsi:type="dcterms:W3CDTF">2021-02-27T00:59:00Z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