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 id="2147483696" r:id="rId6"/>
    <p:sldMasterId id="2147483708" r:id="rId7"/>
    <p:sldMasterId id="2147483720" r:id="rId8"/>
    <p:sldMasterId id="2147483732" r:id="rId9"/>
    <p:sldMasterId id="2147483744" r:id="rId10"/>
  </p:sldMasterIdLst>
  <p:notesMasterIdLst>
    <p:notesMasterId r:id="rId63"/>
  </p:notesMasterIdLst>
  <p:sldIdLst>
    <p:sldId id="509" r:id="rId11"/>
    <p:sldId id="262" r:id="rId12"/>
    <p:sldId id="383" r:id="rId13"/>
    <p:sldId id="506" r:id="rId14"/>
    <p:sldId id="504" r:id="rId15"/>
    <p:sldId id="398" r:id="rId16"/>
    <p:sldId id="399" r:id="rId17"/>
    <p:sldId id="397" r:id="rId18"/>
    <p:sldId id="394" r:id="rId19"/>
    <p:sldId id="395" r:id="rId20"/>
    <p:sldId id="390" r:id="rId21"/>
    <p:sldId id="510" r:id="rId22"/>
    <p:sldId id="387" r:id="rId23"/>
    <p:sldId id="360" r:id="rId24"/>
    <p:sldId id="511" r:id="rId25"/>
    <p:sldId id="388" r:id="rId26"/>
    <p:sldId id="542" r:id="rId27"/>
    <p:sldId id="361" r:id="rId28"/>
    <p:sldId id="348" r:id="rId29"/>
    <p:sldId id="535" r:id="rId30"/>
    <p:sldId id="514" r:id="rId31"/>
    <p:sldId id="342" r:id="rId32"/>
    <p:sldId id="515" r:id="rId33"/>
    <p:sldId id="516" r:id="rId34"/>
    <p:sldId id="343" r:id="rId35"/>
    <p:sldId id="520" r:id="rId36"/>
    <p:sldId id="521" r:id="rId37"/>
    <p:sldId id="522" r:id="rId38"/>
    <p:sldId id="533" r:id="rId39"/>
    <p:sldId id="534" r:id="rId40"/>
    <p:sldId id="376" r:id="rId41"/>
    <p:sldId id="404" r:id="rId42"/>
    <p:sldId id="536" r:id="rId43"/>
    <p:sldId id="537" r:id="rId44"/>
    <p:sldId id="540" r:id="rId45"/>
    <p:sldId id="541" r:id="rId46"/>
    <p:sldId id="545" r:id="rId47"/>
    <p:sldId id="554" r:id="rId48"/>
    <p:sldId id="550" r:id="rId49"/>
    <p:sldId id="551" r:id="rId50"/>
    <p:sldId id="555" r:id="rId51"/>
    <p:sldId id="557" r:id="rId52"/>
    <p:sldId id="553" r:id="rId53"/>
    <p:sldId id="552" r:id="rId54"/>
    <p:sldId id="344" r:id="rId55"/>
    <p:sldId id="414" r:id="rId56"/>
    <p:sldId id="415" r:id="rId57"/>
    <p:sldId id="416" r:id="rId58"/>
    <p:sldId id="339" r:id="rId59"/>
    <p:sldId id="377" r:id="rId60"/>
    <p:sldId id="530" r:id="rId61"/>
    <p:sldId id="556" r:id="rId62"/>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333399"/>
    <a:srgbClr val="336600"/>
    <a:srgbClr val="FF66FF"/>
    <a:srgbClr val="33CCFF"/>
    <a:srgbClr val="FFFF00"/>
    <a:srgbClr val="FF5050"/>
    <a:srgbClr val="A5002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9469" autoAdjust="0"/>
    <p:restoredTop sz="94660"/>
  </p:normalViewPr>
  <p:slideViewPr>
    <p:cSldViewPr>
      <p:cViewPr varScale="1">
        <p:scale>
          <a:sx n="65" d="100"/>
          <a:sy n="65" d="100"/>
        </p:scale>
        <p:origin x="-1290" y="-11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452"/>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6" Type="http://schemas.openxmlformats.org/officeDocument/2006/relationships/tableStyles" Target="tableStyles.xml"/><Relationship Id="rId65" Type="http://schemas.openxmlformats.org/officeDocument/2006/relationships/viewProps" Target="viewProps.xml"/><Relationship Id="rId64" Type="http://schemas.openxmlformats.org/officeDocument/2006/relationships/presProps" Target="presProps.xml"/><Relationship Id="rId63" Type="http://schemas.openxmlformats.org/officeDocument/2006/relationships/notesMaster" Target="notesMasters/notesMaster1.xml"/><Relationship Id="rId62" Type="http://schemas.openxmlformats.org/officeDocument/2006/relationships/slide" Target="slides/slide52.xml"/><Relationship Id="rId61" Type="http://schemas.openxmlformats.org/officeDocument/2006/relationships/slide" Target="slides/slide51.xml"/><Relationship Id="rId60" Type="http://schemas.openxmlformats.org/officeDocument/2006/relationships/slide" Target="slides/slide50.xml"/><Relationship Id="rId6" Type="http://schemas.openxmlformats.org/officeDocument/2006/relationships/slideMaster" Target="slideMasters/slideMaster5.xml"/><Relationship Id="rId59" Type="http://schemas.openxmlformats.org/officeDocument/2006/relationships/slide" Target="slides/slide49.xml"/><Relationship Id="rId58" Type="http://schemas.openxmlformats.org/officeDocument/2006/relationships/slide" Target="slides/slide48.xml"/><Relationship Id="rId57" Type="http://schemas.openxmlformats.org/officeDocument/2006/relationships/slide" Target="slides/slide47.xml"/><Relationship Id="rId56" Type="http://schemas.openxmlformats.org/officeDocument/2006/relationships/slide" Target="slides/slide46.xml"/><Relationship Id="rId55" Type="http://schemas.openxmlformats.org/officeDocument/2006/relationships/slide" Target="slides/slide45.xml"/><Relationship Id="rId54" Type="http://schemas.openxmlformats.org/officeDocument/2006/relationships/slide" Target="slides/slide44.xml"/><Relationship Id="rId53" Type="http://schemas.openxmlformats.org/officeDocument/2006/relationships/slide" Target="slides/slide43.xml"/><Relationship Id="rId52" Type="http://schemas.openxmlformats.org/officeDocument/2006/relationships/slide" Target="slides/slide42.xml"/><Relationship Id="rId51" Type="http://schemas.openxmlformats.org/officeDocument/2006/relationships/slide" Target="slides/slide41.xml"/><Relationship Id="rId50" Type="http://schemas.openxmlformats.org/officeDocument/2006/relationships/slide" Target="slides/slide40.xml"/><Relationship Id="rId5" Type="http://schemas.openxmlformats.org/officeDocument/2006/relationships/slideMaster" Target="slideMasters/slideMaster4.xml"/><Relationship Id="rId49" Type="http://schemas.openxmlformats.org/officeDocument/2006/relationships/slide" Target="slides/slide39.xml"/><Relationship Id="rId48" Type="http://schemas.openxmlformats.org/officeDocument/2006/relationships/slide" Target="slides/slide38.xml"/><Relationship Id="rId47" Type="http://schemas.openxmlformats.org/officeDocument/2006/relationships/slide" Target="slides/slide37.xml"/><Relationship Id="rId46" Type="http://schemas.openxmlformats.org/officeDocument/2006/relationships/slide" Target="slides/slide36.xml"/><Relationship Id="rId45" Type="http://schemas.openxmlformats.org/officeDocument/2006/relationships/slide" Target="slides/slide35.xml"/><Relationship Id="rId44" Type="http://schemas.openxmlformats.org/officeDocument/2006/relationships/slide" Target="slides/slide34.xml"/><Relationship Id="rId43" Type="http://schemas.openxmlformats.org/officeDocument/2006/relationships/slide" Target="slides/slide33.xml"/><Relationship Id="rId42" Type="http://schemas.openxmlformats.org/officeDocument/2006/relationships/slide" Target="slides/slide32.xml"/><Relationship Id="rId41" Type="http://schemas.openxmlformats.org/officeDocument/2006/relationships/slide" Target="slides/slide31.xml"/><Relationship Id="rId40" Type="http://schemas.openxmlformats.org/officeDocument/2006/relationships/slide" Target="slides/slide30.xml"/><Relationship Id="rId4" Type="http://schemas.openxmlformats.org/officeDocument/2006/relationships/slideMaster" Target="slideMasters/slideMaster3.xml"/><Relationship Id="rId39" Type="http://schemas.openxmlformats.org/officeDocument/2006/relationships/slide" Target="slides/slide29.xml"/><Relationship Id="rId38" Type="http://schemas.openxmlformats.org/officeDocument/2006/relationships/slide" Target="slides/slide28.xml"/><Relationship Id="rId37" Type="http://schemas.openxmlformats.org/officeDocument/2006/relationships/slide" Target="slides/slide27.xml"/><Relationship Id="rId36" Type="http://schemas.openxmlformats.org/officeDocument/2006/relationships/slide" Target="slides/slide26.xml"/><Relationship Id="rId35" Type="http://schemas.openxmlformats.org/officeDocument/2006/relationships/slide" Target="slides/slide25.xml"/><Relationship Id="rId34" Type="http://schemas.openxmlformats.org/officeDocument/2006/relationships/slide" Target="slides/slide24.xml"/><Relationship Id="rId33" Type="http://schemas.openxmlformats.org/officeDocument/2006/relationships/slide" Target="slides/slide23.xml"/><Relationship Id="rId32" Type="http://schemas.openxmlformats.org/officeDocument/2006/relationships/slide" Target="slides/slide22.xml"/><Relationship Id="rId31" Type="http://schemas.openxmlformats.org/officeDocument/2006/relationships/slide" Target="slides/slide21.xml"/><Relationship Id="rId30" Type="http://schemas.openxmlformats.org/officeDocument/2006/relationships/slide" Target="slides/slide20.xml"/><Relationship Id="rId3" Type="http://schemas.openxmlformats.org/officeDocument/2006/relationships/slideMaster" Target="slideMasters/slideMaster2.xml"/><Relationship Id="rId29" Type="http://schemas.openxmlformats.org/officeDocument/2006/relationships/slide" Target="slides/slide19.xml"/><Relationship Id="rId28" Type="http://schemas.openxmlformats.org/officeDocument/2006/relationships/slide" Target="slides/slide18.xml"/><Relationship Id="rId27" Type="http://schemas.openxmlformats.org/officeDocument/2006/relationships/slide" Target="slides/slide17.xml"/><Relationship Id="rId26" Type="http://schemas.openxmlformats.org/officeDocument/2006/relationships/slide" Target="slides/slide16.xml"/><Relationship Id="rId25" Type="http://schemas.openxmlformats.org/officeDocument/2006/relationships/slide" Target="slides/slide15.xml"/><Relationship Id="rId24" Type="http://schemas.openxmlformats.org/officeDocument/2006/relationships/slide" Target="slides/slide14.xml"/><Relationship Id="rId23" Type="http://schemas.openxmlformats.org/officeDocument/2006/relationships/slide" Target="slides/slide13.xml"/><Relationship Id="rId22" Type="http://schemas.openxmlformats.org/officeDocument/2006/relationships/slide" Target="slides/slide12.xml"/><Relationship Id="rId21" Type="http://schemas.openxmlformats.org/officeDocument/2006/relationships/slide" Target="slides/slide11.xml"/><Relationship Id="rId20" Type="http://schemas.openxmlformats.org/officeDocument/2006/relationships/slide" Target="slides/slide10.xml"/><Relationship Id="rId2" Type="http://schemas.openxmlformats.org/officeDocument/2006/relationships/theme" Target="theme/theme1.xml"/><Relationship Id="rId19" Type="http://schemas.openxmlformats.org/officeDocument/2006/relationships/slide" Target="slides/slide9.xml"/><Relationship Id="rId18" Type="http://schemas.openxmlformats.org/officeDocument/2006/relationships/slide" Target="slides/slide8.xml"/><Relationship Id="rId17" Type="http://schemas.openxmlformats.org/officeDocument/2006/relationships/slide" Target="slides/slide7.xml"/><Relationship Id="rId16" Type="http://schemas.openxmlformats.org/officeDocument/2006/relationships/slide" Target="slides/slide6.xml"/><Relationship Id="rId15" Type="http://schemas.openxmlformats.org/officeDocument/2006/relationships/slide" Target="slides/slide5.xml"/><Relationship Id="rId14" Type="http://schemas.openxmlformats.org/officeDocument/2006/relationships/slide" Target="slides/slide4.xml"/><Relationship Id="rId13" Type="http://schemas.openxmlformats.org/officeDocument/2006/relationships/slide" Target="slides/slide3.xml"/><Relationship Id="rId12" Type="http://schemas.openxmlformats.org/officeDocument/2006/relationships/slide" Target="slides/slide2.xml"/><Relationship Id="rId11" Type="http://schemas.openxmlformats.org/officeDocument/2006/relationships/slide" Target="slides/slide1.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themeOverride" Target="../theme/themeOverride1.xml"/><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29"/>
          <p:cNvSpPr>
            <a:spLocks noGrp="1" noChangeArrowheads="1"/>
          </p:cNvSpPr>
          <p:nvPr>
            <p:ph type="dt" sz="half" idx="10"/>
          </p:nvPr>
        </p:nvSpPr>
        <p:spPr/>
        <p:txBody>
          <a:bodyPr/>
          <a:lstStyle>
            <a:lvl1pPr>
              <a:defRPr/>
            </a:lvl1pPr>
          </a:lstStyle>
          <a:p>
            <a:pPr>
              <a:defRPr/>
            </a:pPr>
            <a:endParaRPr lang="en-US"/>
          </a:p>
        </p:txBody>
      </p:sp>
      <p:sp>
        <p:nvSpPr>
          <p:cNvPr id="5" name="页脚占位符 18"/>
          <p:cNvSpPr>
            <a:spLocks noGrp="1" noChangeArrowheads="1"/>
          </p:cNvSpPr>
          <p:nvPr>
            <p:ph type="ftr" sz="quarter" idx="11"/>
          </p:nvPr>
        </p:nvSpPr>
        <p:spPr/>
        <p:txBody>
          <a:bodyPr/>
          <a:lstStyle>
            <a:lvl1pPr>
              <a:defRPr/>
            </a:lvl1pPr>
          </a:lstStyle>
          <a:p>
            <a:pPr>
              <a:defRPr/>
            </a:pPr>
            <a:endParaRPr lang="en-US"/>
          </a:p>
        </p:txBody>
      </p:sp>
      <p:sp>
        <p:nvSpPr>
          <p:cNvPr id="6" name="灯片编号占位符 26"/>
          <p:cNvSpPr>
            <a:spLocks noGrp="1" noChangeArrowheads="1"/>
          </p:cNvSpPr>
          <p:nvPr>
            <p:ph type="sldNum" sz="quarter" idx="12"/>
          </p:nvPr>
        </p:nvSpPr>
        <p:spPr/>
        <p:txBody>
          <a:bodyPr/>
          <a:lstStyle>
            <a:lvl1pPr>
              <a:defRPr/>
            </a:lvl1pPr>
          </a:lstStyle>
          <a:p>
            <a:pPr>
              <a:defRPr/>
            </a:pPr>
            <a:fld id="{A78D6FE3-F509-4FDD-BAF9-3D5AD58903D9}" type="slidenum">
              <a:rPr lang="zh-CN" altLang="en-US"/>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29"/>
          <p:cNvSpPr>
            <a:spLocks noGrp="1" noChangeArrowheads="1"/>
          </p:cNvSpPr>
          <p:nvPr>
            <p:ph type="dt" sz="half" idx="10"/>
          </p:nvPr>
        </p:nvSpPr>
        <p:spPr/>
        <p:txBody>
          <a:bodyPr/>
          <a:lstStyle>
            <a:lvl1pPr>
              <a:defRPr/>
            </a:lvl1pPr>
          </a:lstStyle>
          <a:p>
            <a:pPr>
              <a:defRPr/>
            </a:pPr>
            <a:endParaRPr lang="en-US"/>
          </a:p>
        </p:txBody>
      </p:sp>
      <p:sp>
        <p:nvSpPr>
          <p:cNvPr id="5" name="页脚占位符 18"/>
          <p:cNvSpPr>
            <a:spLocks noGrp="1" noChangeArrowheads="1"/>
          </p:cNvSpPr>
          <p:nvPr>
            <p:ph type="ftr" sz="quarter" idx="11"/>
          </p:nvPr>
        </p:nvSpPr>
        <p:spPr/>
        <p:txBody>
          <a:bodyPr/>
          <a:lstStyle>
            <a:lvl1pPr>
              <a:defRPr/>
            </a:lvl1pPr>
          </a:lstStyle>
          <a:p>
            <a:pPr>
              <a:defRPr/>
            </a:pPr>
            <a:endParaRPr lang="en-US"/>
          </a:p>
        </p:txBody>
      </p:sp>
      <p:sp>
        <p:nvSpPr>
          <p:cNvPr id="6" name="灯片编号占位符 26"/>
          <p:cNvSpPr>
            <a:spLocks noGrp="1" noChangeArrowheads="1"/>
          </p:cNvSpPr>
          <p:nvPr>
            <p:ph type="sldNum" sz="quarter" idx="12"/>
          </p:nvPr>
        </p:nvSpPr>
        <p:spPr/>
        <p:txBody>
          <a:bodyPr/>
          <a:lstStyle>
            <a:lvl1pPr>
              <a:defRPr/>
            </a:lvl1pPr>
          </a:lstStyle>
          <a:p>
            <a:pPr>
              <a:defRPr/>
            </a:pPr>
            <a:fld id="{A235CEFA-509A-4FC1-9539-55DBF845F70E}" type="slidenum">
              <a:rPr lang="zh-CN" altLang="en-US"/>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73246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732462"/>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29"/>
          <p:cNvSpPr>
            <a:spLocks noGrp="1" noChangeArrowheads="1"/>
          </p:cNvSpPr>
          <p:nvPr>
            <p:ph type="dt" sz="half" idx="10"/>
          </p:nvPr>
        </p:nvSpPr>
        <p:spPr/>
        <p:txBody>
          <a:bodyPr/>
          <a:lstStyle>
            <a:lvl1pPr>
              <a:defRPr/>
            </a:lvl1pPr>
          </a:lstStyle>
          <a:p>
            <a:pPr>
              <a:defRPr/>
            </a:pPr>
            <a:endParaRPr lang="en-US"/>
          </a:p>
        </p:txBody>
      </p:sp>
      <p:sp>
        <p:nvSpPr>
          <p:cNvPr id="5" name="页脚占位符 18"/>
          <p:cNvSpPr>
            <a:spLocks noGrp="1" noChangeArrowheads="1"/>
          </p:cNvSpPr>
          <p:nvPr>
            <p:ph type="ftr" sz="quarter" idx="11"/>
          </p:nvPr>
        </p:nvSpPr>
        <p:spPr/>
        <p:txBody>
          <a:bodyPr/>
          <a:lstStyle>
            <a:lvl1pPr>
              <a:defRPr/>
            </a:lvl1pPr>
          </a:lstStyle>
          <a:p>
            <a:pPr>
              <a:defRPr/>
            </a:pPr>
            <a:endParaRPr lang="en-US"/>
          </a:p>
        </p:txBody>
      </p:sp>
      <p:sp>
        <p:nvSpPr>
          <p:cNvPr id="6" name="灯片编号占位符 26"/>
          <p:cNvSpPr>
            <a:spLocks noGrp="1" noChangeArrowheads="1"/>
          </p:cNvSpPr>
          <p:nvPr>
            <p:ph type="sldNum" sz="quarter" idx="12"/>
          </p:nvPr>
        </p:nvSpPr>
        <p:spPr/>
        <p:txBody>
          <a:bodyPr/>
          <a:lstStyle>
            <a:lvl1pPr>
              <a:defRPr/>
            </a:lvl1pPr>
          </a:lstStyle>
          <a:p>
            <a:pPr>
              <a:defRPr/>
            </a:pPr>
            <a:fld id="{3D630EDF-A03E-4FFD-99C5-78F2A93E9D40}" type="slidenum">
              <a:rPr lang="zh-CN" altLang="en-US"/>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endParaRPr lang="en-US"/>
          </a:p>
        </p:txBody>
      </p:sp>
      <p:sp>
        <p:nvSpPr>
          <p:cNvPr id="5" name="页脚占位符 4"/>
          <p:cNvSpPr>
            <a:spLocks noGrp="1" noChangeArrowheads="1"/>
          </p:cNvSpPr>
          <p:nvPr>
            <p:ph type="ftr" sz="quarter" idx="11"/>
          </p:nvPr>
        </p:nvSpPr>
        <p:spPr/>
        <p:txBody>
          <a:bodyPr/>
          <a:lstStyle>
            <a:lvl1pPr>
              <a:defRPr/>
            </a:lvl1pPr>
          </a:lstStyle>
          <a:p>
            <a:pPr>
              <a:defRPr/>
            </a:pPr>
            <a:endParaRPr lang="en-US"/>
          </a:p>
        </p:txBody>
      </p:sp>
      <p:sp>
        <p:nvSpPr>
          <p:cNvPr id="6" name="灯片编号占位符 5"/>
          <p:cNvSpPr>
            <a:spLocks noGrp="1" noChangeArrowheads="1"/>
          </p:cNvSpPr>
          <p:nvPr>
            <p:ph type="sldNum" sz="quarter" idx="12"/>
          </p:nvPr>
        </p:nvSpPr>
        <p:spPr/>
        <p:txBody>
          <a:bodyPr/>
          <a:lstStyle>
            <a:lvl1pPr>
              <a:defRPr/>
            </a:lvl1pPr>
          </a:lstStyle>
          <a:p>
            <a:pPr>
              <a:defRPr/>
            </a:pPr>
            <a:fld id="{935BD489-A990-45F0-BC3E-86B2CB67E998}" type="slidenum">
              <a:rPr lang="zh-CN" altLang="en-US"/>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endParaRPr lang="en-US"/>
          </a:p>
        </p:txBody>
      </p:sp>
      <p:sp>
        <p:nvSpPr>
          <p:cNvPr id="5" name="页脚占位符 4"/>
          <p:cNvSpPr>
            <a:spLocks noGrp="1" noChangeArrowheads="1"/>
          </p:cNvSpPr>
          <p:nvPr>
            <p:ph type="ftr" sz="quarter" idx="11"/>
          </p:nvPr>
        </p:nvSpPr>
        <p:spPr/>
        <p:txBody>
          <a:bodyPr/>
          <a:lstStyle>
            <a:lvl1pPr>
              <a:defRPr/>
            </a:lvl1pPr>
          </a:lstStyle>
          <a:p>
            <a:pPr>
              <a:defRPr/>
            </a:pPr>
            <a:endParaRPr lang="en-US"/>
          </a:p>
        </p:txBody>
      </p:sp>
      <p:sp>
        <p:nvSpPr>
          <p:cNvPr id="6" name="灯片编号占位符 5"/>
          <p:cNvSpPr>
            <a:spLocks noGrp="1" noChangeArrowheads="1"/>
          </p:cNvSpPr>
          <p:nvPr>
            <p:ph type="sldNum" sz="quarter" idx="12"/>
          </p:nvPr>
        </p:nvSpPr>
        <p:spPr/>
        <p:txBody>
          <a:bodyPr/>
          <a:lstStyle>
            <a:lvl1pPr>
              <a:defRPr/>
            </a:lvl1pPr>
          </a:lstStyle>
          <a:p>
            <a:pPr>
              <a:defRPr/>
            </a:pPr>
            <a:fld id="{7D5FBBB0-C9EF-49F1-8828-92BF8936C1AB}" type="slidenum">
              <a:rPr lang="zh-CN" altLang="en-US"/>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noChangeArrowheads="1"/>
          </p:cNvSpPr>
          <p:nvPr>
            <p:ph type="dt" sz="half" idx="10"/>
          </p:nvPr>
        </p:nvSpPr>
        <p:spPr/>
        <p:txBody>
          <a:bodyPr/>
          <a:lstStyle>
            <a:lvl1pPr>
              <a:defRPr/>
            </a:lvl1pPr>
          </a:lstStyle>
          <a:p>
            <a:pPr>
              <a:defRPr/>
            </a:pPr>
            <a:endParaRPr lang="en-US"/>
          </a:p>
        </p:txBody>
      </p:sp>
      <p:sp>
        <p:nvSpPr>
          <p:cNvPr id="5" name="页脚占位符 4"/>
          <p:cNvSpPr>
            <a:spLocks noGrp="1" noChangeArrowheads="1"/>
          </p:cNvSpPr>
          <p:nvPr>
            <p:ph type="ftr" sz="quarter" idx="11"/>
          </p:nvPr>
        </p:nvSpPr>
        <p:spPr/>
        <p:txBody>
          <a:bodyPr/>
          <a:lstStyle>
            <a:lvl1pPr>
              <a:defRPr/>
            </a:lvl1pPr>
          </a:lstStyle>
          <a:p>
            <a:pPr>
              <a:defRPr/>
            </a:pPr>
            <a:endParaRPr lang="en-US"/>
          </a:p>
        </p:txBody>
      </p:sp>
      <p:sp>
        <p:nvSpPr>
          <p:cNvPr id="6" name="灯片编号占位符 5"/>
          <p:cNvSpPr>
            <a:spLocks noGrp="1" noChangeArrowheads="1"/>
          </p:cNvSpPr>
          <p:nvPr>
            <p:ph type="sldNum" sz="quarter" idx="12"/>
          </p:nvPr>
        </p:nvSpPr>
        <p:spPr/>
        <p:txBody>
          <a:bodyPr/>
          <a:lstStyle>
            <a:lvl1pPr>
              <a:defRPr/>
            </a:lvl1pPr>
          </a:lstStyle>
          <a:p>
            <a:pPr>
              <a:defRPr/>
            </a:pPr>
            <a:fld id="{158076C5-4D8C-412D-BCB2-B6601D2A2902}" type="slidenum">
              <a:rPr lang="zh-CN" altLang="en-US"/>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4811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4811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3"/>
          <p:cNvSpPr>
            <a:spLocks noGrp="1" noChangeArrowheads="1"/>
          </p:cNvSpPr>
          <p:nvPr>
            <p:ph type="dt" sz="half" idx="10"/>
          </p:nvPr>
        </p:nvSpPr>
        <p:spPr/>
        <p:txBody>
          <a:bodyPr/>
          <a:lstStyle>
            <a:lvl1pPr>
              <a:defRPr/>
            </a:lvl1pPr>
          </a:lstStyle>
          <a:p>
            <a:pPr>
              <a:defRPr/>
            </a:pPr>
            <a:endParaRPr lang="en-US"/>
          </a:p>
        </p:txBody>
      </p:sp>
      <p:sp>
        <p:nvSpPr>
          <p:cNvPr id="6" name="页脚占位符 4"/>
          <p:cNvSpPr>
            <a:spLocks noGrp="1" noChangeArrowheads="1"/>
          </p:cNvSpPr>
          <p:nvPr>
            <p:ph type="ftr" sz="quarter" idx="11"/>
          </p:nvPr>
        </p:nvSpPr>
        <p:spPr/>
        <p:txBody>
          <a:bodyPr/>
          <a:lstStyle>
            <a:lvl1pPr>
              <a:defRPr/>
            </a:lvl1pPr>
          </a:lstStyle>
          <a:p>
            <a:pPr>
              <a:defRPr/>
            </a:pPr>
            <a:endParaRPr lang="en-US"/>
          </a:p>
        </p:txBody>
      </p:sp>
      <p:sp>
        <p:nvSpPr>
          <p:cNvPr id="7" name="灯片编号占位符 5"/>
          <p:cNvSpPr>
            <a:spLocks noGrp="1" noChangeArrowheads="1"/>
          </p:cNvSpPr>
          <p:nvPr>
            <p:ph type="sldNum" sz="quarter" idx="12"/>
          </p:nvPr>
        </p:nvSpPr>
        <p:spPr/>
        <p:txBody>
          <a:bodyPr/>
          <a:lstStyle>
            <a:lvl1pPr>
              <a:defRPr/>
            </a:lvl1pPr>
          </a:lstStyle>
          <a:p>
            <a:pPr>
              <a:defRPr/>
            </a:pPr>
            <a:fld id="{A2203D08-1394-43FB-BAF5-A21E646CDCB5}" type="slidenum">
              <a:rPr lang="zh-CN" altLang="en-US"/>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noChangeArrowheads="1"/>
          </p:cNvSpPr>
          <p:nvPr>
            <p:ph type="dt" sz="half" idx="10"/>
          </p:nvPr>
        </p:nvSpPr>
        <p:spPr/>
        <p:txBody>
          <a:bodyPr/>
          <a:lstStyle>
            <a:lvl1pPr>
              <a:defRPr/>
            </a:lvl1pPr>
          </a:lstStyle>
          <a:p>
            <a:pPr>
              <a:defRPr/>
            </a:pPr>
            <a:endParaRPr lang="en-US"/>
          </a:p>
        </p:txBody>
      </p:sp>
      <p:sp>
        <p:nvSpPr>
          <p:cNvPr id="8" name="页脚占位符 4"/>
          <p:cNvSpPr>
            <a:spLocks noGrp="1" noChangeArrowheads="1"/>
          </p:cNvSpPr>
          <p:nvPr>
            <p:ph type="ftr" sz="quarter" idx="11"/>
          </p:nvPr>
        </p:nvSpPr>
        <p:spPr/>
        <p:txBody>
          <a:bodyPr/>
          <a:lstStyle>
            <a:lvl1pPr>
              <a:defRPr/>
            </a:lvl1pPr>
          </a:lstStyle>
          <a:p>
            <a:pPr>
              <a:defRPr/>
            </a:pPr>
            <a:endParaRPr lang="en-US"/>
          </a:p>
        </p:txBody>
      </p:sp>
      <p:sp>
        <p:nvSpPr>
          <p:cNvPr id="9" name="灯片编号占位符 5"/>
          <p:cNvSpPr>
            <a:spLocks noGrp="1" noChangeArrowheads="1"/>
          </p:cNvSpPr>
          <p:nvPr>
            <p:ph type="sldNum" sz="quarter" idx="12"/>
          </p:nvPr>
        </p:nvSpPr>
        <p:spPr/>
        <p:txBody>
          <a:bodyPr/>
          <a:lstStyle>
            <a:lvl1pPr>
              <a:defRPr/>
            </a:lvl1pPr>
          </a:lstStyle>
          <a:p>
            <a:pPr>
              <a:defRPr/>
            </a:pPr>
            <a:fld id="{B7BB174F-B6EC-48C7-81ED-396DA2365DCD}" type="slidenum">
              <a:rPr lang="zh-CN" altLang="en-US"/>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p:txBody>
          <a:bodyPr/>
          <a:lstStyle>
            <a:lvl1pPr>
              <a:defRPr/>
            </a:lvl1pPr>
          </a:lstStyle>
          <a:p>
            <a:pPr>
              <a:defRPr/>
            </a:pPr>
            <a:endParaRPr lang="en-US"/>
          </a:p>
        </p:txBody>
      </p:sp>
      <p:sp>
        <p:nvSpPr>
          <p:cNvPr id="4" name="页脚占位符 4"/>
          <p:cNvSpPr>
            <a:spLocks noGrp="1" noChangeArrowheads="1"/>
          </p:cNvSpPr>
          <p:nvPr>
            <p:ph type="ftr" sz="quarter" idx="11"/>
          </p:nvPr>
        </p:nvSpPr>
        <p:spPr/>
        <p:txBody>
          <a:bodyPr/>
          <a:lstStyle>
            <a:lvl1pPr>
              <a:defRPr/>
            </a:lvl1pPr>
          </a:lstStyle>
          <a:p>
            <a:pPr>
              <a:defRPr/>
            </a:pPr>
            <a:endParaRPr lang="en-US"/>
          </a:p>
        </p:txBody>
      </p:sp>
      <p:sp>
        <p:nvSpPr>
          <p:cNvPr id="5" name="灯片编号占位符 5"/>
          <p:cNvSpPr>
            <a:spLocks noGrp="1" noChangeArrowheads="1"/>
          </p:cNvSpPr>
          <p:nvPr>
            <p:ph type="sldNum" sz="quarter" idx="12"/>
          </p:nvPr>
        </p:nvSpPr>
        <p:spPr/>
        <p:txBody>
          <a:bodyPr/>
          <a:lstStyle>
            <a:lvl1pPr>
              <a:defRPr/>
            </a:lvl1pPr>
          </a:lstStyle>
          <a:p>
            <a:pPr>
              <a:defRPr/>
            </a:pPr>
            <a:fld id="{2ADA0C52-7396-45E2-9144-FCC180850A97}" type="slidenum">
              <a:rPr lang="zh-CN" altLang="en-US"/>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p:txBody>
          <a:bodyPr/>
          <a:lstStyle>
            <a:lvl1pPr>
              <a:defRPr/>
            </a:lvl1pPr>
          </a:lstStyle>
          <a:p>
            <a:pPr>
              <a:defRPr/>
            </a:pPr>
            <a:endParaRPr lang="en-US"/>
          </a:p>
        </p:txBody>
      </p:sp>
      <p:sp>
        <p:nvSpPr>
          <p:cNvPr id="3" name="页脚占位符 4"/>
          <p:cNvSpPr>
            <a:spLocks noGrp="1" noChangeArrowheads="1"/>
          </p:cNvSpPr>
          <p:nvPr>
            <p:ph type="ftr" sz="quarter" idx="11"/>
          </p:nvPr>
        </p:nvSpPr>
        <p:spPr/>
        <p:txBody>
          <a:bodyPr/>
          <a:lstStyle>
            <a:lvl1pPr>
              <a:defRPr/>
            </a:lvl1pPr>
          </a:lstStyle>
          <a:p>
            <a:pPr>
              <a:defRPr/>
            </a:pPr>
            <a:endParaRPr lang="en-US"/>
          </a:p>
        </p:txBody>
      </p:sp>
      <p:sp>
        <p:nvSpPr>
          <p:cNvPr id="4" name="灯片编号占位符 5"/>
          <p:cNvSpPr>
            <a:spLocks noGrp="1" noChangeArrowheads="1"/>
          </p:cNvSpPr>
          <p:nvPr>
            <p:ph type="sldNum" sz="quarter" idx="12"/>
          </p:nvPr>
        </p:nvSpPr>
        <p:spPr/>
        <p:txBody>
          <a:bodyPr/>
          <a:lstStyle>
            <a:lvl1pPr>
              <a:defRPr/>
            </a:lvl1pPr>
          </a:lstStyle>
          <a:p>
            <a:pPr>
              <a:defRPr/>
            </a:pPr>
            <a:fld id="{A9FDC1A6-6B13-4085-A9A6-F16818A0E083}" type="slidenum">
              <a:rPr lang="zh-CN" altLang="en-US"/>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noChangeArrowheads="1"/>
          </p:cNvSpPr>
          <p:nvPr>
            <p:ph type="dt" sz="half" idx="10"/>
          </p:nvPr>
        </p:nvSpPr>
        <p:spPr/>
        <p:txBody>
          <a:bodyPr/>
          <a:lstStyle>
            <a:lvl1pPr>
              <a:defRPr/>
            </a:lvl1pPr>
          </a:lstStyle>
          <a:p>
            <a:pPr>
              <a:defRPr/>
            </a:pPr>
            <a:endParaRPr lang="en-US"/>
          </a:p>
        </p:txBody>
      </p:sp>
      <p:sp>
        <p:nvSpPr>
          <p:cNvPr id="6" name="页脚占位符 4"/>
          <p:cNvSpPr>
            <a:spLocks noGrp="1" noChangeArrowheads="1"/>
          </p:cNvSpPr>
          <p:nvPr>
            <p:ph type="ftr" sz="quarter" idx="11"/>
          </p:nvPr>
        </p:nvSpPr>
        <p:spPr/>
        <p:txBody>
          <a:bodyPr/>
          <a:lstStyle>
            <a:lvl1pPr>
              <a:defRPr/>
            </a:lvl1pPr>
          </a:lstStyle>
          <a:p>
            <a:pPr>
              <a:defRPr/>
            </a:pPr>
            <a:endParaRPr lang="en-US"/>
          </a:p>
        </p:txBody>
      </p:sp>
      <p:sp>
        <p:nvSpPr>
          <p:cNvPr id="7" name="灯片编号占位符 5"/>
          <p:cNvSpPr>
            <a:spLocks noGrp="1" noChangeArrowheads="1"/>
          </p:cNvSpPr>
          <p:nvPr>
            <p:ph type="sldNum" sz="quarter" idx="12"/>
          </p:nvPr>
        </p:nvSpPr>
        <p:spPr/>
        <p:txBody>
          <a:bodyPr/>
          <a:lstStyle>
            <a:lvl1pPr>
              <a:defRPr/>
            </a:lvl1pPr>
          </a:lstStyle>
          <a:p>
            <a:pPr>
              <a:defRPr/>
            </a:pPr>
            <a:fld id="{FDA1EB42-A57F-4EF1-A635-72B94BED003D}" type="slidenum">
              <a:rPr lang="zh-CN" altLang="en-US"/>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29"/>
          <p:cNvSpPr>
            <a:spLocks noGrp="1" noChangeArrowheads="1"/>
          </p:cNvSpPr>
          <p:nvPr>
            <p:ph type="dt" sz="half" idx="10"/>
          </p:nvPr>
        </p:nvSpPr>
        <p:spPr/>
        <p:txBody>
          <a:bodyPr/>
          <a:lstStyle>
            <a:lvl1pPr>
              <a:defRPr/>
            </a:lvl1pPr>
          </a:lstStyle>
          <a:p>
            <a:pPr>
              <a:defRPr/>
            </a:pPr>
            <a:endParaRPr lang="en-US"/>
          </a:p>
        </p:txBody>
      </p:sp>
      <p:sp>
        <p:nvSpPr>
          <p:cNvPr id="5" name="页脚占位符 18"/>
          <p:cNvSpPr>
            <a:spLocks noGrp="1" noChangeArrowheads="1"/>
          </p:cNvSpPr>
          <p:nvPr>
            <p:ph type="ftr" sz="quarter" idx="11"/>
          </p:nvPr>
        </p:nvSpPr>
        <p:spPr/>
        <p:txBody>
          <a:bodyPr/>
          <a:lstStyle>
            <a:lvl1pPr>
              <a:defRPr/>
            </a:lvl1pPr>
          </a:lstStyle>
          <a:p>
            <a:pPr>
              <a:defRPr/>
            </a:pPr>
            <a:endParaRPr lang="en-US"/>
          </a:p>
        </p:txBody>
      </p:sp>
      <p:sp>
        <p:nvSpPr>
          <p:cNvPr id="6" name="灯片编号占位符 26"/>
          <p:cNvSpPr>
            <a:spLocks noGrp="1" noChangeArrowheads="1"/>
          </p:cNvSpPr>
          <p:nvPr>
            <p:ph type="sldNum" sz="quarter" idx="12"/>
          </p:nvPr>
        </p:nvSpPr>
        <p:spPr/>
        <p:txBody>
          <a:bodyPr/>
          <a:lstStyle>
            <a:lvl1pPr>
              <a:defRPr/>
            </a:lvl1pPr>
          </a:lstStyle>
          <a:p>
            <a:pPr>
              <a:defRPr/>
            </a:pPr>
            <a:fld id="{28291E3C-BE20-4544-87F8-669BE3F8FB96}" type="slidenum">
              <a:rPr lang="zh-CN" altLang="en-US"/>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noChangeArrowheads="1"/>
          </p:cNvSpPr>
          <p:nvPr>
            <p:ph type="dt" sz="half" idx="10"/>
          </p:nvPr>
        </p:nvSpPr>
        <p:spPr/>
        <p:txBody>
          <a:bodyPr/>
          <a:lstStyle>
            <a:lvl1pPr>
              <a:defRPr/>
            </a:lvl1pPr>
          </a:lstStyle>
          <a:p>
            <a:pPr>
              <a:defRPr/>
            </a:pPr>
            <a:endParaRPr lang="en-US"/>
          </a:p>
        </p:txBody>
      </p:sp>
      <p:sp>
        <p:nvSpPr>
          <p:cNvPr id="6" name="页脚占位符 4"/>
          <p:cNvSpPr>
            <a:spLocks noGrp="1" noChangeArrowheads="1"/>
          </p:cNvSpPr>
          <p:nvPr>
            <p:ph type="ftr" sz="quarter" idx="11"/>
          </p:nvPr>
        </p:nvSpPr>
        <p:spPr/>
        <p:txBody>
          <a:bodyPr/>
          <a:lstStyle>
            <a:lvl1pPr>
              <a:defRPr/>
            </a:lvl1pPr>
          </a:lstStyle>
          <a:p>
            <a:pPr>
              <a:defRPr/>
            </a:pPr>
            <a:endParaRPr lang="en-US"/>
          </a:p>
        </p:txBody>
      </p:sp>
      <p:sp>
        <p:nvSpPr>
          <p:cNvPr id="7" name="灯片编号占位符 5"/>
          <p:cNvSpPr>
            <a:spLocks noGrp="1" noChangeArrowheads="1"/>
          </p:cNvSpPr>
          <p:nvPr>
            <p:ph type="sldNum" sz="quarter" idx="12"/>
          </p:nvPr>
        </p:nvSpPr>
        <p:spPr/>
        <p:txBody>
          <a:bodyPr/>
          <a:lstStyle>
            <a:lvl1pPr>
              <a:defRPr/>
            </a:lvl1pPr>
          </a:lstStyle>
          <a:p>
            <a:pPr>
              <a:defRPr/>
            </a:pPr>
            <a:fld id="{6ED7D054-BD7F-4A02-914B-76EF512DE41C}" type="slidenum">
              <a:rPr lang="zh-CN" altLang="en-US"/>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endParaRPr lang="en-US"/>
          </a:p>
        </p:txBody>
      </p:sp>
      <p:sp>
        <p:nvSpPr>
          <p:cNvPr id="5" name="页脚占位符 4"/>
          <p:cNvSpPr>
            <a:spLocks noGrp="1" noChangeArrowheads="1"/>
          </p:cNvSpPr>
          <p:nvPr>
            <p:ph type="ftr" sz="quarter" idx="11"/>
          </p:nvPr>
        </p:nvSpPr>
        <p:spPr/>
        <p:txBody>
          <a:bodyPr/>
          <a:lstStyle>
            <a:lvl1pPr>
              <a:defRPr/>
            </a:lvl1pPr>
          </a:lstStyle>
          <a:p>
            <a:pPr>
              <a:defRPr/>
            </a:pPr>
            <a:endParaRPr lang="en-US"/>
          </a:p>
        </p:txBody>
      </p:sp>
      <p:sp>
        <p:nvSpPr>
          <p:cNvPr id="6" name="灯片编号占位符 5"/>
          <p:cNvSpPr>
            <a:spLocks noGrp="1" noChangeArrowheads="1"/>
          </p:cNvSpPr>
          <p:nvPr>
            <p:ph type="sldNum" sz="quarter" idx="12"/>
          </p:nvPr>
        </p:nvSpPr>
        <p:spPr/>
        <p:txBody>
          <a:bodyPr/>
          <a:lstStyle>
            <a:lvl1pPr>
              <a:defRPr/>
            </a:lvl1pPr>
          </a:lstStyle>
          <a:p>
            <a:pPr>
              <a:defRPr/>
            </a:pPr>
            <a:fld id="{5D70B56A-36E2-48C5-9473-D9999F4401B3}" type="slidenum">
              <a:rPr lang="zh-CN" altLang="en-US"/>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73246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732462"/>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noChangeArrowheads="1"/>
          </p:cNvSpPr>
          <p:nvPr>
            <p:ph type="dt" sz="half" idx="10"/>
          </p:nvPr>
        </p:nvSpPr>
        <p:spPr/>
        <p:txBody>
          <a:bodyPr/>
          <a:lstStyle>
            <a:lvl1pPr>
              <a:defRPr/>
            </a:lvl1pPr>
          </a:lstStyle>
          <a:p>
            <a:pPr>
              <a:defRPr/>
            </a:pPr>
            <a:endParaRPr lang="en-US"/>
          </a:p>
        </p:txBody>
      </p:sp>
      <p:sp>
        <p:nvSpPr>
          <p:cNvPr id="5" name="页脚占位符 4"/>
          <p:cNvSpPr>
            <a:spLocks noGrp="1" noChangeArrowheads="1"/>
          </p:cNvSpPr>
          <p:nvPr>
            <p:ph type="ftr" sz="quarter" idx="11"/>
          </p:nvPr>
        </p:nvSpPr>
        <p:spPr/>
        <p:txBody>
          <a:bodyPr/>
          <a:lstStyle>
            <a:lvl1pPr>
              <a:defRPr/>
            </a:lvl1pPr>
          </a:lstStyle>
          <a:p>
            <a:pPr>
              <a:defRPr/>
            </a:pPr>
            <a:endParaRPr lang="en-US"/>
          </a:p>
        </p:txBody>
      </p:sp>
      <p:sp>
        <p:nvSpPr>
          <p:cNvPr id="6" name="灯片编号占位符 5"/>
          <p:cNvSpPr>
            <a:spLocks noGrp="1" noChangeArrowheads="1"/>
          </p:cNvSpPr>
          <p:nvPr>
            <p:ph type="sldNum" sz="quarter" idx="12"/>
          </p:nvPr>
        </p:nvSpPr>
        <p:spPr/>
        <p:txBody>
          <a:bodyPr/>
          <a:lstStyle>
            <a:lvl1pPr>
              <a:defRPr/>
            </a:lvl1pPr>
          </a:lstStyle>
          <a:p>
            <a:pPr>
              <a:defRPr/>
            </a:pPr>
            <a:fld id="{4AEF8E4E-15B0-40AB-87B3-27DB4FE06A25}" type="slidenum">
              <a:rPr lang="zh-CN" altLang="en-US"/>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4"/>
          <p:cNvSpPr>
            <a:spLocks noGrp="1" noChangeArrowheads="1"/>
          </p:cNvSpPr>
          <p:nvPr>
            <p:ph type="dt" sz="half" idx="10"/>
          </p:nvPr>
        </p:nvSpPr>
        <p:spPr/>
        <p:txBody>
          <a:bodyPr/>
          <a:lstStyle>
            <a:lvl1pPr>
              <a:defRPr/>
            </a:lvl1pPr>
          </a:lstStyle>
          <a:p>
            <a:pPr>
              <a:defRPr/>
            </a:pPr>
            <a:endParaRPr lang="en-US"/>
          </a:p>
        </p:txBody>
      </p:sp>
      <p:sp>
        <p:nvSpPr>
          <p:cNvPr id="5" name="页脚占位符 5"/>
          <p:cNvSpPr>
            <a:spLocks noGrp="1" noChangeArrowheads="1"/>
          </p:cNvSpPr>
          <p:nvPr>
            <p:ph type="ftr" sz="quarter" idx="11"/>
          </p:nvPr>
        </p:nvSpPr>
        <p:spPr/>
        <p:txBody>
          <a:bodyPr/>
          <a:lstStyle>
            <a:lvl1pPr>
              <a:defRPr/>
            </a:lvl1pPr>
          </a:lstStyle>
          <a:p>
            <a:pPr>
              <a:defRPr/>
            </a:pPr>
            <a:endParaRPr lang="en-US"/>
          </a:p>
        </p:txBody>
      </p:sp>
      <p:sp>
        <p:nvSpPr>
          <p:cNvPr id="6" name="灯片编号占位符 6"/>
          <p:cNvSpPr>
            <a:spLocks noGrp="1" noChangeArrowheads="1"/>
          </p:cNvSpPr>
          <p:nvPr>
            <p:ph type="sldNum" sz="quarter" idx="12"/>
          </p:nvPr>
        </p:nvSpPr>
        <p:spPr/>
        <p:txBody>
          <a:bodyPr/>
          <a:lstStyle>
            <a:lvl1pPr>
              <a:defRPr/>
            </a:lvl1pPr>
          </a:lstStyle>
          <a:p>
            <a:pPr>
              <a:defRPr/>
            </a:pPr>
            <a:fld id="{A76AACA2-59F5-4539-B1C7-EB1D172752A1}" type="slidenum">
              <a:rPr lang="zh-CN" altLang="en-US"/>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4"/>
          <p:cNvSpPr>
            <a:spLocks noGrp="1" noChangeArrowheads="1"/>
          </p:cNvSpPr>
          <p:nvPr>
            <p:ph type="dt" sz="half" idx="10"/>
          </p:nvPr>
        </p:nvSpPr>
        <p:spPr/>
        <p:txBody>
          <a:bodyPr/>
          <a:lstStyle>
            <a:lvl1pPr>
              <a:defRPr/>
            </a:lvl1pPr>
          </a:lstStyle>
          <a:p>
            <a:pPr>
              <a:defRPr/>
            </a:pPr>
            <a:endParaRPr lang="en-US"/>
          </a:p>
        </p:txBody>
      </p:sp>
      <p:sp>
        <p:nvSpPr>
          <p:cNvPr id="5" name="页脚占位符 5"/>
          <p:cNvSpPr>
            <a:spLocks noGrp="1" noChangeArrowheads="1"/>
          </p:cNvSpPr>
          <p:nvPr>
            <p:ph type="ftr" sz="quarter" idx="11"/>
          </p:nvPr>
        </p:nvSpPr>
        <p:spPr/>
        <p:txBody>
          <a:bodyPr/>
          <a:lstStyle>
            <a:lvl1pPr>
              <a:defRPr/>
            </a:lvl1pPr>
          </a:lstStyle>
          <a:p>
            <a:pPr>
              <a:defRPr/>
            </a:pPr>
            <a:endParaRPr lang="en-US"/>
          </a:p>
        </p:txBody>
      </p:sp>
      <p:sp>
        <p:nvSpPr>
          <p:cNvPr id="6" name="灯片编号占位符 6"/>
          <p:cNvSpPr>
            <a:spLocks noGrp="1" noChangeArrowheads="1"/>
          </p:cNvSpPr>
          <p:nvPr>
            <p:ph type="sldNum" sz="quarter" idx="12"/>
          </p:nvPr>
        </p:nvSpPr>
        <p:spPr/>
        <p:txBody>
          <a:bodyPr/>
          <a:lstStyle>
            <a:lvl1pPr>
              <a:defRPr/>
            </a:lvl1pPr>
          </a:lstStyle>
          <a:p>
            <a:pPr>
              <a:defRPr/>
            </a:pPr>
            <a:fld id="{C56593B3-09EC-4E44-B40D-E6E4C2443424}" type="slidenum">
              <a:rPr lang="zh-CN" altLang="en-US"/>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4"/>
          <p:cNvSpPr>
            <a:spLocks noGrp="1" noChangeArrowheads="1"/>
          </p:cNvSpPr>
          <p:nvPr>
            <p:ph type="dt" sz="half" idx="10"/>
          </p:nvPr>
        </p:nvSpPr>
        <p:spPr/>
        <p:txBody>
          <a:bodyPr/>
          <a:lstStyle>
            <a:lvl1pPr>
              <a:defRPr/>
            </a:lvl1pPr>
          </a:lstStyle>
          <a:p>
            <a:pPr>
              <a:defRPr/>
            </a:pPr>
            <a:endParaRPr lang="en-US"/>
          </a:p>
        </p:txBody>
      </p:sp>
      <p:sp>
        <p:nvSpPr>
          <p:cNvPr id="5" name="页脚占位符 5"/>
          <p:cNvSpPr>
            <a:spLocks noGrp="1" noChangeArrowheads="1"/>
          </p:cNvSpPr>
          <p:nvPr>
            <p:ph type="ftr" sz="quarter" idx="11"/>
          </p:nvPr>
        </p:nvSpPr>
        <p:spPr/>
        <p:txBody>
          <a:bodyPr/>
          <a:lstStyle>
            <a:lvl1pPr>
              <a:defRPr/>
            </a:lvl1pPr>
          </a:lstStyle>
          <a:p>
            <a:pPr>
              <a:defRPr/>
            </a:pPr>
            <a:endParaRPr lang="en-US"/>
          </a:p>
        </p:txBody>
      </p:sp>
      <p:sp>
        <p:nvSpPr>
          <p:cNvPr id="6" name="灯片编号占位符 6"/>
          <p:cNvSpPr>
            <a:spLocks noGrp="1" noChangeArrowheads="1"/>
          </p:cNvSpPr>
          <p:nvPr>
            <p:ph type="sldNum" sz="quarter" idx="12"/>
          </p:nvPr>
        </p:nvSpPr>
        <p:spPr/>
        <p:txBody>
          <a:bodyPr/>
          <a:lstStyle>
            <a:lvl1pPr>
              <a:defRPr/>
            </a:lvl1pPr>
          </a:lstStyle>
          <a:p>
            <a:pPr>
              <a:defRPr/>
            </a:pPr>
            <a:fld id="{FFABA2AD-964A-4DF8-864D-917C9998DF23}" type="slidenum">
              <a:rPr lang="zh-CN" altLang="en-US"/>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4811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4811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noChangeArrowheads="1"/>
          </p:cNvSpPr>
          <p:nvPr>
            <p:ph type="dt" sz="half" idx="10"/>
          </p:nvPr>
        </p:nvSpPr>
        <p:spPr/>
        <p:txBody>
          <a:bodyPr/>
          <a:lstStyle>
            <a:lvl1pPr>
              <a:defRPr/>
            </a:lvl1pPr>
          </a:lstStyle>
          <a:p>
            <a:pPr>
              <a:defRPr/>
            </a:pPr>
            <a:endParaRPr lang="en-US"/>
          </a:p>
        </p:txBody>
      </p:sp>
      <p:sp>
        <p:nvSpPr>
          <p:cNvPr id="6" name="页脚占位符 5"/>
          <p:cNvSpPr>
            <a:spLocks noGrp="1" noChangeArrowheads="1"/>
          </p:cNvSpPr>
          <p:nvPr>
            <p:ph type="ftr" sz="quarter" idx="11"/>
          </p:nvPr>
        </p:nvSpPr>
        <p:spPr/>
        <p:txBody>
          <a:bodyPr/>
          <a:lstStyle>
            <a:lvl1pPr>
              <a:defRPr/>
            </a:lvl1pPr>
          </a:lstStyle>
          <a:p>
            <a:pPr>
              <a:defRPr/>
            </a:pPr>
            <a:endParaRPr lang="en-US"/>
          </a:p>
        </p:txBody>
      </p:sp>
      <p:sp>
        <p:nvSpPr>
          <p:cNvPr id="7" name="灯片编号占位符 6"/>
          <p:cNvSpPr>
            <a:spLocks noGrp="1" noChangeArrowheads="1"/>
          </p:cNvSpPr>
          <p:nvPr>
            <p:ph type="sldNum" sz="quarter" idx="12"/>
          </p:nvPr>
        </p:nvSpPr>
        <p:spPr/>
        <p:txBody>
          <a:bodyPr/>
          <a:lstStyle>
            <a:lvl1pPr>
              <a:defRPr/>
            </a:lvl1pPr>
          </a:lstStyle>
          <a:p>
            <a:pPr>
              <a:defRPr/>
            </a:pPr>
            <a:fld id="{6C118EC8-EE64-464B-B98B-0171D594E07B}" type="slidenum">
              <a:rPr lang="zh-CN" altLang="en-US"/>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4"/>
          <p:cNvSpPr>
            <a:spLocks noGrp="1" noChangeArrowheads="1"/>
          </p:cNvSpPr>
          <p:nvPr>
            <p:ph type="dt" sz="half" idx="10"/>
          </p:nvPr>
        </p:nvSpPr>
        <p:spPr/>
        <p:txBody>
          <a:bodyPr/>
          <a:lstStyle>
            <a:lvl1pPr>
              <a:defRPr/>
            </a:lvl1pPr>
          </a:lstStyle>
          <a:p>
            <a:pPr>
              <a:defRPr/>
            </a:pPr>
            <a:endParaRPr lang="en-US"/>
          </a:p>
        </p:txBody>
      </p:sp>
      <p:sp>
        <p:nvSpPr>
          <p:cNvPr id="8" name="页脚占位符 5"/>
          <p:cNvSpPr>
            <a:spLocks noGrp="1" noChangeArrowheads="1"/>
          </p:cNvSpPr>
          <p:nvPr>
            <p:ph type="ftr" sz="quarter" idx="11"/>
          </p:nvPr>
        </p:nvSpPr>
        <p:spPr/>
        <p:txBody>
          <a:bodyPr/>
          <a:lstStyle>
            <a:lvl1pPr>
              <a:defRPr/>
            </a:lvl1pPr>
          </a:lstStyle>
          <a:p>
            <a:pPr>
              <a:defRPr/>
            </a:pPr>
            <a:endParaRPr lang="en-US"/>
          </a:p>
        </p:txBody>
      </p:sp>
      <p:sp>
        <p:nvSpPr>
          <p:cNvPr id="9" name="灯片编号占位符 6"/>
          <p:cNvSpPr>
            <a:spLocks noGrp="1" noChangeArrowheads="1"/>
          </p:cNvSpPr>
          <p:nvPr>
            <p:ph type="sldNum" sz="quarter" idx="12"/>
          </p:nvPr>
        </p:nvSpPr>
        <p:spPr/>
        <p:txBody>
          <a:bodyPr/>
          <a:lstStyle>
            <a:lvl1pPr>
              <a:defRPr/>
            </a:lvl1pPr>
          </a:lstStyle>
          <a:p>
            <a:pPr>
              <a:defRPr/>
            </a:pPr>
            <a:fld id="{6B0F2FA9-A22A-410F-A2E7-34FF0AD8D578}" type="slidenum">
              <a:rPr lang="zh-CN" altLang="en-US"/>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4"/>
          <p:cNvSpPr>
            <a:spLocks noGrp="1" noChangeArrowheads="1"/>
          </p:cNvSpPr>
          <p:nvPr>
            <p:ph type="dt" sz="half" idx="10"/>
          </p:nvPr>
        </p:nvSpPr>
        <p:spPr/>
        <p:txBody>
          <a:bodyPr/>
          <a:lstStyle>
            <a:lvl1pPr>
              <a:defRPr/>
            </a:lvl1pPr>
          </a:lstStyle>
          <a:p>
            <a:pPr>
              <a:defRPr/>
            </a:pPr>
            <a:endParaRPr lang="en-US"/>
          </a:p>
        </p:txBody>
      </p:sp>
      <p:sp>
        <p:nvSpPr>
          <p:cNvPr id="4" name="页脚占位符 5"/>
          <p:cNvSpPr>
            <a:spLocks noGrp="1" noChangeArrowheads="1"/>
          </p:cNvSpPr>
          <p:nvPr>
            <p:ph type="ftr" sz="quarter" idx="11"/>
          </p:nvPr>
        </p:nvSpPr>
        <p:spPr/>
        <p:txBody>
          <a:bodyPr/>
          <a:lstStyle>
            <a:lvl1pPr>
              <a:defRPr/>
            </a:lvl1pPr>
          </a:lstStyle>
          <a:p>
            <a:pPr>
              <a:defRPr/>
            </a:pPr>
            <a:endParaRPr lang="en-US"/>
          </a:p>
        </p:txBody>
      </p:sp>
      <p:sp>
        <p:nvSpPr>
          <p:cNvPr id="5" name="灯片编号占位符 6"/>
          <p:cNvSpPr>
            <a:spLocks noGrp="1" noChangeArrowheads="1"/>
          </p:cNvSpPr>
          <p:nvPr>
            <p:ph type="sldNum" sz="quarter" idx="12"/>
          </p:nvPr>
        </p:nvSpPr>
        <p:spPr/>
        <p:txBody>
          <a:bodyPr/>
          <a:lstStyle>
            <a:lvl1pPr>
              <a:defRPr/>
            </a:lvl1pPr>
          </a:lstStyle>
          <a:p>
            <a:pPr>
              <a:defRPr/>
            </a:pPr>
            <a:fld id="{643071BA-5F12-401E-89AA-C62B3748EABF}" type="slidenum">
              <a:rPr lang="zh-CN" altLang="en-US"/>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4"/>
          <p:cNvSpPr>
            <a:spLocks noGrp="1" noChangeArrowheads="1"/>
          </p:cNvSpPr>
          <p:nvPr>
            <p:ph type="dt" sz="half" idx="10"/>
          </p:nvPr>
        </p:nvSpPr>
        <p:spPr/>
        <p:txBody>
          <a:bodyPr/>
          <a:lstStyle>
            <a:lvl1pPr>
              <a:defRPr/>
            </a:lvl1pPr>
          </a:lstStyle>
          <a:p>
            <a:pPr>
              <a:defRPr/>
            </a:pPr>
            <a:endParaRPr lang="en-US"/>
          </a:p>
        </p:txBody>
      </p:sp>
      <p:sp>
        <p:nvSpPr>
          <p:cNvPr id="3" name="页脚占位符 5"/>
          <p:cNvSpPr>
            <a:spLocks noGrp="1" noChangeArrowheads="1"/>
          </p:cNvSpPr>
          <p:nvPr>
            <p:ph type="ftr" sz="quarter" idx="11"/>
          </p:nvPr>
        </p:nvSpPr>
        <p:spPr/>
        <p:txBody>
          <a:bodyPr/>
          <a:lstStyle>
            <a:lvl1pPr>
              <a:defRPr/>
            </a:lvl1pPr>
          </a:lstStyle>
          <a:p>
            <a:pPr>
              <a:defRPr/>
            </a:pPr>
            <a:endParaRPr lang="en-US"/>
          </a:p>
        </p:txBody>
      </p:sp>
      <p:sp>
        <p:nvSpPr>
          <p:cNvPr id="4" name="灯片编号占位符 6"/>
          <p:cNvSpPr>
            <a:spLocks noGrp="1" noChangeArrowheads="1"/>
          </p:cNvSpPr>
          <p:nvPr>
            <p:ph type="sldNum" sz="quarter" idx="12"/>
          </p:nvPr>
        </p:nvSpPr>
        <p:spPr/>
        <p:txBody>
          <a:bodyPr/>
          <a:lstStyle>
            <a:lvl1pPr>
              <a:defRPr/>
            </a:lvl1pPr>
          </a:lstStyle>
          <a:p>
            <a:pPr>
              <a:defRPr/>
            </a:pPr>
            <a:fld id="{6452CD8D-1200-4AFC-94E4-DB0C880C7B44}" type="slidenum">
              <a:rPr lang="zh-CN" altLang="en-US"/>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29"/>
          <p:cNvSpPr>
            <a:spLocks noGrp="1" noChangeArrowheads="1"/>
          </p:cNvSpPr>
          <p:nvPr>
            <p:ph type="dt" sz="half" idx="10"/>
          </p:nvPr>
        </p:nvSpPr>
        <p:spPr/>
        <p:txBody>
          <a:bodyPr/>
          <a:lstStyle>
            <a:lvl1pPr>
              <a:defRPr/>
            </a:lvl1pPr>
          </a:lstStyle>
          <a:p>
            <a:pPr>
              <a:defRPr/>
            </a:pPr>
            <a:endParaRPr lang="en-US"/>
          </a:p>
        </p:txBody>
      </p:sp>
      <p:sp>
        <p:nvSpPr>
          <p:cNvPr id="5" name="页脚占位符 18"/>
          <p:cNvSpPr>
            <a:spLocks noGrp="1" noChangeArrowheads="1"/>
          </p:cNvSpPr>
          <p:nvPr>
            <p:ph type="ftr" sz="quarter" idx="11"/>
          </p:nvPr>
        </p:nvSpPr>
        <p:spPr/>
        <p:txBody>
          <a:bodyPr/>
          <a:lstStyle>
            <a:lvl1pPr>
              <a:defRPr/>
            </a:lvl1pPr>
          </a:lstStyle>
          <a:p>
            <a:pPr>
              <a:defRPr/>
            </a:pPr>
            <a:endParaRPr lang="en-US"/>
          </a:p>
        </p:txBody>
      </p:sp>
      <p:sp>
        <p:nvSpPr>
          <p:cNvPr id="6" name="灯片编号占位符 26"/>
          <p:cNvSpPr>
            <a:spLocks noGrp="1" noChangeArrowheads="1"/>
          </p:cNvSpPr>
          <p:nvPr>
            <p:ph type="sldNum" sz="quarter" idx="12"/>
          </p:nvPr>
        </p:nvSpPr>
        <p:spPr/>
        <p:txBody>
          <a:bodyPr/>
          <a:lstStyle>
            <a:lvl1pPr>
              <a:defRPr/>
            </a:lvl1pPr>
          </a:lstStyle>
          <a:p>
            <a:pPr>
              <a:defRPr/>
            </a:pPr>
            <a:fld id="{59AD7BF5-D3D6-4D3A-946B-B82187FB07DE}" type="slidenum">
              <a:rPr lang="zh-CN" altLang="en-US"/>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noChangeArrowheads="1"/>
          </p:cNvSpPr>
          <p:nvPr>
            <p:ph type="dt" sz="half" idx="10"/>
          </p:nvPr>
        </p:nvSpPr>
        <p:spPr/>
        <p:txBody>
          <a:bodyPr/>
          <a:lstStyle>
            <a:lvl1pPr>
              <a:defRPr/>
            </a:lvl1pPr>
          </a:lstStyle>
          <a:p>
            <a:pPr>
              <a:defRPr/>
            </a:pPr>
            <a:endParaRPr lang="en-US"/>
          </a:p>
        </p:txBody>
      </p:sp>
      <p:sp>
        <p:nvSpPr>
          <p:cNvPr id="6" name="页脚占位符 5"/>
          <p:cNvSpPr>
            <a:spLocks noGrp="1" noChangeArrowheads="1"/>
          </p:cNvSpPr>
          <p:nvPr>
            <p:ph type="ftr" sz="quarter" idx="11"/>
          </p:nvPr>
        </p:nvSpPr>
        <p:spPr/>
        <p:txBody>
          <a:bodyPr/>
          <a:lstStyle>
            <a:lvl1pPr>
              <a:defRPr/>
            </a:lvl1pPr>
          </a:lstStyle>
          <a:p>
            <a:pPr>
              <a:defRPr/>
            </a:pPr>
            <a:endParaRPr lang="en-US"/>
          </a:p>
        </p:txBody>
      </p:sp>
      <p:sp>
        <p:nvSpPr>
          <p:cNvPr id="7" name="灯片编号占位符 6"/>
          <p:cNvSpPr>
            <a:spLocks noGrp="1" noChangeArrowheads="1"/>
          </p:cNvSpPr>
          <p:nvPr>
            <p:ph type="sldNum" sz="quarter" idx="12"/>
          </p:nvPr>
        </p:nvSpPr>
        <p:spPr/>
        <p:txBody>
          <a:bodyPr/>
          <a:lstStyle>
            <a:lvl1pPr>
              <a:defRPr/>
            </a:lvl1pPr>
          </a:lstStyle>
          <a:p>
            <a:pPr>
              <a:defRPr/>
            </a:pPr>
            <a:fld id="{6B8DEAA8-ECC7-4889-B46D-EF69E1B923FD}" type="slidenum">
              <a:rPr lang="zh-CN" altLang="en-US"/>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noChangeArrowheads="1"/>
          </p:cNvSpPr>
          <p:nvPr>
            <p:ph type="dt" sz="half" idx="10"/>
          </p:nvPr>
        </p:nvSpPr>
        <p:spPr/>
        <p:txBody>
          <a:bodyPr/>
          <a:lstStyle>
            <a:lvl1pPr>
              <a:defRPr/>
            </a:lvl1pPr>
          </a:lstStyle>
          <a:p>
            <a:pPr>
              <a:defRPr/>
            </a:pPr>
            <a:endParaRPr lang="en-US"/>
          </a:p>
        </p:txBody>
      </p:sp>
      <p:sp>
        <p:nvSpPr>
          <p:cNvPr id="6" name="页脚占位符 5"/>
          <p:cNvSpPr>
            <a:spLocks noGrp="1" noChangeArrowheads="1"/>
          </p:cNvSpPr>
          <p:nvPr>
            <p:ph type="ftr" sz="quarter" idx="11"/>
          </p:nvPr>
        </p:nvSpPr>
        <p:spPr/>
        <p:txBody>
          <a:bodyPr/>
          <a:lstStyle>
            <a:lvl1pPr>
              <a:defRPr/>
            </a:lvl1pPr>
          </a:lstStyle>
          <a:p>
            <a:pPr>
              <a:defRPr/>
            </a:pPr>
            <a:endParaRPr lang="en-US"/>
          </a:p>
        </p:txBody>
      </p:sp>
      <p:sp>
        <p:nvSpPr>
          <p:cNvPr id="7" name="灯片编号占位符 6"/>
          <p:cNvSpPr>
            <a:spLocks noGrp="1" noChangeArrowheads="1"/>
          </p:cNvSpPr>
          <p:nvPr>
            <p:ph type="sldNum" sz="quarter" idx="12"/>
          </p:nvPr>
        </p:nvSpPr>
        <p:spPr/>
        <p:txBody>
          <a:bodyPr/>
          <a:lstStyle>
            <a:lvl1pPr>
              <a:defRPr/>
            </a:lvl1pPr>
          </a:lstStyle>
          <a:p>
            <a:pPr>
              <a:defRPr/>
            </a:pPr>
            <a:fld id="{D9882801-7EB5-4E2E-9C6B-57B7D5C3FC60}" type="slidenum">
              <a:rPr lang="zh-CN" altLang="en-US"/>
            </a:fld>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4"/>
          <p:cNvSpPr>
            <a:spLocks noGrp="1" noChangeArrowheads="1"/>
          </p:cNvSpPr>
          <p:nvPr>
            <p:ph type="dt" sz="half" idx="10"/>
          </p:nvPr>
        </p:nvSpPr>
        <p:spPr/>
        <p:txBody>
          <a:bodyPr/>
          <a:lstStyle>
            <a:lvl1pPr>
              <a:defRPr/>
            </a:lvl1pPr>
          </a:lstStyle>
          <a:p>
            <a:pPr>
              <a:defRPr/>
            </a:pPr>
            <a:endParaRPr lang="en-US"/>
          </a:p>
        </p:txBody>
      </p:sp>
      <p:sp>
        <p:nvSpPr>
          <p:cNvPr id="5" name="页脚占位符 5"/>
          <p:cNvSpPr>
            <a:spLocks noGrp="1" noChangeArrowheads="1"/>
          </p:cNvSpPr>
          <p:nvPr>
            <p:ph type="ftr" sz="quarter" idx="11"/>
          </p:nvPr>
        </p:nvSpPr>
        <p:spPr/>
        <p:txBody>
          <a:bodyPr/>
          <a:lstStyle>
            <a:lvl1pPr>
              <a:defRPr/>
            </a:lvl1pPr>
          </a:lstStyle>
          <a:p>
            <a:pPr>
              <a:defRPr/>
            </a:pPr>
            <a:endParaRPr lang="en-US"/>
          </a:p>
        </p:txBody>
      </p:sp>
      <p:sp>
        <p:nvSpPr>
          <p:cNvPr id="6" name="灯片编号占位符 6"/>
          <p:cNvSpPr>
            <a:spLocks noGrp="1" noChangeArrowheads="1"/>
          </p:cNvSpPr>
          <p:nvPr>
            <p:ph type="sldNum" sz="quarter" idx="12"/>
          </p:nvPr>
        </p:nvSpPr>
        <p:spPr/>
        <p:txBody>
          <a:bodyPr/>
          <a:lstStyle>
            <a:lvl1pPr>
              <a:defRPr/>
            </a:lvl1pPr>
          </a:lstStyle>
          <a:p>
            <a:pPr>
              <a:defRPr/>
            </a:pPr>
            <a:fld id="{600D476C-0687-48A8-BC1E-F3CFC60D800B}" type="slidenum">
              <a:rPr lang="zh-CN" altLang="en-US"/>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73246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732462"/>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4"/>
          <p:cNvSpPr>
            <a:spLocks noGrp="1" noChangeArrowheads="1"/>
          </p:cNvSpPr>
          <p:nvPr>
            <p:ph type="dt" sz="half" idx="10"/>
          </p:nvPr>
        </p:nvSpPr>
        <p:spPr/>
        <p:txBody>
          <a:bodyPr/>
          <a:lstStyle>
            <a:lvl1pPr>
              <a:defRPr/>
            </a:lvl1pPr>
          </a:lstStyle>
          <a:p>
            <a:pPr>
              <a:defRPr/>
            </a:pPr>
            <a:endParaRPr lang="en-US"/>
          </a:p>
        </p:txBody>
      </p:sp>
      <p:sp>
        <p:nvSpPr>
          <p:cNvPr id="5" name="页脚占位符 5"/>
          <p:cNvSpPr>
            <a:spLocks noGrp="1" noChangeArrowheads="1"/>
          </p:cNvSpPr>
          <p:nvPr>
            <p:ph type="ftr" sz="quarter" idx="11"/>
          </p:nvPr>
        </p:nvSpPr>
        <p:spPr/>
        <p:txBody>
          <a:bodyPr/>
          <a:lstStyle>
            <a:lvl1pPr>
              <a:defRPr/>
            </a:lvl1pPr>
          </a:lstStyle>
          <a:p>
            <a:pPr>
              <a:defRPr/>
            </a:pPr>
            <a:endParaRPr lang="en-US"/>
          </a:p>
        </p:txBody>
      </p:sp>
      <p:sp>
        <p:nvSpPr>
          <p:cNvPr id="6" name="灯片编号占位符 6"/>
          <p:cNvSpPr>
            <a:spLocks noGrp="1" noChangeArrowheads="1"/>
          </p:cNvSpPr>
          <p:nvPr>
            <p:ph type="sldNum" sz="quarter" idx="12"/>
          </p:nvPr>
        </p:nvSpPr>
        <p:spPr/>
        <p:txBody>
          <a:bodyPr/>
          <a:lstStyle>
            <a:lvl1pPr>
              <a:defRPr/>
            </a:lvl1pPr>
          </a:lstStyle>
          <a:p>
            <a:pPr>
              <a:defRPr/>
            </a:pPr>
            <a:fld id="{BD4AEBDD-561B-47F4-99D5-24D1BF70D61F}" type="slidenum">
              <a:rPr lang="zh-CN" altLang="en-US"/>
            </a:fld>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6"/>
          <p:cNvSpPr>
            <a:spLocks noGrp="1" noChangeArrowheads="1"/>
          </p:cNvSpPr>
          <p:nvPr>
            <p:ph type="dt" sz="half" idx="10"/>
          </p:nvPr>
        </p:nvSpPr>
        <p:spPr/>
        <p:txBody>
          <a:bodyPr/>
          <a:lstStyle>
            <a:lvl1pPr>
              <a:defRPr/>
            </a:lvl1pPr>
          </a:lstStyle>
          <a:p>
            <a:pPr>
              <a:defRPr/>
            </a:pPr>
            <a:endParaRPr lang="en-US"/>
          </a:p>
        </p:txBody>
      </p:sp>
      <p:sp>
        <p:nvSpPr>
          <p:cNvPr id="5" name="页脚占位符 7"/>
          <p:cNvSpPr>
            <a:spLocks noGrp="1" noChangeArrowheads="1"/>
          </p:cNvSpPr>
          <p:nvPr>
            <p:ph type="ftr" sz="quarter" idx="11"/>
          </p:nvPr>
        </p:nvSpPr>
        <p:spPr/>
        <p:txBody>
          <a:bodyPr/>
          <a:lstStyle>
            <a:lvl1pPr>
              <a:defRPr/>
            </a:lvl1pPr>
          </a:lstStyle>
          <a:p>
            <a:pPr>
              <a:defRPr/>
            </a:pPr>
            <a:endParaRPr lang="en-US"/>
          </a:p>
        </p:txBody>
      </p:sp>
      <p:sp>
        <p:nvSpPr>
          <p:cNvPr id="6" name="灯片编号占位符 8"/>
          <p:cNvSpPr>
            <a:spLocks noGrp="1" noChangeArrowheads="1"/>
          </p:cNvSpPr>
          <p:nvPr>
            <p:ph type="sldNum" sz="quarter" idx="12"/>
          </p:nvPr>
        </p:nvSpPr>
        <p:spPr/>
        <p:txBody>
          <a:bodyPr/>
          <a:lstStyle>
            <a:lvl1pPr>
              <a:defRPr/>
            </a:lvl1pPr>
          </a:lstStyle>
          <a:p>
            <a:pPr>
              <a:defRPr/>
            </a:pPr>
            <a:fld id="{4A9555D6-FE11-48D7-8038-FFD5A8F10893}" type="slidenum">
              <a:rPr lang="zh-CN" altLang="en-US"/>
            </a:fld>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6"/>
          <p:cNvSpPr>
            <a:spLocks noGrp="1" noChangeArrowheads="1"/>
          </p:cNvSpPr>
          <p:nvPr>
            <p:ph type="dt" sz="half" idx="10"/>
          </p:nvPr>
        </p:nvSpPr>
        <p:spPr/>
        <p:txBody>
          <a:bodyPr/>
          <a:lstStyle>
            <a:lvl1pPr>
              <a:defRPr/>
            </a:lvl1pPr>
          </a:lstStyle>
          <a:p>
            <a:pPr>
              <a:defRPr/>
            </a:pPr>
            <a:endParaRPr lang="en-US"/>
          </a:p>
        </p:txBody>
      </p:sp>
      <p:sp>
        <p:nvSpPr>
          <p:cNvPr id="5" name="页脚占位符 7"/>
          <p:cNvSpPr>
            <a:spLocks noGrp="1" noChangeArrowheads="1"/>
          </p:cNvSpPr>
          <p:nvPr>
            <p:ph type="ftr" sz="quarter" idx="11"/>
          </p:nvPr>
        </p:nvSpPr>
        <p:spPr/>
        <p:txBody>
          <a:bodyPr/>
          <a:lstStyle>
            <a:lvl1pPr>
              <a:defRPr/>
            </a:lvl1pPr>
          </a:lstStyle>
          <a:p>
            <a:pPr>
              <a:defRPr/>
            </a:pPr>
            <a:endParaRPr lang="en-US"/>
          </a:p>
        </p:txBody>
      </p:sp>
      <p:sp>
        <p:nvSpPr>
          <p:cNvPr id="6" name="灯片编号占位符 8"/>
          <p:cNvSpPr>
            <a:spLocks noGrp="1" noChangeArrowheads="1"/>
          </p:cNvSpPr>
          <p:nvPr>
            <p:ph type="sldNum" sz="quarter" idx="12"/>
          </p:nvPr>
        </p:nvSpPr>
        <p:spPr/>
        <p:txBody>
          <a:bodyPr/>
          <a:lstStyle>
            <a:lvl1pPr>
              <a:defRPr/>
            </a:lvl1pPr>
          </a:lstStyle>
          <a:p>
            <a:pPr>
              <a:defRPr/>
            </a:pPr>
            <a:fld id="{7E5FE1FD-25B0-4FDC-8AA9-90A4367CA0E4}" type="slidenum">
              <a:rPr lang="zh-CN" altLang="en-US"/>
            </a:fld>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6"/>
          <p:cNvSpPr>
            <a:spLocks noGrp="1" noChangeArrowheads="1"/>
          </p:cNvSpPr>
          <p:nvPr>
            <p:ph type="dt" sz="half" idx="10"/>
          </p:nvPr>
        </p:nvSpPr>
        <p:spPr/>
        <p:txBody>
          <a:bodyPr/>
          <a:lstStyle>
            <a:lvl1pPr>
              <a:defRPr/>
            </a:lvl1pPr>
          </a:lstStyle>
          <a:p>
            <a:pPr>
              <a:defRPr/>
            </a:pPr>
            <a:endParaRPr lang="en-US"/>
          </a:p>
        </p:txBody>
      </p:sp>
      <p:sp>
        <p:nvSpPr>
          <p:cNvPr id="5" name="页脚占位符 7"/>
          <p:cNvSpPr>
            <a:spLocks noGrp="1" noChangeArrowheads="1"/>
          </p:cNvSpPr>
          <p:nvPr>
            <p:ph type="ftr" sz="quarter" idx="11"/>
          </p:nvPr>
        </p:nvSpPr>
        <p:spPr/>
        <p:txBody>
          <a:bodyPr/>
          <a:lstStyle>
            <a:lvl1pPr>
              <a:defRPr/>
            </a:lvl1pPr>
          </a:lstStyle>
          <a:p>
            <a:pPr>
              <a:defRPr/>
            </a:pPr>
            <a:endParaRPr lang="en-US"/>
          </a:p>
        </p:txBody>
      </p:sp>
      <p:sp>
        <p:nvSpPr>
          <p:cNvPr id="6" name="灯片编号占位符 8"/>
          <p:cNvSpPr>
            <a:spLocks noGrp="1" noChangeArrowheads="1"/>
          </p:cNvSpPr>
          <p:nvPr>
            <p:ph type="sldNum" sz="quarter" idx="12"/>
          </p:nvPr>
        </p:nvSpPr>
        <p:spPr/>
        <p:txBody>
          <a:bodyPr/>
          <a:lstStyle>
            <a:lvl1pPr>
              <a:defRPr/>
            </a:lvl1pPr>
          </a:lstStyle>
          <a:p>
            <a:pPr>
              <a:defRPr/>
            </a:pPr>
            <a:fld id="{58384937-C12C-4FFB-8A49-3917A7A9A074}" type="slidenum">
              <a:rPr lang="zh-CN" altLang="en-US"/>
            </a:fld>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4811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4811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6"/>
          <p:cNvSpPr>
            <a:spLocks noGrp="1" noChangeArrowheads="1"/>
          </p:cNvSpPr>
          <p:nvPr>
            <p:ph type="dt" sz="half" idx="10"/>
          </p:nvPr>
        </p:nvSpPr>
        <p:spPr/>
        <p:txBody>
          <a:bodyPr/>
          <a:lstStyle>
            <a:lvl1pPr>
              <a:defRPr/>
            </a:lvl1pPr>
          </a:lstStyle>
          <a:p>
            <a:pPr>
              <a:defRPr/>
            </a:pPr>
            <a:endParaRPr lang="en-US"/>
          </a:p>
        </p:txBody>
      </p:sp>
      <p:sp>
        <p:nvSpPr>
          <p:cNvPr id="6" name="页脚占位符 7"/>
          <p:cNvSpPr>
            <a:spLocks noGrp="1" noChangeArrowheads="1"/>
          </p:cNvSpPr>
          <p:nvPr>
            <p:ph type="ftr" sz="quarter" idx="11"/>
          </p:nvPr>
        </p:nvSpPr>
        <p:spPr/>
        <p:txBody>
          <a:bodyPr/>
          <a:lstStyle>
            <a:lvl1pPr>
              <a:defRPr/>
            </a:lvl1pPr>
          </a:lstStyle>
          <a:p>
            <a:pPr>
              <a:defRPr/>
            </a:pPr>
            <a:endParaRPr lang="en-US"/>
          </a:p>
        </p:txBody>
      </p:sp>
      <p:sp>
        <p:nvSpPr>
          <p:cNvPr id="7" name="灯片编号占位符 8"/>
          <p:cNvSpPr>
            <a:spLocks noGrp="1" noChangeArrowheads="1"/>
          </p:cNvSpPr>
          <p:nvPr>
            <p:ph type="sldNum" sz="quarter" idx="12"/>
          </p:nvPr>
        </p:nvSpPr>
        <p:spPr/>
        <p:txBody>
          <a:bodyPr/>
          <a:lstStyle>
            <a:lvl1pPr>
              <a:defRPr/>
            </a:lvl1pPr>
          </a:lstStyle>
          <a:p>
            <a:pPr>
              <a:defRPr/>
            </a:pPr>
            <a:fld id="{B90DEC14-8DE2-4E6A-A6DE-836F109F81CB}" type="slidenum">
              <a:rPr lang="zh-CN" altLang="en-US"/>
            </a:fld>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noChangeArrowheads="1"/>
          </p:cNvSpPr>
          <p:nvPr>
            <p:ph type="dt" sz="half" idx="10"/>
          </p:nvPr>
        </p:nvSpPr>
        <p:spPr/>
        <p:txBody>
          <a:bodyPr/>
          <a:lstStyle>
            <a:lvl1pPr>
              <a:defRPr/>
            </a:lvl1pPr>
          </a:lstStyle>
          <a:p>
            <a:pPr>
              <a:defRPr/>
            </a:pPr>
            <a:endParaRPr lang="en-US"/>
          </a:p>
        </p:txBody>
      </p:sp>
      <p:sp>
        <p:nvSpPr>
          <p:cNvPr id="8" name="页脚占位符 7"/>
          <p:cNvSpPr>
            <a:spLocks noGrp="1" noChangeArrowheads="1"/>
          </p:cNvSpPr>
          <p:nvPr>
            <p:ph type="ftr" sz="quarter" idx="11"/>
          </p:nvPr>
        </p:nvSpPr>
        <p:spPr/>
        <p:txBody>
          <a:bodyPr/>
          <a:lstStyle>
            <a:lvl1pPr>
              <a:defRPr/>
            </a:lvl1pPr>
          </a:lstStyle>
          <a:p>
            <a:pPr>
              <a:defRPr/>
            </a:pPr>
            <a:endParaRPr lang="en-US"/>
          </a:p>
        </p:txBody>
      </p:sp>
      <p:sp>
        <p:nvSpPr>
          <p:cNvPr id="9" name="灯片编号占位符 8"/>
          <p:cNvSpPr>
            <a:spLocks noGrp="1" noChangeArrowheads="1"/>
          </p:cNvSpPr>
          <p:nvPr>
            <p:ph type="sldNum" sz="quarter" idx="12"/>
          </p:nvPr>
        </p:nvSpPr>
        <p:spPr/>
        <p:txBody>
          <a:bodyPr/>
          <a:lstStyle>
            <a:lvl1pPr>
              <a:defRPr/>
            </a:lvl1pPr>
          </a:lstStyle>
          <a:p>
            <a:pPr>
              <a:defRPr/>
            </a:pPr>
            <a:fld id="{64A5ABBB-FFB7-4548-BBCA-F5B970B14EDA}" type="slidenum">
              <a:rPr lang="zh-CN" altLang="en-US"/>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6"/>
          <p:cNvSpPr>
            <a:spLocks noGrp="1" noChangeArrowheads="1"/>
          </p:cNvSpPr>
          <p:nvPr>
            <p:ph type="dt" sz="half" idx="10"/>
          </p:nvPr>
        </p:nvSpPr>
        <p:spPr/>
        <p:txBody>
          <a:bodyPr/>
          <a:lstStyle>
            <a:lvl1pPr>
              <a:defRPr/>
            </a:lvl1pPr>
          </a:lstStyle>
          <a:p>
            <a:pPr>
              <a:defRPr/>
            </a:pPr>
            <a:endParaRPr lang="en-US"/>
          </a:p>
        </p:txBody>
      </p:sp>
      <p:sp>
        <p:nvSpPr>
          <p:cNvPr id="4" name="页脚占位符 7"/>
          <p:cNvSpPr>
            <a:spLocks noGrp="1" noChangeArrowheads="1"/>
          </p:cNvSpPr>
          <p:nvPr>
            <p:ph type="ftr" sz="quarter" idx="11"/>
          </p:nvPr>
        </p:nvSpPr>
        <p:spPr/>
        <p:txBody>
          <a:bodyPr/>
          <a:lstStyle>
            <a:lvl1pPr>
              <a:defRPr/>
            </a:lvl1pPr>
          </a:lstStyle>
          <a:p>
            <a:pPr>
              <a:defRPr/>
            </a:pPr>
            <a:endParaRPr lang="en-US"/>
          </a:p>
        </p:txBody>
      </p:sp>
      <p:sp>
        <p:nvSpPr>
          <p:cNvPr id="5" name="灯片编号占位符 8"/>
          <p:cNvSpPr>
            <a:spLocks noGrp="1" noChangeArrowheads="1"/>
          </p:cNvSpPr>
          <p:nvPr>
            <p:ph type="sldNum" sz="quarter" idx="12"/>
          </p:nvPr>
        </p:nvSpPr>
        <p:spPr/>
        <p:txBody>
          <a:bodyPr/>
          <a:lstStyle>
            <a:lvl1pPr>
              <a:defRPr/>
            </a:lvl1pPr>
          </a:lstStyle>
          <a:p>
            <a:pPr>
              <a:defRPr/>
            </a:pPr>
            <a:fld id="{F1F003D2-A4A9-430A-A2DC-31338F4C00C8}" type="slidenum">
              <a:rPr lang="zh-CN" altLang="en-US"/>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4811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4811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29"/>
          <p:cNvSpPr>
            <a:spLocks noGrp="1" noChangeArrowheads="1"/>
          </p:cNvSpPr>
          <p:nvPr>
            <p:ph type="dt" sz="half" idx="10"/>
          </p:nvPr>
        </p:nvSpPr>
        <p:spPr/>
        <p:txBody>
          <a:bodyPr/>
          <a:lstStyle>
            <a:lvl1pPr>
              <a:defRPr/>
            </a:lvl1pPr>
          </a:lstStyle>
          <a:p>
            <a:pPr>
              <a:defRPr/>
            </a:pPr>
            <a:endParaRPr lang="en-US"/>
          </a:p>
        </p:txBody>
      </p:sp>
      <p:sp>
        <p:nvSpPr>
          <p:cNvPr id="6" name="页脚占位符 18"/>
          <p:cNvSpPr>
            <a:spLocks noGrp="1" noChangeArrowheads="1"/>
          </p:cNvSpPr>
          <p:nvPr>
            <p:ph type="ftr" sz="quarter" idx="11"/>
          </p:nvPr>
        </p:nvSpPr>
        <p:spPr/>
        <p:txBody>
          <a:bodyPr/>
          <a:lstStyle>
            <a:lvl1pPr>
              <a:defRPr/>
            </a:lvl1pPr>
          </a:lstStyle>
          <a:p>
            <a:pPr>
              <a:defRPr/>
            </a:pPr>
            <a:endParaRPr lang="en-US"/>
          </a:p>
        </p:txBody>
      </p:sp>
      <p:sp>
        <p:nvSpPr>
          <p:cNvPr id="7" name="灯片编号占位符 26"/>
          <p:cNvSpPr>
            <a:spLocks noGrp="1" noChangeArrowheads="1"/>
          </p:cNvSpPr>
          <p:nvPr>
            <p:ph type="sldNum" sz="quarter" idx="12"/>
          </p:nvPr>
        </p:nvSpPr>
        <p:spPr/>
        <p:txBody>
          <a:bodyPr/>
          <a:lstStyle>
            <a:lvl1pPr>
              <a:defRPr/>
            </a:lvl1pPr>
          </a:lstStyle>
          <a:p>
            <a:pPr>
              <a:defRPr/>
            </a:pPr>
            <a:fld id="{71C6DE64-E0F3-4C4C-8175-9DA45D4DA469}" type="slidenum">
              <a:rPr lang="zh-CN" altLang="en-US"/>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6"/>
          <p:cNvSpPr>
            <a:spLocks noGrp="1" noChangeArrowheads="1"/>
          </p:cNvSpPr>
          <p:nvPr>
            <p:ph type="dt" sz="half" idx="10"/>
          </p:nvPr>
        </p:nvSpPr>
        <p:spPr/>
        <p:txBody>
          <a:bodyPr/>
          <a:lstStyle>
            <a:lvl1pPr>
              <a:defRPr/>
            </a:lvl1pPr>
          </a:lstStyle>
          <a:p>
            <a:pPr>
              <a:defRPr/>
            </a:pPr>
            <a:endParaRPr lang="en-US"/>
          </a:p>
        </p:txBody>
      </p:sp>
      <p:sp>
        <p:nvSpPr>
          <p:cNvPr id="3" name="页脚占位符 7"/>
          <p:cNvSpPr>
            <a:spLocks noGrp="1" noChangeArrowheads="1"/>
          </p:cNvSpPr>
          <p:nvPr>
            <p:ph type="ftr" sz="quarter" idx="11"/>
          </p:nvPr>
        </p:nvSpPr>
        <p:spPr/>
        <p:txBody>
          <a:bodyPr/>
          <a:lstStyle>
            <a:lvl1pPr>
              <a:defRPr/>
            </a:lvl1pPr>
          </a:lstStyle>
          <a:p>
            <a:pPr>
              <a:defRPr/>
            </a:pPr>
            <a:endParaRPr lang="en-US"/>
          </a:p>
        </p:txBody>
      </p:sp>
      <p:sp>
        <p:nvSpPr>
          <p:cNvPr id="4" name="灯片编号占位符 8"/>
          <p:cNvSpPr>
            <a:spLocks noGrp="1" noChangeArrowheads="1"/>
          </p:cNvSpPr>
          <p:nvPr>
            <p:ph type="sldNum" sz="quarter" idx="12"/>
          </p:nvPr>
        </p:nvSpPr>
        <p:spPr/>
        <p:txBody>
          <a:bodyPr/>
          <a:lstStyle>
            <a:lvl1pPr>
              <a:defRPr/>
            </a:lvl1pPr>
          </a:lstStyle>
          <a:p>
            <a:pPr>
              <a:defRPr/>
            </a:pPr>
            <a:fld id="{721A04C8-3912-43D1-A77C-FC0D78E24CCB}" type="slidenum">
              <a:rPr lang="zh-CN" altLang="en-US"/>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6"/>
          <p:cNvSpPr>
            <a:spLocks noGrp="1" noChangeArrowheads="1"/>
          </p:cNvSpPr>
          <p:nvPr>
            <p:ph type="dt" sz="half" idx="10"/>
          </p:nvPr>
        </p:nvSpPr>
        <p:spPr/>
        <p:txBody>
          <a:bodyPr/>
          <a:lstStyle>
            <a:lvl1pPr>
              <a:defRPr/>
            </a:lvl1pPr>
          </a:lstStyle>
          <a:p>
            <a:pPr>
              <a:defRPr/>
            </a:pPr>
            <a:endParaRPr lang="en-US"/>
          </a:p>
        </p:txBody>
      </p:sp>
      <p:sp>
        <p:nvSpPr>
          <p:cNvPr id="6" name="页脚占位符 7"/>
          <p:cNvSpPr>
            <a:spLocks noGrp="1" noChangeArrowheads="1"/>
          </p:cNvSpPr>
          <p:nvPr>
            <p:ph type="ftr" sz="quarter" idx="11"/>
          </p:nvPr>
        </p:nvSpPr>
        <p:spPr/>
        <p:txBody>
          <a:bodyPr/>
          <a:lstStyle>
            <a:lvl1pPr>
              <a:defRPr/>
            </a:lvl1pPr>
          </a:lstStyle>
          <a:p>
            <a:pPr>
              <a:defRPr/>
            </a:pPr>
            <a:endParaRPr lang="en-US"/>
          </a:p>
        </p:txBody>
      </p:sp>
      <p:sp>
        <p:nvSpPr>
          <p:cNvPr id="7" name="灯片编号占位符 8"/>
          <p:cNvSpPr>
            <a:spLocks noGrp="1" noChangeArrowheads="1"/>
          </p:cNvSpPr>
          <p:nvPr>
            <p:ph type="sldNum" sz="quarter" idx="12"/>
          </p:nvPr>
        </p:nvSpPr>
        <p:spPr/>
        <p:txBody>
          <a:bodyPr/>
          <a:lstStyle>
            <a:lvl1pPr>
              <a:defRPr/>
            </a:lvl1pPr>
          </a:lstStyle>
          <a:p>
            <a:pPr>
              <a:defRPr/>
            </a:pPr>
            <a:fld id="{FAC64C08-BA42-4512-8B8C-3CEF5B885AB9}" type="slidenum">
              <a:rPr lang="zh-CN" altLang="en-US"/>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6"/>
          <p:cNvSpPr>
            <a:spLocks noGrp="1" noChangeArrowheads="1"/>
          </p:cNvSpPr>
          <p:nvPr>
            <p:ph type="dt" sz="half" idx="10"/>
          </p:nvPr>
        </p:nvSpPr>
        <p:spPr/>
        <p:txBody>
          <a:bodyPr/>
          <a:lstStyle>
            <a:lvl1pPr>
              <a:defRPr/>
            </a:lvl1pPr>
          </a:lstStyle>
          <a:p>
            <a:pPr>
              <a:defRPr/>
            </a:pPr>
            <a:endParaRPr lang="en-US"/>
          </a:p>
        </p:txBody>
      </p:sp>
      <p:sp>
        <p:nvSpPr>
          <p:cNvPr id="6" name="页脚占位符 7"/>
          <p:cNvSpPr>
            <a:spLocks noGrp="1" noChangeArrowheads="1"/>
          </p:cNvSpPr>
          <p:nvPr>
            <p:ph type="ftr" sz="quarter" idx="11"/>
          </p:nvPr>
        </p:nvSpPr>
        <p:spPr/>
        <p:txBody>
          <a:bodyPr/>
          <a:lstStyle>
            <a:lvl1pPr>
              <a:defRPr/>
            </a:lvl1pPr>
          </a:lstStyle>
          <a:p>
            <a:pPr>
              <a:defRPr/>
            </a:pPr>
            <a:endParaRPr lang="en-US"/>
          </a:p>
        </p:txBody>
      </p:sp>
      <p:sp>
        <p:nvSpPr>
          <p:cNvPr id="7" name="灯片编号占位符 8"/>
          <p:cNvSpPr>
            <a:spLocks noGrp="1" noChangeArrowheads="1"/>
          </p:cNvSpPr>
          <p:nvPr>
            <p:ph type="sldNum" sz="quarter" idx="12"/>
          </p:nvPr>
        </p:nvSpPr>
        <p:spPr/>
        <p:txBody>
          <a:bodyPr/>
          <a:lstStyle>
            <a:lvl1pPr>
              <a:defRPr/>
            </a:lvl1pPr>
          </a:lstStyle>
          <a:p>
            <a:pPr>
              <a:defRPr/>
            </a:pPr>
            <a:fld id="{81B53146-5ACC-4F5D-AD28-BEC0E54EE81A}" type="slidenum">
              <a:rPr lang="zh-CN" altLang="en-US"/>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6"/>
          <p:cNvSpPr>
            <a:spLocks noGrp="1" noChangeArrowheads="1"/>
          </p:cNvSpPr>
          <p:nvPr>
            <p:ph type="dt" sz="half" idx="10"/>
          </p:nvPr>
        </p:nvSpPr>
        <p:spPr/>
        <p:txBody>
          <a:bodyPr/>
          <a:lstStyle>
            <a:lvl1pPr>
              <a:defRPr/>
            </a:lvl1pPr>
          </a:lstStyle>
          <a:p>
            <a:pPr>
              <a:defRPr/>
            </a:pPr>
            <a:endParaRPr lang="en-US"/>
          </a:p>
        </p:txBody>
      </p:sp>
      <p:sp>
        <p:nvSpPr>
          <p:cNvPr id="5" name="页脚占位符 7"/>
          <p:cNvSpPr>
            <a:spLocks noGrp="1" noChangeArrowheads="1"/>
          </p:cNvSpPr>
          <p:nvPr>
            <p:ph type="ftr" sz="quarter" idx="11"/>
          </p:nvPr>
        </p:nvSpPr>
        <p:spPr/>
        <p:txBody>
          <a:bodyPr/>
          <a:lstStyle>
            <a:lvl1pPr>
              <a:defRPr/>
            </a:lvl1pPr>
          </a:lstStyle>
          <a:p>
            <a:pPr>
              <a:defRPr/>
            </a:pPr>
            <a:endParaRPr lang="en-US"/>
          </a:p>
        </p:txBody>
      </p:sp>
      <p:sp>
        <p:nvSpPr>
          <p:cNvPr id="6" name="灯片编号占位符 8"/>
          <p:cNvSpPr>
            <a:spLocks noGrp="1" noChangeArrowheads="1"/>
          </p:cNvSpPr>
          <p:nvPr>
            <p:ph type="sldNum" sz="quarter" idx="12"/>
          </p:nvPr>
        </p:nvSpPr>
        <p:spPr/>
        <p:txBody>
          <a:bodyPr/>
          <a:lstStyle>
            <a:lvl1pPr>
              <a:defRPr/>
            </a:lvl1pPr>
          </a:lstStyle>
          <a:p>
            <a:pPr>
              <a:defRPr/>
            </a:pPr>
            <a:fld id="{C6A7BEAF-74FF-4EC4-8454-6BA98A7F621C}" type="slidenum">
              <a:rPr lang="zh-CN" altLang="en-US"/>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73246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732462"/>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6"/>
          <p:cNvSpPr>
            <a:spLocks noGrp="1" noChangeArrowheads="1"/>
          </p:cNvSpPr>
          <p:nvPr>
            <p:ph type="dt" sz="half" idx="10"/>
          </p:nvPr>
        </p:nvSpPr>
        <p:spPr/>
        <p:txBody>
          <a:bodyPr/>
          <a:lstStyle>
            <a:lvl1pPr>
              <a:defRPr/>
            </a:lvl1pPr>
          </a:lstStyle>
          <a:p>
            <a:pPr>
              <a:defRPr/>
            </a:pPr>
            <a:endParaRPr lang="en-US"/>
          </a:p>
        </p:txBody>
      </p:sp>
      <p:sp>
        <p:nvSpPr>
          <p:cNvPr id="5" name="页脚占位符 7"/>
          <p:cNvSpPr>
            <a:spLocks noGrp="1" noChangeArrowheads="1"/>
          </p:cNvSpPr>
          <p:nvPr>
            <p:ph type="ftr" sz="quarter" idx="11"/>
          </p:nvPr>
        </p:nvSpPr>
        <p:spPr/>
        <p:txBody>
          <a:bodyPr/>
          <a:lstStyle>
            <a:lvl1pPr>
              <a:defRPr/>
            </a:lvl1pPr>
          </a:lstStyle>
          <a:p>
            <a:pPr>
              <a:defRPr/>
            </a:pPr>
            <a:endParaRPr lang="en-US"/>
          </a:p>
        </p:txBody>
      </p:sp>
      <p:sp>
        <p:nvSpPr>
          <p:cNvPr id="6" name="灯片编号占位符 8"/>
          <p:cNvSpPr>
            <a:spLocks noGrp="1" noChangeArrowheads="1"/>
          </p:cNvSpPr>
          <p:nvPr>
            <p:ph type="sldNum" sz="quarter" idx="12"/>
          </p:nvPr>
        </p:nvSpPr>
        <p:spPr/>
        <p:txBody>
          <a:bodyPr/>
          <a:lstStyle>
            <a:lvl1pPr>
              <a:defRPr/>
            </a:lvl1pPr>
          </a:lstStyle>
          <a:p>
            <a:pPr>
              <a:defRPr/>
            </a:pPr>
            <a:fld id="{56BD4B48-1CF6-451D-9066-F88FB2B9BC92}" type="slidenum">
              <a:rPr lang="zh-CN" altLang="en-US"/>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2"/>
          <p:cNvSpPr>
            <a:spLocks noGrp="1" noChangeArrowheads="1"/>
          </p:cNvSpPr>
          <p:nvPr>
            <p:ph type="dt" sz="half" idx="10"/>
          </p:nvPr>
        </p:nvSpPr>
        <p:spPr/>
        <p:txBody>
          <a:bodyPr/>
          <a:lstStyle>
            <a:lvl1pPr>
              <a:defRPr/>
            </a:lvl1pPr>
          </a:lstStyle>
          <a:p>
            <a:pPr>
              <a:defRPr/>
            </a:pPr>
            <a:endParaRPr lang="en-US"/>
          </a:p>
        </p:txBody>
      </p:sp>
      <p:sp>
        <p:nvSpPr>
          <p:cNvPr id="5" name="页脚占位符 3"/>
          <p:cNvSpPr>
            <a:spLocks noGrp="1" noChangeArrowheads="1"/>
          </p:cNvSpPr>
          <p:nvPr>
            <p:ph type="ftr" sz="quarter" idx="11"/>
          </p:nvPr>
        </p:nvSpPr>
        <p:spPr/>
        <p:txBody>
          <a:bodyPr/>
          <a:lstStyle>
            <a:lvl1pPr>
              <a:defRPr/>
            </a:lvl1pPr>
          </a:lstStyle>
          <a:p>
            <a:pPr>
              <a:defRPr/>
            </a:pPr>
            <a:endParaRPr lang="en-US"/>
          </a:p>
        </p:txBody>
      </p:sp>
      <p:sp>
        <p:nvSpPr>
          <p:cNvPr id="6" name="灯片编号占位符 4"/>
          <p:cNvSpPr>
            <a:spLocks noGrp="1" noChangeArrowheads="1"/>
          </p:cNvSpPr>
          <p:nvPr>
            <p:ph type="sldNum" sz="quarter" idx="12"/>
          </p:nvPr>
        </p:nvSpPr>
        <p:spPr/>
        <p:txBody>
          <a:bodyPr/>
          <a:lstStyle>
            <a:lvl1pPr>
              <a:defRPr/>
            </a:lvl1pPr>
          </a:lstStyle>
          <a:p>
            <a:pPr>
              <a:defRPr/>
            </a:pPr>
            <a:fld id="{E159B54C-3A06-41CA-9B8D-0CEFE3FC32BB}" type="slidenum">
              <a:rPr lang="zh-CN" altLang="en-US"/>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2"/>
          <p:cNvSpPr>
            <a:spLocks noGrp="1" noChangeArrowheads="1"/>
          </p:cNvSpPr>
          <p:nvPr>
            <p:ph type="dt" sz="half" idx="10"/>
          </p:nvPr>
        </p:nvSpPr>
        <p:spPr/>
        <p:txBody>
          <a:bodyPr/>
          <a:lstStyle>
            <a:lvl1pPr>
              <a:defRPr/>
            </a:lvl1pPr>
          </a:lstStyle>
          <a:p>
            <a:pPr>
              <a:defRPr/>
            </a:pPr>
            <a:endParaRPr lang="en-US"/>
          </a:p>
        </p:txBody>
      </p:sp>
      <p:sp>
        <p:nvSpPr>
          <p:cNvPr id="5" name="页脚占位符 3"/>
          <p:cNvSpPr>
            <a:spLocks noGrp="1" noChangeArrowheads="1"/>
          </p:cNvSpPr>
          <p:nvPr>
            <p:ph type="ftr" sz="quarter" idx="11"/>
          </p:nvPr>
        </p:nvSpPr>
        <p:spPr/>
        <p:txBody>
          <a:bodyPr/>
          <a:lstStyle>
            <a:lvl1pPr>
              <a:defRPr/>
            </a:lvl1pPr>
          </a:lstStyle>
          <a:p>
            <a:pPr>
              <a:defRPr/>
            </a:pPr>
            <a:endParaRPr lang="en-US"/>
          </a:p>
        </p:txBody>
      </p:sp>
      <p:sp>
        <p:nvSpPr>
          <p:cNvPr id="6" name="灯片编号占位符 4"/>
          <p:cNvSpPr>
            <a:spLocks noGrp="1" noChangeArrowheads="1"/>
          </p:cNvSpPr>
          <p:nvPr>
            <p:ph type="sldNum" sz="quarter" idx="12"/>
          </p:nvPr>
        </p:nvSpPr>
        <p:spPr/>
        <p:txBody>
          <a:bodyPr/>
          <a:lstStyle>
            <a:lvl1pPr>
              <a:defRPr/>
            </a:lvl1pPr>
          </a:lstStyle>
          <a:p>
            <a:pPr>
              <a:defRPr/>
            </a:pPr>
            <a:fld id="{114A784B-F303-4571-8559-1DADB16FAD7C}" type="slidenum">
              <a:rPr lang="zh-CN" altLang="en-US"/>
            </a:fld>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2"/>
          <p:cNvSpPr>
            <a:spLocks noGrp="1" noChangeArrowheads="1"/>
          </p:cNvSpPr>
          <p:nvPr>
            <p:ph type="dt" sz="half" idx="10"/>
          </p:nvPr>
        </p:nvSpPr>
        <p:spPr/>
        <p:txBody>
          <a:bodyPr/>
          <a:lstStyle>
            <a:lvl1pPr>
              <a:defRPr/>
            </a:lvl1pPr>
          </a:lstStyle>
          <a:p>
            <a:pPr>
              <a:defRPr/>
            </a:pPr>
            <a:endParaRPr lang="en-US"/>
          </a:p>
        </p:txBody>
      </p:sp>
      <p:sp>
        <p:nvSpPr>
          <p:cNvPr id="5" name="页脚占位符 3"/>
          <p:cNvSpPr>
            <a:spLocks noGrp="1" noChangeArrowheads="1"/>
          </p:cNvSpPr>
          <p:nvPr>
            <p:ph type="ftr" sz="quarter" idx="11"/>
          </p:nvPr>
        </p:nvSpPr>
        <p:spPr/>
        <p:txBody>
          <a:bodyPr/>
          <a:lstStyle>
            <a:lvl1pPr>
              <a:defRPr/>
            </a:lvl1pPr>
          </a:lstStyle>
          <a:p>
            <a:pPr>
              <a:defRPr/>
            </a:pPr>
            <a:endParaRPr lang="en-US"/>
          </a:p>
        </p:txBody>
      </p:sp>
      <p:sp>
        <p:nvSpPr>
          <p:cNvPr id="6" name="灯片编号占位符 4"/>
          <p:cNvSpPr>
            <a:spLocks noGrp="1" noChangeArrowheads="1"/>
          </p:cNvSpPr>
          <p:nvPr>
            <p:ph type="sldNum" sz="quarter" idx="12"/>
          </p:nvPr>
        </p:nvSpPr>
        <p:spPr/>
        <p:txBody>
          <a:bodyPr/>
          <a:lstStyle>
            <a:lvl1pPr>
              <a:defRPr/>
            </a:lvl1pPr>
          </a:lstStyle>
          <a:p>
            <a:pPr>
              <a:defRPr/>
            </a:pPr>
            <a:fld id="{8F23BB7F-42C2-4642-A0E2-486D4EA2ED00}" type="slidenum">
              <a:rPr lang="zh-CN" altLang="en-US"/>
            </a:fld>
            <a:endParaRPr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4811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4811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2"/>
          <p:cNvSpPr>
            <a:spLocks noGrp="1" noChangeArrowheads="1"/>
          </p:cNvSpPr>
          <p:nvPr>
            <p:ph type="dt" sz="half" idx="10"/>
          </p:nvPr>
        </p:nvSpPr>
        <p:spPr/>
        <p:txBody>
          <a:bodyPr/>
          <a:lstStyle>
            <a:lvl1pPr>
              <a:defRPr/>
            </a:lvl1pPr>
          </a:lstStyle>
          <a:p>
            <a:pPr>
              <a:defRPr/>
            </a:pPr>
            <a:endParaRPr lang="en-US"/>
          </a:p>
        </p:txBody>
      </p:sp>
      <p:sp>
        <p:nvSpPr>
          <p:cNvPr id="6" name="页脚占位符 3"/>
          <p:cNvSpPr>
            <a:spLocks noGrp="1" noChangeArrowheads="1"/>
          </p:cNvSpPr>
          <p:nvPr>
            <p:ph type="ftr" sz="quarter" idx="11"/>
          </p:nvPr>
        </p:nvSpPr>
        <p:spPr/>
        <p:txBody>
          <a:bodyPr/>
          <a:lstStyle>
            <a:lvl1pPr>
              <a:defRPr/>
            </a:lvl1pPr>
          </a:lstStyle>
          <a:p>
            <a:pPr>
              <a:defRPr/>
            </a:pPr>
            <a:endParaRPr lang="en-US"/>
          </a:p>
        </p:txBody>
      </p:sp>
      <p:sp>
        <p:nvSpPr>
          <p:cNvPr id="7" name="灯片编号占位符 4"/>
          <p:cNvSpPr>
            <a:spLocks noGrp="1" noChangeArrowheads="1"/>
          </p:cNvSpPr>
          <p:nvPr>
            <p:ph type="sldNum" sz="quarter" idx="12"/>
          </p:nvPr>
        </p:nvSpPr>
        <p:spPr/>
        <p:txBody>
          <a:bodyPr/>
          <a:lstStyle>
            <a:lvl1pPr>
              <a:defRPr/>
            </a:lvl1pPr>
          </a:lstStyle>
          <a:p>
            <a:pPr>
              <a:defRPr/>
            </a:pPr>
            <a:fld id="{CDBE3DC9-3F57-4DE9-8D43-45DF8357D1C3}" type="slidenum">
              <a:rPr lang="zh-CN" altLang="en-US"/>
            </a:fld>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2"/>
          <p:cNvSpPr>
            <a:spLocks noGrp="1" noChangeArrowheads="1"/>
          </p:cNvSpPr>
          <p:nvPr>
            <p:ph type="dt" sz="half" idx="10"/>
          </p:nvPr>
        </p:nvSpPr>
        <p:spPr/>
        <p:txBody>
          <a:bodyPr/>
          <a:lstStyle>
            <a:lvl1pPr>
              <a:defRPr/>
            </a:lvl1pPr>
          </a:lstStyle>
          <a:p>
            <a:pPr>
              <a:defRPr/>
            </a:pPr>
            <a:endParaRPr lang="en-US"/>
          </a:p>
        </p:txBody>
      </p:sp>
      <p:sp>
        <p:nvSpPr>
          <p:cNvPr id="8" name="页脚占位符 3"/>
          <p:cNvSpPr>
            <a:spLocks noGrp="1" noChangeArrowheads="1"/>
          </p:cNvSpPr>
          <p:nvPr>
            <p:ph type="ftr" sz="quarter" idx="11"/>
          </p:nvPr>
        </p:nvSpPr>
        <p:spPr/>
        <p:txBody>
          <a:bodyPr/>
          <a:lstStyle>
            <a:lvl1pPr>
              <a:defRPr/>
            </a:lvl1pPr>
          </a:lstStyle>
          <a:p>
            <a:pPr>
              <a:defRPr/>
            </a:pPr>
            <a:endParaRPr lang="en-US"/>
          </a:p>
        </p:txBody>
      </p:sp>
      <p:sp>
        <p:nvSpPr>
          <p:cNvPr id="9" name="灯片编号占位符 4"/>
          <p:cNvSpPr>
            <a:spLocks noGrp="1" noChangeArrowheads="1"/>
          </p:cNvSpPr>
          <p:nvPr>
            <p:ph type="sldNum" sz="quarter" idx="12"/>
          </p:nvPr>
        </p:nvSpPr>
        <p:spPr/>
        <p:txBody>
          <a:bodyPr/>
          <a:lstStyle>
            <a:lvl1pPr>
              <a:defRPr/>
            </a:lvl1pPr>
          </a:lstStyle>
          <a:p>
            <a:pPr>
              <a:defRPr/>
            </a:pPr>
            <a:fld id="{2502B098-9AAE-4E68-9DB4-3F45A666557F}" type="slidenum">
              <a:rPr lang="zh-CN" altLang="en-US"/>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29"/>
          <p:cNvSpPr>
            <a:spLocks noGrp="1" noChangeArrowheads="1"/>
          </p:cNvSpPr>
          <p:nvPr>
            <p:ph type="dt" sz="half" idx="10"/>
          </p:nvPr>
        </p:nvSpPr>
        <p:spPr/>
        <p:txBody>
          <a:bodyPr/>
          <a:lstStyle>
            <a:lvl1pPr>
              <a:defRPr/>
            </a:lvl1pPr>
          </a:lstStyle>
          <a:p>
            <a:pPr>
              <a:defRPr/>
            </a:pPr>
            <a:endParaRPr lang="en-US"/>
          </a:p>
        </p:txBody>
      </p:sp>
      <p:sp>
        <p:nvSpPr>
          <p:cNvPr id="8" name="页脚占位符 18"/>
          <p:cNvSpPr>
            <a:spLocks noGrp="1" noChangeArrowheads="1"/>
          </p:cNvSpPr>
          <p:nvPr>
            <p:ph type="ftr" sz="quarter" idx="11"/>
          </p:nvPr>
        </p:nvSpPr>
        <p:spPr/>
        <p:txBody>
          <a:bodyPr/>
          <a:lstStyle>
            <a:lvl1pPr>
              <a:defRPr/>
            </a:lvl1pPr>
          </a:lstStyle>
          <a:p>
            <a:pPr>
              <a:defRPr/>
            </a:pPr>
            <a:endParaRPr lang="en-US"/>
          </a:p>
        </p:txBody>
      </p:sp>
      <p:sp>
        <p:nvSpPr>
          <p:cNvPr id="9" name="灯片编号占位符 26"/>
          <p:cNvSpPr>
            <a:spLocks noGrp="1" noChangeArrowheads="1"/>
          </p:cNvSpPr>
          <p:nvPr>
            <p:ph type="sldNum" sz="quarter" idx="12"/>
          </p:nvPr>
        </p:nvSpPr>
        <p:spPr/>
        <p:txBody>
          <a:bodyPr/>
          <a:lstStyle>
            <a:lvl1pPr>
              <a:defRPr/>
            </a:lvl1pPr>
          </a:lstStyle>
          <a:p>
            <a:pPr>
              <a:defRPr/>
            </a:pPr>
            <a:fld id="{09D14D23-AB39-417B-8013-C61322D28839}" type="slidenum">
              <a:rPr lang="zh-CN" altLang="en-US"/>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noChangeArrowheads="1"/>
          </p:cNvSpPr>
          <p:nvPr>
            <p:ph type="dt" sz="half" idx="10"/>
          </p:nvPr>
        </p:nvSpPr>
        <p:spPr/>
        <p:txBody>
          <a:bodyPr/>
          <a:lstStyle>
            <a:lvl1pPr>
              <a:defRPr/>
            </a:lvl1pPr>
          </a:lstStyle>
          <a:p>
            <a:pPr>
              <a:defRPr/>
            </a:pPr>
            <a:endParaRPr lang="en-US"/>
          </a:p>
        </p:txBody>
      </p:sp>
      <p:sp>
        <p:nvSpPr>
          <p:cNvPr id="4" name="页脚占位符 3"/>
          <p:cNvSpPr>
            <a:spLocks noGrp="1" noChangeArrowheads="1"/>
          </p:cNvSpPr>
          <p:nvPr>
            <p:ph type="ftr" sz="quarter" idx="11"/>
          </p:nvPr>
        </p:nvSpPr>
        <p:spPr/>
        <p:txBody>
          <a:bodyPr/>
          <a:lstStyle>
            <a:lvl1pPr>
              <a:defRPr/>
            </a:lvl1pPr>
          </a:lstStyle>
          <a:p>
            <a:pPr>
              <a:defRPr/>
            </a:pPr>
            <a:endParaRPr lang="en-US"/>
          </a:p>
        </p:txBody>
      </p:sp>
      <p:sp>
        <p:nvSpPr>
          <p:cNvPr id="5" name="灯片编号占位符 4"/>
          <p:cNvSpPr>
            <a:spLocks noGrp="1" noChangeArrowheads="1"/>
          </p:cNvSpPr>
          <p:nvPr>
            <p:ph type="sldNum" sz="quarter" idx="12"/>
          </p:nvPr>
        </p:nvSpPr>
        <p:spPr/>
        <p:txBody>
          <a:bodyPr/>
          <a:lstStyle>
            <a:lvl1pPr>
              <a:defRPr/>
            </a:lvl1pPr>
          </a:lstStyle>
          <a:p>
            <a:pPr>
              <a:defRPr/>
            </a:pPr>
            <a:fld id="{3E5D0E66-D241-4A18-98F5-5C4B94446C51}" type="slidenum">
              <a:rPr lang="zh-CN" altLang="en-US"/>
            </a:fld>
            <a:endParaRPr 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2"/>
          <p:cNvSpPr>
            <a:spLocks noGrp="1" noChangeArrowheads="1"/>
          </p:cNvSpPr>
          <p:nvPr>
            <p:ph type="dt" sz="half" idx="10"/>
          </p:nvPr>
        </p:nvSpPr>
        <p:spPr/>
        <p:txBody>
          <a:bodyPr/>
          <a:lstStyle>
            <a:lvl1pPr>
              <a:defRPr/>
            </a:lvl1pPr>
          </a:lstStyle>
          <a:p>
            <a:pPr>
              <a:defRPr/>
            </a:pPr>
            <a:endParaRPr lang="en-US"/>
          </a:p>
        </p:txBody>
      </p:sp>
      <p:sp>
        <p:nvSpPr>
          <p:cNvPr id="3" name="页脚占位符 3"/>
          <p:cNvSpPr>
            <a:spLocks noGrp="1" noChangeArrowheads="1"/>
          </p:cNvSpPr>
          <p:nvPr>
            <p:ph type="ftr" sz="quarter" idx="11"/>
          </p:nvPr>
        </p:nvSpPr>
        <p:spPr/>
        <p:txBody>
          <a:bodyPr/>
          <a:lstStyle>
            <a:lvl1pPr>
              <a:defRPr/>
            </a:lvl1pPr>
          </a:lstStyle>
          <a:p>
            <a:pPr>
              <a:defRPr/>
            </a:pPr>
            <a:endParaRPr lang="en-US"/>
          </a:p>
        </p:txBody>
      </p:sp>
      <p:sp>
        <p:nvSpPr>
          <p:cNvPr id="4" name="灯片编号占位符 4"/>
          <p:cNvSpPr>
            <a:spLocks noGrp="1" noChangeArrowheads="1"/>
          </p:cNvSpPr>
          <p:nvPr>
            <p:ph type="sldNum" sz="quarter" idx="12"/>
          </p:nvPr>
        </p:nvSpPr>
        <p:spPr/>
        <p:txBody>
          <a:bodyPr/>
          <a:lstStyle>
            <a:lvl1pPr>
              <a:defRPr/>
            </a:lvl1pPr>
          </a:lstStyle>
          <a:p>
            <a:pPr>
              <a:defRPr/>
            </a:pPr>
            <a:fld id="{43E8F7BE-DE7E-4FB0-BDA2-48BCCB27549A}" type="slidenum">
              <a:rPr lang="zh-CN" altLang="en-US"/>
            </a:fld>
            <a:endParaRPr 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2"/>
          <p:cNvSpPr>
            <a:spLocks noGrp="1" noChangeArrowheads="1"/>
          </p:cNvSpPr>
          <p:nvPr>
            <p:ph type="dt" sz="half" idx="10"/>
          </p:nvPr>
        </p:nvSpPr>
        <p:spPr/>
        <p:txBody>
          <a:bodyPr/>
          <a:lstStyle>
            <a:lvl1pPr>
              <a:defRPr/>
            </a:lvl1pPr>
          </a:lstStyle>
          <a:p>
            <a:pPr>
              <a:defRPr/>
            </a:pPr>
            <a:endParaRPr lang="en-US"/>
          </a:p>
        </p:txBody>
      </p:sp>
      <p:sp>
        <p:nvSpPr>
          <p:cNvPr id="6" name="页脚占位符 3"/>
          <p:cNvSpPr>
            <a:spLocks noGrp="1" noChangeArrowheads="1"/>
          </p:cNvSpPr>
          <p:nvPr>
            <p:ph type="ftr" sz="quarter" idx="11"/>
          </p:nvPr>
        </p:nvSpPr>
        <p:spPr/>
        <p:txBody>
          <a:bodyPr/>
          <a:lstStyle>
            <a:lvl1pPr>
              <a:defRPr/>
            </a:lvl1pPr>
          </a:lstStyle>
          <a:p>
            <a:pPr>
              <a:defRPr/>
            </a:pPr>
            <a:endParaRPr lang="en-US"/>
          </a:p>
        </p:txBody>
      </p:sp>
      <p:sp>
        <p:nvSpPr>
          <p:cNvPr id="7" name="灯片编号占位符 4"/>
          <p:cNvSpPr>
            <a:spLocks noGrp="1" noChangeArrowheads="1"/>
          </p:cNvSpPr>
          <p:nvPr>
            <p:ph type="sldNum" sz="quarter" idx="12"/>
          </p:nvPr>
        </p:nvSpPr>
        <p:spPr/>
        <p:txBody>
          <a:bodyPr/>
          <a:lstStyle>
            <a:lvl1pPr>
              <a:defRPr/>
            </a:lvl1pPr>
          </a:lstStyle>
          <a:p>
            <a:pPr>
              <a:defRPr/>
            </a:pPr>
            <a:fld id="{FD3AD95D-7B15-47F3-AE12-5D38CBE674CC}" type="slidenum">
              <a:rPr lang="zh-CN" altLang="en-US"/>
            </a:fld>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2"/>
          <p:cNvSpPr>
            <a:spLocks noGrp="1" noChangeArrowheads="1"/>
          </p:cNvSpPr>
          <p:nvPr>
            <p:ph type="dt" sz="half" idx="10"/>
          </p:nvPr>
        </p:nvSpPr>
        <p:spPr/>
        <p:txBody>
          <a:bodyPr/>
          <a:lstStyle>
            <a:lvl1pPr>
              <a:defRPr/>
            </a:lvl1pPr>
          </a:lstStyle>
          <a:p>
            <a:pPr>
              <a:defRPr/>
            </a:pPr>
            <a:endParaRPr lang="en-US"/>
          </a:p>
        </p:txBody>
      </p:sp>
      <p:sp>
        <p:nvSpPr>
          <p:cNvPr id="6" name="页脚占位符 3"/>
          <p:cNvSpPr>
            <a:spLocks noGrp="1" noChangeArrowheads="1"/>
          </p:cNvSpPr>
          <p:nvPr>
            <p:ph type="ftr" sz="quarter" idx="11"/>
          </p:nvPr>
        </p:nvSpPr>
        <p:spPr/>
        <p:txBody>
          <a:bodyPr/>
          <a:lstStyle>
            <a:lvl1pPr>
              <a:defRPr/>
            </a:lvl1pPr>
          </a:lstStyle>
          <a:p>
            <a:pPr>
              <a:defRPr/>
            </a:pPr>
            <a:endParaRPr lang="en-US"/>
          </a:p>
        </p:txBody>
      </p:sp>
      <p:sp>
        <p:nvSpPr>
          <p:cNvPr id="7" name="灯片编号占位符 4"/>
          <p:cNvSpPr>
            <a:spLocks noGrp="1" noChangeArrowheads="1"/>
          </p:cNvSpPr>
          <p:nvPr>
            <p:ph type="sldNum" sz="quarter" idx="12"/>
          </p:nvPr>
        </p:nvSpPr>
        <p:spPr/>
        <p:txBody>
          <a:bodyPr/>
          <a:lstStyle>
            <a:lvl1pPr>
              <a:defRPr/>
            </a:lvl1pPr>
          </a:lstStyle>
          <a:p>
            <a:pPr>
              <a:defRPr/>
            </a:pPr>
            <a:fld id="{E6B920E7-0A24-43C4-AD28-119F9CE34111}" type="slidenum">
              <a:rPr lang="zh-CN" altLang="en-US"/>
            </a:fld>
            <a:endParaRPr 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2"/>
          <p:cNvSpPr>
            <a:spLocks noGrp="1" noChangeArrowheads="1"/>
          </p:cNvSpPr>
          <p:nvPr>
            <p:ph type="dt" sz="half" idx="10"/>
          </p:nvPr>
        </p:nvSpPr>
        <p:spPr/>
        <p:txBody>
          <a:bodyPr/>
          <a:lstStyle>
            <a:lvl1pPr>
              <a:defRPr/>
            </a:lvl1pPr>
          </a:lstStyle>
          <a:p>
            <a:pPr>
              <a:defRPr/>
            </a:pPr>
            <a:endParaRPr lang="en-US"/>
          </a:p>
        </p:txBody>
      </p:sp>
      <p:sp>
        <p:nvSpPr>
          <p:cNvPr id="5" name="页脚占位符 3"/>
          <p:cNvSpPr>
            <a:spLocks noGrp="1" noChangeArrowheads="1"/>
          </p:cNvSpPr>
          <p:nvPr>
            <p:ph type="ftr" sz="quarter" idx="11"/>
          </p:nvPr>
        </p:nvSpPr>
        <p:spPr/>
        <p:txBody>
          <a:bodyPr/>
          <a:lstStyle>
            <a:lvl1pPr>
              <a:defRPr/>
            </a:lvl1pPr>
          </a:lstStyle>
          <a:p>
            <a:pPr>
              <a:defRPr/>
            </a:pPr>
            <a:endParaRPr lang="en-US"/>
          </a:p>
        </p:txBody>
      </p:sp>
      <p:sp>
        <p:nvSpPr>
          <p:cNvPr id="6" name="灯片编号占位符 4"/>
          <p:cNvSpPr>
            <a:spLocks noGrp="1" noChangeArrowheads="1"/>
          </p:cNvSpPr>
          <p:nvPr>
            <p:ph type="sldNum" sz="quarter" idx="12"/>
          </p:nvPr>
        </p:nvSpPr>
        <p:spPr/>
        <p:txBody>
          <a:bodyPr/>
          <a:lstStyle>
            <a:lvl1pPr>
              <a:defRPr/>
            </a:lvl1pPr>
          </a:lstStyle>
          <a:p>
            <a:pPr>
              <a:defRPr/>
            </a:pPr>
            <a:fld id="{BFD20A08-D329-43DC-8405-19A8E8204058}" type="slidenum">
              <a:rPr lang="zh-CN" altLang="en-US"/>
            </a:fld>
            <a:endParaRPr 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73246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732462"/>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2"/>
          <p:cNvSpPr>
            <a:spLocks noGrp="1" noChangeArrowheads="1"/>
          </p:cNvSpPr>
          <p:nvPr>
            <p:ph type="dt" sz="half" idx="10"/>
          </p:nvPr>
        </p:nvSpPr>
        <p:spPr/>
        <p:txBody>
          <a:bodyPr/>
          <a:lstStyle>
            <a:lvl1pPr>
              <a:defRPr/>
            </a:lvl1pPr>
          </a:lstStyle>
          <a:p>
            <a:pPr>
              <a:defRPr/>
            </a:pPr>
            <a:endParaRPr lang="en-US"/>
          </a:p>
        </p:txBody>
      </p:sp>
      <p:sp>
        <p:nvSpPr>
          <p:cNvPr id="5" name="页脚占位符 3"/>
          <p:cNvSpPr>
            <a:spLocks noGrp="1" noChangeArrowheads="1"/>
          </p:cNvSpPr>
          <p:nvPr>
            <p:ph type="ftr" sz="quarter" idx="11"/>
          </p:nvPr>
        </p:nvSpPr>
        <p:spPr/>
        <p:txBody>
          <a:bodyPr/>
          <a:lstStyle>
            <a:lvl1pPr>
              <a:defRPr/>
            </a:lvl1pPr>
          </a:lstStyle>
          <a:p>
            <a:pPr>
              <a:defRPr/>
            </a:pPr>
            <a:endParaRPr lang="en-US"/>
          </a:p>
        </p:txBody>
      </p:sp>
      <p:sp>
        <p:nvSpPr>
          <p:cNvPr id="6" name="灯片编号占位符 4"/>
          <p:cNvSpPr>
            <a:spLocks noGrp="1" noChangeArrowheads="1"/>
          </p:cNvSpPr>
          <p:nvPr>
            <p:ph type="sldNum" sz="quarter" idx="12"/>
          </p:nvPr>
        </p:nvSpPr>
        <p:spPr/>
        <p:txBody>
          <a:bodyPr/>
          <a:lstStyle>
            <a:lvl1pPr>
              <a:defRPr/>
            </a:lvl1pPr>
          </a:lstStyle>
          <a:p>
            <a:pPr>
              <a:defRPr/>
            </a:pPr>
            <a:fld id="{E512F740-4F11-4958-B2D5-BDBB9D0A5A9D}" type="slidenum">
              <a:rPr lang="zh-CN" altLang="en-US"/>
            </a:fld>
            <a:endParaRPr 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4"/>
          <p:cNvSpPr>
            <a:spLocks noGrp="1" noChangeArrowheads="1"/>
          </p:cNvSpPr>
          <p:nvPr>
            <p:ph type="dt" sz="half" idx="10"/>
          </p:nvPr>
        </p:nvSpPr>
        <p:spPr/>
        <p:txBody>
          <a:bodyPr/>
          <a:lstStyle>
            <a:lvl1pPr>
              <a:defRPr/>
            </a:lvl1pPr>
          </a:lstStyle>
          <a:p>
            <a:pPr>
              <a:defRPr/>
            </a:pPr>
            <a:endParaRPr lang="en-US"/>
          </a:p>
        </p:txBody>
      </p:sp>
      <p:sp>
        <p:nvSpPr>
          <p:cNvPr id="5" name="页脚占位符 5"/>
          <p:cNvSpPr>
            <a:spLocks noGrp="1" noChangeArrowheads="1"/>
          </p:cNvSpPr>
          <p:nvPr>
            <p:ph type="ftr" sz="quarter" idx="11"/>
          </p:nvPr>
        </p:nvSpPr>
        <p:spPr/>
        <p:txBody>
          <a:bodyPr/>
          <a:lstStyle>
            <a:lvl1pPr>
              <a:defRPr/>
            </a:lvl1pPr>
          </a:lstStyle>
          <a:p>
            <a:pPr>
              <a:defRPr/>
            </a:pPr>
            <a:endParaRPr lang="en-US"/>
          </a:p>
        </p:txBody>
      </p:sp>
      <p:sp>
        <p:nvSpPr>
          <p:cNvPr id="6" name="灯片编号占位符 6"/>
          <p:cNvSpPr>
            <a:spLocks noGrp="1" noChangeArrowheads="1"/>
          </p:cNvSpPr>
          <p:nvPr>
            <p:ph type="sldNum" sz="quarter" idx="12"/>
          </p:nvPr>
        </p:nvSpPr>
        <p:spPr/>
        <p:txBody>
          <a:bodyPr/>
          <a:lstStyle>
            <a:lvl1pPr>
              <a:defRPr/>
            </a:lvl1pPr>
          </a:lstStyle>
          <a:p>
            <a:pPr>
              <a:defRPr/>
            </a:pPr>
            <a:fld id="{C6195960-4178-42C8-BD9F-D5947F74BF99}" type="slidenum">
              <a:rPr lang="zh-CN" altLang="en-US"/>
            </a:fld>
            <a:endParaRPr 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4"/>
          <p:cNvSpPr>
            <a:spLocks noGrp="1" noChangeArrowheads="1"/>
          </p:cNvSpPr>
          <p:nvPr>
            <p:ph type="dt" sz="half" idx="10"/>
          </p:nvPr>
        </p:nvSpPr>
        <p:spPr/>
        <p:txBody>
          <a:bodyPr/>
          <a:lstStyle>
            <a:lvl1pPr>
              <a:defRPr/>
            </a:lvl1pPr>
          </a:lstStyle>
          <a:p>
            <a:pPr>
              <a:defRPr/>
            </a:pPr>
            <a:endParaRPr lang="en-US"/>
          </a:p>
        </p:txBody>
      </p:sp>
      <p:sp>
        <p:nvSpPr>
          <p:cNvPr id="5" name="页脚占位符 5"/>
          <p:cNvSpPr>
            <a:spLocks noGrp="1" noChangeArrowheads="1"/>
          </p:cNvSpPr>
          <p:nvPr>
            <p:ph type="ftr" sz="quarter" idx="11"/>
          </p:nvPr>
        </p:nvSpPr>
        <p:spPr/>
        <p:txBody>
          <a:bodyPr/>
          <a:lstStyle>
            <a:lvl1pPr>
              <a:defRPr/>
            </a:lvl1pPr>
          </a:lstStyle>
          <a:p>
            <a:pPr>
              <a:defRPr/>
            </a:pPr>
            <a:endParaRPr lang="en-US"/>
          </a:p>
        </p:txBody>
      </p:sp>
      <p:sp>
        <p:nvSpPr>
          <p:cNvPr id="6" name="灯片编号占位符 6"/>
          <p:cNvSpPr>
            <a:spLocks noGrp="1" noChangeArrowheads="1"/>
          </p:cNvSpPr>
          <p:nvPr>
            <p:ph type="sldNum" sz="quarter" idx="12"/>
          </p:nvPr>
        </p:nvSpPr>
        <p:spPr/>
        <p:txBody>
          <a:bodyPr/>
          <a:lstStyle>
            <a:lvl1pPr>
              <a:defRPr/>
            </a:lvl1pPr>
          </a:lstStyle>
          <a:p>
            <a:pPr>
              <a:defRPr/>
            </a:pPr>
            <a:fld id="{BAC7E6AB-F04B-4D39-8241-05A415DFE708}" type="slidenum">
              <a:rPr lang="zh-CN" altLang="en-US"/>
            </a:fld>
            <a:endParaRPr 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4"/>
          <p:cNvSpPr>
            <a:spLocks noGrp="1" noChangeArrowheads="1"/>
          </p:cNvSpPr>
          <p:nvPr>
            <p:ph type="dt" sz="half" idx="10"/>
          </p:nvPr>
        </p:nvSpPr>
        <p:spPr/>
        <p:txBody>
          <a:bodyPr/>
          <a:lstStyle>
            <a:lvl1pPr>
              <a:defRPr/>
            </a:lvl1pPr>
          </a:lstStyle>
          <a:p>
            <a:pPr>
              <a:defRPr/>
            </a:pPr>
            <a:endParaRPr lang="en-US"/>
          </a:p>
        </p:txBody>
      </p:sp>
      <p:sp>
        <p:nvSpPr>
          <p:cNvPr id="5" name="页脚占位符 5"/>
          <p:cNvSpPr>
            <a:spLocks noGrp="1" noChangeArrowheads="1"/>
          </p:cNvSpPr>
          <p:nvPr>
            <p:ph type="ftr" sz="quarter" idx="11"/>
          </p:nvPr>
        </p:nvSpPr>
        <p:spPr/>
        <p:txBody>
          <a:bodyPr/>
          <a:lstStyle>
            <a:lvl1pPr>
              <a:defRPr/>
            </a:lvl1pPr>
          </a:lstStyle>
          <a:p>
            <a:pPr>
              <a:defRPr/>
            </a:pPr>
            <a:endParaRPr lang="en-US"/>
          </a:p>
        </p:txBody>
      </p:sp>
      <p:sp>
        <p:nvSpPr>
          <p:cNvPr id="6" name="灯片编号占位符 6"/>
          <p:cNvSpPr>
            <a:spLocks noGrp="1" noChangeArrowheads="1"/>
          </p:cNvSpPr>
          <p:nvPr>
            <p:ph type="sldNum" sz="quarter" idx="12"/>
          </p:nvPr>
        </p:nvSpPr>
        <p:spPr/>
        <p:txBody>
          <a:bodyPr/>
          <a:lstStyle>
            <a:lvl1pPr>
              <a:defRPr/>
            </a:lvl1pPr>
          </a:lstStyle>
          <a:p>
            <a:pPr>
              <a:defRPr/>
            </a:pPr>
            <a:fld id="{99B0E44D-26DA-409C-999D-C252FB3AECB0}" type="slidenum">
              <a:rPr lang="zh-CN" altLang="en-US"/>
            </a:fld>
            <a:endParaRPr 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4811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4811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noChangeArrowheads="1"/>
          </p:cNvSpPr>
          <p:nvPr>
            <p:ph type="dt" sz="half" idx="10"/>
          </p:nvPr>
        </p:nvSpPr>
        <p:spPr/>
        <p:txBody>
          <a:bodyPr/>
          <a:lstStyle>
            <a:lvl1pPr>
              <a:defRPr/>
            </a:lvl1pPr>
          </a:lstStyle>
          <a:p>
            <a:pPr>
              <a:defRPr/>
            </a:pPr>
            <a:endParaRPr lang="en-US"/>
          </a:p>
        </p:txBody>
      </p:sp>
      <p:sp>
        <p:nvSpPr>
          <p:cNvPr id="6" name="页脚占位符 5"/>
          <p:cNvSpPr>
            <a:spLocks noGrp="1" noChangeArrowheads="1"/>
          </p:cNvSpPr>
          <p:nvPr>
            <p:ph type="ftr" sz="quarter" idx="11"/>
          </p:nvPr>
        </p:nvSpPr>
        <p:spPr/>
        <p:txBody>
          <a:bodyPr/>
          <a:lstStyle>
            <a:lvl1pPr>
              <a:defRPr/>
            </a:lvl1pPr>
          </a:lstStyle>
          <a:p>
            <a:pPr>
              <a:defRPr/>
            </a:pPr>
            <a:endParaRPr lang="en-US"/>
          </a:p>
        </p:txBody>
      </p:sp>
      <p:sp>
        <p:nvSpPr>
          <p:cNvPr id="7" name="灯片编号占位符 6"/>
          <p:cNvSpPr>
            <a:spLocks noGrp="1" noChangeArrowheads="1"/>
          </p:cNvSpPr>
          <p:nvPr>
            <p:ph type="sldNum" sz="quarter" idx="12"/>
          </p:nvPr>
        </p:nvSpPr>
        <p:spPr/>
        <p:txBody>
          <a:bodyPr/>
          <a:lstStyle>
            <a:lvl1pPr>
              <a:defRPr/>
            </a:lvl1pPr>
          </a:lstStyle>
          <a:p>
            <a:pPr>
              <a:defRPr/>
            </a:pPr>
            <a:fld id="{D51BE2D4-D913-43B0-86AA-537564B283CD}" type="slidenum">
              <a:rPr lang="zh-CN" altLang="en-US"/>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9"/>
          <p:cNvSpPr>
            <a:spLocks noGrp="1" noChangeArrowheads="1"/>
          </p:cNvSpPr>
          <p:nvPr>
            <p:ph type="dt" sz="half" idx="10"/>
          </p:nvPr>
        </p:nvSpPr>
        <p:spPr/>
        <p:txBody>
          <a:bodyPr/>
          <a:lstStyle>
            <a:lvl1pPr>
              <a:defRPr/>
            </a:lvl1pPr>
          </a:lstStyle>
          <a:p>
            <a:pPr>
              <a:defRPr/>
            </a:pPr>
            <a:endParaRPr lang="en-US"/>
          </a:p>
        </p:txBody>
      </p:sp>
      <p:sp>
        <p:nvSpPr>
          <p:cNvPr id="4" name="页脚占位符 18"/>
          <p:cNvSpPr>
            <a:spLocks noGrp="1" noChangeArrowheads="1"/>
          </p:cNvSpPr>
          <p:nvPr>
            <p:ph type="ftr" sz="quarter" idx="11"/>
          </p:nvPr>
        </p:nvSpPr>
        <p:spPr/>
        <p:txBody>
          <a:bodyPr/>
          <a:lstStyle>
            <a:lvl1pPr>
              <a:defRPr/>
            </a:lvl1pPr>
          </a:lstStyle>
          <a:p>
            <a:pPr>
              <a:defRPr/>
            </a:pPr>
            <a:endParaRPr lang="en-US"/>
          </a:p>
        </p:txBody>
      </p:sp>
      <p:sp>
        <p:nvSpPr>
          <p:cNvPr id="5" name="灯片编号占位符 26"/>
          <p:cNvSpPr>
            <a:spLocks noGrp="1" noChangeArrowheads="1"/>
          </p:cNvSpPr>
          <p:nvPr>
            <p:ph type="sldNum" sz="quarter" idx="12"/>
          </p:nvPr>
        </p:nvSpPr>
        <p:spPr/>
        <p:txBody>
          <a:bodyPr/>
          <a:lstStyle>
            <a:lvl1pPr>
              <a:defRPr/>
            </a:lvl1pPr>
          </a:lstStyle>
          <a:p>
            <a:pPr>
              <a:defRPr/>
            </a:pPr>
            <a:fld id="{23746226-A3F4-4525-9ED6-AA8E8DBE329A}" type="slidenum">
              <a:rPr lang="zh-CN" altLang="en-US"/>
            </a:fld>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4"/>
          <p:cNvSpPr>
            <a:spLocks noGrp="1" noChangeArrowheads="1"/>
          </p:cNvSpPr>
          <p:nvPr>
            <p:ph type="dt" sz="half" idx="10"/>
          </p:nvPr>
        </p:nvSpPr>
        <p:spPr/>
        <p:txBody>
          <a:bodyPr/>
          <a:lstStyle>
            <a:lvl1pPr>
              <a:defRPr/>
            </a:lvl1pPr>
          </a:lstStyle>
          <a:p>
            <a:pPr>
              <a:defRPr/>
            </a:pPr>
            <a:endParaRPr lang="en-US"/>
          </a:p>
        </p:txBody>
      </p:sp>
      <p:sp>
        <p:nvSpPr>
          <p:cNvPr id="8" name="页脚占位符 5"/>
          <p:cNvSpPr>
            <a:spLocks noGrp="1" noChangeArrowheads="1"/>
          </p:cNvSpPr>
          <p:nvPr>
            <p:ph type="ftr" sz="quarter" idx="11"/>
          </p:nvPr>
        </p:nvSpPr>
        <p:spPr/>
        <p:txBody>
          <a:bodyPr/>
          <a:lstStyle>
            <a:lvl1pPr>
              <a:defRPr/>
            </a:lvl1pPr>
          </a:lstStyle>
          <a:p>
            <a:pPr>
              <a:defRPr/>
            </a:pPr>
            <a:endParaRPr lang="en-US"/>
          </a:p>
        </p:txBody>
      </p:sp>
      <p:sp>
        <p:nvSpPr>
          <p:cNvPr id="9" name="灯片编号占位符 6"/>
          <p:cNvSpPr>
            <a:spLocks noGrp="1" noChangeArrowheads="1"/>
          </p:cNvSpPr>
          <p:nvPr>
            <p:ph type="sldNum" sz="quarter" idx="12"/>
          </p:nvPr>
        </p:nvSpPr>
        <p:spPr/>
        <p:txBody>
          <a:bodyPr/>
          <a:lstStyle>
            <a:lvl1pPr>
              <a:defRPr/>
            </a:lvl1pPr>
          </a:lstStyle>
          <a:p>
            <a:pPr>
              <a:defRPr/>
            </a:pPr>
            <a:fld id="{EF2B0AAC-1CC5-435F-BD8E-B2F47C7531EC}" type="slidenum">
              <a:rPr lang="zh-CN" altLang="en-US"/>
            </a:fld>
            <a:endParaRPr 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4"/>
          <p:cNvSpPr>
            <a:spLocks noGrp="1" noChangeArrowheads="1"/>
          </p:cNvSpPr>
          <p:nvPr>
            <p:ph type="dt" sz="half" idx="10"/>
          </p:nvPr>
        </p:nvSpPr>
        <p:spPr/>
        <p:txBody>
          <a:bodyPr/>
          <a:lstStyle>
            <a:lvl1pPr>
              <a:defRPr/>
            </a:lvl1pPr>
          </a:lstStyle>
          <a:p>
            <a:pPr>
              <a:defRPr/>
            </a:pPr>
            <a:endParaRPr lang="en-US"/>
          </a:p>
        </p:txBody>
      </p:sp>
      <p:sp>
        <p:nvSpPr>
          <p:cNvPr id="4" name="页脚占位符 5"/>
          <p:cNvSpPr>
            <a:spLocks noGrp="1" noChangeArrowheads="1"/>
          </p:cNvSpPr>
          <p:nvPr>
            <p:ph type="ftr" sz="quarter" idx="11"/>
          </p:nvPr>
        </p:nvSpPr>
        <p:spPr/>
        <p:txBody>
          <a:bodyPr/>
          <a:lstStyle>
            <a:lvl1pPr>
              <a:defRPr/>
            </a:lvl1pPr>
          </a:lstStyle>
          <a:p>
            <a:pPr>
              <a:defRPr/>
            </a:pPr>
            <a:endParaRPr lang="en-US"/>
          </a:p>
        </p:txBody>
      </p:sp>
      <p:sp>
        <p:nvSpPr>
          <p:cNvPr id="5" name="灯片编号占位符 6"/>
          <p:cNvSpPr>
            <a:spLocks noGrp="1" noChangeArrowheads="1"/>
          </p:cNvSpPr>
          <p:nvPr>
            <p:ph type="sldNum" sz="quarter" idx="12"/>
          </p:nvPr>
        </p:nvSpPr>
        <p:spPr/>
        <p:txBody>
          <a:bodyPr/>
          <a:lstStyle>
            <a:lvl1pPr>
              <a:defRPr/>
            </a:lvl1pPr>
          </a:lstStyle>
          <a:p>
            <a:pPr>
              <a:defRPr/>
            </a:pPr>
            <a:fld id="{C9733B98-7E02-4DAE-BC8B-79D347A6286E}" type="slidenum">
              <a:rPr lang="zh-CN" altLang="en-US"/>
            </a:fld>
            <a:endParaRPr 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4"/>
          <p:cNvSpPr>
            <a:spLocks noGrp="1" noChangeArrowheads="1"/>
          </p:cNvSpPr>
          <p:nvPr>
            <p:ph type="dt" sz="half" idx="10"/>
          </p:nvPr>
        </p:nvSpPr>
        <p:spPr/>
        <p:txBody>
          <a:bodyPr/>
          <a:lstStyle>
            <a:lvl1pPr>
              <a:defRPr/>
            </a:lvl1pPr>
          </a:lstStyle>
          <a:p>
            <a:pPr>
              <a:defRPr/>
            </a:pPr>
            <a:endParaRPr lang="en-US"/>
          </a:p>
        </p:txBody>
      </p:sp>
      <p:sp>
        <p:nvSpPr>
          <p:cNvPr id="3" name="页脚占位符 5"/>
          <p:cNvSpPr>
            <a:spLocks noGrp="1" noChangeArrowheads="1"/>
          </p:cNvSpPr>
          <p:nvPr>
            <p:ph type="ftr" sz="quarter" idx="11"/>
          </p:nvPr>
        </p:nvSpPr>
        <p:spPr/>
        <p:txBody>
          <a:bodyPr/>
          <a:lstStyle>
            <a:lvl1pPr>
              <a:defRPr/>
            </a:lvl1pPr>
          </a:lstStyle>
          <a:p>
            <a:pPr>
              <a:defRPr/>
            </a:pPr>
            <a:endParaRPr lang="en-US"/>
          </a:p>
        </p:txBody>
      </p:sp>
      <p:sp>
        <p:nvSpPr>
          <p:cNvPr id="4" name="灯片编号占位符 6"/>
          <p:cNvSpPr>
            <a:spLocks noGrp="1" noChangeArrowheads="1"/>
          </p:cNvSpPr>
          <p:nvPr>
            <p:ph type="sldNum" sz="quarter" idx="12"/>
          </p:nvPr>
        </p:nvSpPr>
        <p:spPr/>
        <p:txBody>
          <a:bodyPr/>
          <a:lstStyle>
            <a:lvl1pPr>
              <a:defRPr/>
            </a:lvl1pPr>
          </a:lstStyle>
          <a:p>
            <a:pPr>
              <a:defRPr/>
            </a:pPr>
            <a:fld id="{32E0CB8F-874E-41C0-BD19-B8F234B3F67E}" type="slidenum">
              <a:rPr lang="zh-CN" altLang="en-US"/>
            </a:fld>
            <a:endParaRPr 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noChangeArrowheads="1"/>
          </p:cNvSpPr>
          <p:nvPr>
            <p:ph type="dt" sz="half" idx="10"/>
          </p:nvPr>
        </p:nvSpPr>
        <p:spPr/>
        <p:txBody>
          <a:bodyPr/>
          <a:lstStyle>
            <a:lvl1pPr>
              <a:defRPr/>
            </a:lvl1pPr>
          </a:lstStyle>
          <a:p>
            <a:pPr>
              <a:defRPr/>
            </a:pPr>
            <a:endParaRPr lang="en-US"/>
          </a:p>
        </p:txBody>
      </p:sp>
      <p:sp>
        <p:nvSpPr>
          <p:cNvPr id="6" name="页脚占位符 5"/>
          <p:cNvSpPr>
            <a:spLocks noGrp="1" noChangeArrowheads="1"/>
          </p:cNvSpPr>
          <p:nvPr>
            <p:ph type="ftr" sz="quarter" idx="11"/>
          </p:nvPr>
        </p:nvSpPr>
        <p:spPr/>
        <p:txBody>
          <a:bodyPr/>
          <a:lstStyle>
            <a:lvl1pPr>
              <a:defRPr/>
            </a:lvl1pPr>
          </a:lstStyle>
          <a:p>
            <a:pPr>
              <a:defRPr/>
            </a:pPr>
            <a:endParaRPr lang="en-US"/>
          </a:p>
        </p:txBody>
      </p:sp>
      <p:sp>
        <p:nvSpPr>
          <p:cNvPr id="7" name="灯片编号占位符 6"/>
          <p:cNvSpPr>
            <a:spLocks noGrp="1" noChangeArrowheads="1"/>
          </p:cNvSpPr>
          <p:nvPr>
            <p:ph type="sldNum" sz="quarter" idx="12"/>
          </p:nvPr>
        </p:nvSpPr>
        <p:spPr/>
        <p:txBody>
          <a:bodyPr/>
          <a:lstStyle>
            <a:lvl1pPr>
              <a:defRPr/>
            </a:lvl1pPr>
          </a:lstStyle>
          <a:p>
            <a:pPr>
              <a:defRPr/>
            </a:pPr>
            <a:fld id="{D53B03C0-81F0-4A95-8E52-BE4136833568}" type="slidenum">
              <a:rPr lang="zh-CN" altLang="en-US"/>
            </a:fld>
            <a:endParaRPr 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noChangeArrowheads="1"/>
          </p:cNvSpPr>
          <p:nvPr>
            <p:ph type="dt" sz="half" idx="10"/>
          </p:nvPr>
        </p:nvSpPr>
        <p:spPr/>
        <p:txBody>
          <a:bodyPr/>
          <a:lstStyle>
            <a:lvl1pPr>
              <a:defRPr/>
            </a:lvl1pPr>
          </a:lstStyle>
          <a:p>
            <a:pPr>
              <a:defRPr/>
            </a:pPr>
            <a:endParaRPr lang="en-US"/>
          </a:p>
        </p:txBody>
      </p:sp>
      <p:sp>
        <p:nvSpPr>
          <p:cNvPr id="6" name="页脚占位符 5"/>
          <p:cNvSpPr>
            <a:spLocks noGrp="1" noChangeArrowheads="1"/>
          </p:cNvSpPr>
          <p:nvPr>
            <p:ph type="ftr" sz="quarter" idx="11"/>
          </p:nvPr>
        </p:nvSpPr>
        <p:spPr/>
        <p:txBody>
          <a:bodyPr/>
          <a:lstStyle>
            <a:lvl1pPr>
              <a:defRPr/>
            </a:lvl1pPr>
          </a:lstStyle>
          <a:p>
            <a:pPr>
              <a:defRPr/>
            </a:pPr>
            <a:endParaRPr lang="en-US"/>
          </a:p>
        </p:txBody>
      </p:sp>
      <p:sp>
        <p:nvSpPr>
          <p:cNvPr id="7" name="灯片编号占位符 6"/>
          <p:cNvSpPr>
            <a:spLocks noGrp="1" noChangeArrowheads="1"/>
          </p:cNvSpPr>
          <p:nvPr>
            <p:ph type="sldNum" sz="quarter" idx="12"/>
          </p:nvPr>
        </p:nvSpPr>
        <p:spPr/>
        <p:txBody>
          <a:bodyPr/>
          <a:lstStyle>
            <a:lvl1pPr>
              <a:defRPr/>
            </a:lvl1pPr>
          </a:lstStyle>
          <a:p>
            <a:pPr>
              <a:defRPr/>
            </a:pPr>
            <a:fld id="{560D8EB2-4286-4546-AF94-0CECE58C6D14}" type="slidenum">
              <a:rPr lang="zh-CN" altLang="en-US"/>
            </a:fld>
            <a:endParaRPr 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4"/>
          <p:cNvSpPr>
            <a:spLocks noGrp="1" noChangeArrowheads="1"/>
          </p:cNvSpPr>
          <p:nvPr>
            <p:ph type="dt" sz="half" idx="10"/>
          </p:nvPr>
        </p:nvSpPr>
        <p:spPr/>
        <p:txBody>
          <a:bodyPr/>
          <a:lstStyle>
            <a:lvl1pPr>
              <a:defRPr/>
            </a:lvl1pPr>
          </a:lstStyle>
          <a:p>
            <a:pPr>
              <a:defRPr/>
            </a:pPr>
            <a:endParaRPr lang="en-US"/>
          </a:p>
        </p:txBody>
      </p:sp>
      <p:sp>
        <p:nvSpPr>
          <p:cNvPr id="5" name="页脚占位符 5"/>
          <p:cNvSpPr>
            <a:spLocks noGrp="1" noChangeArrowheads="1"/>
          </p:cNvSpPr>
          <p:nvPr>
            <p:ph type="ftr" sz="quarter" idx="11"/>
          </p:nvPr>
        </p:nvSpPr>
        <p:spPr/>
        <p:txBody>
          <a:bodyPr/>
          <a:lstStyle>
            <a:lvl1pPr>
              <a:defRPr/>
            </a:lvl1pPr>
          </a:lstStyle>
          <a:p>
            <a:pPr>
              <a:defRPr/>
            </a:pPr>
            <a:endParaRPr lang="en-US"/>
          </a:p>
        </p:txBody>
      </p:sp>
      <p:sp>
        <p:nvSpPr>
          <p:cNvPr id="6" name="灯片编号占位符 6"/>
          <p:cNvSpPr>
            <a:spLocks noGrp="1" noChangeArrowheads="1"/>
          </p:cNvSpPr>
          <p:nvPr>
            <p:ph type="sldNum" sz="quarter" idx="12"/>
          </p:nvPr>
        </p:nvSpPr>
        <p:spPr/>
        <p:txBody>
          <a:bodyPr/>
          <a:lstStyle>
            <a:lvl1pPr>
              <a:defRPr/>
            </a:lvl1pPr>
          </a:lstStyle>
          <a:p>
            <a:pPr>
              <a:defRPr/>
            </a:pPr>
            <a:fld id="{B71EECF6-EC9F-4E69-9DCE-832BDD5574DD}" type="slidenum">
              <a:rPr lang="zh-CN" altLang="en-US"/>
            </a:fld>
            <a:endParaRPr 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73246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732462"/>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4"/>
          <p:cNvSpPr>
            <a:spLocks noGrp="1" noChangeArrowheads="1"/>
          </p:cNvSpPr>
          <p:nvPr>
            <p:ph type="dt" sz="half" idx="10"/>
          </p:nvPr>
        </p:nvSpPr>
        <p:spPr/>
        <p:txBody>
          <a:bodyPr/>
          <a:lstStyle>
            <a:lvl1pPr>
              <a:defRPr/>
            </a:lvl1pPr>
          </a:lstStyle>
          <a:p>
            <a:pPr>
              <a:defRPr/>
            </a:pPr>
            <a:endParaRPr lang="en-US"/>
          </a:p>
        </p:txBody>
      </p:sp>
      <p:sp>
        <p:nvSpPr>
          <p:cNvPr id="5" name="页脚占位符 5"/>
          <p:cNvSpPr>
            <a:spLocks noGrp="1" noChangeArrowheads="1"/>
          </p:cNvSpPr>
          <p:nvPr>
            <p:ph type="ftr" sz="quarter" idx="11"/>
          </p:nvPr>
        </p:nvSpPr>
        <p:spPr/>
        <p:txBody>
          <a:bodyPr/>
          <a:lstStyle>
            <a:lvl1pPr>
              <a:defRPr/>
            </a:lvl1pPr>
          </a:lstStyle>
          <a:p>
            <a:pPr>
              <a:defRPr/>
            </a:pPr>
            <a:endParaRPr lang="en-US"/>
          </a:p>
        </p:txBody>
      </p:sp>
      <p:sp>
        <p:nvSpPr>
          <p:cNvPr id="6" name="灯片编号占位符 6"/>
          <p:cNvSpPr>
            <a:spLocks noGrp="1" noChangeArrowheads="1"/>
          </p:cNvSpPr>
          <p:nvPr>
            <p:ph type="sldNum" sz="quarter" idx="12"/>
          </p:nvPr>
        </p:nvSpPr>
        <p:spPr/>
        <p:txBody>
          <a:bodyPr/>
          <a:lstStyle>
            <a:lvl1pPr>
              <a:defRPr/>
            </a:lvl1pPr>
          </a:lstStyle>
          <a:p>
            <a:pPr>
              <a:defRPr/>
            </a:pPr>
            <a:fld id="{401C8373-69CF-4356-B64B-C139A79D0769}" type="slidenum">
              <a:rPr lang="zh-CN" altLang="en-US"/>
            </a:fld>
            <a:endParaRPr 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4"/>
          <p:cNvSpPr>
            <a:spLocks noGrp="1" noChangeArrowheads="1"/>
          </p:cNvSpPr>
          <p:nvPr>
            <p:ph type="dt" sz="half" idx="10"/>
          </p:nvPr>
        </p:nvSpPr>
        <p:spPr/>
        <p:txBody>
          <a:bodyPr/>
          <a:lstStyle>
            <a:lvl1pPr>
              <a:defRPr/>
            </a:lvl1pPr>
          </a:lstStyle>
          <a:p>
            <a:pPr>
              <a:defRPr/>
            </a:pPr>
            <a:endParaRPr lang="en-US"/>
          </a:p>
        </p:txBody>
      </p:sp>
      <p:sp>
        <p:nvSpPr>
          <p:cNvPr id="5" name="页脚占位符 5"/>
          <p:cNvSpPr>
            <a:spLocks noGrp="1" noChangeArrowheads="1"/>
          </p:cNvSpPr>
          <p:nvPr>
            <p:ph type="ftr" sz="quarter" idx="11"/>
          </p:nvPr>
        </p:nvSpPr>
        <p:spPr/>
        <p:txBody>
          <a:bodyPr/>
          <a:lstStyle>
            <a:lvl1pPr>
              <a:defRPr/>
            </a:lvl1pPr>
          </a:lstStyle>
          <a:p>
            <a:pPr>
              <a:defRPr/>
            </a:pPr>
            <a:endParaRPr lang="en-US"/>
          </a:p>
        </p:txBody>
      </p:sp>
      <p:sp>
        <p:nvSpPr>
          <p:cNvPr id="6" name="灯片编号占位符 6"/>
          <p:cNvSpPr>
            <a:spLocks noGrp="1" noChangeArrowheads="1"/>
          </p:cNvSpPr>
          <p:nvPr>
            <p:ph type="sldNum" sz="quarter" idx="12"/>
          </p:nvPr>
        </p:nvSpPr>
        <p:spPr/>
        <p:txBody>
          <a:bodyPr/>
          <a:lstStyle>
            <a:lvl1pPr>
              <a:defRPr/>
            </a:lvl1pPr>
          </a:lstStyle>
          <a:p>
            <a:pPr>
              <a:defRPr/>
            </a:pPr>
            <a:fld id="{EBEE321D-803D-4348-A6D9-5CC9025873D9}" type="slidenum">
              <a:rPr lang="zh-CN" altLang="en-US"/>
            </a:fld>
            <a:endParaRPr 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4"/>
          <p:cNvSpPr>
            <a:spLocks noGrp="1" noChangeArrowheads="1"/>
          </p:cNvSpPr>
          <p:nvPr>
            <p:ph type="dt" sz="half" idx="10"/>
          </p:nvPr>
        </p:nvSpPr>
        <p:spPr/>
        <p:txBody>
          <a:bodyPr/>
          <a:lstStyle>
            <a:lvl1pPr>
              <a:defRPr/>
            </a:lvl1pPr>
          </a:lstStyle>
          <a:p>
            <a:pPr>
              <a:defRPr/>
            </a:pPr>
            <a:endParaRPr lang="en-US"/>
          </a:p>
        </p:txBody>
      </p:sp>
      <p:sp>
        <p:nvSpPr>
          <p:cNvPr id="5" name="页脚占位符 5"/>
          <p:cNvSpPr>
            <a:spLocks noGrp="1" noChangeArrowheads="1"/>
          </p:cNvSpPr>
          <p:nvPr>
            <p:ph type="ftr" sz="quarter" idx="11"/>
          </p:nvPr>
        </p:nvSpPr>
        <p:spPr/>
        <p:txBody>
          <a:bodyPr/>
          <a:lstStyle>
            <a:lvl1pPr>
              <a:defRPr/>
            </a:lvl1pPr>
          </a:lstStyle>
          <a:p>
            <a:pPr>
              <a:defRPr/>
            </a:pPr>
            <a:endParaRPr lang="en-US"/>
          </a:p>
        </p:txBody>
      </p:sp>
      <p:sp>
        <p:nvSpPr>
          <p:cNvPr id="6" name="灯片编号占位符 6"/>
          <p:cNvSpPr>
            <a:spLocks noGrp="1" noChangeArrowheads="1"/>
          </p:cNvSpPr>
          <p:nvPr>
            <p:ph type="sldNum" sz="quarter" idx="12"/>
          </p:nvPr>
        </p:nvSpPr>
        <p:spPr/>
        <p:txBody>
          <a:bodyPr/>
          <a:lstStyle>
            <a:lvl1pPr>
              <a:defRPr/>
            </a:lvl1pPr>
          </a:lstStyle>
          <a:p>
            <a:pPr>
              <a:defRPr/>
            </a:pPr>
            <a:fld id="{E7457C31-2EE9-49E9-920C-3F27AAC273B3}" type="slidenum">
              <a:rPr lang="zh-CN" altLang="en-US"/>
            </a:fld>
            <a:endParaRPr 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4"/>
          <p:cNvSpPr>
            <a:spLocks noGrp="1" noChangeArrowheads="1"/>
          </p:cNvSpPr>
          <p:nvPr>
            <p:ph type="dt" sz="half" idx="10"/>
          </p:nvPr>
        </p:nvSpPr>
        <p:spPr/>
        <p:txBody>
          <a:bodyPr/>
          <a:lstStyle>
            <a:lvl1pPr>
              <a:defRPr/>
            </a:lvl1pPr>
          </a:lstStyle>
          <a:p>
            <a:pPr>
              <a:defRPr/>
            </a:pPr>
            <a:endParaRPr lang="en-US"/>
          </a:p>
        </p:txBody>
      </p:sp>
      <p:sp>
        <p:nvSpPr>
          <p:cNvPr id="5" name="页脚占位符 5"/>
          <p:cNvSpPr>
            <a:spLocks noGrp="1" noChangeArrowheads="1"/>
          </p:cNvSpPr>
          <p:nvPr>
            <p:ph type="ftr" sz="quarter" idx="11"/>
          </p:nvPr>
        </p:nvSpPr>
        <p:spPr/>
        <p:txBody>
          <a:bodyPr/>
          <a:lstStyle>
            <a:lvl1pPr>
              <a:defRPr/>
            </a:lvl1pPr>
          </a:lstStyle>
          <a:p>
            <a:pPr>
              <a:defRPr/>
            </a:pPr>
            <a:endParaRPr lang="en-US"/>
          </a:p>
        </p:txBody>
      </p:sp>
      <p:sp>
        <p:nvSpPr>
          <p:cNvPr id="6" name="灯片编号占位符 6"/>
          <p:cNvSpPr>
            <a:spLocks noGrp="1" noChangeArrowheads="1"/>
          </p:cNvSpPr>
          <p:nvPr>
            <p:ph type="sldNum" sz="quarter" idx="12"/>
          </p:nvPr>
        </p:nvSpPr>
        <p:spPr/>
        <p:txBody>
          <a:bodyPr/>
          <a:lstStyle>
            <a:lvl1pPr>
              <a:defRPr/>
            </a:lvl1pPr>
          </a:lstStyle>
          <a:p>
            <a:pPr>
              <a:defRPr/>
            </a:pPr>
            <a:fld id="{35D283BD-34CB-4B19-82D6-D4041A981B98}" type="slidenum">
              <a:rPr lang="zh-CN" altLang="en-US"/>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29"/>
          <p:cNvSpPr>
            <a:spLocks noGrp="1" noChangeArrowheads="1"/>
          </p:cNvSpPr>
          <p:nvPr>
            <p:ph type="dt" sz="half" idx="10"/>
          </p:nvPr>
        </p:nvSpPr>
        <p:spPr/>
        <p:txBody>
          <a:bodyPr/>
          <a:lstStyle>
            <a:lvl1pPr>
              <a:defRPr/>
            </a:lvl1pPr>
          </a:lstStyle>
          <a:p>
            <a:pPr>
              <a:defRPr/>
            </a:pPr>
            <a:endParaRPr lang="en-US"/>
          </a:p>
        </p:txBody>
      </p:sp>
      <p:sp>
        <p:nvSpPr>
          <p:cNvPr id="3" name="页脚占位符 18"/>
          <p:cNvSpPr>
            <a:spLocks noGrp="1" noChangeArrowheads="1"/>
          </p:cNvSpPr>
          <p:nvPr>
            <p:ph type="ftr" sz="quarter" idx="11"/>
          </p:nvPr>
        </p:nvSpPr>
        <p:spPr/>
        <p:txBody>
          <a:bodyPr/>
          <a:lstStyle>
            <a:lvl1pPr>
              <a:defRPr/>
            </a:lvl1pPr>
          </a:lstStyle>
          <a:p>
            <a:pPr>
              <a:defRPr/>
            </a:pPr>
            <a:endParaRPr lang="en-US"/>
          </a:p>
        </p:txBody>
      </p:sp>
      <p:sp>
        <p:nvSpPr>
          <p:cNvPr id="4" name="灯片编号占位符 26"/>
          <p:cNvSpPr>
            <a:spLocks noGrp="1" noChangeArrowheads="1"/>
          </p:cNvSpPr>
          <p:nvPr>
            <p:ph type="sldNum" sz="quarter" idx="12"/>
          </p:nvPr>
        </p:nvSpPr>
        <p:spPr/>
        <p:txBody>
          <a:bodyPr/>
          <a:lstStyle>
            <a:lvl1pPr>
              <a:defRPr/>
            </a:lvl1pPr>
          </a:lstStyle>
          <a:p>
            <a:pPr>
              <a:defRPr/>
            </a:pPr>
            <a:fld id="{6F703B43-1083-4DDE-B858-CED16146E207}" type="slidenum">
              <a:rPr lang="zh-CN" altLang="en-US"/>
            </a:fld>
            <a:endParaRPr 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4811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4811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noChangeArrowheads="1"/>
          </p:cNvSpPr>
          <p:nvPr>
            <p:ph type="dt" sz="half" idx="10"/>
          </p:nvPr>
        </p:nvSpPr>
        <p:spPr/>
        <p:txBody>
          <a:bodyPr/>
          <a:lstStyle>
            <a:lvl1pPr>
              <a:defRPr/>
            </a:lvl1pPr>
          </a:lstStyle>
          <a:p>
            <a:pPr>
              <a:defRPr/>
            </a:pPr>
            <a:endParaRPr lang="en-US"/>
          </a:p>
        </p:txBody>
      </p:sp>
      <p:sp>
        <p:nvSpPr>
          <p:cNvPr id="6" name="页脚占位符 5"/>
          <p:cNvSpPr>
            <a:spLocks noGrp="1" noChangeArrowheads="1"/>
          </p:cNvSpPr>
          <p:nvPr>
            <p:ph type="ftr" sz="quarter" idx="11"/>
          </p:nvPr>
        </p:nvSpPr>
        <p:spPr/>
        <p:txBody>
          <a:bodyPr/>
          <a:lstStyle>
            <a:lvl1pPr>
              <a:defRPr/>
            </a:lvl1pPr>
          </a:lstStyle>
          <a:p>
            <a:pPr>
              <a:defRPr/>
            </a:pPr>
            <a:endParaRPr lang="en-US"/>
          </a:p>
        </p:txBody>
      </p:sp>
      <p:sp>
        <p:nvSpPr>
          <p:cNvPr id="7" name="灯片编号占位符 6"/>
          <p:cNvSpPr>
            <a:spLocks noGrp="1" noChangeArrowheads="1"/>
          </p:cNvSpPr>
          <p:nvPr>
            <p:ph type="sldNum" sz="quarter" idx="12"/>
          </p:nvPr>
        </p:nvSpPr>
        <p:spPr/>
        <p:txBody>
          <a:bodyPr/>
          <a:lstStyle>
            <a:lvl1pPr>
              <a:defRPr/>
            </a:lvl1pPr>
          </a:lstStyle>
          <a:p>
            <a:pPr>
              <a:defRPr/>
            </a:pPr>
            <a:fld id="{85D0DDE5-02F8-47B7-9E5C-770EF760748F}" type="slidenum">
              <a:rPr lang="zh-CN" altLang="en-US"/>
            </a:fld>
            <a:endParaRPr 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4"/>
          <p:cNvSpPr>
            <a:spLocks noGrp="1" noChangeArrowheads="1"/>
          </p:cNvSpPr>
          <p:nvPr>
            <p:ph type="dt" sz="half" idx="10"/>
          </p:nvPr>
        </p:nvSpPr>
        <p:spPr/>
        <p:txBody>
          <a:bodyPr/>
          <a:lstStyle>
            <a:lvl1pPr>
              <a:defRPr/>
            </a:lvl1pPr>
          </a:lstStyle>
          <a:p>
            <a:pPr>
              <a:defRPr/>
            </a:pPr>
            <a:endParaRPr lang="en-US"/>
          </a:p>
        </p:txBody>
      </p:sp>
      <p:sp>
        <p:nvSpPr>
          <p:cNvPr id="8" name="页脚占位符 5"/>
          <p:cNvSpPr>
            <a:spLocks noGrp="1" noChangeArrowheads="1"/>
          </p:cNvSpPr>
          <p:nvPr>
            <p:ph type="ftr" sz="quarter" idx="11"/>
          </p:nvPr>
        </p:nvSpPr>
        <p:spPr/>
        <p:txBody>
          <a:bodyPr/>
          <a:lstStyle>
            <a:lvl1pPr>
              <a:defRPr/>
            </a:lvl1pPr>
          </a:lstStyle>
          <a:p>
            <a:pPr>
              <a:defRPr/>
            </a:pPr>
            <a:endParaRPr lang="en-US"/>
          </a:p>
        </p:txBody>
      </p:sp>
      <p:sp>
        <p:nvSpPr>
          <p:cNvPr id="9" name="灯片编号占位符 6"/>
          <p:cNvSpPr>
            <a:spLocks noGrp="1" noChangeArrowheads="1"/>
          </p:cNvSpPr>
          <p:nvPr>
            <p:ph type="sldNum" sz="quarter" idx="12"/>
          </p:nvPr>
        </p:nvSpPr>
        <p:spPr/>
        <p:txBody>
          <a:bodyPr/>
          <a:lstStyle>
            <a:lvl1pPr>
              <a:defRPr/>
            </a:lvl1pPr>
          </a:lstStyle>
          <a:p>
            <a:pPr>
              <a:defRPr/>
            </a:pPr>
            <a:fld id="{D7AAF30A-FBDC-4CE7-A0E9-5322AF572781}" type="slidenum">
              <a:rPr lang="zh-CN" altLang="en-US"/>
            </a:fld>
            <a:endParaRPr 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4"/>
          <p:cNvSpPr>
            <a:spLocks noGrp="1" noChangeArrowheads="1"/>
          </p:cNvSpPr>
          <p:nvPr>
            <p:ph type="dt" sz="half" idx="10"/>
          </p:nvPr>
        </p:nvSpPr>
        <p:spPr/>
        <p:txBody>
          <a:bodyPr/>
          <a:lstStyle>
            <a:lvl1pPr>
              <a:defRPr/>
            </a:lvl1pPr>
          </a:lstStyle>
          <a:p>
            <a:pPr>
              <a:defRPr/>
            </a:pPr>
            <a:endParaRPr lang="en-US"/>
          </a:p>
        </p:txBody>
      </p:sp>
      <p:sp>
        <p:nvSpPr>
          <p:cNvPr id="4" name="页脚占位符 5"/>
          <p:cNvSpPr>
            <a:spLocks noGrp="1" noChangeArrowheads="1"/>
          </p:cNvSpPr>
          <p:nvPr>
            <p:ph type="ftr" sz="quarter" idx="11"/>
          </p:nvPr>
        </p:nvSpPr>
        <p:spPr/>
        <p:txBody>
          <a:bodyPr/>
          <a:lstStyle>
            <a:lvl1pPr>
              <a:defRPr/>
            </a:lvl1pPr>
          </a:lstStyle>
          <a:p>
            <a:pPr>
              <a:defRPr/>
            </a:pPr>
            <a:endParaRPr lang="en-US"/>
          </a:p>
        </p:txBody>
      </p:sp>
      <p:sp>
        <p:nvSpPr>
          <p:cNvPr id="5" name="灯片编号占位符 6"/>
          <p:cNvSpPr>
            <a:spLocks noGrp="1" noChangeArrowheads="1"/>
          </p:cNvSpPr>
          <p:nvPr>
            <p:ph type="sldNum" sz="quarter" idx="12"/>
          </p:nvPr>
        </p:nvSpPr>
        <p:spPr/>
        <p:txBody>
          <a:bodyPr/>
          <a:lstStyle>
            <a:lvl1pPr>
              <a:defRPr/>
            </a:lvl1pPr>
          </a:lstStyle>
          <a:p>
            <a:pPr>
              <a:defRPr/>
            </a:pPr>
            <a:fld id="{6ADF2896-E268-4018-BAF2-9EC9C1081F2C}" type="slidenum">
              <a:rPr lang="zh-CN" altLang="en-US"/>
            </a:fld>
            <a:endParaRPr 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4"/>
          <p:cNvSpPr>
            <a:spLocks noGrp="1" noChangeArrowheads="1"/>
          </p:cNvSpPr>
          <p:nvPr>
            <p:ph type="dt" sz="half" idx="10"/>
          </p:nvPr>
        </p:nvSpPr>
        <p:spPr/>
        <p:txBody>
          <a:bodyPr/>
          <a:lstStyle>
            <a:lvl1pPr>
              <a:defRPr/>
            </a:lvl1pPr>
          </a:lstStyle>
          <a:p>
            <a:pPr>
              <a:defRPr/>
            </a:pPr>
            <a:endParaRPr lang="en-US"/>
          </a:p>
        </p:txBody>
      </p:sp>
      <p:sp>
        <p:nvSpPr>
          <p:cNvPr id="3" name="页脚占位符 5"/>
          <p:cNvSpPr>
            <a:spLocks noGrp="1" noChangeArrowheads="1"/>
          </p:cNvSpPr>
          <p:nvPr>
            <p:ph type="ftr" sz="quarter" idx="11"/>
          </p:nvPr>
        </p:nvSpPr>
        <p:spPr/>
        <p:txBody>
          <a:bodyPr/>
          <a:lstStyle>
            <a:lvl1pPr>
              <a:defRPr/>
            </a:lvl1pPr>
          </a:lstStyle>
          <a:p>
            <a:pPr>
              <a:defRPr/>
            </a:pPr>
            <a:endParaRPr lang="en-US"/>
          </a:p>
        </p:txBody>
      </p:sp>
      <p:sp>
        <p:nvSpPr>
          <p:cNvPr id="4" name="灯片编号占位符 6"/>
          <p:cNvSpPr>
            <a:spLocks noGrp="1" noChangeArrowheads="1"/>
          </p:cNvSpPr>
          <p:nvPr>
            <p:ph type="sldNum" sz="quarter" idx="12"/>
          </p:nvPr>
        </p:nvSpPr>
        <p:spPr/>
        <p:txBody>
          <a:bodyPr/>
          <a:lstStyle>
            <a:lvl1pPr>
              <a:defRPr/>
            </a:lvl1pPr>
          </a:lstStyle>
          <a:p>
            <a:pPr>
              <a:defRPr/>
            </a:pPr>
            <a:fld id="{661C101A-884D-4871-8BAB-F1C73C707D56}" type="slidenum">
              <a:rPr lang="zh-CN" altLang="en-US"/>
            </a:fld>
            <a:endParaRPr 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noChangeArrowheads="1"/>
          </p:cNvSpPr>
          <p:nvPr>
            <p:ph type="dt" sz="half" idx="10"/>
          </p:nvPr>
        </p:nvSpPr>
        <p:spPr/>
        <p:txBody>
          <a:bodyPr/>
          <a:lstStyle>
            <a:lvl1pPr>
              <a:defRPr/>
            </a:lvl1pPr>
          </a:lstStyle>
          <a:p>
            <a:pPr>
              <a:defRPr/>
            </a:pPr>
            <a:endParaRPr lang="en-US"/>
          </a:p>
        </p:txBody>
      </p:sp>
      <p:sp>
        <p:nvSpPr>
          <p:cNvPr id="6" name="页脚占位符 5"/>
          <p:cNvSpPr>
            <a:spLocks noGrp="1" noChangeArrowheads="1"/>
          </p:cNvSpPr>
          <p:nvPr>
            <p:ph type="ftr" sz="quarter" idx="11"/>
          </p:nvPr>
        </p:nvSpPr>
        <p:spPr/>
        <p:txBody>
          <a:bodyPr/>
          <a:lstStyle>
            <a:lvl1pPr>
              <a:defRPr/>
            </a:lvl1pPr>
          </a:lstStyle>
          <a:p>
            <a:pPr>
              <a:defRPr/>
            </a:pPr>
            <a:endParaRPr lang="en-US"/>
          </a:p>
        </p:txBody>
      </p:sp>
      <p:sp>
        <p:nvSpPr>
          <p:cNvPr id="7" name="灯片编号占位符 6"/>
          <p:cNvSpPr>
            <a:spLocks noGrp="1" noChangeArrowheads="1"/>
          </p:cNvSpPr>
          <p:nvPr>
            <p:ph type="sldNum" sz="quarter" idx="12"/>
          </p:nvPr>
        </p:nvSpPr>
        <p:spPr/>
        <p:txBody>
          <a:bodyPr/>
          <a:lstStyle>
            <a:lvl1pPr>
              <a:defRPr/>
            </a:lvl1pPr>
          </a:lstStyle>
          <a:p>
            <a:pPr>
              <a:defRPr/>
            </a:pPr>
            <a:fld id="{05B43EBB-B480-498A-A4CC-E4DEA46AEAD3}" type="slidenum">
              <a:rPr lang="zh-CN" altLang="en-US"/>
            </a:fld>
            <a:endParaRPr 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noChangeArrowheads="1"/>
          </p:cNvSpPr>
          <p:nvPr>
            <p:ph type="dt" sz="half" idx="10"/>
          </p:nvPr>
        </p:nvSpPr>
        <p:spPr/>
        <p:txBody>
          <a:bodyPr/>
          <a:lstStyle>
            <a:lvl1pPr>
              <a:defRPr/>
            </a:lvl1pPr>
          </a:lstStyle>
          <a:p>
            <a:pPr>
              <a:defRPr/>
            </a:pPr>
            <a:endParaRPr lang="en-US"/>
          </a:p>
        </p:txBody>
      </p:sp>
      <p:sp>
        <p:nvSpPr>
          <p:cNvPr id="6" name="页脚占位符 5"/>
          <p:cNvSpPr>
            <a:spLocks noGrp="1" noChangeArrowheads="1"/>
          </p:cNvSpPr>
          <p:nvPr>
            <p:ph type="ftr" sz="quarter" idx="11"/>
          </p:nvPr>
        </p:nvSpPr>
        <p:spPr/>
        <p:txBody>
          <a:bodyPr/>
          <a:lstStyle>
            <a:lvl1pPr>
              <a:defRPr/>
            </a:lvl1pPr>
          </a:lstStyle>
          <a:p>
            <a:pPr>
              <a:defRPr/>
            </a:pPr>
            <a:endParaRPr lang="en-US"/>
          </a:p>
        </p:txBody>
      </p:sp>
      <p:sp>
        <p:nvSpPr>
          <p:cNvPr id="7" name="灯片编号占位符 6"/>
          <p:cNvSpPr>
            <a:spLocks noGrp="1" noChangeArrowheads="1"/>
          </p:cNvSpPr>
          <p:nvPr>
            <p:ph type="sldNum" sz="quarter" idx="12"/>
          </p:nvPr>
        </p:nvSpPr>
        <p:spPr/>
        <p:txBody>
          <a:bodyPr/>
          <a:lstStyle>
            <a:lvl1pPr>
              <a:defRPr/>
            </a:lvl1pPr>
          </a:lstStyle>
          <a:p>
            <a:pPr>
              <a:defRPr/>
            </a:pPr>
            <a:fld id="{6ED23B5E-2D85-47F4-B7BD-7E362AA9AFFA}" type="slidenum">
              <a:rPr lang="zh-CN" altLang="en-US"/>
            </a:fld>
            <a:endParaRPr 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4"/>
          <p:cNvSpPr>
            <a:spLocks noGrp="1" noChangeArrowheads="1"/>
          </p:cNvSpPr>
          <p:nvPr>
            <p:ph type="dt" sz="half" idx="10"/>
          </p:nvPr>
        </p:nvSpPr>
        <p:spPr/>
        <p:txBody>
          <a:bodyPr/>
          <a:lstStyle>
            <a:lvl1pPr>
              <a:defRPr/>
            </a:lvl1pPr>
          </a:lstStyle>
          <a:p>
            <a:pPr>
              <a:defRPr/>
            </a:pPr>
            <a:endParaRPr lang="en-US"/>
          </a:p>
        </p:txBody>
      </p:sp>
      <p:sp>
        <p:nvSpPr>
          <p:cNvPr id="5" name="页脚占位符 5"/>
          <p:cNvSpPr>
            <a:spLocks noGrp="1" noChangeArrowheads="1"/>
          </p:cNvSpPr>
          <p:nvPr>
            <p:ph type="ftr" sz="quarter" idx="11"/>
          </p:nvPr>
        </p:nvSpPr>
        <p:spPr/>
        <p:txBody>
          <a:bodyPr/>
          <a:lstStyle>
            <a:lvl1pPr>
              <a:defRPr/>
            </a:lvl1pPr>
          </a:lstStyle>
          <a:p>
            <a:pPr>
              <a:defRPr/>
            </a:pPr>
            <a:endParaRPr lang="en-US"/>
          </a:p>
        </p:txBody>
      </p:sp>
      <p:sp>
        <p:nvSpPr>
          <p:cNvPr id="6" name="灯片编号占位符 6"/>
          <p:cNvSpPr>
            <a:spLocks noGrp="1" noChangeArrowheads="1"/>
          </p:cNvSpPr>
          <p:nvPr>
            <p:ph type="sldNum" sz="quarter" idx="12"/>
          </p:nvPr>
        </p:nvSpPr>
        <p:spPr/>
        <p:txBody>
          <a:bodyPr/>
          <a:lstStyle>
            <a:lvl1pPr>
              <a:defRPr/>
            </a:lvl1pPr>
          </a:lstStyle>
          <a:p>
            <a:pPr>
              <a:defRPr/>
            </a:pPr>
            <a:fld id="{3A701B8A-AE81-482C-9AEE-D95811D01689}" type="slidenum">
              <a:rPr lang="zh-CN" altLang="en-US"/>
            </a:fld>
            <a:endParaRPr 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73246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732462"/>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4"/>
          <p:cNvSpPr>
            <a:spLocks noGrp="1" noChangeArrowheads="1"/>
          </p:cNvSpPr>
          <p:nvPr>
            <p:ph type="dt" sz="half" idx="10"/>
          </p:nvPr>
        </p:nvSpPr>
        <p:spPr/>
        <p:txBody>
          <a:bodyPr/>
          <a:lstStyle>
            <a:lvl1pPr>
              <a:defRPr/>
            </a:lvl1pPr>
          </a:lstStyle>
          <a:p>
            <a:pPr>
              <a:defRPr/>
            </a:pPr>
            <a:endParaRPr lang="en-US"/>
          </a:p>
        </p:txBody>
      </p:sp>
      <p:sp>
        <p:nvSpPr>
          <p:cNvPr id="5" name="页脚占位符 5"/>
          <p:cNvSpPr>
            <a:spLocks noGrp="1" noChangeArrowheads="1"/>
          </p:cNvSpPr>
          <p:nvPr>
            <p:ph type="ftr" sz="quarter" idx="11"/>
          </p:nvPr>
        </p:nvSpPr>
        <p:spPr/>
        <p:txBody>
          <a:bodyPr/>
          <a:lstStyle>
            <a:lvl1pPr>
              <a:defRPr/>
            </a:lvl1pPr>
          </a:lstStyle>
          <a:p>
            <a:pPr>
              <a:defRPr/>
            </a:pPr>
            <a:endParaRPr lang="en-US"/>
          </a:p>
        </p:txBody>
      </p:sp>
      <p:sp>
        <p:nvSpPr>
          <p:cNvPr id="6" name="灯片编号占位符 6"/>
          <p:cNvSpPr>
            <a:spLocks noGrp="1" noChangeArrowheads="1"/>
          </p:cNvSpPr>
          <p:nvPr>
            <p:ph type="sldNum" sz="quarter" idx="12"/>
          </p:nvPr>
        </p:nvSpPr>
        <p:spPr/>
        <p:txBody>
          <a:bodyPr/>
          <a:lstStyle>
            <a:lvl1pPr>
              <a:defRPr/>
            </a:lvl1pPr>
          </a:lstStyle>
          <a:p>
            <a:pPr>
              <a:defRPr/>
            </a:pPr>
            <a:fld id="{54AE9DC0-2722-45C2-9EEF-609281E510BD}" type="slidenum">
              <a:rPr lang="zh-CN" altLang="en-US"/>
            </a:fld>
            <a:endParaRPr lang="en-US"/>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4" name="矩形 3"/>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矩形 4"/>
          <p:cNvSpPr/>
          <p:nvPr/>
        </p:nvSpPr>
        <p:spPr bwMode="auto">
          <a:xfrm>
            <a:off x="276225" y="0"/>
            <a:ext cx="104775"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矩形 5"/>
          <p:cNvSpPr/>
          <p:nvPr/>
        </p:nvSpPr>
        <p:spPr bwMode="auto">
          <a:xfrm>
            <a:off x="990600" y="0"/>
            <a:ext cx="182563"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矩形 6"/>
          <p:cNvSpPr/>
          <p:nvPr/>
        </p:nvSpPr>
        <p:spPr bwMode="auto">
          <a:xfrm>
            <a:off x="1141413" y="0"/>
            <a:ext cx="230187"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0" name="直接连接符 9"/>
          <p:cNvSpPr>
            <a:spLocks noChangeShapeType="1"/>
          </p:cNvSpPr>
          <p:nvPr/>
        </p:nvSpPr>
        <p:spPr bwMode="auto">
          <a:xfrm>
            <a:off x="106363"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a:lstStyle/>
          <a:p>
            <a:pPr>
              <a:defRPr/>
            </a:pPr>
            <a:endParaRPr lang="en-US"/>
          </a:p>
        </p:txBody>
      </p:sp>
      <p:sp>
        <p:nvSpPr>
          <p:cNvPr id="11" name="直接连接符 10"/>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a:lstStyle/>
          <a:p>
            <a:pPr>
              <a:defRPr/>
            </a:pPr>
            <a:endParaRPr lang="en-US"/>
          </a:p>
        </p:txBody>
      </p:sp>
      <p:sp>
        <p:nvSpPr>
          <p:cNvPr id="12" name="直接连接符 11"/>
          <p:cNvSpPr>
            <a:spLocks noChangeShapeType="1"/>
          </p:cNvSpPr>
          <p:nvPr/>
        </p:nvSpPr>
        <p:spPr bwMode="auto">
          <a:xfrm>
            <a:off x="854075"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a:lstStyle/>
          <a:p>
            <a:pPr>
              <a:defRPr/>
            </a:pPr>
            <a:endParaRPr lang="en-US"/>
          </a:p>
        </p:txBody>
      </p:sp>
      <p:sp>
        <p:nvSpPr>
          <p:cNvPr id="13" name="直接连接符 12"/>
          <p:cNvSpPr>
            <a:spLocks noChangeShapeType="1"/>
          </p:cNvSpPr>
          <p:nvPr/>
        </p:nvSpPr>
        <p:spPr bwMode="auto">
          <a:xfrm>
            <a:off x="172720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a:lstStyle/>
          <a:p>
            <a:pPr>
              <a:defRPr/>
            </a:pPr>
            <a:endParaRPr lang="en-US"/>
          </a:p>
        </p:txBody>
      </p:sp>
      <p:sp>
        <p:nvSpPr>
          <p:cNvPr id="14" name="直接连接符 13"/>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a:lstStyle/>
          <a:p>
            <a:pPr>
              <a:defRPr/>
            </a:pPr>
            <a:endParaRPr lang="en-US"/>
          </a:p>
        </p:txBody>
      </p:sp>
      <p:sp>
        <p:nvSpPr>
          <p:cNvPr id="15" name="直接连接符 14"/>
          <p:cNvSpPr>
            <a:spLocks noChangeShapeType="1"/>
          </p:cNvSpPr>
          <p:nvPr/>
        </p:nvSpPr>
        <p:spPr bwMode="auto">
          <a:xfrm>
            <a:off x="9113838"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a:defRPr/>
            </a:pPr>
            <a:endParaRPr lang="en-US"/>
          </a:p>
        </p:txBody>
      </p:sp>
      <p:sp>
        <p:nvSpPr>
          <p:cNvPr id="16" name="矩形 15"/>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7" name="椭圆 16"/>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8" name="椭圆 17"/>
          <p:cNvSpPr/>
          <p:nvPr/>
        </p:nvSpPr>
        <p:spPr bwMode="auto">
          <a:xfrm>
            <a:off x="1309688" y="4867275"/>
            <a:ext cx="641350" cy="64135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9" name="椭圆 18"/>
          <p:cNvSpPr/>
          <p:nvPr/>
        </p:nvSpPr>
        <p:spPr bwMode="auto">
          <a:xfrm>
            <a:off x="1090613" y="5500688"/>
            <a:ext cx="138112" cy="1365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20" name="椭圆 19"/>
          <p:cNvSpPr/>
          <p:nvPr/>
        </p:nvSpPr>
        <p:spPr bwMode="auto">
          <a:xfrm>
            <a:off x="1663700" y="5788025"/>
            <a:ext cx="274638" cy="27463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21" name="椭圆 20"/>
          <p:cNvSpPr/>
          <p:nvPr/>
        </p:nvSpPr>
        <p:spPr>
          <a:xfrm>
            <a:off x="1905000" y="4495800"/>
            <a:ext cx="365125" cy="365125"/>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8" name="标题 7"/>
          <p:cNvSpPr>
            <a:spLocks noGrp="1"/>
          </p:cNvSpPr>
          <p:nvPr>
            <p:ph type="ctrTitle"/>
          </p:nvPr>
        </p:nvSpPr>
        <p:spPr>
          <a:xfrm>
            <a:off x="2286000" y="3124200"/>
            <a:ext cx="6172200" cy="1894362"/>
          </a:xfrm>
        </p:spPr>
        <p:txBody>
          <a:bodyPr/>
          <a:lstStyle>
            <a:lvl1pPr>
              <a:defRPr b="1"/>
            </a:lvl1pPr>
          </a:lstStyle>
          <a:p>
            <a:r>
              <a:rPr lang="zh-CN" altLang="en-US" smtClean="0"/>
              <a:t>单击此处编辑母版标题样式</a:t>
            </a:r>
            <a:endParaRPr lang="en-US"/>
          </a:p>
        </p:txBody>
      </p:sp>
      <p:sp>
        <p:nvSpPr>
          <p:cNvPr id="9" name="副标题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smtClean="0"/>
              <a:t>单击此处编辑母版副标题样式</a:t>
            </a:r>
            <a:endParaRPr lang="en-US"/>
          </a:p>
        </p:txBody>
      </p:sp>
      <p:sp>
        <p:nvSpPr>
          <p:cNvPr id="22" name="日期占位符 27"/>
          <p:cNvSpPr>
            <a:spLocks noGrp="1"/>
          </p:cNvSpPr>
          <p:nvPr>
            <p:ph type="dt" sz="half" idx="10"/>
          </p:nvPr>
        </p:nvSpPr>
        <p:spPr bwMode="auto">
          <a:xfrm rot="5400000">
            <a:off x="7764463" y="1174750"/>
            <a:ext cx="2286000" cy="381000"/>
          </a:xfrm>
        </p:spPr>
        <p:txBody>
          <a:bodyPr/>
          <a:lstStyle>
            <a:lvl1pPr>
              <a:defRPr/>
            </a:lvl1pPr>
          </a:lstStyle>
          <a:p>
            <a:pPr>
              <a:defRPr/>
            </a:pPr>
            <a:endParaRPr lang="en-US"/>
          </a:p>
        </p:txBody>
      </p:sp>
      <p:sp>
        <p:nvSpPr>
          <p:cNvPr id="23" name="页脚占位符 16"/>
          <p:cNvSpPr>
            <a:spLocks noGrp="1"/>
          </p:cNvSpPr>
          <p:nvPr>
            <p:ph type="ftr" sz="quarter" idx="11"/>
          </p:nvPr>
        </p:nvSpPr>
        <p:spPr bwMode="auto">
          <a:xfrm rot="5400000">
            <a:off x="7077076" y="4181475"/>
            <a:ext cx="3657600" cy="384175"/>
          </a:xfrm>
        </p:spPr>
        <p:txBody>
          <a:bodyPr/>
          <a:lstStyle>
            <a:lvl1pPr>
              <a:defRPr/>
            </a:lvl1pPr>
          </a:lstStyle>
          <a:p>
            <a:pPr>
              <a:defRPr/>
            </a:pPr>
            <a:endParaRPr lang="en-US"/>
          </a:p>
        </p:txBody>
      </p:sp>
      <p:sp>
        <p:nvSpPr>
          <p:cNvPr id="24" name="灯片编号占位符 28"/>
          <p:cNvSpPr>
            <a:spLocks noGrp="1"/>
          </p:cNvSpPr>
          <p:nvPr>
            <p:ph type="sldNum" sz="quarter" idx="12"/>
          </p:nvPr>
        </p:nvSpPr>
        <p:spPr bwMode="auto">
          <a:xfrm>
            <a:off x="1325563" y="4929188"/>
            <a:ext cx="609600" cy="517525"/>
          </a:xfrm>
        </p:spPr>
        <p:txBody>
          <a:bodyPr/>
          <a:lstStyle>
            <a:lvl1pPr>
              <a:defRPr/>
            </a:lvl1pPr>
          </a:lstStyle>
          <a:p>
            <a:pPr>
              <a:defRPr/>
            </a:pPr>
            <a:fld id="{FF8E2F30-E4D0-4D25-A513-337C1C3F7081}" type="slidenum">
              <a:rPr lang="zh-CN" altLang="en-US"/>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8" name="内容占位符 7"/>
          <p:cNvSpPr>
            <a:spLocks noGrp="1"/>
          </p:cNvSpPr>
          <p:nvPr>
            <p:ph sz="quarter" idx="1"/>
          </p:nvPr>
        </p:nvSpPr>
        <p:spPr>
          <a:xfrm>
            <a:off x="457200" y="1600200"/>
            <a:ext cx="7467600" cy="487375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日期占位符 6"/>
          <p:cNvSpPr>
            <a:spLocks noGrp="1"/>
          </p:cNvSpPr>
          <p:nvPr>
            <p:ph type="dt" sz="half" idx="10"/>
          </p:nvPr>
        </p:nvSpPr>
        <p:spPr/>
        <p:txBody>
          <a:bodyPr rtlCol="0"/>
          <a:lstStyle>
            <a:lvl1pPr>
              <a:defRPr/>
            </a:lvl1pPr>
          </a:lstStyle>
          <a:p>
            <a:pPr>
              <a:defRPr/>
            </a:pPr>
            <a:endParaRPr lang="en-US"/>
          </a:p>
        </p:txBody>
      </p:sp>
      <p:sp>
        <p:nvSpPr>
          <p:cNvPr id="5" name="灯片编号占位符 8"/>
          <p:cNvSpPr>
            <a:spLocks noGrp="1"/>
          </p:cNvSpPr>
          <p:nvPr>
            <p:ph type="sldNum" sz="quarter" idx="11"/>
          </p:nvPr>
        </p:nvSpPr>
        <p:spPr/>
        <p:txBody>
          <a:bodyPr rtlCol="0"/>
          <a:lstStyle>
            <a:lvl1pPr>
              <a:defRPr/>
            </a:lvl1pPr>
          </a:lstStyle>
          <a:p>
            <a:pPr>
              <a:defRPr/>
            </a:pPr>
            <a:fld id="{3FAE4CC0-47AF-44E0-B20D-0E1EEC93B65B}" type="slidenum">
              <a:rPr lang="zh-CN" altLang="en-US"/>
            </a:fld>
            <a:endParaRPr lang="en-US"/>
          </a:p>
        </p:txBody>
      </p:sp>
      <p:sp>
        <p:nvSpPr>
          <p:cNvPr id="6" name="页脚占位符 9"/>
          <p:cNvSpPr>
            <a:spLocks noGrp="1"/>
          </p:cNvSpPr>
          <p:nvPr>
            <p:ph type="ftr" sz="quarter" idx="12"/>
          </p:nvPr>
        </p:nvSpPr>
        <p:spPr/>
        <p:txBody>
          <a:bodyPr rtlCol="0"/>
          <a:lstStyle>
            <a:lvl1pPr>
              <a:defRPr/>
            </a:lvl1pPr>
          </a:lstStyle>
          <a:p>
            <a:pPr>
              <a:defRPr/>
            </a:pP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29"/>
          <p:cNvSpPr>
            <a:spLocks noGrp="1" noChangeArrowheads="1"/>
          </p:cNvSpPr>
          <p:nvPr>
            <p:ph type="dt" sz="half" idx="10"/>
          </p:nvPr>
        </p:nvSpPr>
        <p:spPr/>
        <p:txBody>
          <a:bodyPr/>
          <a:lstStyle>
            <a:lvl1pPr>
              <a:defRPr/>
            </a:lvl1pPr>
          </a:lstStyle>
          <a:p>
            <a:pPr>
              <a:defRPr/>
            </a:pPr>
            <a:endParaRPr lang="en-US"/>
          </a:p>
        </p:txBody>
      </p:sp>
      <p:sp>
        <p:nvSpPr>
          <p:cNvPr id="6" name="页脚占位符 18"/>
          <p:cNvSpPr>
            <a:spLocks noGrp="1" noChangeArrowheads="1"/>
          </p:cNvSpPr>
          <p:nvPr>
            <p:ph type="ftr" sz="quarter" idx="11"/>
          </p:nvPr>
        </p:nvSpPr>
        <p:spPr/>
        <p:txBody>
          <a:bodyPr/>
          <a:lstStyle>
            <a:lvl1pPr>
              <a:defRPr/>
            </a:lvl1pPr>
          </a:lstStyle>
          <a:p>
            <a:pPr>
              <a:defRPr/>
            </a:pPr>
            <a:endParaRPr lang="en-US"/>
          </a:p>
        </p:txBody>
      </p:sp>
      <p:sp>
        <p:nvSpPr>
          <p:cNvPr id="7" name="灯片编号占位符 26"/>
          <p:cNvSpPr>
            <a:spLocks noGrp="1" noChangeArrowheads="1"/>
          </p:cNvSpPr>
          <p:nvPr>
            <p:ph type="sldNum" sz="quarter" idx="12"/>
          </p:nvPr>
        </p:nvSpPr>
        <p:spPr/>
        <p:txBody>
          <a:bodyPr/>
          <a:lstStyle>
            <a:lvl1pPr>
              <a:defRPr/>
            </a:lvl1pPr>
          </a:lstStyle>
          <a:p>
            <a:pPr>
              <a:defRPr/>
            </a:pPr>
            <a:fld id="{1E1D0825-F197-4808-93AB-C1ED5A2C1C65}" type="slidenum">
              <a:rPr lang="zh-CN" altLang="en-US"/>
            </a:fld>
            <a:endParaRPr 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showMasterSp="0">
  <p:cSld name="节标题">
    <p:bg>
      <p:bgRef idx="1001">
        <a:schemeClr val="bg2"/>
      </p:bgRef>
    </p:bg>
    <p:spTree>
      <p:nvGrpSpPr>
        <p:cNvPr id="1" name=""/>
        <p:cNvGrpSpPr/>
        <p:nvPr/>
      </p:nvGrpSpPr>
      <p:grpSpPr>
        <a:xfrm>
          <a:off x="0" y="0"/>
          <a:ext cx="0" cy="0"/>
          <a:chOff x="0" y="0"/>
          <a:chExt cx="0" cy="0"/>
        </a:xfrm>
      </p:grpSpPr>
      <p:sp>
        <p:nvSpPr>
          <p:cNvPr id="4" name="矩形 3"/>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矩形 4"/>
          <p:cNvSpPr/>
          <p:nvPr/>
        </p:nvSpPr>
        <p:spPr bwMode="auto">
          <a:xfrm>
            <a:off x="276225" y="0"/>
            <a:ext cx="104775"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矩形 5"/>
          <p:cNvSpPr/>
          <p:nvPr/>
        </p:nvSpPr>
        <p:spPr bwMode="auto">
          <a:xfrm>
            <a:off x="990600" y="0"/>
            <a:ext cx="182563"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矩形 6"/>
          <p:cNvSpPr/>
          <p:nvPr/>
        </p:nvSpPr>
        <p:spPr bwMode="auto">
          <a:xfrm>
            <a:off x="1141413" y="0"/>
            <a:ext cx="230187"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直接连接符 7"/>
          <p:cNvSpPr>
            <a:spLocks noChangeShapeType="1"/>
          </p:cNvSpPr>
          <p:nvPr/>
        </p:nvSpPr>
        <p:spPr bwMode="auto">
          <a:xfrm>
            <a:off x="106363"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a:lstStyle/>
          <a:p>
            <a:pPr>
              <a:defRPr/>
            </a:pPr>
            <a:endParaRPr lang="en-US"/>
          </a:p>
        </p:txBody>
      </p:sp>
      <p:sp>
        <p:nvSpPr>
          <p:cNvPr id="9" name="直接连接符 8"/>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a:lstStyle/>
          <a:p>
            <a:pPr>
              <a:defRPr/>
            </a:pPr>
            <a:endParaRPr lang="en-US"/>
          </a:p>
        </p:txBody>
      </p:sp>
      <p:sp>
        <p:nvSpPr>
          <p:cNvPr id="10" name="直接连接符 9"/>
          <p:cNvSpPr>
            <a:spLocks noChangeShapeType="1"/>
          </p:cNvSpPr>
          <p:nvPr/>
        </p:nvSpPr>
        <p:spPr bwMode="auto">
          <a:xfrm>
            <a:off x="854075"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a:lstStyle/>
          <a:p>
            <a:pPr>
              <a:defRPr/>
            </a:pPr>
            <a:endParaRPr lang="en-US"/>
          </a:p>
        </p:txBody>
      </p:sp>
      <p:sp>
        <p:nvSpPr>
          <p:cNvPr id="11" name="直接连接符 10"/>
          <p:cNvSpPr>
            <a:spLocks noChangeShapeType="1"/>
          </p:cNvSpPr>
          <p:nvPr/>
        </p:nvSpPr>
        <p:spPr bwMode="auto">
          <a:xfrm>
            <a:off x="172720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a:lstStyle/>
          <a:p>
            <a:pPr>
              <a:defRPr/>
            </a:pPr>
            <a:endParaRPr lang="en-US"/>
          </a:p>
        </p:txBody>
      </p:sp>
      <p:sp>
        <p:nvSpPr>
          <p:cNvPr id="12" name="直接连接符 11"/>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a:lstStyle/>
          <a:p>
            <a:pPr>
              <a:defRPr/>
            </a:pPr>
            <a:endParaRPr lang="en-US"/>
          </a:p>
        </p:txBody>
      </p:sp>
      <p:sp>
        <p:nvSpPr>
          <p:cNvPr id="13" name="矩形 12"/>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4" name="椭圆 13"/>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5" name="椭圆 14"/>
          <p:cNvSpPr/>
          <p:nvPr/>
        </p:nvSpPr>
        <p:spPr bwMode="auto">
          <a:xfrm>
            <a:off x="1323975" y="4867275"/>
            <a:ext cx="642938" cy="64135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6" name="椭圆 15"/>
          <p:cNvSpPr/>
          <p:nvPr/>
        </p:nvSpPr>
        <p:spPr bwMode="auto">
          <a:xfrm>
            <a:off x="1090613" y="5500688"/>
            <a:ext cx="138112" cy="1365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7" name="椭圆 16"/>
          <p:cNvSpPr/>
          <p:nvPr/>
        </p:nvSpPr>
        <p:spPr bwMode="auto">
          <a:xfrm>
            <a:off x="1663700" y="5791200"/>
            <a:ext cx="274638" cy="27463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8" name="椭圆 17"/>
          <p:cNvSpPr/>
          <p:nvPr/>
        </p:nvSpPr>
        <p:spPr bwMode="auto">
          <a:xfrm>
            <a:off x="1879600" y="4479925"/>
            <a:ext cx="365125" cy="365125"/>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19" name="直接连接符 18"/>
          <p:cNvSpPr>
            <a:spLocks noChangeShapeType="1"/>
          </p:cNvSpPr>
          <p:nvPr/>
        </p:nvSpPr>
        <p:spPr bwMode="auto">
          <a:xfrm>
            <a:off x="9097963"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a:defRPr/>
            </a:pPr>
            <a:endParaRPr lang="en-US"/>
          </a:p>
        </p:txBody>
      </p:sp>
      <p:sp>
        <p:nvSpPr>
          <p:cNvPr id="2" name="标题 1"/>
          <p:cNvSpPr>
            <a:spLocks noGrp="1"/>
          </p:cNvSpPr>
          <p:nvPr>
            <p:ph type="title"/>
          </p:nvPr>
        </p:nvSpPr>
        <p:spPr>
          <a:xfrm>
            <a:off x="2286000" y="2895600"/>
            <a:ext cx="6172200" cy="2053590"/>
          </a:xfrm>
        </p:spPr>
        <p:txBody>
          <a:bodyPr/>
          <a:lstStyle>
            <a:lvl1pPr algn="l">
              <a:buNone/>
              <a:defRPr sz="3000" b="1" cap="small" baseline="0"/>
            </a:lvl1pPr>
          </a:lstStyle>
          <a:p>
            <a:r>
              <a:rPr lang="zh-CN" altLang="en-US" smtClean="0"/>
              <a:t>单击此处编辑母版标题样式</a:t>
            </a:r>
            <a:endParaRPr lang="en-US"/>
          </a:p>
        </p:txBody>
      </p:sp>
      <p:sp>
        <p:nvSpPr>
          <p:cNvPr id="3" name="文本占位符 2"/>
          <p:cNvSpPr>
            <a:spLocks noGrp="1"/>
          </p:cNvSpPr>
          <p:nvPr>
            <p:ph type="body" idx="1"/>
          </p:nvPr>
        </p:nvSpPr>
        <p:spPr>
          <a:xfrm>
            <a:off x="2286000" y="5010150"/>
            <a:ext cx="6172200" cy="1371600"/>
          </a:xfrm>
        </p:spPr>
        <p:txBody>
          <a:bodyPr/>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zh-CN" altLang="en-US" smtClean="0"/>
              <a:t>单击此处编辑母版文本样式</a:t>
            </a:r>
            <a:endParaRPr lang="zh-CN" altLang="en-US" smtClean="0"/>
          </a:p>
        </p:txBody>
      </p:sp>
      <p:sp>
        <p:nvSpPr>
          <p:cNvPr id="20" name="日期占位符 3"/>
          <p:cNvSpPr>
            <a:spLocks noGrp="1"/>
          </p:cNvSpPr>
          <p:nvPr>
            <p:ph type="dt" sz="half" idx="10"/>
          </p:nvPr>
        </p:nvSpPr>
        <p:spPr bwMode="auto">
          <a:xfrm rot="5400000">
            <a:off x="7762875" y="1169988"/>
            <a:ext cx="2286000" cy="381000"/>
          </a:xfrm>
        </p:spPr>
        <p:txBody>
          <a:bodyPr/>
          <a:lstStyle>
            <a:lvl1pPr>
              <a:defRPr/>
            </a:lvl1pPr>
          </a:lstStyle>
          <a:p>
            <a:pPr>
              <a:defRPr/>
            </a:pPr>
            <a:endParaRPr lang="en-US"/>
          </a:p>
        </p:txBody>
      </p:sp>
      <p:sp>
        <p:nvSpPr>
          <p:cNvPr id="21" name="页脚占位符 4"/>
          <p:cNvSpPr>
            <a:spLocks noGrp="1"/>
          </p:cNvSpPr>
          <p:nvPr>
            <p:ph type="ftr" sz="quarter" idx="11"/>
          </p:nvPr>
        </p:nvSpPr>
        <p:spPr bwMode="auto">
          <a:xfrm rot="5400000">
            <a:off x="7077076" y="4178300"/>
            <a:ext cx="3657600" cy="384175"/>
          </a:xfrm>
        </p:spPr>
        <p:txBody>
          <a:bodyPr/>
          <a:lstStyle>
            <a:lvl1pPr>
              <a:defRPr/>
            </a:lvl1pPr>
          </a:lstStyle>
          <a:p>
            <a:pPr>
              <a:defRPr/>
            </a:pPr>
            <a:endParaRPr lang="en-US"/>
          </a:p>
        </p:txBody>
      </p:sp>
      <p:sp>
        <p:nvSpPr>
          <p:cNvPr id="22" name="灯片编号占位符 5"/>
          <p:cNvSpPr>
            <a:spLocks noGrp="1"/>
          </p:cNvSpPr>
          <p:nvPr>
            <p:ph type="sldNum" sz="quarter" idx="12"/>
          </p:nvPr>
        </p:nvSpPr>
        <p:spPr bwMode="auto">
          <a:xfrm>
            <a:off x="1339850" y="4929188"/>
            <a:ext cx="609600" cy="517525"/>
          </a:xfrm>
        </p:spPr>
        <p:txBody>
          <a:bodyPr/>
          <a:lstStyle>
            <a:lvl1pPr>
              <a:defRPr/>
            </a:lvl1pPr>
          </a:lstStyle>
          <a:p>
            <a:pPr>
              <a:defRPr/>
            </a:pPr>
            <a:fld id="{FE9FF37A-2717-4A67-B7A1-CE272BDEFEEF}" type="slidenum">
              <a:rPr lang="zh-CN" altLang="en-US"/>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9" name="内容占位符 8"/>
          <p:cNvSpPr>
            <a:spLocks noGrp="1"/>
          </p:cNvSpPr>
          <p:nvPr>
            <p:ph sz="quarter" idx="1"/>
          </p:nvPr>
        </p:nvSpPr>
        <p:spPr>
          <a:xfrm>
            <a:off x="457200" y="1600200"/>
            <a:ext cx="3657600" cy="45720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1" name="内容占位符 10"/>
          <p:cNvSpPr>
            <a:spLocks noGrp="1"/>
          </p:cNvSpPr>
          <p:nvPr>
            <p:ph sz="quarter" idx="2"/>
          </p:nvPr>
        </p:nvSpPr>
        <p:spPr>
          <a:xfrm>
            <a:off x="4270248" y="1600200"/>
            <a:ext cx="3657600" cy="45720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5" name="日期占位符 13"/>
          <p:cNvSpPr>
            <a:spLocks noGrp="1"/>
          </p:cNvSpPr>
          <p:nvPr>
            <p:ph type="dt" sz="half" idx="10"/>
          </p:nvPr>
        </p:nvSpPr>
        <p:spPr/>
        <p:txBody>
          <a:bodyPr/>
          <a:lstStyle>
            <a:lvl1pPr>
              <a:defRPr/>
            </a:lvl1pPr>
          </a:lstStyle>
          <a:p>
            <a:pPr>
              <a:defRPr/>
            </a:pPr>
            <a:endParaRPr lang="en-US"/>
          </a:p>
        </p:txBody>
      </p:sp>
      <p:sp>
        <p:nvSpPr>
          <p:cNvPr id="6" name="页脚占位符 2"/>
          <p:cNvSpPr>
            <a:spLocks noGrp="1"/>
          </p:cNvSpPr>
          <p:nvPr>
            <p:ph type="ftr" sz="quarter" idx="11"/>
          </p:nvPr>
        </p:nvSpPr>
        <p:spPr/>
        <p:txBody>
          <a:bodyPr/>
          <a:lstStyle>
            <a:lvl1pPr>
              <a:defRPr/>
            </a:lvl1pPr>
          </a:lstStyle>
          <a:p>
            <a:pPr>
              <a:defRPr/>
            </a:pPr>
            <a:endParaRPr lang="en-US"/>
          </a:p>
        </p:txBody>
      </p:sp>
      <p:sp>
        <p:nvSpPr>
          <p:cNvPr id="7" name="灯片编号占位符 22"/>
          <p:cNvSpPr>
            <a:spLocks noGrp="1"/>
          </p:cNvSpPr>
          <p:nvPr>
            <p:ph type="sldNum" sz="quarter" idx="12"/>
          </p:nvPr>
        </p:nvSpPr>
        <p:spPr/>
        <p:txBody>
          <a:bodyPr/>
          <a:lstStyle>
            <a:lvl1pPr>
              <a:defRPr/>
            </a:lvl1pPr>
          </a:lstStyle>
          <a:p>
            <a:pPr>
              <a:defRPr/>
            </a:pPr>
            <a:fld id="{835E248C-4A71-4BD9-B59F-09D21185907C}" type="slidenum">
              <a:rPr lang="zh-CN" altLang="en-US"/>
            </a:fld>
            <a:endParaRPr 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7543800" cy="1143000"/>
          </a:xfrm>
        </p:spPr>
        <p:txBody>
          <a:bodyPr/>
          <a:lstStyle>
            <a:lvl1pPr>
              <a:defRPr/>
            </a:lvl1pPr>
          </a:lstStyle>
          <a:p>
            <a:r>
              <a:rPr lang="zh-CN" altLang="en-US" smtClean="0"/>
              <a:t>单击此处编辑母版标题样式</a:t>
            </a:r>
            <a:endParaRPr lang="en-US"/>
          </a:p>
        </p:txBody>
      </p:sp>
      <p:sp>
        <p:nvSpPr>
          <p:cNvPr id="11" name="内容占位符 10"/>
          <p:cNvSpPr>
            <a:spLocks noGrp="1"/>
          </p:cNvSpPr>
          <p:nvPr>
            <p:ph sz="quarter" idx="2"/>
          </p:nvPr>
        </p:nvSpPr>
        <p:spPr>
          <a:xfrm>
            <a:off x="457200" y="2362200"/>
            <a:ext cx="3657600" cy="3886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3" name="内容占位符 12"/>
          <p:cNvSpPr>
            <a:spLocks noGrp="1"/>
          </p:cNvSpPr>
          <p:nvPr>
            <p:ph sz="quarter" idx="4"/>
          </p:nvPr>
        </p:nvSpPr>
        <p:spPr>
          <a:xfrm>
            <a:off x="4371975" y="2362200"/>
            <a:ext cx="3657600" cy="3886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2" name="文本占位符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a:r>
              <a:rPr lang="zh-CN" altLang="en-US" smtClean="0"/>
              <a:t>单击此处编辑母版文本样式</a:t>
            </a:r>
            <a:endParaRPr lang="zh-CN" altLang="en-US" smtClean="0"/>
          </a:p>
        </p:txBody>
      </p:sp>
      <p:sp>
        <p:nvSpPr>
          <p:cNvPr id="14" name="文本占位符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a:r>
              <a:rPr lang="zh-CN" altLang="en-US" smtClean="0"/>
              <a:t>单击此处编辑母版文本样式</a:t>
            </a:r>
            <a:endParaRPr lang="zh-CN" altLang="en-US" smtClean="0"/>
          </a:p>
        </p:txBody>
      </p:sp>
      <p:sp>
        <p:nvSpPr>
          <p:cNvPr id="7" name="日期占位符 13"/>
          <p:cNvSpPr>
            <a:spLocks noGrp="1"/>
          </p:cNvSpPr>
          <p:nvPr>
            <p:ph type="dt" sz="half" idx="10"/>
          </p:nvPr>
        </p:nvSpPr>
        <p:spPr/>
        <p:txBody>
          <a:bodyPr/>
          <a:lstStyle>
            <a:lvl1pPr>
              <a:defRPr/>
            </a:lvl1pPr>
          </a:lstStyle>
          <a:p>
            <a:pPr>
              <a:defRPr/>
            </a:pPr>
            <a:endParaRPr lang="en-US"/>
          </a:p>
        </p:txBody>
      </p:sp>
      <p:sp>
        <p:nvSpPr>
          <p:cNvPr id="8" name="页脚占位符 2"/>
          <p:cNvSpPr>
            <a:spLocks noGrp="1"/>
          </p:cNvSpPr>
          <p:nvPr>
            <p:ph type="ftr" sz="quarter" idx="11"/>
          </p:nvPr>
        </p:nvSpPr>
        <p:spPr/>
        <p:txBody>
          <a:bodyPr/>
          <a:lstStyle>
            <a:lvl1pPr>
              <a:defRPr/>
            </a:lvl1pPr>
          </a:lstStyle>
          <a:p>
            <a:pPr>
              <a:defRPr/>
            </a:pPr>
            <a:endParaRPr lang="en-US"/>
          </a:p>
        </p:txBody>
      </p:sp>
      <p:sp>
        <p:nvSpPr>
          <p:cNvPr id="9" name="灯片编号占位符 22"/>
          <p:cNvSpPr>
            <a:spLocks noGrp="1"/>
          </p:cNvSpPr>
          <p:nvPr>
            <p:ph type="sldNum" sz="quarter" idx="12"/>
          </p:nvPr>
        </p:nvSpPr>
        <p:spPr/>
        <p:txBody>
          <a:bodyPr/>
          <a:lstStyle>
            <a:lvl1pPr>
              <a:defRPr/>
            </a:lvl1pPr>
          </a:lstStyle>
          <a:p>
            <a:pPr>
              <a:defRPr/>
            </a:pPr>
            <a:fld id="{FB6D8FF1-C944-4205-995E-4F4580ADDE95}" type="slidenum">
              <a:rPr lang="zh-CN" altLang="en-US"/>
            </a:fld>
            <a:endParaRPr 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日期占位符 5"/>
          <p:cNvSpPr>
            <a:spLocks noGrp="1"/>
          </p:cNvSpPr>
          <p:nvPr>
            <p:ph type="dt" sz="half" idx="10"/>
          </p:nvPr>
        </p:nvSpPr>
        <p:spPr/>
        <p:txBody>
          <a:bodyPr rtlCol="0"/>
          <a:lstStyle>
            <a:lvl1pPr>
              <a:defRPr/>
            </a:lvl1pPr>
          </a:lstStyle>
          <a:p>
            <a:pPr>
              <a:defRPr/>
            </a:pPr>
            <a:endParaRPr lang="en-US"/>
          </a:p>
        </p:txBody>
      </p:sp>
      <p:sp>
        <p:nvSpPr>
          <p:cNvPr id="4" name="灯片编号占位符 6"/>
          <p:cNvSpPr>
            <a:spLocks noGrp="1"/>
          </p:cNvSpPr>
          <p:nvPr>
            <p:ph type="sldNum" sz="quarter" idx="11"/>
          </p:nvPr>
        </p:nvSpPr>
        <p:spPr/>
        <p:txBody>
          <a:bodyPr rtlCol="0"/>
          <a:lstStyle>
            <a:lvl1pPr>
              <a:defRPr/>
            </a:lvl1pPr>
          </a:lstStyle>
          <a:p>
            <a:pPr>
              <a:defRPr/>
            </a:pPr>
            <a:fld id="{112EBEC1-57C8-4A0A-981C-95299258E76F}" type="slidenum">
              <a:rPr lang="zh-CN" altLang="en-US"/>
            </a:fld>
            <a:endParaRPr lang="en-US"/>
          </a:p>
        </p:txBody>
      </p:sp>
      <p:sp>
        <p:nvSpPr>
          <p:cNvPr id="5" name="页脚占位符 7"/>
          <p:cNvSpPr>
            <a:spLocks noGrp="1"/>
          </p:cNvSpPr>
          <p:nvPr>
            <p:ph type="ftr" sz="quarter" idx="12"/>
          </p:nvPr>
        </p:nvSpPr>
        <p:spPr/>
        <p:txBody>
          <a:bodyPr rtlCol="0"/>
          <a:lstStyle>
            <a:lvl1pPr>
              <a:defRPr/>
            </a:lvl1pPr>
          </a:lstStyle>
          <a:p>
            <a:pPr>
              <a:defRPr/>
            </a:pPr>
            <a:endParaRPr 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3"/>
          <p:cNvSpPr>
            <a:spLocks noGrp="1"/>
          </p:cNvSpPr>
          <p:nvPr>
            <p:ph type="dt" sz="half" idx="10"/>
          </p:nvPr>
        </p:nvSpPr>
        <p:spPr/>
        <p:txBody>
          <a:bodyPr/>
          <a:lstStyle>
            <a:lvl1pPr>
              <a:defRPr/>
            </a:lvl1pPr>
          </a:lstStyle>
          <a:p>
            <a:pPr>
              <a:defRPr/>
            </a:pPr>
            <a:endParaRPr lang="en-US"/>
          </a:p>
        </p:txBody>
      </p:sp>
      <p:sp>
        <p:nvSpPr>
          <p:cNvPr id="3" name="页脚占位符 2"/>
          <p:cNvSpPr>
            <a:spLocks noGrp="1"/>
          </p:cNvSpPr>
          <p:nvPr>
            <p:ph type="ftr" sz="quarter" idx="11"/>
          </p:nvPr>
        </p:nvSpPr>
        <p:spPr/>
        <p:txBody>
          <a:bodyPr/>
          <a:lstStyle>
            <a:lvl1pPr>
              <a:defRPr/>
            </a:lvl1pPr>
          </a:lstStyle>
          <a:p>
            <a:pPr>
              <a:defRPr/>
            </a:pPr>
            <a:endParaRPr lang="en-US"/>
          </a:p>
        </p:txBody>
      </p:sp>
      <p:sp>
        <p:nvSpPr>
          <p:cNvPr id="4" name="灯片编号占位符 22"/>
          <p:cNvSpPr>
            <a:spLocks noGrp="1"/>
          </p:cNvSpPr>
          <p:nvPr>
            <p:ph type="sldNum" sz="quarter" idx="12"/>
          </p:nvPr>
        </p:nvSpPr>
        <p:spPr/>
        <p:txBody>
          <a:bodyPr/>
          <a:lstStyle>
            <a:lvl1pPr>
              <a:defRPr/>
            </a:lvl1pPr>
          </a:lstStyle>
          <a:p>
            <a:pPr>
              <a:defRPr/>
            </a:pPr>
            <a:fld id="{2E30B9AB-04C3-422A-83D0-2C7A339790A3}" type="slidenum">
              <a:rPr lang="zh-CN" altLang="en-US"/>
            </a:fld>
            <a:endParaRPr lang="en-US"/>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5" name="直接连接符 4"/>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a:lstStyle/>
          <a:p>
            <a:pPr>
              <a:defRPr/>
            </a:pPr>
            <a:endParaRPr lang="en-US" dirty="0"/>
          </a:p>
        </p:txBody>
      </p:sp>
      <p:sp>
        <p:nvSpPr>
          <p:cNvPr id="6" name="直接连接符 5"/>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a:defRPr/>
            </a:pPr>
            <a:endParaRPr lang="en-US" dirty="0"/>
          </a:p>
        </p:txBody>
      </p:sp>
      <p:sp>
        <p:nvSpPr>
          <p:cNvPr id="7" name="直接连接符 6"/>
          <p:cNvSpPr>
            <a:spLocks noChangeShapeType="1"/>
          </p:cNvSpPr>
          <p:nvPr/>
        </p:nvSpPr>
        <p:spPr bwMode="auto">
          <a:xfrm>
            <a:off x="6192838" y="0"/>
            <a:ext cx="0" cy="6858000"/>
          </a:xfrm>
          <a:prstGeom prst="line">
            <a:avLst/>
          </a:prstGeom>
          <a:noFill/>
          <a:ln w="12700" cap="flat" cmpd="sng" algn="ctr">
            <a:solidFill>
              <a:schemeClr val="accent1"/>
            </a:solidFill>
            <a:prstDash val="solid"/>
            <a:round/>
            <a:headEnd type="none" w="med" len="med"/>
            <a:tailEnd type="none" w="med" len="med"/>
          </a:ln>
          <a:effectLst/>
        </p:spPr>
        <p:txBody>
          <a:bodyPr/>
          <a:lstStyle/>
          <a:p>
            <a:pPr>
              <a:defRPr/>
            </a:pPr>
            <a:endParaRPr lang="en-US" dirty="0"/>
          </a:p>
        </p:txBody>
      </p:sp>
      <p:sp>
        <p:nvSpPr>
          <p:cNvPr id="8" name="直接连接符 7"/>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a:lstStyle/>
          <a:p>
            <a:pPr>
              <a:defRPr/>
            </a:pPr>
            <a:endParaRPr lang="en-US"/>
          </a:p>
        </p:txBody>
      </p:sp>
      <p:sp>
        <p:nvSpPr>
          <p:cNvPr id="9" name="矩形 8"/>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0" name="直接连接符 9"/>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a:lstStyle/>
          <a:p>
            <a:pPr>
              <a:defRPr/>
            </a:pPr>
            <a:endParaRPr lang="en-US"/>
          </a:p>
        </p:txBody>
      </p:sp>
      <p:sp>
        <p:nvSpPr>
          <p:cNvPr id="11" name="椭圆 10"/>
          <p:cNvSpPr/>
          <p:nvPr/>
        </p:nvSpPr>
        <p:spPr>
          <a:xfrm>
            <a:off x="8156575" y="5715000"/>
            <a:ext cx="549275"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2" name="标题 1"/>
          <p:cNvSpPr>
            <a:spLocks noGrp="1"/>
          </p:cNvSpPr>
          <p:nvPr>
            <p:ph type="title"/>
          </p:nvPr>
        </p:nvSpPr>
        <p:spPr>
          <a:xfrm rot="5400000">
            <a:off x="3371850" y="3200400"/>
            <a:ext cx="6309360" cy="457200"/>
          </a:xfrm>
        </p:spPr>
        <p:txBody>
          <a:bodyPr/>
          <a:lstStyle>
            <a:lvl1pPr algn="l">
              <a:buNone/>
              <a:defRPr sz="2000" b="1" cap="small" baseline="0"/>
            </a:lvl1pPr>
          </a:lstStyle>
          <a:p>
            <a:r>
              <a:rPr lang="zh-CN" altLang="en-US" smtClean="0"/>
              <a:t>单击此处编辑母版标题样式</a:t>
            </a:r>
            <a:endParaRPr lang="en-US"/>
          </a:p>
        </p:txBody>
      </p:sp>
      <p:sp>
        <p:nvSpPr>
          <p:cNvPr id="3" name="文本占位符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a:r>
              <a:rPr lang="zh-CN" altLang="en-US" smtClean="0"/>
              <a:t>单击此处编辑母版文本样式</a:t>
            </a:r>
            <a:endParaRPr lang="zh-CN" altLang="en-US" smtClean="0"/>
          </a:p>
        </p:txBody>
      </p:sp>
      <p:sp>
        <p:nvSpPr>
          <p:cNvPr id="18" name="内容占位符 17"/>
          <p:cNvSpPr>
            <a:spLocks noGrp="1"/>
          </p:cNvSpPr>
          <p:nvPr>
            <p:ph sz="quarter" idx="1"/>
          </p:nvPr>
        </p:nvSpPr>
        <p:spPr>
          <a:xfrm>
            <a:off x="304800" y="274320"/>
            <a:ext cx="5638800" cy="632764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12" name="日期占位符 20"/>
          <p:cNvSpPr>
            <a:spLocks noGrp="1"/>
          </p:cNvSpPr>
          <p:nvPr>
            <p:ph type="dt" sz="half" idx="10"/>
          </p:nvPr>
        </p:nvSpPr>
        <p:spPr/>
        <p:txBody>
          <a:bodyPr rtlCol="0"/>
          <a:lstStyle>
            <a:lvl1pPr>
              <a:defRPr/>
            </a:lvl1pPr>
          </a:lstStyle>
          <a:p>
            <a:pPr>
              <a:defRPr/>
            </a:pPr>
            <a:endParaRPr lang="en-US"/>
          </a:p>
        </p:txBody>
      </p:sp>
      <p:sp>
        <p:nvSpPr>
          <p:cNvPr id="13" name="灯片编号占位符 21"/>
          <p:cNvSpPr>
            <a:spLocks noGrp="1"/>
          </p:cNvSpPr>
          <p:nvPr>
            <p:ph type="sldNum" sz="quarter" idx="11"/>
          </p:nvPr>
        </p:nvSpPr>
        <p:spPr/>
        <p:txBody>
          <a:bodyPr rtlCol="0"/>
          <a:lstStyle>
            <a:lvl1pPr>
              <a:defRPr/>
            </a:lvl1pPr>
          </a:lstStyle>
          <a:p>
            <a:pPr>
              <a:defRPr/>
            </a:pPr>
            <a:fld id="{AC5D6796-C86A-43E7-99DA-AC9827DD9993}" type="slidenum">
              <a:rPr lang="zh-CN" altLang="en-US"/>
            </a:fld>
            <a:endParaRPr lang="en-US"/>
          </a:p>
        </p:txBody>
      </p:sp>
      <p:sp>
        <p:nvSpPr>
          <p:cNvPr id="14" name="页脚占位符 22"/>
          <p:cNvSpPr>
            <a:spLocks noGrp="1"/>
          </p:cNvSpPr>
          <p:nvPr>
            <p:ph type="ftr" sz="quarter" idx="12"/>
          </p:nvPr>
        </p:nvSpPr>
        <p:spPr/>
        <p:txBody>
          <a:bodyPr rtlCol="0"/>
          <a:lstStyle>
            <a:lvl1pPr>
              <a:defRPr/>
            </a:lvl1pPr>
          </a:lstStyle>
          <a:p>
            <a:pPr>
              <a:defRPr/>
            </a:pPr>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5" name="直接连接符 4"/>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a:defRPr/>
            </a:pPr>
            <a:endParaRPr lang="en-US"/>
          </a:p>
        </p:txBody>
      </p:sp>
      <p:sp>
        <p:nvSpPr>
          <p:cNvPr id="6" name="椭圆 5"/>
          <p:cNvSpPr/>
          <p:nvPr/>
        </p:nvSpPr>
        <p:spPr>
          <a:xfrm>
            <a:off x="8156575" y="5715000"/>
            <a:ext cx="549275"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7" name="直接连接符 6"/>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a:lstStyle/>
          <a:p>
            <a:pPr>
              <a:defRPr/>
            </a:pPr>
            <a:endParaRPr lang="en-US"/>
          </a:p>
        </p:txBody>
      </p:sp>
      <p:sp>
        <p:nvSpPr>
          <p:cNvPr id="8" name="矩形 7"/>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9" name="直接连接符 8"/>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a:lstStyle/>
          <a:p>
            <a:pPr>
              <a:defRPr/>
            </a:pPr>
            <a:endParaRPr lang="en-US"/>
          </a:p>
        </p:txBody>
      </p:sp>
      <p:sp>
        <p:nvSpPr>
          <p:cNvPr id="10" name="直接连接符 9"/>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a:defRPr/>
            </a:pPr>
            <a:endParaRPr lang="en-US" dirty="0"/>
          </a:p>
        </p:txBody>
      </p:sp>
      <p:sp>
        <p:nvSpPr>
          <p:cNvPr id="11" name="直接连接符 10"/>
          <p:cNvSpPr>
            <a:spLocks noChangeShapeType="1"/>
          </p:cNvSpPr>
          <p:nvPr/>
        </p:nvSpPr>
        <p:spPr bwMode="auto">
          <a:xfrm>
            <a:off x="6192838" y="0"/>
            <a:ext cx="0" cy="6858000"/>
          </a:xfrm>
          <a:prstGeom prst="line">
            <a:avLst/>
          </a:prstGeom>
          <a:noFill/>
          <a:ln w="12700" cap="flat" cmpd="sng" algn="ctr">
            <a:solidFill>
              <a:schemeClr val="accent1"/>
            </a:solidFill>
            <a:prstDash val="solid"/>
            <a:round/>
            <a:headEnd type="none" w="med" len="med"/>
            <a:tailEnd type="none" w="med" len="med"/>
          </a:ln>
          <a:effectLst/>
        </p:spPr>
        <p:txBody>
          <a:bodyPr/>
          <a:lstStyle/>
          <a:p>
            <a:pPr>
              <a:defRPr/>
            </a:pPr>
            <a:endParaRPr lang="en-US" dirty="0"/>
          </a:p>
        </p:txBody>
      </p:sp>
      <p:sp>
        <p:nvSpPr>
          <p:cNvPr id="2" name="标题 1"/>
          <p:cNvSpPr>
            <a:spLocks noGrp="1"/>
          </p:cNvSpPr>
          <p:nvPr>
            <p:ph type="title"/>
          </p:nvPr>
        </p:nvSpPr>
        <p:spPr>
          <a:xfrm rot="5400000">
            <a:off x="3350133" y="3200400"/>
            <a:ext cx="6309360" cy="457200"/>
          </a:xfrm>
        </p:spPr>
        <p:txBody>
          <a:bodyPr/>
          <a:lstStyle>
            <a:lvl1pPr algn="l">
              <a:buNone/>
              <a:defRPr sz="2000" b="1"/>
            </a:lvl1pPr>
          </a:lstStyle>
          <a:p>
            <a:r>
              <a:rPr lang="zh-CN" altLang="en-US" smtClean="0"/>
              <a:t>单击此处编辑母版标题样式</a:t>
            </a:r>
            <a:endParaRPr lang="en-US"/>
          </a:p>
        </p:txBody>
      </p:sp>
      <p:sp>
        <p:nvSpPr>
          <p:cNvPr id="3" name="图片占位符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ormAutofit/>
          </a:bodyPr>
          <a:lstStyle>
            <a:lvl1pPr marL="0" indent="0">
              <a:buNone/>
              <a:defRPr sz="3200"/>
            </a:lvl1pPr>
          </a:lstStyle>
          <a:p>
            <a:pPr lvl="0"/>
            <a:r>
              <a:rPr lang="zh-CN" altLang="en-US" noProof="0" smtClean="0"/>
              <a:t>单击图标添加图片</a:t>
            </a:r>
            <a:endParaRPr lang="en-US" noProof="0" dirty="0"/>
          </a:p>
        </p:txBody>
      </p:sp>
      <p:sp>
        <p:nvSpPr>
          <p:cNvPr id="4" name="文本占位符 3"/>
          <p:cNvSpPr>
            <a:spLocks noGrp="1"/>
          </p:cNvSpPr>
          <p:nvPr>
            <p:ph type="body" sz="half" idx="2"/>
          </p:nvPr>
        </p:nvSpPr>
        <p:spPr>
          <a:xfrm>
            <a:off x="6765798" y="264795"/>
            <a:ext cx="1524000" cy="4956048"/>
          </a:xfrm>
        </p:spPr>
        <p:txBody>
          <a:bodyPr rot="0" spcFirstLastPara="0" vertOverflow="overflow" horzOverflow="overflow" spcCol="274320" rtlCol="0" fromWordArt="0" forceAA="0">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a:r>
              <a:rPr lang="zh-CN" altLang="en-US" smtClean="0"/>
              <a:t>单击此处编辑母版文本样式</a:t>
            </a:r>
            <a:endParaRPr lang="zh-CN" altLang="en-US" smtClean="0"/>
          </a:p>
        </p:txBody>
      </p:sp>
      <p:sp>
        <p:nvSpPr>
          <p:cNvPr id="12" name="日期占位符 16"/>
          <p:cNvSpPr>
            <a:spLocks noGrp="1"/>
          </p:cNvSpPr>
          <p:nvPr>
            <p:ph type="dt" sz="half" idx="10"/>
          </p:nvPr>
        </p:nvSpPr>
        <p:spPr/>
        <p:txBody>
          <a:bodyPr rtlCol="0"/>
          <a:lstStyle>
            <a:lvl1pPr>
              <a:defRPr/>
            </a:lvl1pPr>
          </a:lstStyle>
          <a:p>
            <a:pPr>
              <a:defRPr/>
            </a:pPr>
            <a:endParaRPr lang="en-US"/>
          </a:p>
        </p:txBody>
      </p:sp>
      <p:sp>
        <p:nvSpPr>
          <p:cNvPr id="13" name="灯片编号占位符 17"/>
          <p:cNvSpPr>
            <a:spLocks noGrp="1"/>
          </p:cNvSpPr>
          <p:nvPr>
            <p:ph type="sldNum" sz="quarter" idx="11"/>
          </p:nvPr>
        </p:nvSpPr>
        <p:spPr/>
        <p:txBody>
          <a:bodyPr rtlCol="0"/>
          <a:lstStyle>
            <a:lvl1pPr>
              <a:defRPr/>
            </a:lvl1pPr>
          </a:lstStyle>
          <a:p>
            <a:pPr>
              <a:defRPr/>
            </a:pPr>
            <a:fld id="{578BFF64-74FB-4B9B-BB9A-F8421C096EBA}" type="slidenum">
              <a:rPr lang="zh-CN" altLang="en-US"/>
            </a:fld>
            <a:endParaRPr lang="en-US"/>
          </a:p>
        </p:txBody>
      </p:sp>
      <p:sp>
        <p:nvSpPr>
          <p:cNvPr id="14" name="页脚占位符 20"/>
          <p:cNvSpPr>
            <a:spLocks noGrp="1"/>
          </p:cNvSpPr>
          <p:nvPr>
            <p:ph type="ftr" sz="quarter" idx="12"/>
          </p:nvPr>
        </p:nvSpPr>
        <p:spPr/>
        <p:txBody>
          <a:bodyPr rtlCol="0"/>
          <a:lstStyle>
            <a:lvl1pPr>
              <a:defRPr/>
            </a:lvl1pPr>
          </a:lstStyle>
          <a:p>
            <a:pPr>
              <a:defRPr/>
            </a:pPr>
            <a:endParaRPr lang="en-US"/>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日期占位符 13"/>
          <p:cNvSpPr>
            <a:spLocks noGrp="1"/>
          </p:cNvSpPr>
          <p:nvPr>
            <p:ph type="dt" sz="half" idx="10"/>
          </p:nvPr>
        </p:nvSpPr>
        <p:spPr/>
        <p:txBody>
          <a:bodyPr/>
          <a:lstStyle>
            <a:lvl1pPr>
              <a:defRPr/>
            </a:lvl1pPr>
          </a:lstStyle>
          <a:p>
            <a:pPr>
              <a:defRPr/>
            </a:pPr>
            <a:endParaRPr lang="en-US"/>
          </a:p>
        </p:txBody>
      </p:sp>
      <p:sp>
        <p:nvSpPr>
          <p:cNvPr id="5" name="页脚占位符 2"/>
          <p:cNvSpPr>
            <a:spLocks noGrp="1"/>
          </p:cNvSpPr>
          <p:nvPr>
            <p:ph type="ftr" sz="quarter" idx="11"/>
          </p:nvPr>
        </p:nvSpPr>
        <p:spPr/>
        <p:txBody>
          <a:bodyPr/>
          <a:lstStyle>
            <a:lvl1pPr>
              <a:defRPr/>
            </a:lvl1pPr>
          </a:lstStyle>
          <a:p>
            <a:pPr>
              <a:defRPr/>
            </a:pPr>
            <a:endParaRPr lang="en-US"/>
          </a:p>
        </p:txBody>
      </p:sp>
      <p:sp>
        <p:nvSpPr>
          <p:cNvPr id="6" name="灯片编号占位符 22"/>
          <p:cNvSpPr>
            <a:spLocks noGrp="1"/>
          </p:cNvSpPr>
          <p:nvPr>
            <p:ph type="sldNum" sz="quarter" idx="12"/>
          </p:nvPr>
        </p:nvSpPr>
        <p:spPr/>
        <p:txBody>
          <a:bodyPr/>
          <a:lstStyle>
            <a:lvl1pPr>
              <a:defRPr/>
            </a:lvl1pPr>
          </a:lstStyle>
          <a:p>
            <a:pPr>
              <a:defRPr/>
            </a:pPr>
            <a:fld id="{54696C6E-FE4D-47AD-AAAD-5CBE22E8AA5C}" type="slidenum">
              <a:rPr lang="zh-CN" altLang="en-US"/>
            </a:fld>
            <a:endParaRPr lang="en-US"/>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1676400" cy="5851525"/>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日期占位符 13"/>
          <p:cNvSpPr>
            <a:spLocks noGrp="1"/>
          </p:cNvSpPr>
          <p:nvPr>
            <p:ph type="dt" sz="half" idx="10"/>
          </p:nvPr>
        </p:nvSpPr>
        <p:spPr/>
        <p:txBody>
          <a:bodyPr/>
          <a:lstStyle>
            <a:lvl1pPr>
              <a:defRPr/>
            </a:lvl1pPr>
          </a:lstStyle>
          <a:p>
            <a:pPr>
              <a:defRPr/>
            </a:pPr>
            <a:endParaRPr lang="en-US"/>
          </a:p>
        </p:txBody>
      </p:sp>
      <p:sp>
        <p:nvSpPr>
          <p:cNvPr id="5" name="页脚占位符 2"/>
          <p:cNvSpPr>
            <a:spLocks noGrp="1"/>
          </p:cNvSpPr>
          <p:nvPr>
            <p:ph type="ftr" sz="quarter" idx="11"/>
          </p:nvPr>
        </p:nvSpPr>
        <p:spPr/>
        <p:txBody>
          <a:bodyPr/>
          <a:lstStyle>
            <a:lvl1pPr>
              <a:defRPr/>
            </a:lvl1pPr>
          </a:lstStyle>
          <a:p>
            <a:pPr>
              <a:defRPr/>
            </a:pPr>
            <a:endParaRPr lang="en-US"/>
          </a:p>
        </p:txBody>
      </p:sp>
      <p:sp>
        <p:nvSpPr>
          <p:cNvPr id="6" name="灯片编号占位符 22"/>
          <p:cNvSpPr>
            <a:spLocks noGrp="1"/>
          </p:cNvSpPr>
          <p:nvPr>
            <p:ph type="sldNum" sz="quarter" idx="12"/>
          </p:nvPr>
        </p:nvSpPr>
        <p:spPr/>
        <p:txBody>
          <a:bodyPr/>
          <a:lstStyle>
            <a:lvl1pPr>
              <a:defRPr/>
            </a:lvl1pPr>
          </a:lstStyle>
          <a:p>
            <a:pPr>
              <a:defRPr/>
            </a:pPr>
            <a:fld id="{8F63AA66-FCAE-49C7-97DE-E6A3BA0366EF}" type="slidenum">
              <a:rPr lang="zh-CN" altLang="en-US"/>
            </a:fld>
            <a:endParaRPr lang="en-US"/>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2" cstate="print">
            <a:extLst>
              <a:ext uri="{28A0092B-C50C-407E-A947-70E740481C1C}">
                <a14:useLocalDpi xmlns:a14="http://schemas.microsoft.com/office/drawing/2010/main" val="0"/>
              </a:ext>
            </a:extLst>
          </a:blip>
          <a:srcRect l="12428" t="29105" r="12256" b="17740"/>
          <a:stretch>
            <a:fillRect/>
          </a:stretch>
        </p:blipFill>
        <p:spPr>
          <a:xfrm>
            <a:off x="0" y="2"/>
            <a:ext cx="9144000" cy="4559271"/>
          </a:xfrm>
          <a:prstGeom prst="rect">
            <a:avLst/>
          </a:prstGeom>
        </p:spPr>
      </p:pic>
      <p:sp>
        <p:nvSpPr>
          <p:cNvPr id="2" name="Title 1"/>
          <p:cNvSpPr>
            <a:spLocks noGrp="1"/>
          </p:cNvSpPr>
          <p:nvPr>
            <p:ph type="ctrTitle"/>
          </p:nvPr>
        </p:nvSpPr>
        <p:spPr>
          <a:xfrm>
            <a:off x="685800" y="4559273"/>
            <a:ext cx="7772400" cy="1064434"/>
          </a:xfrm>
        </p:spPr>
        <p:txBody>
          <a:bodyPr anchor="b">
            <a:normAutofit/>
          </a:bodyPr>
          <a:lstStyle>
            <a:lvl1pPr algn="ctr">
              <a:defRPr sz="4800">
                <a:solidFill>
                  <a:schemeClr val="accent1">
                    <a:lumMod val="75000"/>
                  </a:schemeClr>
                </a:solidFill>
              </a:defRPr>
            </a:lvl1pPr>
          </a:lstStyle>
          <a:p>
            <a:r>
              <a:rPr lang="zh-CN" altLang="en-US" dirty="0" smtClean="0"/>
              <a:t>单击此处编辑母版标题样式</a:t>
            </a:r>
            <a:endParaRPr lang="en-US" dirty="0"/>
          </a:p>
        </p:txBody>
      </p:sp>
      <p:sp>
        <p:nvSpPr>
          <p:cNvPr id="3" name="Subtitle 2"/>
          <p:cNvSpPr>
            <a:spLocks noGrp="1"/>
          </p:cNvSpPr>
          <p:nvPr>
            <p:ph type="subTitle" idx="1"/>
          </p:nvPr>
        </p:nvSpPr>
        <p:spPr>
          <a:xfrm>
            <a:off x="685800" y="5743525"/>
            <a:ext cx="7772400" cy="619176"/>
          </a:xfrm>
        </p:spPr>
        <p:txBody>
          <a:bodyPr/>
          <a:lstStyle>
            <a:lvl1pPr marL="0" indent="0" algn="ctr">
              <a:buNone/>
              <a:defRPr sz="2400">
                <a:solidFill>
                  <a:schemeClr val="accent1">
                    <a:lumMod val="7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en-US" dirty="0"/>
          </a:p>
        </p:txBody>
      </p:sp>
      <p:sp>
        <p:nvSpPr>
          <p:cNvPr id="4" name="Date Placeholder 3"/>
          <p:cNvSpPr>
            <a:spLocks noGrp="1"/>
          </p:cNvSpPr>
          <p:nvPr>
            <p:ph type="dt" sz="half" idx="10"/>
          </p:nvPr>
        </p:nvSpPr>
        <p:spPr/>
        <p:txBody>
          <a:bodyPr/>
          <a:lstStyle/>
          <a:p>
            <a:fld id="{A03C7A66-49B3-42DA-8FF5-C24276DB8130}"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607DF60-0BB2-4EB1-89F1-45ED8075C2E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29"/>
          <p:cNvSpPr>
            <a:spLocks noGrp="1" noChangeArrowheads="1"/>
          </p:cNvSpPr>
          <p:nvPr>
            <p:ph type="dt" sz="half" idx="10"/>
          </p:nvPr>
        </p:nvSpPr>
        <p:spPr/>
        <p:txBody>
          <a:bodyPr/>
          <a:lstStyle>
            <a:lvl1pPr>
              <a:defRPr/>
            </a:lvl1pPr>
          </a:lstStyle>
          <a:p>
            <a:pPr>
              <a:defRPr/>
            </a:pPr>
            <a:endParaRPr lang="en-US"/>
          </a:p>
        </p:txBody>
      </p:sp>
      <p:sp>
        <p:nvSpPr>
          <p:cNvPr id="6" name="页脚占位符 18"/>
          <p:cNvSpPr>
            <a:spLocks noGrp="1" noChangeArrowheads="1"/>
          </p:cNvSpPr>
          <p:nvPr>
            <p:ph type="ftr" sz="quarter" idx="11"/>
          </p:nvPr>
        </p:nvSpPr>
        <p:spPr/>
        <p:txBody>
          <a:bodyPr/>
          <a:lstStyle>
            <a:lvl1pPr>
              <a:defRPr/>
            </a:lvl1pPr>
          </a:lstStyle>
          <a:p>
            <a:pPr>
              <a:defRPr/>
            </a:pPr>
            <a:endParaRPr lang="en-US"/>
          </a:p>
        </p:txBody>
      </p:sp>
      <p:sp>
        <p:nvSpPr>
          <p:cNvPr id="7" name="灯片编号占位符 26"/>
          <p:cNvSpPr>
            <a:spLocks noGrp="1" noChangeArrowheads="1"/>
          </p:cNvSpPr>
          <p:nvPr>
            <p:ph type="sldNum" sz="quarter" idx="12"/>
          </p:nvPr>
        </p:nvSpPr>
        <p:spPr/>
        <p:txBody>
          <a:bodyPr/>
          <a:lstStyle>
            <a:lvl1pPr>
              <a:defRPr/>
            </a:lvl1pPr>
          </a:lstStyle>
          <a:p>
            <a:pPr>
              <a:defRPr/>
            </a:pPr>
            <a:fld id="{6B650A1D-9508-433A-AFA3-FA6068DA98D8}" type="slidenum">
              <a:rPr lang="zh-CN" altLang="en-US"/>
            </a:fld>
            <a:endParaRPr 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03C7A66-49B3-42DA-8FF5-C24276DB8130}"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607DF60-0BB2-4EB1-89F1-45ED8075C2EB}" type="slidenum">
              <a:rPr lang="zh-CN" altLang="en-US" smtClean="0"/>
            </a:fld>
            <a:endParaRPr lang="zh-CN" altLang="en-US"/>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cSld name="节标题">
    <p:spTree>
      <p:nvGrpSpPr>
        <p:cNvPr id="1" name=""/>
        <p:cNvGrpSpPr/>
        <p:nvPr/>
      </p:nvGrpSpPr>
      <p:grpSpPr>
        <a:xfrm>
          <a:off x="0" y="0"/>
          <a:ext cx="0" cy="0"/>
          <a:chOff x="0" y="0"/>
          <a:chExt cx="0" cy="0"/>
        </a:xfrm>
      </p:grpSpPr>
      <p:cxnSp>
        <p:nvCxnSpPr>
          <p:cNvPr id="7" name="MH_Others_1"/>
          <p:cNvCxnSpPr/>
          <p:nvPr>
            <p:custDataLst>
              <p:tags r:id="rId2"/>
            </p:custDataLst>
          </p:nvPr>
        </p:nvCxnSpPr>
        <p:spPr>
          <a:xfrm>
            <a:off x="399554" y="2029591"/>
            <a:ext cx="0" cy="2492492"/>
          </a:xfrm>
          <a:prstGeom prst="line">
            <a:avLst/>
          </a:prstGeom>
          <a:ln w="28575">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8" name="MH_Title"/>
          <p:cNvSpPr/>
          <p:nvPr>
            <p:custDataLst>
              <p:tags r:id="rId3"/>
            </p:custDataLst>
          </p:nvPr>
        </p:nvSpPr>
        <p:spPr>
          <a:xfrm>
            <a:off x="399554" y="2625668"/>
            <a:ext cx="8349522" cy="116771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normAutofit/>
          </a:bodyPr>
          <a:lstStyle/>
          <a:p>
            <a:pPr algn="ctr">
              <a:defRPr/>
            </a:pPr>
            <a:endParaRPr lang="zh-CN" altLang="en-US" sz="1000" dirty="0">
              <a:solidFill>
                <a:srgbClr val="FFFFFF"/>
              </a:solidFill>
              <a:ea typeface="微软雅黑" panose="020B0503020204020204" charset="-122"/>
            </a:endParaRPr>
          </a:p>
        </p:txBody>
      </p:sp>
      <p:sp>
        <p:nvSpPr>
          <p:cNvPr id="9" name="MH_Others_2"/>
          <p:cNvSpPr/>
          <p:nvPr>
            <p:custDataLst>
              <p:tags r:id="rId4"/>
            </p:custDataLst>
          </p:nvPr>
        </p:nvSpPr>
        <p:spPr>
          <a:xfrm>
            <a:off x="399554" y="3960132"/>
            <a:ext cx="8329471" cy="621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570">
              <a:solidFill>
                <a:srgbClr val="FFFFFF"/>
              </a:solidFill>
              <a:latin typeface="微软雅黑" panose="020B0503020204020204" charset="-122"/>
              <a:ea typeface="微软雅黑" panose="020B0503020204020204" charset="-122"/>
            </a:endParaRPr>
          </a:p>
        </p:txBody>
      </p:sp>
      <p:sp>
        <p:nvSpPr>
          <p:cNvPr id="2" name="Title 1"/>
          <p:cNvSpPr>
            <a:spLocks noGrp="1"/>
          </p:cNvSpPr>
          <p:nvPr>
            <p:ph type="title"/>
          </p:nvPr>
        </p:nvSpPr>
        <p:spPr>
          <a:xfrm>
            <a:off x="623888" y="2625668"/>
            <a:ext cx="7886700" cy="1167711"/>
          </a:xfrm>
        </p:spPr>
        <p:txBody>
          <a:bodyPr anchor="ctr" anchorCtr="0">
            <a:normAutofit/>
          </a:bodyPr>
          <a:lstStyle>
            <a:lvl1pPr algn="ctr">
              <a:defRPr sz="4000">
                <a:solidFill>
                  <a:schemeClr val="bg1"/>
                </a:solidFill>
              </a:defRPr>
            </a:lvl1p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623888" y="4189002"/>
            <a:ext cx="7886700" cy="509122"/>
          </a:xfrm>
        </p:spPr>
        <p:txBody>
          <a:bodyPr>
            <a:normAutofit/>
          </a:bodyPr>
          <a:lstStyle>
            <a:lvl1pPr marL="0" indent="0" algn="ctr">
              <a:buNone/>
              <a:defRPr sz="2000">
                <a:solidFill>
                  <a:schemeClr val="accent2"/>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dirty="0" smtClean="0"/>
              <a:t>单击此处编辑母版文本样式</a:t>
            </a:r>
            <a:endParaRPr lang="zh-CN" altLang="en-US" dirty="0" smtClean="0"/>
          </a:p>
        </p:txBody>
      </p:sp>
      <p:sp>
        <p:nvSpPr>
          <p:cNvPr id="4" name="Date Placeholder 3"/>
          <p:cNvSpPr>
            <a:spLocks noGrp="1"/>
          </p:cNvSpPr>
          <p:nvPr>
            <p:ph type="dt" sz="half" idx="10"/>
          </p:nvPr>
        </p:nvSpPr>
        <p:spPr/>
        <p:txBody>
          <a:bodyPr/>
          <a:lstStyle/>
          <a:p>
            <a:fld id="{A03C7A66-49B3-42DA-8FF5-C24276DB8130}"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1607DF60-0BB2-4EB1-89F1-45ED8075C2EB}" type="slidenum">
              <a:rPr lang="zh-CN" altLang="en-US" smtClean="0"/>
            </a:fld>
            <a:endParaRPr lang="zh-CN" altLang="en-US"/>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A03C7A66-49B3-42DA-8FF5-C24276DB8130}"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1607DF60-0BB2-4EB1-89F1-45ED8075C2EB}" type="slidenum">
              <a:rPr lang="zh-CN" altLang="en-US" smtClean="0"/>
            </a:fld>
            <a:endParaRPr lang="zh-CN" altLang="en-US"/>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629842"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A03C7A66-49B3-42DA-8FF5-C24276DB8130}"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1607DF60-0BB2-4EB1-89F1-45ED8075C2EB}" type="slidenum">
              <a:rPr lang="zh-CN" altLang="en-US" smtClean="0"/>
            </a:fld>
            <a:endParaRPr lang="zh-CN" altLang="en-US"/>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1548468" y="2834782"/>
            <a:ext cx="6047063" cy="915988"/>
          </a:xfrm>
        </p:spPr>
        <p:txBody>
          <a:bodyPr>
            <a:normAutofit/>
          </a:bodyPr>
          <a:lstStyle>
            <a:lvl1pPr algn="ctr">
              <a:defRPr sz="3600"/>
            </a:lvl1pPr>
          </a:lstStyle>
          <a:p>
            <a:r>
              <a:rPr lang="zh-CN" altLang="en-US" dirty="0" smtClean="0"/>
              <a:t>单击此处编辑母版标题样式</a:t>
            </a:r>
            <a:endParaRPr lang="en-US" dirty="0"/>
          </a:p>
        </p:txBody>
      </p:sp>
      <p:sp>
        <p:nvSpPr>
          <p:cNvPr id="3" name="Date Placeholder 2"/>
          <p:cNvSpPr>
            <a:spLocks noGrp="1"/>
          </p:cNvSpPr>
          <p:nvPr>
            <p:ph type="dt" sz="half" idx="10"/>
          </p:nvPr>
        </p:nvSpPr>
        <p:spPr/>
        <p:txBody>
          <a:bodyPr/>
          <a:lstStyle/>
          <a:p>
            <a:fld id="{A03C7A66-49B3-42DA-8FF5-C24276DB8130}"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1607DF60-0BB2-4EB1-89F1-45ED8075C2EB}" type="slidenum">
              <a:rPr lang="zh-CN" altLang="en-US" smtClean="0"/>
            </a:fld>
            <a:endParaRPr lang="zh-CN" altLang="en-US"/>
          </a:p>
        </p:txBody>
      </p:sp>
      <p:cxnSp>
        <p:nvCxnSpPr>
          <p:cNvPr id="6" name="直接连接符 5"/>
          <p:cNvCxnSpPr/>
          <p:nvPr>
            <p:custDataLst>
              <p:tags r:id="rId2"/>
            </p:custDataLst>
          </p:nvPr>
        </p:nvCxnSpPr>
        <p:spPr>
          <a:xfrm rot="5400000">
            <a:off x="4572002" y="1289214"/>
            <a:ext cx="0" cy="6083299"/>
          </a:xfrm>
          <a:prstGeom prst="line">
            <a:avLst/>
          </a:prstGeom>
          <a:ln w="1905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custDataLst>
              <p:tags r:id="rId3"/>
            </p:custDataLst>
          </p:nvPr>
        </p:nvCxnSpPr>
        <p:spPr>
          <a:xfrm rot="5400000">
            <a:off x="4571999" y="748162"/>
            <a:ext cx="0" cy="6083299"/>
          </a:xfrm>
          <a:prstGeom prst="line">
            <a:avLst/>
          </a:prstGeom>
          <a:ln w="1905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9" name="文本占位符 8"/>
          <p:cNvSpPr>
            <a:spLocks noGrp="1"/>
          </p:cNvSpPr>
          <p:nvPr>
            <p:ph type="body" sz="quarter" idx="13"/>
          </p:nvPr>
        </p:nvSpPr>
        <p:spPr>
          <a:xfrm>
            <a:off x="1752928" y="3827088"/>
            <a:ext cx="5638143" cy="463408"/>
          </a:xfrm>
        </p:spPr>
        <p:txBody>
          <a:bodyPr/>
          <a:lstStyle>
            <a:lvl1pPr marL="0" indent="0" algn="ctr">
              <a:buNone/>
              <a:defRPr>
                <a:solidFill>
                  <a:schemeClr val="accent1"/>
                </a:solidFill>
              </a:defRPr>
            </a:lvl1pPr>
          </a:lstStyle>
          <a:p>
            <a:pPr lvl="0"/>
            <a:r>
              <a:rPr lang="zh-CN" altLang="en-US" dirty="0" smtClean="0"/>
              <a:t>单击此处编辑母版文本样式</a:t>
            </a:r>
            <a:endParaRPr lang="zh-CN" altLang="en-US" dirty="0" smtClean="0"/>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03C7A66-49B3-42DA-8FF5-C24276DB8130}"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1607DF60-0BB2-4EB1-89F1-45ED8075C2EB}" type="slidenum">
              <a:rPr lang="zh-CN" altLang="en-US" smtClean="0"/>
            </a:fld>
            <a:endParaRPr lang="zh-CN" altLang="en-US"/>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29841" y="711200"/>
            <a:ext cx="3196800" cy="1600200"/>
          </a:xfrm>
        </p:spPr>
        <p:txBody>
          <a:bodyPr anchor="t" anchorCtr="0">
            <a:normAutofit/>
          </a:bodyPr>
          <a:lstStyle>
            <a:lvl1pPr>
              <a:defRPr sz="3200"/>
            </a:lvl1pPr>
          </a:lstStyle>
          <a:p>
            <a:r>
              <a:rPr lang="zh-CN" altLang="en-US" dirty="0" smtClean="0"/>
              <a:t>单击此处编辑标题</a:t>
            </a:r>
            <a:endParaRPr lang="zh-CN" altLang="en-US" dirty="0"/>
          </a:p>
        </p:txBody>
      </p:sp>
      <p:sp>
        <p:nvSpPr>
          <p:cNvPr id="3" name="图片占位符 2"/>
          <p:cNvSpPr>
            <a:spLocks noGrp="1"/>
          </p:cNvSpPr>
          <p:nvPr>
            <p:ph type="pic" idx="1"/>
          </p:nvPr>
        </p:nvSpPr>
        <p:spPr>
          <a:xfrm>
            <a:off x="4014391" y="733425"/>
            <a:ext cx="4478400" cy="5403600"/>
          </a:xfrm>
        </p:spPr>
        <p:txBody>
          <a:bodyPr>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311400"/>
            <a:ext cx="3196800" cy="3811588"/>
          </a:xfrm>
        </p:spPr>
        <p:txBody>
          <a:bodyPr>
            <a:normAutofit/>
          </a:bodyPr>
          <a:lstStyle>
            <a:lvl1pPr marL="0" indent="0">
              <a:buNone/>
              <a:defRPr sz="20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normAutofit/>
          </a:bodyPr>
          <a:lstStyle/>
          <a:p>
            <a:fld id="{6EF2F5ED-D19D-4097-92A9-D6092B3D6E68}" type="datetimeFigureOut">
              <a:rPr lang="zh-CN" altLang="en-US" smtClean="0"/>
            </a:fld>
            <a:endParaRPr lang="zh-CN" altLang="en-US"/>
          </a:p>
        </p:txBody>
      </p:sp>
      <p:sp>
        <p:nvSpPr>
          <p:cNvPr id="6" name="页脚占位符 5"/>
          <p:cNvSpPr>
            <a:spLocks noGrp="1"/>
          </p:cNvSpPr>
          <p:nvPr>
            <p:ph type="ftr" sz="quarter" idx="11"/>
          </p:nvPr>
        </p:nvSpPr>
        <p:spPr/>
        <p:txBody>
          <a:bodyPr>
            <a:normAutofit/>
          </a:bodyPr>
          <a:lstStyle/>
          <a:p>
            <a:endParaRPr lang="zh-CN" altLang="en-US"/>
          </a:p>
        </p:txBody>
      </p:sp>
      <p:sp>
        <p:nvSpPr>
          <p:cNvPr id="7" name="灯片编号占位符 6"/>
          <p:cNvSpPr>
            <a:spLocks noGrp="1"/>
          </p:cNvSpPr>
          <p:nvPr>
            <p:ph type="sldNum" sz="quarter" idx="12"/>
          </p:nvPr>
        </p:nvSpPr>
        <p:spPr/>
        <p:txBody>
          <a:bodyPr>
            <a:normAutofit/>
          </a:bodyPr>
          <a:lstStyle/>
          <a:p>
            <a:fld id="{A7AAEAA2-D029-4D23-B6D5-DE004B8B3ED2}" type="slidenum">
              <a:rPr lang="zh-CN" altLang="en-US" smtClean="0"/>
            </a:fld>
            <a:endParaRPr lang="zh-CN" altLang="en-US"/>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normAutofit/>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normAutofit/>
          </a:bodyPr>
          <a:lstStyle/>
          <a:p>
            <a:fld id="{A03C7A66-49B3-42DA-8FF5-C24276DB8130}" type="datetimeFigureOut">
              <a:rPr lang="zh-CN" altLang="en-US" smtClean="0"/>
            </a:fld>
            <a:endParaRPr lang="zh-CN" altLang="en-US"/>
          </a:p>
        </p:txBody>
      </p:sp>
      <p:sp>
        <p:nvSpPr>
          <p:cNvPr id="5" name="Footer Placeholder 4"/>
          <p:cNvSpPr>
            <a:spLocks noGrp="1"/>
          </p:cNvSpPr>
          <p:nvPr>
            <p:ph type="ftr" sz="quarter" idx="11"/>
          </p:nvPr>
        </p:nvSpPr>
        <p:spPr/>
        <p:txBody>
          <a:bodyPr>
            <a:normAutofit/>
          </a:bodyPr>
          <a:lstStyle/>
          <a:p>
            <a:endParaRPr lang="zh-CN" altLang="en-US"/>
          </a:p>
        </p:txBody>
      </p:sp>
      <p:sp>
        <p:nvSpPr>
          <p:cNvPr id="6" name="Slide Number Placeholder 5"/>
          <p:cNvSpPr>
            <a:spLocks noGrp="1"/>
          </p:cNvSpPr>
          <p:nvPr>
            <p:ph type="sldNum" sz="quarter" idx="12"/>
          </p:nvPr>
        </p:nvSpPr>
        <p:spPr/>
        <p:txBody>
          <a:bodyPr>
            <a:normAutofit/>
          </a:bodyPr>
          <a:lstStyle/>
          <a:p>
            <a:fld id="{1607DF60-0BB2-4EB1-89F1-45ED8075C2EB}" type="slidenum">
              <a:rPr lang="zh-CN" altLang="en-US" smtClean="0"/>
            </a:fld>
            <a:endParaRPr lang="zh-CN" altLang="en-US"/>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normAutofit/>
          </a:bodyPr>
          <a:lstStyle/>
          <a:p>
            <a:fld id="{1EC61D3F-34E9-4F9D-84A2-72367D9F9A68}" type="datetimeFigureOut">
              <a:rPr lang="zh-CN" altLang="en-US" smtClean="0"/>
            </a:fld>
            <a:endParaRPr lang="zh-CN" altLang="en-US"/>
          </a:p>
        </p:txBody>
      </p:sp>
      <p:sp>
        <p:nvSpPr>
          <p:cNvPr id="4" name="页脚占位符 3"/>
          <p:cNvSpPr>
            <a:spLocks noGrp="1"/>
          </p:cNvSpPr>
          <p:nvPr>
            <p:ph type="ftr" sz="quarter" idx="11"/>
          </p:nvPr>
        </p:nvSpPr>
        <p:spPr/>
        <p:txBody>
          <a:bodyPr>
            <a:normAutofit/>
          </a:bodyPr>
          <a:lstStyle/>
          <a:p>
            <a:endParaRPr lang="zh-CN" altLang="en-US"/>
          </a:p>
        </p:txBody>
      </p:sp>
      <p:sp>
        <p:nvSpPr>
          <p:cNvPr id="5" name="灯片编号占位符 4"/>
          <p:cNvSpPr>
            <a:spLocks noGrp="1"/>
          </p:cNvSpPr>
          <p:nvPr>
            <p:ph type="sldNum" sz="quarter" idx="12"/>
          </p:nvPr>
        </p:nvSpPr>
        <p:spPr/>
        <p:txBody>
          <a:bodyPr>
            <a:normAutofit/>
          </a:bodyPr>
          <a:lstStyle/>
          <a:p>
            <a:fld id="{4254DC01-BD11-43BE-8FE9-19C0CFD26E47}" type="slidenum">
              <a:rPr lang="zh-CN" altLang="en-US" smtClean="0"/>
            </a:fld>
            <a:endParaRPr lang="zh-CN" altLang="en-US"/>
          </a:p>
        </p:txBody>
      </p:sp>
      <p:sp>
        <p:nvSpPr>
          <p:cNvPr id="6" name="内容占位符 5"/>
          <p:cNvSpPr>
            <a:spLocks noGrp="1"/>
          </p:cNvSpPr>
          <p:nvPr>
            <p:ph sz="quarter" idx="13"/>
          </p:nvPr>
        </p:nvSpPr>
        <p:spPr>
          <a:xfrm>
            <a:off x="628650" y="571500"/>
            <a:ext cx="7886700" cy="5505450"/>
          </a:xfrm>
        </p:spPr>
        <p:txBody>
          <a:bodyPr>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03C7A66-49B3-42DA-8FF5-C24276DB81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607DF60-0BB2-4EB1-89F1-45ED8075C2E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png"/><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5" Type="http://schemas.openxmlformats.org/officeDocument/2006/relationships/theme" Target="../theme/theme2.xml"/><Relationship Id="rId14" Type="http://schemas.openxmlformats.org/officeDocument/2006/relationships/image" Target="../media/image5.png"/><Relationship Id="rId13" Type="http://schemas.openxmlformats.org/officeDocument/2006/relationships/image" Target="../media/image4.png"/><Relationship Id="rId12" Type="http://schemas.openxmlformats.org/officeDocument/2006/relationships/image" Target="../media/image3.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5" Type="http://schemas.openxmlformats.org/officeDocument/2006/relationships/theme" Target="../theme/theme3.xml"/><Relationship Id="rId14" Type="http://schemas.openxmlformats.org/officeDocument/2006/relationships/image" Target="../media/image5.png"/><Relationship Id="rId13" Type="http://schemas.openxmlformats.org/officeDocument/2006/relationships/image" Target="../media/image4.png"/><Relationship Id="rId12" Type="http://schemas.openxmlformats.org/officeDocument/2006/relationships/image" Target="../media/image3.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3" Type="http://schemas.openxmlformats.org/officeDocument/2006/relationships/theme" Target="../theme/theme4.xml"/><Relationship Id="rId12" Type="http://schemas.openxmlformats.org/officeDocument/2006/relationships/image" Target="../media/image6.jpeg"/><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3.xml"/><Relationship Id="rId8" Type="http://schemas.openxmlformats.org/officeDocument/2006/relationships/slideLayout" Target="../slideLayouts/slideLayout52.xml"/><Relationship Id="rId7" Type="http://schemas.openxmlformats.org/officeDocument/2006/relationships/slideLayout" Target="../slideLayouts/slideLayout51.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 Type="http://schemas.openxmlformats.org/officeDocument/2006/relationships/slideLayout" Target="../slideLayouts/slideLayout48.xml"/><Relationship Id="rId3" Type="http://schemas.openxmlformats.org/officeDocument/2006/relationships/slideLayout" Target="../slideLayouts/slideLayout47.xml"/><Relationship Id="rId2" Type="http://schemas.openxmlformats.org/officeDocument/2006/relationships/slideLayout" Target="../slideLayouts/slideLayout46.xml"/><Relationship Id="rId15" Type="http://schemas.openxmlformats.org/officeDocument/2006/relationships/theme" Target="../theme/theme5.xml"/><Relationship Id="rId14" Type="http://schemas.openxmlformats.org/officeDocument/2006/relationships/image" Target="../media/image5.png"/><Relationship Id="rId13" Type="http://schemas.openxmlformats.org/officeDocument/2006/relationships/image" Target="../media/image4.png"/><Relationship Id="rId12" Type="http://schemas.openxmlformats.org/officeDocument/2006/relationships/image" Target="../media/image3.jpeg"/><Relationship Id="rId11" Type="http://schemas.openxmlformats.org/officeDocument/2006/relationships/slideLayout" Target="../slideLayouts/slideLayout55.xml"/><Relationship Id="rId10" Type="http://schemas.openxmlformats.org/officeDocument/2006/relationships/slideLayout" Target="../slideLayouts/slideLayout54.xml"/><Relationship Id="rId1" Type="http://schemas.openxmlformats.org/officeDocument/2006/relationships/slideLayout" Target="../slideLayouts/slideLayout45.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4.xml"/><Relationship Id="rId8" Type="http://schemas.openxmlformats.org/officeDocument/2006/relationships/slideLayout" Target="../slideLayouts/slideLayout63.xml"/><Relationship Id="rId7" Type="http://schemas.openxmlformats.org/officeDocument/2006/relationships/slideLayout" Target="../slideLayouts/slideLayout62.xml"/><Relationship Id="rId6" Type="http://schemas.openxmlformats.org/officeDocument/2006/relationships/slideLayout" Target="../slideLayouts/slideLayout61.xml"/><Relationship Id="rId5" Type="http://schemas.openxmlformats.org/officeDocument/2006/relationships/slideLayout" Target="../slideLayouts/slideLayout60.xml"/><Relationship Id="rId4" Type="http://schemas.openxmlformats.org/officeDocument/2006/relationships/slideLayout" Target="../slideLayouts/slideLayout59.xml"/><Relationship Id="rId3" Type="http://schemas.openxmlformats.org/officeDocument/2006/relationships/slideLayout" Target="../slideLayouts/slideLayout58.xml"/><Relationship Id="rId2" Type="http://schemas.openxmlformats.org/officeDocument/2006/relationships/slideLayout" Target="../slideLayouts/slideLayout57.xml"/><Relationship Id="rId13" Type="http://schemas.openxmlformats.org/officeDocument/2006/relationships/theme" Target="../theme/theme6.xml"/><Relationship Id="rId12" Type="http://schemas.openxmlformats.org/officeDocument/2006/relationships/image" Target="../media/image6.jpeg"/><Relationship Id="rId11" Type="http://schemas.openxmlformats.org/officeDocument/2006/relationships/slideLayout" Target="../slideLayouts/slideLayout66.xml"/><Relationship Id="rId10" Type="http://schemas.openxmlformats.org/officeDocument/2006/relationships/slideLayout" Target="../slideLayouts/slideLayout65.xml"/><Relationship Id="rId1" Type="http://schemas.openxmlformats.org/officeDocument/2006/relationships/slideLayout" Target="../slideLayouts/slideLayout56.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75.xml"/><Relationship Id="rId8" Type="http://schemas.openxmlformats.org/officeDocument/2006/relationships/slideLayout" Target="../slideLayouts/slideLayout74.xml"/><Relationship Id="rId7" Type="http://schemas.openxmlformats.org/officeDocument/2006/relationships/slideLayout" Target="../slideLayouts/slideLayout73.xml"/><Relationship Id="rId6" Type="http://schemas.openxmlformats.org/officeDocument/2006/relationships/slideLayout" Target="../slideLayouts/slideLayout72.xml"/><Relationship Id="rId5" Type="http://schemas.openxmlformats.org/officeDocument/2006/relationships/slideLayout" Target="../slideLayouts/slideLayout71.xml"/><Relationship Id="rId4" Type="http://schemas.openxmlformats.org/officeDocument/2006/relationships/slideLayout" Target="../slideLayouts/slideLayout70.xml"/><Relationship Id="rId3" Type="http://schemas.openxmlformats.org/officeDocument/2006/relationships/slideLayout" Target="../slideLayouts/slideLayout69.xml"/><Relationship Id="rId2" Type="http://schemas.openxmlformats.org/officeDocument/2006/relationships/slideLayout" Target="../slideLayouts/slideLayout68.xml"/><Relationship Id="rId15" Type="http://schemas.openxmlformats.org/officeDocument/2006/relationships/theme" Target="../theme/theme7.xml"/><Relationship Id="rId14" Type="http://schemas.openxmlformats.org/officeDocument/2006/relationships/image" Target="../media/image5.png"/><Relationship Id="rId13" Type="http://schemas.openxmlformats.org/officeDocument/2006/relationships/image" Target="../media/image4.png"/><Relationship Id="rId12" Type="http://schemas.openxmlformats.org/officeDocument/2006/relationships/image" Target="../media/image3.jpeg"/><Relationship Id="rId11" Type="http://schemas.openxmlformats.org/officeDocument/2006/relationships/slideLayout" Target="../slideLayouts/slideLayout77.xml"/><Relationship Id="rId10" Type="http://schemas.openxmlformats.org/officeDocument/2006/relationships/slideLayout" Target="../slideLayouts/slideLayout76.xml"/><Relationship Id="rId1" Type="http://schemas.openxmlformats.org/officeDocument/2006/relationships/slideLayout" Target="../slideLayouts/slideLayout67.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86.xml"/><Relationship Id="rId8" Type="http://schemas.openxmlformats.org/officeDocument/2006/relationships/slideLayout" Target="../slideLayouts/slideLayout85.xml"/><Relationship Id="rId7" Type="http://schemas.openxmlformats.org/officeDocument/2006/relationships/slideLayout" Target="../slideLayouts/slideLayout84.xml"/><Relationship Id="rId6" Type="http://schemas.openxmlformats.org/officeDocument/2006/relationships/slideLayout" Target="../slideLayouts/slideLayout83.xml"/><Relationship Id="rId5" Type="http://schemas.openxmlformats.org/officeDocument/2006/relationships/slideLayout" Target="../slideLayouts/slideLayout82.xml"/><Relationship Id="rId4" Type="http://schemas.openxmlformats.org/officeDocument/2006/relationships/slideLayout" Target="../slideLayouts/slideLayout81.xml"/><Relationship Id="rId3" Type="http://schemas.openxmlformats.org/officeDocument/2006/relationships/slideLayout" Target="../slideLayouts/slideLayout80.xml"/><Relationship Id="rId2" Type="http://schemas.openxmlformats.org/officeDocument/2006/relationships/slideLayout" Target="../slideLayouts/slideLayout79.xml"/><Relationship Id="rId12" Type="http://schemas.openxmlformats.org/officeDocument/2006/relationships/theme" Target="../theme/theme8.xml"/><Relationship Id="rId11" Type="http://schemas.openxmlformats.org/officeDocument/2006/relationships/slideLayout" Target="../slideLayouts/slideLayout88.xml"/><Relationship Id="rId10" Type="http://schemas.openxmlformats.org/officeDocument/2006/relationships/slideLayout" Target="../slideLayouts/slideLayout87.xml"/><Relationship Id="rId1" Type="http://schemas.openxmlformats.org/officeDocument/2006/relationships/slideLayout" Target="../slideLayouts/slideLayout78.xml"/></Relationships>
</file>

<file path=ppt/slideMasters/_rels/slideMaster9.xml.rels><?xml version="1.0" encoding="UTF-8" standalone="yes"?>
<Relationships xmlns="http://schemas.openxmlformats.org/package/2006/relationships"><Relationship Id="rId9" Type="http://schemas.openxmlformats.org/officeDocument/2006/relationships/slideLayout" Target="../slideLayouts/slideLayout97.xml"/><Relationship Id="rId8" Type="http://schemas.openxmlformats.org/officeDocument/2006/relationships/slideLayout" Target="../slideLayouts/slideLayout96.xml"/><Relationship Id="rId7" Type="http://schemas.openxmlformats.org/officeDocument/2006/relationships/slideLayout" Target="../slideLayouts/slideLayout95.xml"/><Relationship Id="rId6" Type="http://schemas.openxmlformats.org/officeDocument/2006/relationships/slideLayout" Target="../slideLayouts/slideLayout94.xml"/><Relationship Id="rId5" Type="http://schemas.openxmlformats.org/officeDocument/2006/relationships/slideLayout" Target="../slideLayouts/slideLayout93.xml"/><Relationship Id="rId4" Type="http://schemas.openxmlformats.org/officeDocument/2006/relationships/slideLayout" Target="../slideLayouts/slideLayout92.xml"/><Relationship Id="rId3" Type="http://schemas.openxmlformats.org/officeDocument/2006/relationships/slideLayout" Target="../slideLayouts/slideLayout91.xml"/><Relationship Id="rId2" Type="http://schemas.openxmlformats.org/officeDocument/2006/relationships/slideLayout" Target="../slideLayouts/slideLayout90.xml"/><Relationship Id="rId15" Type="http://schemas.openxmlformats.org/officeDocument/2006/relationships/theme" Target="../theme/theme9.xml"/><Relationship Id="rId14" Type="http://schemas.openxmlformats.org/officeDocument/2006/relationships/tags" Target="../tags/tag7.xml"/><Relationship Id="rId13" Type="http://schemas.openxmlformats.org/officeDocument/2006/relationships/tags" Target="../tags/tag6.xml"/><Relationship Id="rId12" Type="http://schemas.openxmlformats.org/officeDocument/2006/relationships/image" Target="../media/image9.png"/><Relationship Id="rId11" Type="http://schemas.openxmlformats.org/officeDocument/2006/relationships/slideLayout" Target="../slideLayouts/slideLayout99.xml"/><Relationship Id="rId10" Type="http://schemas.openxmlformats.org/officeDocument/2006/relationships/slideLayout" Target="../slideLayouts/slideLayout98.xml"/><Relationship Id="rId1" Type="http://schemas.openxmlformats.org/officeDocument/2006/relationships/slideLayout" Target="../slideLayouts/slideLayout8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直角三角形 10"/>
          <p:cNvSpPr>
            <a:spLocks noChangeArrowheads="1"/>
          </p:cNvSpPr>
          <p:nvPr/>
        </p:nvSpPr>
        <p:spPr bwMode="auto">
          <a:xfrm>
            <a:off x="0" y="4664075"/>
            <a:ext cx="9150350" cy="0"/>
          </a:xfrm>
          <a:prstGeom prst="rtTriangle">
            <a:avLst/>
          </a:prstGeom>
          <a:gradFill rotWithShape="1">
            <a:gsLst>
              <a:gs pos="0">
                <a:srgbClr val="007897"/>
              </a:gs>
              <a:gs pos="50000">
                <a:srgbClr val="4ABBE0"/>
              </a:gs>
              <a:gs pos="100000">
                <a:srgbClr val="007897"/>
              </a:gs>
            </a:gsLst>
            <a:lin ang="3000000" scaled="1"/>
          </a:gradFill>
          <a:ln w="9525">
            <a:noFill/>
            <a:miter lim="800000"/>
          </a:ln>
        </p:spPr>
        <p:txBody>
          <a:bodyPr anchor="ctr"/>
          <a:lstStyle/>
          <a:p>
            <a:pPr algn="ctr">
              <a:defRPr/>
            </a:pPr>
            <a:endParaRPr lang="en-US">
              <a:solidFill>
                <a:srgbClr val="FFFFFF"/>
              </a:solidFill>
              <a:latin typeface="Lucida Sans Unicode" panose="020B0602030504020204" pitchFamily="34" charset="0"/>
            </a:endParaRPr>
          </a:p>
        </p:txBody>
      </p:sp>
      <p:grpSp>
        <p:nvGrpSpPr>
          <p:cNvPr id="3075" name="Group 3"/>
          <p:cNvGrpSpPr/>
          <p:nvPr/>
        </p:nvGrpSpPr>
        <p:grpSpPr bwMode="auto">
          <a:xfrm>
            <a:off x="0" y="4953000"/>
            <a:ext cx="9144000" cy="1911350"/>
            <a:chOff x="0" y="0"/>
            <a:chExt cx="9147765" cy="2032192"/>
          </a:xfrm>
        </p:grpSpPr>
        <p:sp>
          <p:nvSpPr>
            <p:cNvPr id="2052" name="任意多边形 16"/>
            <p:cNvSpPr/>
            <p:nvPr/>
          </p:nvSpPr>
          <p:spPr bwMode="auto">
            <a:xfrm>
              <a:off x="1691384" y="0"/>
              <a:ext cx="7456381" cy="518176"/>
            </a:xfrm>
            <a:custGeom>
              <a:avLst/>
              <a:gdLst>
                <a:gd name="T0" fmla="*/ 0 w 4697"/>
                <a:gd name="T1" fmla="*/ 0 h 367"/>
                <a:gd name="T2" fmla="*/ 4697 w 4697"/>
                <a:gd name="T3" fmla="*/ 367 h 367"/>
              </a:gdLst>
              <a:ahLst/>
              <a:cxnLst>
                <a:cxn ang="0">
                  <a:pos x="4697" y="0"/>
                </a:cxn>
                <a:cxn ang="0">
                  <a:pos x="4697" y="367"/>
                </a:cxn>
                <a:cxn ang="0">
                  <a:pos x="0" y="218"/>
                </a:cxn>
                <a:cxn ang="0">
                  <a:pos x="4697" y="0"/>
                </a:cxn>
              </a:cxnLst>
              <a:rect l="T0" t="T1" r="T2" b="T3"/>
              <a:pathLst>
                <a:path w="4697" h="367">
                  <a:moveTo>
                    <a:pt x="4697" y="0"/>
                  </a:moveTo>
                  <a:lnTo>
                    <a:pt x="4697" y="367"/>
                  </a:lnTo>
                  <a:lnTo>
                    <a:pt x="0" y="218"/>
                  </a:lnTo>
                  <a:lnTo>
                    <a:pt x="4697" y="0"/>
                  </a:lnTo>
                  <a:close/>
                </a:path>
              </a:pathLst>
            </a:custGeom>
            <a:solidFill>
              <a:srgbClr val="9FCBDC">
                <a:alpha val="39999"/>
              </a:srgbClr>
            </a:solidFill>
            <a:ln w="9525">
              <a:noFill/>
              <a:round/>
            </a:ln>
          </p:spPr>
          <p:txBody>
            <a:bodyPr/>
            <a:lstStyle/>
            <a:p>
              <a:pPr>
                <a:defRPr/>
              </a:pPr>
              <a:endParaRPr lang="zh-CN" altLang="en-US"/>
            </a:p>
          </p:txBody>
        </p:sp>
        <p:sp>
          <p:nvSpPr>
            <p:cNvPr id="2053" name="任意多边形 18"/>
            <p:cNvSpPr/>
            <p:nvPr/>
          </p:nvSpPr>
          <p:spPr bwMode="auto">
            <a:xfrm>
              <a:off x="39704" y="302129"/>
              <a:ext cx="9108061" cy="838869"/>
            </a:xfrm>
            <a:custGeom>
              <a:avLst/>
              <a:gdLst>
                <a:gd name="T0" fmla="*/ 0 w 5760"/>
                <a:gd name="T1" fmla="*/ 0 h 528"/>
                <a:gd name="T2" fmla="*/ 5760 w 5760"/>
                <a:gd name="T3" fmla="*/ 528 h 528"/>
              </a:gdLst>
              <a:ahLst/>
              <a:cxnLst>
                <a:cxn ang="0">
                  <a:pos x="0" y="0"/>
                </a:cxn>
                <a:cxn ang="0">
                  <a:pos x="5760" y="0"/>
                </a:cxn>
                <a:cxn ang="0">
                  <a:pos x="5760" y="528"/>
                </a:cxn>
                <a:cxn ang="0">
                  <a:pos x="48" y="0"/>
                </a:cxn>
              </a:cxnLst>
              <a:rect l="T0" t="T1" r="T2" b="T3"/>
              <a:pathLst>
                <a:path w="5760" h="528">
                  <a:moveTo>
                    <a:pt x="0" y="0"/>
                  </a:moveTo>
                  <a:lnTo>
                    <a:pt x="5760" y="0"/>
                  </a:lnTo>
                  <a:lnTo>
                    <a:pt x="5760" y="528"/>
                  </a:lnTo>
                  <a:lnTo>
                    <a:pt x="48" y="0"/>
                  </a:lnTo>
                </a:path>
              </a:pathLst>
            </a:custGeom>
            <a:solidFill>
              <a:srgbClr val="000000"/>
            </a:solidFill>
            <a:ln w="9525">
              <a:noFill/>
              <a:round/>
            </a:ln>
          </p:spPr>
          <p:txBody>
            <a:bodyPr/>
            <a:lstStyle/>
            <a:p>
              <a:pPr>
                <a:defRPr/>
              </a:pPr>
              <a:endParaRPr lang="zh-CN" altLang="en-US"/>
            </a:p>
          </p:txBody>
        </p:sp>
        <p:grpSp>
          <p:nvGrpSpPr>
            <p:cNvPr id="3083" name="Group 6"/>
            <p:cNvGrpSpPr/>
            <p:nvPr/>
          </p:nvGrpSpPr>
          <p:grpSpPr bwMode="auto">
            <a:xfrm>
              <a:off x="-2921" y="42129"/>
              <a:ext cx="9156783" cy="1996274"/>
              <a:chOff x="0" y="0"/>
              <a:chExt cx="9156192" cy="1877568"/>
            </a:xfrm>
          </p:grpSpPr>
          <p:pic>
            <p:nvPicPr>
              <p:cNvPr id="3085" name="任意多边形 19"/>
              <p:cNvPicPr>
                <a:picLocks noChangeArrowheads="1"/>
              </p:cNvPicPr>
              <p:nvPr/>
            </p:nvPicPr>
            <p:blipFill>
              <a:blip r:embed="rId12" cstate="print"/>
              <a:srcRect/>
              <a:stretch>
                <a:fillRect/>
              </a:stretch>
            </p:blipFill>
            <p:spPr bwMode="auto">
              <a:xfrm>
                <a:off x="0" y="0"/>
                <a:ext cx="9156192" cy="1877568"/>
              </a:xfrm>
              <a:prstGeom prst="rect">
                <a:avLst/>
              </a:prstGeom>
              <a:noFill/>
              <a:ln w="9525">
                <a:noFill/>
                <a:miter lim="800000"/>
                <a:headEnd/>
                <a:tailEnd/>
              </a:ln>
            </p:spPr>
          </p:pic>
          <p:sp>
            <p:nvSpPr>
              <p:cNvPr id="2056" name="Text Box 8"/>
              <p:cNvSpPr txBox="1">
                <a:spLocks noChangeArrowheads="1"/>
              </p:cNvSpPr>
              <p:nvPr/>
            </p:nvSpPr>
            <p:spPr bwMode="auto">
              <a:xfrm>
                <a:off x="6097" y="8001"/>
                <a:ext cx="0" cy="0"/>
              </a:xfrm>
              <a:prstGeom prst="rect">
                <a:avLst/>
              </a:prstGeom>
              <a:noFill/>
              <a:ln w="9525">
                <a:noFill/>
                <a:miter lim="800000"/>
              </a:ln>
            </p:spPr>
            <p:txBody>
              <a:bodyPr anchor="ctr"/>
              <a:lstStyle/>
              <a:p>
                <a:pPr algn="ctr">
                  <a:defRPr/>
                </a:pPr>
                <a:endParaRPr lang="en-US">
                  <a:solidFill>
                    <a:srgbClr val="FFFFFF"/>
                  </a:solidFill>
                  <a:latin typeface="Lucida Sans Unicode" panose="020B0602030504020204" pitchFamily="34" charset="0"/>
                </a:endParaRPr>
              </a:p>
            </p:txBody>
          </p:sp>
        </p:grpSp>
        <p:pic>
          <p:nvPicPr>
            <p:cNvPr id="3084" name="直接连接符 20"/>
            <p:cNvPicPr>
              <a:picLocks noChangeArrowheads="1"/>
            </p:cNvPicPr>
            <p:nvPr/>
          </p:nvPicPr>
          <p:blipFill>
            <a:blip r:embed="rId13" cstate="print"/>
            <a:srcRect/>
            <a:stretch>
              <a:fillRect/>
            </a:stretch>
          </p:blipFill>
          <p:spPr bwMode="auto">
            <a:xfrm>
              <a:off x="-9018" y="35648"/>
              <a:ext cx="9162879" cy="868509"/>
            </a:xfrm>
            <a:prstGeom prst="rect">
              <a:avLst/>
            </a:prstGeom>
            <a:noFill/>
            <a:ln w="9525">
              <a:noFill/>
              <a:miter lim="800000"/>
              <a:headEnd/>
              <a:tailEnd/>
            </a:ln>
          </p:spPr>
        </p:pic>
      </p:grpSp>
      <p:sp>
        <p:nvSpPr>
          <p:cNvPr id="3076" name="标题占位符 8"/>
          <p:cNvSpPr>
            <a:spLocks noGrp="1" noChangeArrowheads="1"/>
          </p:cNvSpPr>
          <p:nvPr>
            <p:ph type="title"/>
          </p:nvPr>
        </p:nvSpPr>
        <p:spPr bwMode="auto">
          <a:xfrm>
            <a:off x="457200" y="274638"/>
            <a:ext cx="8229600" cy="1143000"/>
          </a:xfrm>
          <a:prstGeom prst="rect">
            <a:avLst/>
          </a:prstGeom>
          <a:noFill/>
          <a:ln w="9525">
            <a:noFill/>
            <a:miter lim="800000"/>
          </a:ln>
        </p:spPr>
        <p:txBody>
          <a:bodyPr vert="horz" wrap="square" lIns="91440" tIns="45720" rIns="91440" bIns="45720" numCol="1" anchor="ctr" anchorCtr="0" compatLnSpc="1"/>
          <a:lstStyle/>
          <a:p>
            <a:pPr lvl="0"/>
            <a:r>
              <a:rPr lang="zh-CN" smtClean="0"/>
              <a:t>单击此处编辑母版标题样式</a:t>
            </a:r>
            <a:endParaRPr lang="zh-CN" smtClean="0"/>
          </a:p>
        </p:txBody>
      </p:sp>
      <p:sp>
        <p:nvSpPr>
          <p:cNvPr id="3077" name="文本占位符 29"/>
          <p:cNvSpPr>
            <a:spLocks noGrp="1" noChangeArrowheads="1"/>
          </p:cNvSpPr>
          <p:nvPr>
            <p:ph type="body" idx="1"/>
          </p:nvPr>
        </p:nvSpPr>
        <p:spPr bwMode="auto">
          <a:xfrm>
            <a:off x="457200" y="1481138"/>
            <a:ext cx="8229600" cy="4525962"/>
          </a:xfrm>
          <a:prstGeom prst="rect">
            <a:avLst/>
          </a:prstGeom>
          <a:noFill/>
          <a:ln w="9525">
            <a:noFill/>
            <a:miter lim="800000"/>
          </a:ln>
        </p:spPr>
        <p:txBody>
          <a:bodyPr vert="horz" wrap="square" lIns="91440" tIns="45720" rIns="91440" bIns="45720" numCol="1" anchor="t" anchorCtr="0" compatLnSpc="1"/>
          <a:lstStyle/>
          <a:p>
            <a:pPr lvl="0"/>
            <a:r>
              <a:rPr lang="zh-CN" smtClean="0"/>
              <a:t>单击此处编辑母版文本样式</a:t>
            </a:r>
            <a:endParaRPr lang="zh-CN" smtClean="0"/>
          </a:p>
          <a:p>
            <a:pPr lvl="1"/>
            <a:r>
              <a:rPr lang="zh-CN" smtClean="0"/>
              <a:t>第二级</a:t>
            </a:r>
            <a:endParaRPr lang="zh-CN" smtClean="0"/>
          </a:p>
          <a:p>
            <a:pPr lvl="2"/>
            <a:r>
              <a:rPr lang="zh-CN" smtClean="0"/>
              <a:t>第三级</a:t>
            </a:r>
            <a:endParaRPr lang="zh-CN" smtClean="0"/>
          </a:p>
          <a:p>
            <a:pPr lvl="3"/>
            <a:r>
              <a:rPr lang="zh-CN" smtClean="0"/>
              <a:t>第四级</a:t>
            </a:r>
            <a:endParaRPr lang="zh-CN" smtClean="0"/>
          </a:p>
          <a:p>
            <a:pPr lvl="4"/>
            <a:r>
              <a:rPr lang="zh-CN" smtClean="0"/>
              <a:t>第五级</a:t>
            </a:r>
            <a:endParaRPr lang="zh-CN" smtClean="0"/>
          </a:p>
        </p:txBody>
      </p:sp>
      <p:sp>
        <p:nvSpPr>
          <p:cNvPr id="2060" name="日期占位符 29"/>
          <p:cNvSpPr>
            <a:spLocks noGrp="1" noChangeArrowheads="1"/>
          </p:cNvSpPr>
          <p:nvPr>
            <p:ph type="dt" sz="half" idx="2"/>
          </p:nvPr>
        </p:nvSpPr>
        <p:spPr bwMode="auto">
          <a:xfrm>
            <a:off x="6727825" y="6408738"/>
            <a:ext cx="1919288" cy="365125"/>
          </a:xfrm>
          <a:prstGeom prst="rect">
            <a:avLst/>
          </a:prstGeom>
          <a:noFill/>
          <a:ln w="9525">
            <a:noFill/>
            <a:miter lim="800000"/>
          </a:ln>
        </p:spPr>
        <p:txBody>
          <a:bodyPr vert="horz" wrap="square" lIns="91440" tIns="45720" rIns="91440" bIns="45720" numCol="1" anchor="b" anchorCtr="0" compatLnSpc="1"/>
          <a:lstStyle>
            <a:lvl1pPr>
              <a:defRPr sz="1000">
                <a:solidFill>
                  <a:srgbClr val="FFFFFF"/>
                </a:solidFill>
              </a:defRPr>
            </a:lvl1pPr>
          </a:lstStyle>
          <a:p>
            <a:pPr>
              <a:defRPr/>
            </a:pPr>
            <a:endParaRPr lang="en-US"/>
          </a:p>
        </p:txBody>
      </p:sp>
      <p:sp>
        <p:nvSpPr>
          <p:cNvPr id="2061" name="页脚占位符 18"/>
          <p:cNvSpPr>
            <a:spLocks noGrp="1" noChangeArrowheads="1"/>
          </p:cNvSpPr>
          <p:nvPr>
            <p:ph type="ftr" sz="quarter" idx="3"/>
          </p:nvPr>
        </p:nvSpPr>
        <p:spPr bwMode="auto">
          <a:xfrm>
            <a:off x="4379913" y="6408738"/>
            <a:ext cx="2351087" cy="365125"/>
          </a:xfrm>
          <a:prstGeom prst="rect">
            <a:avLst/>
          </a:prstGeom>
          <a:noFill/>
          <a:ln w="9525">
            <a:noFill/>
            <a:miter lim="800000"/>
          </a:ln>
        </p:spPr>
        <p:txBody>
          <a:bodyPr vert="horz" wrap="square" lIns="91440" tIns="45720" rIns="91440" bIns="45720" numCol="1" anchor="b" anchorCtr="0" compatLnSpc="1"/>
          <a:lstStyle>
            <a:lvl1pPr algn="r">
              <a:defRPr sz="1000">
                <a:solidFill>
                  <a:srgbClr val="E8F0F4"/>
                </a:solidFill>
              </a:defRPr>
            </a:lvl1pPr>
          </a:lstStyle>
          <a:p>
            <a:pPr>
              <a:defRPr/>
            </a:pPr>
            <a:endParaRPr lang="en-US"/>
          </a:p>
        </p:txBody>
      </p:sp>
      <p:sp>
        <p:nvSpPr>
          <p:cNvPr id="2062" name="灯片编号占位符 26"/>
          <p:cNvSpPr>
            <a:spLocks noGrp="1" noChangeArrowheads="1"/>
          </p:cNvSpPr>
          <p:nvPr>
            <p:ph type="sldNum" sz="quarter" idx="4"/>
          </p:nvPr>
        </p:nvSpPr>
        <p:spPr bwMode="auto">
          <a:xfrm>
            <a:off x="8647113" y="6408738"/>
            <a:ext cx="366712" cy="365125"/>
          </a:xfrm>
          <a:prstGeom prst="rect">
            <a:avLst/>
          </a:prstGeom>
          <a:noFill/>
          <a:ln w="9525">
            <a:noFill/>
            <a:miter lim="800000"/>
          </a:ln>
        </p:spPr>
        <p:txBody>
          <a:bodyPr vert="horz" wrap="square" lIns="91440" tIns="45720" rIns="91440" bIns="45720" numCol="1" anchor="b" anchorCtr="0" compatLnSpc="1"/>
          <a:lstStyle>
            <a:lvl1pPr algn="r">
              <a:defRPr sz="1000">
                <a:solidFill>
                  <a:srgbClr val="FFFFFF"/>
                </a:solidFill>
              </a:defRPr>
            </a:lvl1pPr>
          </a:lstStyle>
          <a:p>
            <a:pPr>
              <a:defRPr/>
            </a:pPr>
            <a:fld id="{23E15CB5-2417-4B9F-B786-300EB535AD44}" type="slidenum">
              <a:rPr lang="zh-CN" altLang="en-US"/>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spcBef>
          <a:spcPct val="0"/>
        </a:spcBef>
        <a:spcAft>
          <a:spcPct val="0"/>
        </a:spcAft>
        <a:defRPr sz="4100" b="1">
          <a:solidFill>
            <a:schemeClr val="tx2"/>
          </a:solidFill>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2pPr>
      <a:lvl3pPr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3pPr>
      <a:lvl4pPr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4pPr>
      <a:lvl5pPr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5pPr>
      <a:lvl6pPr marL="457200"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6pPr>
      <a:lvl7pPr marL="914400"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7pPr>
      <a:lvl8pPr marL="1371600"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8pPr>
      <a:lvl9pPr marL="1828800"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9pPr>
    </p:titleStyle>
    <p:bodyStyle>
      <a:lvl1pPr marL="365125" indent="-255905" algn="l" rtl="0" eaLnBrk="0" fontAlgn="base" hangingPunct="0">
        <a:spcBef>
          <a:spcPts val="400"/>
        </a:spcBef>
        <a:spcAft>
          <a:spcPct val="0"/>
        </a:spcAft>
        <a:buClr>
          <a:schemeClr val="accent1"/>
        </a:buClr>
        <a:buSzPct val="68000"/>
        <a:buFont typeface="Wingdings 3" pitchFamily="18" charset="2"/>
        <a:buChar char=""/>
        <a:defRPr sz="2700">
          <a:solidFill>
            <a:schemeClr val="tx1"/>
          </a:solidFill>
          <a:latin typeface="+mn-lt"/>
          <a:ea typeface="+mn-ea"/>
          <a:cs typeface="+mn-cs"/>
        </a:defRPr>
      </a:lvl1pPr>
      <a:lvl2pPr marL="621030" indent="-228600" algn="l" rtl="0" eaLnBrk="0" fontAlgn="base" hangingPunct="0">
        <a:spcBef>
          <a:spcPts val="325"/>
        </a:spcBef>
        <a:spcAft>
          <a:spcPct val="0"/>
        </a:spcAft>
        <a:buClr>
          <a:schemeClr val="accent1"/>
        </a:buClr>
        <a:buFont typeface="Verdana" panose="020B0604030504040204" pitchFamily="34" charset="0"/>
        <a:buChar char="◦"/>
        <a:defRPr sz="2300">
          <a:solidFill>
            <a:schemeClr val="tx1"/>
          </a:solidFill>
          <a:latin typeface="+mn-lt"/>
          <a:ea typeface="+mn-ea"/>
        </a:defRPr>
      </a:lvl2pPr>
      <a:lvl3pPr marL="859155" indent="-228600" algn="l" rtl="0" eaLnBrk="0" fontAlgn="base" hangingPunct="0">
        <a:spcBef>
          <a:spcPts val="350"/>
        </a:spcBef>
        <a:spcAft>
          <a:spcPct val="0"/>
        </a:spcAft>
        <a:buClr>
          <a:schemeClr val="accent2"/>
        </a:buClr>
        <a:buSzPct val="100000"/>
        <a:buFont typeface="Wingdings 2" pitchFamily="18" charset="2"/>
        <a:buChar char=""/>
        <a:defRPr sz="2100">
          <a:solidFill>
            <a:schemeClr val="tx1"/>
          </a:solidFill>
          <a:latin typeface="+mn-lt"/>
          <a:ea typeface="+mn-ea"/>
        </a:defRPr>
      </a:lvl3pPr>
      <a:lvl4pPr marL="1143000" indent="-228600" algn="l" rtl="0" eaLnBrk="0" fontAlgn="base" hangingPunct="0">
        <a:spcBef>
          <a:spcPts val="350"/>
        </a:spcBef>
        <a:spcAft>
          <a:spcPct val="0"/>
        </a:spcAft>
        <a:buClr>
          <a:schemeClr val="accent2"/>
        </a:buClr>
        <a:buFont typeface="Wingdings 2" pitchFamily="18" charset="2"/>
        <a:buChar char=""/>
        <a:defRPr sz="1900">
          <a:solidFill>
            <a:schemeClr val="tx1"/>
          </a:solidFill>
          <a:latin typeface="+mn-lt"/>
          <a:ea typeface="+mn-ea"/>
        </a:defRPr>
      </a:lvl4pPr>
      <a:lvl5pPr marL="1371600" indent="-228600" algn="l" rtl="0" eaLnBrk="0" fontAlgn="base" hangingPunct="0">
        <a:spcBef>
          <a:spcPts val="350"/>
        </a:spcBef>
        <a:spcAft>
          <a:spcPct val="0"/>
        </a:spcAft>
        <a:buClr>
          <a:schemeClr val="accent2"/>
        </a:buClr>
        <a:buFont typeface="Wingdings 2" pitchFamily="18" charset="2"/>
        <a:buChar char=""/>
        <a:defRPr>
          <a:solidFill>
            <a:schemeClr val="tx1"/>
          </a:solidFill>
          <a:latin typeface="+mn-lt"/>
          <a:ea typeface="+mn-ea"/>
        </a:defRPr>
      </a:lvl5pPr>
      <a:lvl6pPr marL="1828800" indent="-228600" algn="l" rtl="0" eaLnBrk="0" fontAlgn="base" hangingPunct="0">
        <a:spcBef>
          <a:spcPts val="350"/>
        </a:spcBef>
        <a:spcAft>
          <a:spcPct val="0"/>
        </a:spcAft>
        <a:buClr>
          <a:schemeClr val="accent2"/>
        </a:buClr>
        <a:buFont typeface="Wingdings 2" pitchFamily="18" charset="2"/>
        <a:buChar char=""/>
        <a:defRPr>
          <a:solidFill>
            <a:schemeClr val="tx1"/>
          </a:solidFill>
          <a:latin typeface="+mn-lt"/>
          <a:ea typeface="+mn-ea"/>
        </a:defRPr>
      </a:lvl6pPr>
      <a:lvl7pPr marL="2286000" indent="-228600" algn="l" rtl="0" eaLnBrk="0" fontAlgn="base" hangingPunct="0">
        <a:spcBef>
          <a:spcPts val="350"/>
        </a:spcBef>
        <a:spcAft>
          <a:spcPct val="0"/>
        </a:spcAft>
        <a:buClr>
          <a:schemeClr val="accent2"/>
        </a:buClr>
        <a:buFont typeface="Wingdings 2" pitchFamily="18" charset="2"/>
        <a:buChar char=""/>
        <a:defRPr>
          <a:solidFill>
            <a:schemeClr val="tx1"/>
          </a:solidFill>
          <a:latin typeface="+mn-lt"/>
          <a:ea typeface="+mn-ea"/>
        </a:defRPr>
      </a:lvl7pPr>
      <a:lvl8pPr marL="2743200" indent="-228600" algn="l" rtl="0" eaLnBrk="0" fontAlgn="base" hangingPunct="0">
        <a:spcBef>
          <a:spcPts val="350"/>
        </a:spcBef>
        <a:spcAft>
          <a:spcPct val="0"/>
        </a:spcAft>
        <a:buClr>
          <a:schemeClr val="accent2"/>
        </a:buClr>
        <a:buFont typeface="Wingdings 2" pitchFamily="18" charset="2"/>
        <a:buChar char=""/>
        <a:defRPr>
          <a:solidFill>
            <a:schemeClr val="tx1"/>
          </a:solidFill>
          <a:latin typeface="+mn-lt"/>
          <a:ea typeface="+mn-ea"/>
        </a:defRPr>
      </a:lvl8pPr>
      <a:lvl9pPr marL="3200400" indent="-228600" algn="l" rtl="0" eaLnBrk="0" fontAlgn="base" hangingPunct="0">
        <a:spcBef>
          <a:spcPts val="350"/>
        </a:spcBef>
        <a:spcAft>
          <a:spcPct val="0"/>
        </a:spcAft>
        <a:buClr>
          <a:schemeClr val="accent2"/>
        </a:buClr>
        <a:buFont typeface="Wingdings 2" pitchFamily="18" charset="2"/>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2" cstate="print"/>
          <a:srcRect/>
          <a:stretch>
            <a:fillRect/>
          </a:stretch>
        </a:blipFill>
        <a:effectLst/>
      </p:bgPr>
    </p:bg>
    <p:spTree>
      <p:nvGrpSpPr>
        <p:cNvPr id="1" name=""/>
        <p:cNvGrpSpPr/>
        <p:nvPr/>
      </p:nvGrpSpPr>
      <p:grpSpPr>
        <a:xfrm>
          <a:off x="0" y="0"/>
          <a:ext cx="0" cy="0"/>
          <a:chOff x="0" y="0"/>
          <a:chExt cx="0" cy="0"/>
        </a:xfrm>
      </p:grpSpPr>
      <p:sp>
        <p:nvSpPr>
          <p:cNvPr id="3074" name="任意多边形 12"/>
          <p:cNvSpPr/>
          <p:nvPr/>
        </p:nvSpPr>
        <p:spPr bwMode="auto">
          <a:xfrm>
            <a:off x="500063" y="5945188"/>
            <a:ext cx="4940300" cy="920750"/>
          </a:xfrm>
          <a:custGeom>
            <a:avLst/>
            <a:gdLst>
              <a:gd name="T0" fmla="*/ 0 w 7485"/>
              <a:gd name="T1" fmla="*/ 0 h 337"/>
              <a:gd name="T2" fmla="*/ 7485 w 7485"/>
              <a:gd name="T3" fmla="*/ 337 h 337"/>
            </a:gdLst>
            <a:ahLst/>
            <a:cxnLst>
              <a:cxn ang="0">
                <a:pos x="0" y="2"/>
              </a:cxn>
              <a:cxn ang="0">
                <a:pos x="7485" y="337"/>
              </a:cxn>
              <a:cxn ang="0">
                <a:pos x="5558" y="337"/>
              </a:cxn>
              <a:cxn ang="0">
                <a:pos x="1" y="0"/>
              </a:cxn>
            </a:cxnLst>
            <a:rect l="T0" t="T1" r="T2" b="T3"/>
            <a:pathLst>
              <a:path w="7485" h="337">
                <a:moveTo>
                  <a:pt x="0" y="2"/>
                </a:moveTo>
                <a:lnTo>
                  <a:pt x="7485" y="337"/>
                </a:lnTo>
                <a:lnTo>
                  <a:pt x="5558" y="337"/>
                </a:lnTo>
                <a:lnTo>
                  <a:pt x="1" y="0"/>
                </a:lnTo>
              </a:path>
            </a:pathLst>
          </a:custGeom>
          <a:solidFill>
            <a:srgbClr val="9FCBDC">
              <a:alpha val="39999"/>
            </a:srgbClr>
          </a:solidFill>
          <a:ln w="9525">
            <a:noFill/>
            <a:round/>
          </a:ln>
        </p:spPr>
        <p:txBody>
          <a:bodyPr/>
          <a:lstStyle/>
          <a:p>
            <a:pPr>
              <a:defRPr/>
            </a:pPr>
            <a:endParaRPr lang="zh-CN" altLang="en-US"/>
          </a:p>
        </p:txBody>
      </p:sp>
      <p:sp>
        <p:nvSpPr>
          <p:cNvPr id="3075" name="任意多边形 11"/>
          <p:cNvSpPr/>
          <p:nvPr/>
        </p:nvSpPr>
        <p:spPr bwMode="auto">
          <a:xfrm>
            <a:off x="485775" y="5938838"/>
            <a:ext cx="3690938" cy="933450"/>
          </a:xfrm>
          <a:custGeom>
            <a:avLst/>
            <a:gdLst>
              <a:gd name="T0" fmla="*/ 0 w 5591"/>
              <a:gd name="T1" fmla="*/ 0 h 588"/>
              <a:gd name="T2" fmla="*/ 5591 w 5591"/>
              <a:gd name="T3" fmla="*/ 588 h 588"/>
            </a:gdLst>
            <a:ahLst/>
            <a:cxnLst>
              <a:cxn ang="0">
                <a:pos x="0" y="0"/>
              </a:cxn>
              <a:cxn ang="0">
                <a:pos x="5591" y="585"/>
              </a:cxn>
              <a:cxn ang="0">
                <a:pos x="4415" y="588"/>
              </a:cxn>
              <a:cxn ang="0">
                <a:pos x="12" y="4"/>
              </a:cxn>
            </a:cxnLst>
            <a:rect l="T0" t="T1" r="T2" b="T3"/>
            <a:pathLst>
              <a:path w="5591" h="588">
                <a:moveTo>
                  <a:pt x="0" y="0"/>
                </a:moveTo>
                <a:lnTo>
                  <a:pt x="5591" y="585"/>
                </a:lnTo>
                <a:lnTo>
                  <a:pt x="4415" y="588"/>
                </a:lnTo>
                <a:lnTo>
                  <a:pt x="12" y="4"/>
                </a:lnTo>
              </a:path>
            </a:pathLst>
          </a:custGeom>
          <a:solidFill>
            <a:srgbClr val="000000"/>
          </a:solidFill>
          <a:ln w="9525">
            <a:noFill/>
            <a:round/>
          </a:ln>
        </p:spPr>
        <p:txBody>
          <a:bodyPr/>
          <a:lstStyle/>
          <a:p>
            <a:pPr>
              <a:defRPr/>
            </a:pPr>
            <a:endParaRPr lang="zh-CN" altLang="en-US"/>
          </a:p>
        </p:txBody>
      </p:sp>
      <p:grpSp>
        <p:nvGrpSpPr>
          <p:cNvPr id="4100" name="Group 4"/>
          <p:cNvGrpSpPr/>
          <p:nvPr/>
        </p:nvGrpSpPr>
        <p:grpSpPr bwMode="auto">
          <a:xfrm>
            <a:off x="-4763" y="5784850"/>
            <a:ext cx="3406776" cy="1092200"/>
            <a:chOff x="0" y="0"/>
            <a:chExt cx="2151" cy="688"/>
          </a:xfrm>
        </p:grpSpPr>
        <p:pic>
          <p:nvPicPr>
            <p:cNvPr id="4109" name="直角三角形 13"/>
            <p:cNvPicPr>
              <a:picLocks noChangeArrowheads="1"/>
            </p:cNvPicPr>
            <p:nvPr/>
          </p:nvPicPr>
          <p:blipFill>
            <a:blip r:embed="rId13" cstate="print"/>
            <a:srcRect/>
            <a:stretch>
              <a:fillRect/>
            </a:stretch>
          </p:blipFill>
          <p:spPr bwMode="auto">
            <a:xfrm>
              <a:off x="0" y="0"/>
              <a:ext cx="2151" cy="688"/>
            </a:xfrm>
            <a:prstGeom prst="rect">
              <a:avLst/>
            </a:prstGeom>
            <a:noFill/>
            <a:ln w="9525">
              <a:noFill/>
              <a:miter lim="800000"/>
              <a:headEnd/>
              <a:tailEnd/>
            </a:ln>
          </p:spPr>
        </p:pic>
        <p:sp>
          <p:nvSpPr>
            <p:cNvPr id="3078" name="Text Box 6"/>
            <p:cNvSpPr txBox="1">
              <a:spLocks noChangeArrowheads="1"/>
            </p:cNvSpPr>
            <p:nvPr/>
          </p:nvSpPr>
          <p:spPr bwMode="auto">
            <a:xfrm>
              <a:off x="183" y="401"/>
              <a:ext cx="1067" cy="227"/>
            </a:xfrm>
            <a:prstGeom prst="rect">
              <a:avLst/>
            </a:prstGeom>
            <a:noFill/>
            <a:ln w="9525">
              <a:noFill/>
              <a:miter lim="800000"/>
            </a:ln>
          </p:spPr>
          <p:txBody>
            <a:bodyPr anchor="ctr"/>
            <a:lstStyle/>
            <a:p>
              <a:pPr algn="ctr">
                <a:defRPr/>
              </a:pPr>
              <a:endParaRPr lang="en-US">
                <a:solidFill>
                  <a:srgbClr val="FFFFFF"/>
                </a:solidFill>
                <a:latin typeface="Lucida Sans Unicode" panose="020B0602030504020204" pitchFamily="34" charset="0"/>
              </a:endParaRPr>
            </a:p>
          </p:txBody>
        </p:sp>
      </p:grpSp>
      <p:pic>
        <p:nvPicPr>
          <p:cNvPr id="4101" name="直接连接符 14"/>
          <p:cNvPicPr>
            <a:picLocks noChangeArrowheads="1"/>
          </p:cNvPicPr>
          <p:nvPr/>
        </p:nvPicPr>
        <p:blipFill>
          <a:blip r:embed="rId14" cstate="print"/>
          <a:srcRect/>
          <a:stretch>
            <a:fillRect/>
          </a:stretch>
        </p:blipFill>
        <p:spPr bwMode="auto">
          <a:xfrm>
            <a:off x="-11113" y="5772150"/>
            <a:ext cx="3413126" cy="1109663"/>
          </a:xfrm>
          <a:prstGeom prst="rect">
            <a:avLst/>
          </a:prstGeom>
          <a:noFill/>
          <a:ln w="9525">
            <a:noFill/>
            <a:miter lim="800000"/>
            <a:headEnd/>
            <a:tailEnd/>
          </a:ln>
        </p:spPr>
      </p:pic>
      <p:sp>
        <p:nvSpPr>
          <p:cNvPr id="3080" name="燕尾形 10"/>
          <p:cNvSpPr>
            <a:spLocks noChangeArrowheads="1"/>
          </p:cNvSpPr>
          <p:nvPr/>
        </p:nvSpPr>
        <p:spPr bwMode="auto">
          <a:xfrm>
            <a:off x="3636963" y="3005138"/>
            <a:ext cx="182562" cy="228600"/>
          </a:xfrm>
          <a:prstGeom prst="chevron">
            <a:avLst>
              <a:gd name="adj" fmla="val 50000"/>
            </a:avLst>
          </a:prstGeom>
          <a:gradFill rotWithShape="1">
            <a:gsLst>
              <a:gs pos="0">
                <a:srgbClr val="1389A6"/>
              </a:gs>
              <a:gs pos="72000">
                <a:srgbClr val="50B8DA"/>
              </a:gs>
              <a:gs pos="100000">
                <a:srgbClr val="7FC4DD"/>
              </a:gs>
            </a:gsLst>
            <a:lin ang="5400000"/>
          </a:gradFill>
          <a:ln w="3175" cap="rnd" cmpd="sng">
            <a:solidFill>
              <a:srgbClr val="1E768C"/>
            </a:solidFill>
            <a:miter lim="800000"/>
          </a:ln>
          <a:effectLst>
            <a:outerShdw dist="25400" dir="5400000" algn="ctr" rotWithShape="0">
              <a:srgbClr val="000000">
                <a:alpha val="40999"/>
              </a:srgbClr>
            </a:outerShdw>
          </a:effectLst>
        </p:spPr>
        <p:txBody>
          <a:bodyPr anchor="ctr"/>
          <a:lstStyle/>
          <a:p>
            <a:pPr>
              <a:defRPr/>
            </a:pPr>
            <a:endParaRPr lang="en-US">
              <a:solidFill>
                <a:srgbClr val="FFFFFF"/>
              </a:solidFill>
              <a:latin typeface="Lucida Sans Unicode" panose="020B0602030504020204" pitchFamily="34" charset="0"/>
            </a:endParaRPr>
          </a:p>
        </p:txBody>
      </p:sp>
      <p:sp>
        <p:nvSpPr>
          <p:cNvPr id="3081" name="燕尾形 15"/>
          <p:cNvSpPr>
            <a:spLocks noChangeArrowheads="1"/>
          </p:cNvSpPr>
          <p:nvPr/>
        </p:nvSpPr>
        <p:spPr bwMode="auto">
          <a:xfrm>
            <a:off x="3449638" y="3005138"/>
            <a:ext cx="184150" cy="228600"/>
          </a:xfrm>
          <a:prstGeom prst="chevron">
            <a:avLst>
              <a:gd name="adj" fmla="val 50000"/>
            </a:avLst>
          </a:prstGeom>
          <a:gradFill rotWithShape="1">
            <a:gsLst>
              <a:gs pos="0">
                <a:srgbClr val="1389A6"/>
              </a:gs>
              <a:gs pos="72000">
                <a:srgbClr val="50B8DA"/>
              </a:gs>
              <a:gs pos="100000">
                <a:srgbClr val="7FC4DD"/>
              </a:gs>
            </a:gsLst>
            <a:lin ang="5400000"/>
          </a:gradFill>
          <a:ln w="3175" cap="rnd" cmpd="sng">
            <a:solidFill>
              <a:srgbClr val="1E768C"/>
            </a:solidFill>
            <a:miter lim="800000"/>
          </a:ln>
          <a:effectLst>
            <a:outerShdw dist="25400" dir="5400000" algn="ctr" rotWithShape="0">
              <a:srgbClr val="000000">
                <a:alpha val="40999"/>
              </a:srgbClr>
            </a:outerShdw>
          </a:effectLst>
        </p:spPr>
        <p:txBody>
          <a:bodyPr anchor="ctr"/>
          <a:lstStyle/>
          <a:p>
            <a:pPr>
              <a:defRPr/>
            </a:pPr>
            <a:endParaRPr lang="en-US">
              <a:solidFill>
                <a:srgbClr val="FFFFFF"/>
              </a:solidFill>
              <a:latin typeface="Lucida Sans Unicode" panose="020B0602030504020204" pitchFamily="34" charset="0"/>
            </a:endParaRPr>
          </a:p>
        </p:txBody>
      </p:sp>
      <p:sp>
        <p:nvSpPr>
          <p:cNvPr id="4104" name="标题占位符 8"/>
          <p:cNvSpPr>
            <a:spLocks noGrp="1" noChangeArrowheads="1"/>
          </p:cNvSpPr>
          <p:nvPr>
            <p:ph type="title"/>
          </p:nvPr>
        </p:nvSpPr>
        <p:spPr bwMode="auto">
          <a:xfrm>
            <a:off x="457200" y="274638"/>
            <a:ext cx="8229600" cy="1143000"/>
          </a:xfrm>
          <a:prstGeom prst="rect">
            <a:avLst/>
          </a:prstGeom>
          <a:noFill/>
          <a:ln w="9525">
            <a:noFill/>
            <a:miter lim="800000"/>
          </a:ln>
        </p:spPr>
        <p:txBody>
          <a:bodyPr vert="horz" wrap="square" lIns="91440" tIns="45720" rIns="91440" bIns="45720" numCol="1" anchor="ctr" anchorCtr="0" compatLnSpc="1"/>
          <a:lstStyle/>
          <a:p>
            <a:pPr lvl="0"/>
            <a:r>
              <a:rPr lang="zh-CN" smtClean="0"/>
              <a:t>单击此处编辑母版标题样式</a:t>
            </a:r>
            <a:endParaRPr lang="zh-CN" smtClean="0"/>
          </a:p>
        </p:txBody>
      </p:sp>
      <p:sp>
        <p:nvSpPr>
          <p:cNvPr id="4105" name="文本占位符 29"/>
          <p:cNvSpPr>
            <a:spLocks noGrp="1" noChangeArrowheads="1"/>
          </p:cNvSpPr>
          <p:nvPr>
            <p:ph type="body" idx="1"/>
          </p:nvPr>
        </p:nvSpPr>
        <p:spPr bwMode="auto">
          <a:xfrm>
            <a:off x="457200" y="1481138"/>
            <a:ext cx="8229600" cy="4525962"/>
          </a:xfrm>
          <a:prstGeom prst="rect">
            <a:avLst/>
          </a:prstGeom>
          <a:noFill/>
          <a:ln w="9525">
            <a:noFill/>
            <a:miter lim="800000"/>
          </a:ln>
        </p:spPr>
        <p:txBody>
          <a:bodyPr vert="horz" wrap="square" lIns="91440" tIns="45720" rIns="91440" bIns="45720" numCol="1" anchor="t" anchorCtr="0" compatLnSpc="1"/>
          <a:lstStyle/>
          <a:p>
            <a:pPr lvl="0"/>
            <a:r>
              <a:rPr lang="zh-CN" smtClean="0"/>
              <a:t>单击此处编辑母版文本样式</a:t>
            </a:r>
            <a:endParaRPr lang="zh-CN" smtClean="0"/>
          </a:p>
          <a:p>
            <a:pPr lvl="1"/>
            <a:r>
              <a:rPr lang="zh-CN" smtClean="0"/>
              <a:t>第二级</a:t>
            </a:r>
            <a:endParaRPr lang="zh-CN" smtClean="0"/>
          </a:p>
          <a:p>
            <a:pPr lvl="2"/>
            <a:r>
              <a:rPr lang="zh-CN" smtClean="0"/>
              <a:t>第三级</a:t>
            </a:r>
            <a:endParaRPr lang="zh-CN" smtClean="0"/>
          </a:p>
          <a:p>
            <a:pPr lvl="3"/>
            <a:r>
              <a:rPr lang="zh-CN" smtClean="0"/>
              <a:t>第四级</a:t>
            </a:r>
            <a:endParaRPr lang="zh-CN" smtClean="0"/>
          </a:p>
          <a:p>
            <a:pPr lvl="4"/>
            <a:r>
              <a:rPr lang="zh-CN" smtClean="0"/>
              <a:t>第五级</a:t>
            </a:r>
            <a:endParaRPr lang="zh-CN" smtClean="0"/>
          </a:p>
        </p:txBody>
      </p:sp>
      <p:sp>
        <p:nvSpPr>
          <p:cNvPr id="3084" name="日期占位符 3"/>
          <p:cNvSpPr>
            <a:spLocks noGrp="1" noChangeArrowheads="1"/>
          </p:cNvSpPr>
          <p:nvPr>
            <p:ph type="dt" sz="half" idx="2"/>
          </p:nvPr>
        </p:nvSpPr>
        <p:spPr bwMode="auto">
          <a:xfrm>
            <a:off x="6727825" y="6408738"/>
            <a:ext cx="1919288" cy="365125"/>
          </a:xfrm>
          <a:prstGeom prst="rect">
            <a:avLst/>
          </a:prstGeom>
          <a:noFill/>
          <a:ln w="9525">
            <a:noFill/>
            <a:miter lim="800000"/>
          </a:ln>
        </p:spPr>
        <p:txBody>
          <a:bodyPr vert="horz" wrap="square" lIns="91440" tIns="45720" rIns="91440" bIns="45720" numCol="1" anchor="b" anchorCtr="0" compatLnSpc="1"/>
          <a:lstStyle>
            <a:lvl1pPr>
              <a:defRPr sz="1000"/>
            </a:lvl1pPr>
          </a:lstStyle>
          <a:p>
            <a:pPr>
              <a:defRPr/>
            </a:pPr>
            <a:endParaRPr lang="en-US"/>
          </a:p>
        </p:txBody>
      </p:sp>
      <p:sp>
        <p:nvSpPr>
          <p:cNvPr id="3085" name="页脚占位符 4"/>
          <p:cNvSpPr>
            <a:spLocks noGrp="1" noChangeArrowheads="1"/>
          </p:cNvSpPr>
          <p:nvPr>
            <p:ph type="ftr" sz="quarter" idx="3"/>
          </p:nvPr>
        </p:nvSpPr>
        <p:spPr bwMode="auto">
          <a:xfrm>
            <a:off x="4379913" y="6408738"/>
            <a:ext cx="2351087" cy="365125"/>
          </a:xfrm>
          <a:prstGeom prst="rect">
            <a:avLst/>
          </a:prstGeom>
          <a:noFill/>
          <a:ln w="9525">
            <a:noFill/>
            <a:miter lim="800000"/>
          </a:ln>
        </p:spPr>
        <p:txBody>
          <a:bodyPr vert="horz" wrap="square" lIns="91440" tIns="45720" rIns="91440" bIns="45720" numCol="1" anchor="b" anchorCtr="0" compatLnSpc="1"/>
          <a:lstStyle>
            <a:lvl1pPr algn="r">
              <a:defRPr sz="1000"/>
            </a:lvl1pPr>
          </a:lstStyle>
          <a:p>
            <a:pPr>
              <a:defRPr/>
            </a:pPr>
            <a:endParaRPr lang="en-US"/>
          </a:p>
        </p:txBody>
      </p:sp>
      <p:sp>
        <p:nvSpPr>
          <p:cNvPr id="3086" name="灯片编号占位符 5"/>
          <p:cNvSpPr>
            <a:spLocks noGrp="1" noChangeArrowheads="1"/>
          </p:cNvSpPr>
          <p:nvPr>
            <p:ph type="sldNum" sz="quarter" idx="4"/>
          </p:nvPr>
        </p:nvSpPr>
        <p:spPr bwMode="auto">
          <a:xfrm>
            <a:off x="8647113" y="6408738"/>
            <a:ext cx="366712" cy="365125"/>
          </a:xfrm>
          <a:prstGeom prst="rect">
            <a:avLst/>
          </a:prstGeom>
          <a:noFill/>
          <a:ln w="9525">
            <a:noFill/>
            <a:miter lim="800000"/>
          </a:ln>
        </p:spPr>
        <p:txBody>
          <a:bodyPr vert="horz" wrap="square" lIns="91440" tIns="45720" rIns="91440" bIns="45720" numCol="1" anchor="b" anchorCtr="0" compatLnSpc="1"/>
          <a:lstStyle>
            <a:lvl1pPr algn="r">
              <a:defRPr sz="1000"/>
            </a:lvl1pPr>
          </a:lstStyle>
          <a:p>
            <a:pPr>
              <a:defRPr/>
            </a:pPr>
            <a:fld id="{408F5396-B2D5-4286-8185-F62632A7185B}" type="slidenum">
              <a:rPr lang="zh-CN" altLang="en-US"/>
            </a:fld>
            <a:endParaRPr lang="en-US"/>
          </a:p>
        </p:txBody>
      </p:sp>
    </p:spTree>
  </p:cSld>
  <p:clrMap bg1="dk2" tx1="lt1" bg2="dk1"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0" fontAlgn="base" hangingPunct="0">
        <a:spcBef>
          <a:spcPct val="0"/>
        </a:spcBef>
        <a:spcAft>
          <a:spcPct val="0"/>
        </a:spcAft>
        <a:defRPr sz="4100" b="1">
          <a:solidFill>
            <a:schemeClr val="tx2"/>
          </a:solidFill>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2pPr>
      <a:lvl3pPr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3pPr>
      <a:lvl4pPr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4pPr>
      <a:lvl5pPr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5pPr>
      <a:lvl6pPr marL="457200"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6pPr>
      <a:lvl7pPr marL="914400"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7pPr>
      <a:lvl8pPr marL="1371600"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8pPr>
      <a:lvl9pPr marL="1828800"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9pPr>
    </p:titleStyle>
    <p:bodyStyle>
      <a:lvl1pPr marL="365125" indent="-255905" algn="l" rtl="0" eaLnBrk="0" fontAlgn="base" hangingPunct="0">
        <a:spcBef>
          <a:spcPts val="400"/>
        </a:spcBef>
        <a:spcAft>
          <a:spcPct val="0"/>
        </a:spcAft>
        <a:buClr>
          <a:schemeClr val="accent1"/>
        </a:buClr>
        <a:buSzPct val="68000"/>
        <a:buFont typeface="Wingdings 3" pitchFamily="18" charset="2"/>
        <a:buChar char=""/>
        <a:defRPr sz="2700">
          <a:solidFill>
            <a:schemeClr val="tx1"/>
          </a:solidFill>
          <a:latin typeface="+mn-lt"/>
          <a:ea typeface="+mn-ea"/>
          <a:cs typeface="+mn-cs"/>
        </a:defRPr>
      </a:lvl1pPr>
      <a:lvl2pPr marL="621030" indent="-228600" algn="l" rtl="0" eaLnBrk="0" fontAlgn="base" hangingPunct="0">
        <a:spcBef>
          <a:spcPts val="325"/>
        </a:spcBef>
        <a:spcAft>
          <a:spcPct val="0"/>
        </a:spcAft>
        <a:buClr>
          <a:schemeClr val="accent1"/>
        </a:buClr>
        <a:buFont typeface="Verdana" panose="020B0604030504040204" pitchFamily="34" charset="0"/>
        <a:buChar char="◦"/>
        <a:defRPr sz="2300">
          <a:solidFill>
            <a:schemeClr val="tx1"/>
          </a:solidFill>
          <a:latin typeface="+mn-lt"/>
          <a:ea typeface="+mn-ea"/>
        </a:defRPr>
      </a:lvl2pPr>
      <a:lvl3pPr marL="859155" indent="-228600" algn="l" rtl="0" eaLnBrk="0" fontAlgn="base" hangingPunct="0">
        <a:spcBef>
          <a:spcPts val="350"/>
        </a:spcBef>
        <a:spcAft>
          <a:spcPct val="0"/>
        </a:spcAft>
        <a:buClr>
          <a:schemeClr val="accent2"/>
        </a:buClr>
        <a:buSzPct val="100000"/>
        <a:buFont typeface="Wingdings 2" pitchFamily="18" charset="2"/>
        <a:buChar char=""/>
        <a:defRPr sz="2100">
          <a:solidFill>
            <a:schemeClr val="tx1"/>
          </a:solidFill>
          <a:latin typeface="+mn-lt"/>
          <a:ea typeface="+mn-ea"/>
        </a:defRPr>
      </a:lvl3pPr>
      <a:lvl4pPr marL="1143000" indent="-228600" algn="l" rtl="0" eaLnBrk="0" fontAlgn="base" hangingPunct="0">
        <a:spcBef>
          <a:spcPts val="350"/>
        </a:spcBef>
        <a:spcAft>
          <a:spcPct val="0"/>
        </a:spcAft>
        <a:buClr>
          <a:schemeClr val="accent2"/>
        </a:buClr>
        <a:buFont typeface="Wingdings 2" pitchFamily="18" charset="2"/>
        <a:buChar char=""/>
        <a:defRPr sz="1900">
          <a:solidFill>
            <a:schemeClr val="tx1"/>
          </a:solidFill>
          <a:latin typeface="+mn-lt"/>
          <a:ea typeface="+mn-ea"/>
        </a:defRPr>
      </a:lvl4pPr>
      <a:lvl5pPr marL="1371600" indent="-228600" algn="l" rtl="0" eaLnBrk="0" fontAlgn="base" hangingPunct="0">
        <a:spcBef>
          <a:spcPts val="350"/>
        </a:spcBef>
        <a:spcAft>
          <a:spcPct val="0"/>
        </a:spcAft>
        <a:buClr>
          <a:schemeClr val="accent2"/>
        </a:buClr>
        <a:buFont typeface="Wingdings 2" pitchFamily="18" charset="2"/>
        <a:buChar char=""/>
        <a:defRPr>
          <a:solidFill>
            <a:schemeClr val="tx1"/>
          </a:solidFill>
          <a:latin typeface="+mn-lt"/>
          <a:ea typeface="+mn-ea"/>
        </a:defRPr>
      </a:lvl5pPr>
      <a:lvl6pPr marL="1828800" indent="-228600" algn="l" rtl="0" eaLnBrk="0" fontAlgn="base" hangingPunct="0">
        <a:spcBef>
          <a:spcPts val="350"/>
        </a:spcBef>
        <a:spcAft>
          <a:spcPct val="0"/>
        </a:spcAft>
        <a:buClr>
          <a:schemeClr val="accent2"/>
        </a:buClr>
        <a:buFont typeface="Wingdings 2" pitchFamily="18" charset="2"/>
        <a:buChar char=""/>
        <a:defRPr>
          <a:solidFill>
            <a:schemeClr val="tx1"/>
          </a:solidFill>
          <a:latin typeface="+mn-lt"/>
          <a:ea typeface="+mn-ea"/>
        </a:defRPr>
      </a:lvl6pPr>
      <a:lvl7pPr marL="2286000" indent="-228600" algn="l" rtl="0" eaLnBrk="0" fontAlgn="base" hangingPunct="0">
        <a:spcBef>
          <a:spcPts val="350"/>
        </a:spcBef>
        <a:spcAft>
          <a:spcPct val="0"/>
        </a:spcAft>
        <a:buClr>
          <a:schemeClr val="accent2"/>
        </a:buClr>
        <a:buFont typeface="Wingdings 2" pitchFamily="18" charset="2"/>
        <a:buChar char=""/>
        <a:defRPr>
          <a:solidFill>
            <a:schemeClr val="tx1"/>
          </a:solidFill>
          <a:latin typeface="+mn-lt"/>
          <a:ea typeface="+mn-ea"/>
        </a:defRPr>
      </a:lvl7pPr>
      <a:lvl8pPr marL="2743200" indent="-228600" algn="l" rtl="0" eaLnBrk="0" fontAlgn="base" hangingPunct="0">
        <a:spcBef>
          <a:spcPts val="350"/>
        </a:spcBef>
        <a:spcAft>
          <a:spcPct val="0"/>
        </a:spcAft>
        <a:buClr>
          <a:schemeClr val="accent2"/>
        </a:buClr>
        <a:buFont typeface="Wingdings 2" pitchFamily="18" charset="2"/>
        <a:buChar char=""/>
        <a:defRPr>
          <a:solidFill>
            <a:schemeClr val="tx1"/>
          </a:solidFill>
          <a:latin typeface="+mn-lt"/>
          <a:ea typeface="+mn-ea"/>
        </a:defRPr>
      </a:lvl8pPr>
      <a:lvl9pPr marL="3200400" indent="-228600" algn="l" rtl="0" eaLnBrk="0" fontAlgn="base" hangingPunct="0">
        <a:spcBef>
          <a:spcPts val="350"/>
        </a:spcBef>
        <a:spcAft>
          <a:spcPct val="0"/>
        </a:spcAft>
        <a:buClr>
          <a:schemeClr val="accent2"/>
        </a:buClr>
        <a:buFont typeface="Wingdings 2" pitchFamily="18" charset="2"/>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2" cstate="print"/>
          <a:srcRect/>
          <a:stretch>
            <a:fillRect/>
          </a:stretch>
        </a:blipFill>
        <a:effectLst/>
      </p:bgPr>
    </p:bg>
    <p:spTree>
      <p:nvGrpSpPr>
        <p:cNvPr id="1" name=""/>
        <p:cNvGrpSpPr/>
        <p:nvPr/>
      </p:nvGrpSpPr>
      <p:grpSpPr>
        <a:xfrm>
          <a:off x="0" y="0"/>
          <a:ext cx="0" cy="0"/>
          <a:chOff x="0" y="0"/>
          <a:chExt cx="0" cy="0"/>
        </a:xfrm>
      </p:grpSpPr>
      <p:sp>
        <p:nvSpPr>
          <p:cNvPr id="4098" name="任意多边形 12"/>
          <p:cNvSpPr/>
          <p:nvPr/>
        </p:nvSpPr>
        <p:spPr bwMode="auto">
          <a:xfrm>
            <a:off x="500063" y="5945188"/>
            <a:ext cx="4940300" cy="920750"/>
          </a:xfrm>
          <a:custGeom>
            <a:avLst/>
            <a:gdLst>
              <a:gd name="T0" fmla="*/ 0 w 7485"/>
              <a:gd name="T1" fmla="*/ 0 h 337"/>
              <a:gd name="T2" fmla="*/ 7485 w 7485"/>
              <a:gd name="T3" fmla="*/ 337 h 337"/>
            </a:gdLst>
            <a:ahLst/>
            <a:cxnLst>
              <a:cxn ang="0">
                <a:pos x="0" y="2"/>
              </a:cxn>
              <a:cxn ang="0">
                <a:pos x="7485" y="337"/>
              </a:cxn>
              <a:cxn ang="0">
                <a:pos x="5558" y="337"/>
              </a:cxn>
              <a:cxn ang="0">
                <a:pos x="1" y="0"/>
              </a:cxn>
            </a:cxnLst>
            <a:rect l="T0" t="T1" r="T2" b="T3"/>
            <a:pathLst>
              <a:path w="7485" h="337">
                <a:moveTo>
                  <a:pt x="0" y="2"/>
                </a:moveTo>
                <a:lnTo>
                  <a:pt x="7485" y="337"/>
                </a:lnTo>
                <a:lnTo>
                  <a:pt x="5558" y="337"/>
                </a:lnTo>
                <a:lnTo>
                  <a:pt x="1" y="0"/>
                </a:lnTo>
              </a:path>
            </a:pathLst>
          </a:custGeom>
          <a:solidFill>
            <a:srgbClr val="9FCBDC">
              <a:alpha val="39999"/>
            </a:srgbClr>
          </a:solidFill>
          <a:ln w="9525">
            <a:noFill/>
            <a:round/>
          </a:ln>
        </p:spPr>
        <p:txBody>
          <a:bodyPr/>
          <a:lstStyle/>
          <a:p>
            <a:pPr>
              <a:defRPr/>
            </a:pPr>
            <a:endParaRPr lang="zh-CN" altLang="en-US"/>
          </a:p>
        </p:txBody>
      </p:sp>
      <p:sp>
        <p:nvSpPr>
          <p:cNvPr id="4099" name="任意多边形 11"/>
          <p:cNvSpPr/>
          <p:nvPr/>
        </p:nvSpPr>
        <p:spPr bwMode="auto">
          <a:xfrm>
            <a:off x="485775" y="5938838"/>
            <a:ext cx="3690938" cy="933450"/>
          </a:xfrm>
          <a:custGeom>
            <a:avLst/>
            <a:gdLst>
              <a:gd name="T0" fmla="*/ 0 w 5591"/>
              <a:gd name="T1" fmla="*/ 0 h 588"/>
              <a:gd name="T2" fmla="*/ 5591 w 5591"/>
              <a:gd name="T3" fmla="*/ 588 h 588"/>
            </a:gdLst>
            <a:ahLst/>
            <a:cxnLst>
              <a:cxn ang="0">
                <a:pos x="0" y="0"/>
              </a:cxn>
              <a:cxn ang="0">
                <a:pos x="5591" y="585"/>
              </a:cxn>
              <a:cxn ang="0">
                <a:pos x="4415" y="588"/>
              </a:cxn>
              <a:cxn ang="0">
                <a:pos x="12" y="4"/>
              </a:cxn>
            </a:cxnLst>
            <a:rect l="T0" t="T1" r="T2" b="T3"/>
            <a:pathLst>
              <a:path w="5591" h="588">
                <a:moveTo>
                  <a:pt x="0" y="0"/>
                </a:moveTo>
                <a:lnTo>
                  <a:pt x="5591" y="585"/>
                </a:lnTo>
                <a:lnTo>
                  <a:pt x="4415" y="588"/>
                </a:lnTo>
                <a:lnTo>
                  <a:pt x="12" y="4"/>
                </a:lnTo>
              </a:path>
            </a:pathLst>
          </a:custGeom>
          <a:solidFill>
            <a:srgbClr val="000000"/>
          </a:solidFill>
          <a:ln w="9525">
            <a:noFill/>
            <a:round/>
          </a:ln>
        </p:spPr>
        <p:txBody>
          <a:bodyPr/>
          <a:lstStyle/>
          <a:p>
            <a:pPr>
              <a:defRPr/>
            </a:pPr>
            <a:endParaRPr lang="zh-CN" altLang="en-US"/>
          </a:p>
        </p:txBody>
      </p:sp>
      <p:grpSp>
        <p:nvGrpSpPr>
          <p:cNvPr id="5124" name="Group 4"/>
          <p:cNvGrpSpPr/>
          <p:nvPr/>
        </p:nvGrpSpPr>
        <p:grpSpPr bwMode="auto">
          <a:xfrm>
            <a:off x="-4763" y="5784850"/>
            <a:ext cx="3406776" cy="1092200"/>
            <a:chOff x="0" y="0"/>
            <a:chExt cx="2151" cy="688"/>
          </a:xfrm>
        </p:grpSpPr>
        <p:pic>
          <p:nvPicPr>
            <p:cNvPr id="5131" name="直角三角形 13"/>
            <p:cNvPicPr>
              <a:picLocks noChangeArrowheads="1"/>
            </p:cNvPicPr>
            <p:nvPr/>
          </p:nvPicPr>
          <p:blipFill>
            <a:blip r:embed="rId13" cstate="print"/>
            <a:srcRect/>
            <a:stretch>
              <a:fillRect/>
            </a:stretch>
          </p:blipFill>
          <p:spPr bwMode="auto">
            <a:xfrm>
              <a:off x="0" y="0"/>
              <a:ext cx="2151" cy="688"/>
            </a:xfrm>
            <a:prstGeom prst="rect">
              <a:avLst/>
            </a:prstGeom>
            <a:noFill/>
            <a:ln w="9525">
              <a:noFill/>
              <a:miter lim="800000"/>
              <a:headEnd/>
              <a:tailEnd/>
            </a:ln>
          </p:spPr>
        </p:pic>
        <p:sp>
          <p:nvSpPr>
            <p:cNvPr id="4102" name="Text Box 6"/>
            <p:cNvSpPr txBox="1">
              <a:spLocks noChangeArrowheads="1"/>
            </p:cNvSpPr>
            <p:nvPr/>
          </p:nvSpPr>
          <p:spPr bwMode="auto">
            <a:xfrm>
              <a:off x="183" y="401"/>
              <a:ext cx="1067" cy="227"/>
            </a:xfrm>
            <a:prstGeom prst="rect">
              <a:avLst/>
            </a:prstGeom>
            <a:noFill/>
            <a:ln w="9525">
              <a:noFill/>
              <a:miter lim="800000"/>
            </a:ln>
          </p:spPr>
          <p:txBody>
            <a:bodyPr anchor="ctr"/>
            <a:lstStyle/>
            <a:p>
              <a:pPr algn="ctr">
                <a:defRPr/>
              </a:pPr>
              <a:endParaRPr lang="en-US">
                <a:solidFill>
                  <a:srgbClr val="FFFFFF"/>
                </a:solidFill>
                <a:latin typeface="Lucida Sans Unicode" panose="020B0602030504020204" pitchFamily="34" charset="0"/>
              </a:endParaRPr>
            </a:p>
          </p:txBody>
        </p:sp>
      </p:grpSp>
      <p:pic>
        <p:nvPicPr>
          <p:cNvPr id="5125" name="直接连接符 14"/>
          <p:cNvPicPr>
            <a:picLocks noChangeArrowheads="1"/>
          </p:cNvPicPr>
          <p:nvPr/>
        </p:nvPicPr>
        <p:blipFill>
          <a:blip r:embed="rId14" cstate="print"/>
          <a:srcRect/>
          <a:stretch>
            <a:fillRect/>
          </a:stretch>
        </p:blipFill>
        <p:spPr bwMode="auto">
          <a:xfrm>
            <a:off x="-11113" y="5772150"/>
            <a:ext cx="3413126" cy="1109663"/>
          </a:xfrm>
          <a:prstGeom prst="rect">
            <a:avLst/>
          </a:prstGeom>
          <a:noFill/>
          <a:ln w="9525">
            <a:noFill/>
            <a:miter lim="800000"/>
            <a:headEnd/>
            <a:tailEnd/>
          </a:ln>
        </p:spPr>
      </p:pic>
      <p:sp>
        <p:nvSpPr>
          <p:cNvPr id="5126" name="标题占位符 8"/>
          <p:cNvSpPr>
            <a:spLocks noGrp="1" noChangeArrowheads="1"/>
          </p:cNvSpPr>
          <p:nvPr>
            <p:ph type="title"/>
          </p:nvPr>
        </p:nvSpPr>
        <p:spPr bwMode="auto">
          <a:xfrm>
            <a:off x="457200" y="274638"/>
            <a:ext cx="8229600" cy="1143000"/>
          </a:xfrm>
          <a:prstGeom prst="rect">
            <a:avLst/>
          </a:prstGeom>
          <a:noFill/>
          <a:ln w="9525">
            <a:noFill/>
            <a:miter lim="800000"/>
          </a:ln>
        </p:spPr>
        <p:txBody>
          <a:bodyPr vert="horz" wrap="square" lIns="91440" tIns="45720" rIns="91440" bIns="45720" numCol="1" anchor="ctr" anchorCtr="0" compatLnSpc="1"/>
          <a:lstStyle/>
          <a:p>
            <a:pPr lvl="0"/>
            <a:r>
              <a:rPr lang="zh-CN" smtClean="0"/>
              <a:t>单击此处编辑母版标题样式</a:t>
            </a:r>
            <a:endParaRPr lang="zh-CN" smtClean="0"/>
          </a:p>
        </p:txBody>
      </p:sp>
      <p:sp>
        <p:nvSpPr>
          <p:cNvPr id="5127" name="文本占位符 29"/>
          <p:cNvSpPr>
            <a:spLocks noGrp="1" noChangeArrowheads="1"/>
          </p:cNvSpPr>
          <p:nvPr>
            <p:ph type="body" idx="1"/>
          </p:nvPr>
        </p:nvSpPr>
        <p:spPr bwMode="auto">
          <a:xfrm>
            <a:off x="457200" y="1481138"/>
            <a:ext cx="8229600" cy="4525962"/>
          </a:xfrm>
          <a:prstGeom prst="rect">
            <a:avLst/>
          </a:prstGeom>
          <a:noFill/>
          <a:ln w="9525">
            <a:noFill/>
            <a:miter lim="800000"/>
          </a:ln>
        </p:spPr>
        <p:txBody>
          <a:bodyPr vert="horz" wrap="square" lIns="91440" tIns="45720" rIns="91440" bIns="45720" numCol="1" anchor="t" anchorCtr="0" compatLnSpc="1"/>
          <a:lstStyle/>
          <a:p>
            <a:pPr lvl="0"/>
            <a:r>
              <a:rPr lang="zh-CN" smtClean="0"/>
              <a:t>单击此处编辑母版文本样式</a:t>
            </a:r>
            <a:endParaRPr lang="zh-CN" smtClean="0"/>
          </a:p>
          <a:p>
            <a:pPr lvl="1"/>
            <a:r>
              <a:rPr lang="zh-CN" smtClean="0"/>
              <a:t>第二级</a:t>
            </a:r>
            <a:endParaRPr lang="zh-CN" smtClean="0"/>
          </a:p>
          <a:p>
            <a:pPr lvl="2"/>
            <a:r>
              <a:rPr lang="zh-CN" smtClean="0"/>
              <a:t>第三级</a:t>
            </a:r>
            <a:endParaRPr lang="zh-CN" smtClean="0"/>
          </a:p>
          <a:p>
            <a:pPr lvl="3"/>
            <a:r>
              <a:rPr lang="zh-CN" smtClean="0"/>
              <a:t>第四级</a:t>
            </a:r>
            <a:endParaRPr lang="zh-CN" smtClean="0"/>
          </a:p>
          <a:p>
            <a:pPr lvl="4"/>
            <a:r>
              <a:rPr lang="zh-CN" smtClean="0"/>
              <a:t>第五级</a:t>
            </a:r>
            <a:endParaRPr lang="zh-CN" smtClean="0"/>
          </a:p>
        </p:txBody>
      </p:sp>
      <p:sp>
        <p:nvSpPr>
          <p:cNvPr id="4106" name="日期占位符 4"/>
          <p:cNvSpPr>
            <a:spLocks noGrp="1" noChangeArrowheads="1"/>
          </p:cNvSpPr>
          <p:nvPr>
            <p:ph type="dt" sz="half" idx="2"/>
          </p:nvPr>
        </p:nvSpPr>
        <p:spPr bwMode="auto">
          <a:xfrm>
            <a:off x="6727825" y="6408738"/>
            <a:ext cx="1919288" cy="365125"/>
          </a:xfrm>
          <a:prstGeom prst="rect">
            <a:avLst/>
          </a:prstGeom>
          <a:noFill/>
          <a:ln w="9525">
            <a:noFill/>
            <a:miter lim="800000"/>
          </a:ln>
        </p:spPr>
        <p:txBody>
          <a:bodyPr vert="horz" wrap="square" lIns="91440" tIns="45720" rIns="91440" bIns="45720" numCol="1" anchor="b" anchorCtr="0" compatLnSpc="1"/>
          <a:lstStyle>
            <a:lvl1pPr>
              <a:defRPr sz="1000"/>
            </a:lvl1pPr>
          </a:lstStyle>
          <a:p>
            <a:pPr>
              <a:defRPr/>
            </a:pPr>
            <a:endParaRPr lang="en-US"/>
          </a:p>
        </p:txBody>
      </p:sp>
      <p:sp>
        <p:nvSpPr>
          <p:cNvPr id="4107" name="页脚占位符 5"/>
          <p:cNvSpPr>
            <a:spLocks noGrp="1" noChangeArrowheads="1"/>
          </p:cNvSpPr>
          <p:nvPr>
            <p:ph type="ftr" sz="quarter" idx="3"/>
          </p:nvPr>
        </p:nvSpPr>
        <p:spPr bwMode="auto">
          <a:xfrm>
            <a:off x="4379913" y="6408738"/>
            <a:ext cx="2351087" cy="365125"/>
          </a:xfrm>
          <a:prstGeom prst="rect">
            <a:avLst/>
          </a:prstGeom>
          <a:noFill/>
          <a:ln w="9525">
            <a:noFill/>
            <a:miter lim="800000"/>
          </a:ln>
        </p:spPr>
        <p:txBody>
          <a:bodyPr vert="horz" wrap="square" lIns="91440" tIns="45720" rIns="91440" bIns="45720" numCol="1" anchor="b" anchorCtr="0" compatLnSpc="1"/>
          <a:lstStyle>
            <a:lvl1pPr algn="r">
              <a:defRPr sz="1000"/>
            </a:lvl1pPr>
          </a:lstStyle>
          <a:p>
            <a:pPr>
              <a:defRPr/>
            </a:pPr>
            <a:endParaRPr lang="en-US"/>
          </a:p>
        </p:txBody>
      </p:sp>
      <p:sp>
        <p:nvSpPr>
          <p:cNvPr id="4108" name="灯片编号占位符 6"/>
          <p:cNvSpPr>
            <a:spLocks noGrp="1" noChangeArrowheads="1"/>
          </p:cNvSpPr>
          <p:nvPr>
            <p:ph type="sldNum" sz="quarter" idx="4"/>
          </p:nvPr>
        </p:nvSpPr>
        <p:spPr bwMode="auto">
          <a:xfrm>
            <a:off x="8647113" y="6408738"/>
            <a:ext cx="366712" cy="365125"/>
          </a:xfrm>
          <a:prstGeom prst="rect">
            <a:avLst/>
          </a:prstGeom>
          <a:noFill/>
          <a:ln w="9525">
            <a:noFill/>
            <a:miter lim="800000"/>
          </a:ln>
        </p:spPr>
        <p:txBody>
          <a:bodyPr vert="horz" wrap="square" lIns="91440" tIns="45720" rIns="91440" bIns="45720" numCol="1" anchor="b" anchorCtr="0" compatLnSpc="1"/>
          <a:lstStyle>
            <a:lvl1pPr algn="r">
              <a:defRPr sz="1000"/>
            </a:lvl1pPr>
          </a:lstStyle>
          <a:p>
            <a:pPr>
              <a:defRPr/>
            </a:pPr>
            <a:fld id="{63A1913B-1157-42AB-BD3E-9E356D2E44FD}" type="slidenum">
              <a:rPr lang="zh-CN" altLang="en-US"/>
            </a:fld>
            <a:endParaRPr lang="en-US"/>
          </a:p>
        </p:txBody>
      </p:sp>
    </p:spTree>
  </p:cSld>
  <p:clrMap bg1="dk2" tx1="lt1" bg2="dk1"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0" fontAlgn="base" hangingPunct="0">
        <a:spcBef>
          <a:spcPct val="0"/>
        </a:spcBef>
        <a:spcAft>
          <a:spcPct val="0"/>
        </a:spcAft>
        <a:defRPr sz="4100" b="1">
          <a:solidFill>
            <a:schemeClr val="tx2"/>
          </a:solidFill>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2pPr>
      <a:lvl3pPr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3pPr>
      <a:lvl4pPr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4pPr>
      <a:lvl5pPr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5pPr>
      <a:lvl6pPr marL="457200"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6pPr>
      <a:lvl7pPr marL="914400"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7pPr>
      <a:lvl8pPr marL="1371600"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8pPr>
      <a:lvl9pPr marL="1828800"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9pPr>
    </p:titleStyle>
    <p:bodyStyle>
      <a:lvl1pPr marL="365125" indent="-255905" algn="l" rtl="0" eaLnBrk="0" fontAlgn="base" hangingPunct="0">
        <a:spcBef>
          <a:spcPts val="400"/>
        </a:spcBef>
        <a:spcAft>
          <a:spcPct val="0"/>
        </a:spcAft>
        <a:buClr>
          <a:schemeClr val="accent1"/>
        </a:buClr>
        <a:buSzPct val="68000"/>
        <a:buFont typeface="Wingdings 3" pitchFamily="18" charset="2"/>
        <a:buChar char=""/>
        <a:defRPr sz="2700">
          <a:solidFill>
            <a:schemeClr val="tx1"/>
          </a:solidFill>
          <a:latin typeface="+mn-lt"/>
          <a:ea typeface="+mn-ea"/>
          <a:cs typeface="+mn-cs"/>
        </a:defRPr>
      </a:lvl1pPr>
      <a:lvl2pPr marL="621030" indent="-228600" algn="l" rtl="0" eaLnBrk="0" fontAlgn="base" hangingPunct="0">
        <a:spcBef>
          <a:spcPts val="325"/>
        </a:spcBef>
        <a:spcAft>
          <a:spcPct val="0"/>
        </a:spcAft>
        <a:buClr>
          <a:schemeClr val="accent1"/>
        </a:buClr>
        <a:buFont typeface="Verdana" panose="020B0604030504040204" pitchFamily="34" charset="0"/>
        <a:buChar char="◦"/>
        <a:defRPr sz="2300">
          <a:solidFill>
            <a:schemeClr val="tx1"/>
          </a:solidFill>
          <a:latin typeface="+mn-lt"/>
          <a:ea typeface="+mn-ea"/>
        </a:defRPr>
      </a:lvl2pPr>
      <a:lvl3pPr marL="859155" indent="-228600" algn="l" rtl="0" eaLnBrk="0" fontAlgn="base" hangingPunct="0">
        <a:spcBef>
          <a:spcPts val="350"/>
        </a:spcBef>
        <a:spcAft>
          <a:spcPct val="0"/>
        </a:spcAft>
        <a:buClr>
          <a:schemeClr val="accent2"/>
        </a:buClr>
        <a:buSzPct val="100000"/>
        <a:buFont typeface="Wingdings 2" pitchFamily="18" charset="2"/>
        <a:buChar char=""/>
        <a:defRPr sz="2100">
          <a:solidFill>
            <a:schemeClr val="tx1"/>
          </a:solidFill>
          <a:latin typeface="+mn-lt"/>
          <a:ea typeface="+mn-ea"/>
        </a:defRPr>
      </a:lvl3pPr>
      <a:lvl4pPr marL="1143000" indent="-228600" algn="l" rtl="0" eaLnBrk="0" fontAlgn="base" hangingPunct="0">
        <a:spcBef>
          <a:spcPts val="350"/>
        </a:spcBef>
        <a:spcAft>
          <a:spcPct val="0"/>
        </a:spcAft>
        <a:buClr>
          <a:schemeClr val="accent2"/>
        </a:buClr>
        <a:buFont typeface="Wingdings 2" pitchFamily="18" charset="2"/>
        <a:buChar char=""/>
        <a:defRPr sz="1900">
          <a:solidFill>
            <a:schemeClr val="tx1"/>
          </a:solidFill>
          <a:latin typeface="+mn-lt"/>
          <a:ea typeface="+mn-ea"/>
        </a:defRPr>
      </a:lvl4pPr>
      <a:lvl5pPr marL="1371600" indent="-228600" algn="l" rtl="0" eaLnBrk="0" fontAlgn="base" hangingPunct="0">
        <a:spcBef>
          <a:spcPts val="350"/>
        </a:spcBef>
        <a:spcAft>
          <a:spcPct val="0"/>
        </a:spcAft>
        <a:buClr>
          <a:schemeClr val="accent2"/>
        </a:buClr>
        <a:buFont typeface="Wingdings 2" pitchFamily="18" charset="2"/>
        <a:buChar char=""/>
        <a:defRPr>
          <a:solidFill>
            <a:schemeClr val="tx1"/>
          </a:solidFill>
          <a:latin typeface="+mn-lt"/>
          <a:ea typeface="+mn-ea"/>
        </a:defRPr>
      </a:lvl5pPr>
      <a:lvl6pPr marL="1828800" indent="-228600" algn="l" rtl="0" eaLnBrk="0" fontAlgn="base" hangingPunct="0">
        <a:spcBef>
          <a:spcPts val="350"/>
        </a:spcBef>
        <a:spcAft>
          <a:spcPct val="0"/>
        </a:spcAft>
        <a:buClr>
          <a:schemeClr val="accent2"/>
        </a:buClr>
        <a:buFont typeface="Wingdings 2" pitchFamily="18" charset="2"/>
        <a:buChar char=""/>
        <a:defRPr>
          <a:solidFill>
            <a:schemeClr val="tx1"/>
          </a:solidFill>
          <a:latin typeface="+mn-lt"/>
          <a:ea typeface="+mn-ea"/>
        </a:defRPr>
      </a:lvl6pPr>
      <a:lvl7pPr marL="2286000" indent="-228600" algn="l" rtl="0" eaLnBrk="0" fontAlgn="base" hangingPunct="0">
        <a:spcBef>
          <a:spcPts val="350"/>
        </a:spcBef>
        <a:spcAft>
          <a:spcPct val="0"/>
        </a:spcAft>
        <a:buClr>
          <a:schemeClr val="accent2"/>
        </a:buClr>
        <a:buFont typeface="Wingdings 2" pitchFamily="18" charset="2"/>
        <a:buChar char=""/>
        <a:defRPr>
          <a:solidFill>
            <a:schemeClr val="tx1"/>
          </a:solidFill>
          <a:latin typeface="+mn-lt"/>
          <a:ea typeface="+mn-ea"/>
        </a:defRPr>
      </a:lvl7pPr>
      <a:lvl8pPr marL="2743200" indent="-228600" algn="l" rtl="0" eaLnBrk="0" fontAlgn="base" hangingPunct="0">
        <a:spcBef>
          <a:spcPts val="350"/>
        </a:spcBef>
        <a:spcAft>
          <a:spcPct val="0"/>
        </a:spcAft>
        <a:buClr>
          <a:schemeClr val="accent2"/>
        </a:buClr>
        <a:buFont typeface="Wingdings 2" pitchFamily="18" charset="2"/>
        <a:buChar char=""/>
        <a:defRPr>
          <a:solidFill>
            <a:schemeClr val="tx1"/>
          </a:solidFill>
          <a:latin typeface="+mn-lt"/>
          <a:ea typeface="+mn-ea"/>
        </a:defRPr>
      </a:lvl8pPr>
      <a:lvl9pPr marL="3200400" indent="-228600" algn="l" rtl="0" eaLnBrk="0" fontAlgn="base" hangingPunct="0">
        <a:spcBef>
          <a:spcPts val="350"/>
        </a:spcBef>
        <a:spcAft>
          <a:spcPct val="0"/>
        </a:spcAft>
        <a:buClr>
          <a:schemeClr val="accent2"/>
        </a:buClr>
        <a:buFont typeface="Wingdings 2" pitchFamily="18" charset="2"/>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2" cstate="print"/>
          <a:srcRect/>
          <a:stretch>
            <a:fillRect/>
          </a:stretch>
        </a:blipFill>
        <a:effectLst/>
      </p:bgPr>
    </p:bg>
    <p:spTree>
      <p:nvGrpSpPr>
        <p:cNvPr id="1" name=""/>
        <p:cNvGrpSpPr/>
        <p:nvPr/>
      </p:nvGrpSpPr>
      <p:grpSpPr>
        <a:xfrm>
          <a:off x="0" y="0"/>
          <a:ext cx="0" cy="0"/>
          <a:chOff x="0" y="0"/>
          <a:chExt cx="0" cy="0"/>
        </a:xfrm>
      </p:grpSpPr>
      <p:sp>
        <p:nvSpPr>
          <p:cNvPr id="6146" name="标题占位符 8"/>
          <p:cNvSpPr>
            <a:spLocks noGrp="1" noChangeArrowheads="1"/>
          </p:cNvSpPr>
          <p:nvPr>
            <p:ph type="title"/>
          </p:nvPr>
        </p:nvSpPr>
        <p:spPr bwMode="auto">
          <a:xfrm>
            <a:off x="457200" y="274638"/>
            <a:ext cx="8229600" cy="1143000"/>
          </a:xfrm>
          <a:prstGeom prst="rect">
            <a:avLst/>
          </a:prstGeom>
          <a:noFill/>
          <a:ln w="9525">
            <a:noFill/>
            <a:miter lim="800000"/>
          </a:ln>
        </p:spPr>
        <p:txBody>
          <a:bodyPr vert="horz" wrap="square" lIns="91440" tIns="45720" rIns="91440" bIns="45720" numCol="1" anchor="ctr" anchorCtr="0" compatLnSpc="1"/>
          <a:lstStyle/>
          <a:p>
            <a:pPr lvl="0"/>
            <a:r>
              <a:rPr lang="zh-CN" smtClean="0"/>
              <a:t>单击此处编辑母版标题样式</a:t>
            </a:r>
            <a:endParaRPr lang="zh-CN" smtClean="0"/>
          </a:p>
        </p:txBody>
      </p:sp>
      <p:sp>
        <p:nvSpPr>
          <p:cNvPr id="6147" name="文本占位符 29"/>
          <p:cNvSpPr>
            <a:spLocks noGrp="1" noChangeArrowheads="1"/>
          </p:cNvSpPr>
          <p:nvPr>
            <p:ph type="body" idx="1"/>
          </p:nvPr>
        </p:nvSpPr>
        <p:spPr bwMode="auto">
          <a:xfrm>
            <a:off x="457200" y="1481138"/>
            <a:ext cx="8229600" cy="4525962"/>
          </a:xfrm>
          <a:prstGeom prst="rect">
            <a:avLst/>
          </a:prstGeom>
          <a:noFill/>
          <a:ln w="9525">
            <a:noFill/>
            <a:miter lim="800000"/>
          </a:ln>
        </p:spPr>
        <p:txBody>
          <a:bodyPr vert="horz" wrap="square" lIns="91440" tIns="45720" rIns="91440" bIns="45720" numCol="1" anchor="t" anchorCtr="0" compatLnSpc="1"/>
          <a:lstStyle/>
          <a:p>
            <a:pPr lvl="0"/>
            <a:r>
              <a:rPr lang="zh-CN" smtClean="0"/>
              <a:t>单击此处编辑母版文本样式</a:t>
            </a:r>
            <a:endParaRPr lang="zh-CN" smtClean="0"/>
          </a:p>
          <a:p>
            <a:pPr lvl="1"/>
            <a:r>
              <a:rPr lang="zh-CN" smtClean="0"/>
              <a:t>第二级</a:t>
            </a:r>
            <a:endParaRPr lang="zh-CN" smtClean="0"/>
          </a:p>
          <a:p>
            <a:pPr lvl="2"/>
            <a:r>
              <a:rPr lang="zh-CN" smtClean="0"/>
              <a:t>第三级</a:t>
            </a:r>
            <a:endParaRPr lang="zh-CN" smtClean="0"/>
          </a:p>
          <a:p>
            <a:pPr lvl="3"/>
            <a:r>
              <a:rPr lang="zh-CN" smtClean="0"/>
              <a:t>第四级</a:t>
            </a:r>
            <a:endParaRPr lang="zh-CN" smtClean="0"/>
          </a:p>
          <a:p>
            <a:pPr lvl="4"/>
            <a:r>
              <a:rPr lang="zh-CN" smtClean="0"/>
              <a:t>第五级</a:t>
            </a:r>
            <a:endParaRPr lang="zh-CN" smtClean="0"/>
          </a:p>
        </p:txBody>
      </p:sp>
      <p:sp>
        <p:nvSpPr>
          <p:cNvPr id="5124" name="日期占位符 6"/>
          <p:cNvSpPr>
            <a:spLocks noGrp="1" noChangeArrowheads="1"/>
          </p:cNvSpPr>
          <p:nvPr>
            <p:ph type="dt" sz="half" idx="2"/>
          </p:nvPr>
        </p:nvSpPr>
        <p:spPr bwMode="auto">
          <a:xfrm>
            <a:off x="6727825" y="6408738"/>
            <a:ext cx="1919288" cy="365125"/>
          </a:xfrm>
          <a:prstGeom prst="rect">
            <a:avLst/>
          </a:prstGeom>
          <a:noFill/>
          <a:ln w="9525">
            <a:noFill/>
            <a:miter lim="800000"/>
          </a:ln>
        </p:spPr>
        <p:txBody>
          <a:bodyPr vert="horz" wrap="square" lIns="91440" tIns="45720" rIns="91440" bIns="45720" numCol="1" anchor="b" anchorCtr="0" compatLnSpc="1"/>
          <a:lstStyle>
            <a:lvl1pPr>
              <a:defRPr sz="1000"/>
            </a:lvl1pPr>
          </a:lstStyle>
          <a:p>
            <a:pPr>
              <a:defRPr/>
            </a:pPr>
            <a:endParaRPr lang="en-US"/>
          </a:p>
        </p:txBody>
      </p:sp>
      <p:sp>
        <p:nvSpPr>
          <p:cNvPr id="5125" name="页脚占位符 7"/>
          <p:cNvSpPr>
            <a:spLocks noGrp="1" noChangeArrowheads="1"/>
          </p:cNvSpPr>
          <p:nvPr>
            <p:ph type="ftr" sz="quarter" idx="3"/>
          </p:nvPr>
        </p:nvSpPr>
        <p:spPr bwMode="auto">
          <a:xfrm>
            <a:off x="4379913" y="6408738"/>
            <a:ext cx="2351087" cy="365125"/>
          </a:xfrm>
          <a:prstGeom prst="rect">
            <a:avLst/>
          </a:prstGeom>
          <a:noFill/>
          <a:ln w="9525">
            <a:noFill/>
            <a:miter lim="800000"/>
          </a:ln>
        </p:spPr>
        <p:txBody>
          <a:bodyPr vert="horz" wrap="square" lIns="91440" tIns="45720" rIns="91440" bIns="45720" numCol="1" anchor="b" anchorCtr="0" compatLnSpc="1"/>
          <a:lstStyle>
            <a:lvl1pPr algn="r">
              <a:defRPr sz="1000"/>
            </a:lvl1pPr>
          </a:lstStyle>
          <a:p>
            <a:pPr>
              <a:defRPr/>
            </a:pPr>
            <a:endParaRPr lang="en-US"/>
          </a:p>
        </p:txBody>
      </p:sp>
      <p:sp>
        <p:nvSpPr>
          <p:cNvPr id="5126" name="灯片编号占位符 8"/>
          <p:cNvSpPr>
            <a:spLocks noGrp="1" noChangeArrowheads="1"/>
          </p:cNvSpPr>
          <p:nvPr>
            <p:ph type="sldNum" sz="quarter" idx="4"/>
          </p:nvPr>
        </p:nvSpPr>
        <p:spPr bwMode="auto">
          <a:xfrm>
            <a:off x="8647113" y="6408738"/>
            <a:ext cx="366712" cy="365125"/>
          </a:xfrm>
          <a:prstGeom prst="rect">
            <a:avLst/>
          </a:prstGeom>
          <a:noFill/>
          <a:ln w="9525">
            <a:noFill/>
            <a:miter lim="800000"/>
          </a:ln>
        </p:spPr>
        <p:txBody>
          <a:bodyPr vert="horz" wrap="square" lIns="91440" tIns="45720" rIns="91440" bIns="45720" numCol="1" anchor="b" anchorCtr="0" compatLnSpc="1"/>
          <a:lstStyle>
            <a:lvl1pPr algn="r">
              <a:defRPr sz="1000"/>
            </a:lvl1pPr>
          </a:lstStyle>
          <a:p>
            <a:pPr>
              <a:defRPr/>
            </a:pPr>
            <a:fld id="{A57644AE-8C7B-419D-81F3-D3EE6E7AE33A}" type="slidenum">
              <a:rPr lang="zh-CN" altLang="en-US"/>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0" fontAlgn="base" hangingPunct="0">
        <a:spcBef>
          <a:spcPct val="0"/>
        </a:spcBef>
        <a:spcAft>
          <a:spcPct val="0"/>
        </a:spcAft>
        <a:defRPr sz="4100" b="1">
          <a:solidFill>
            <a:schemeClr val="tx2"/>
          </a:solidFill>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2pPr>
      <a:lvl3pPr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3pPr>
      <a:lvl4pPr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4pPr>
      <a:lvl5pPr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5pPr>
      <a:lvl6pPr marL="457200"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6pPr>
      <a:lvl7pPr marL="914400"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7pPr>
      <a:lvl8pPr marL="1371600"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8pPr>
      <a:lvl9pPr marL="1828800"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9pPr>
    </p:titleStyle>
    <p:bodyStyle>
      <a:lvl1pPr marL="365125" indent="-255905" algn="l" rtl="0" eaLnBrk="0" fontAlgn="base" hangingPunct="0">
        <a:spcBef>
          <a:spcPts val="400"/>
        </a:spcBef>
        <a:spcAft>
          <a:spcPct val="0"/>
        </a:spcAft>
        <a:buClr>
          <a:schemeClr val="accent1"/>
        </a:buClr>
        <a:buSzPct val="68000"/>
        <a:buFont typeface="Wingdings 3" pitchFamily="18" charset="2"/>
        <a:buChar char=""/>
        <a:defRPr sz="2700">
          <a:solidFill>
            <a:schemeClr val="tx1"/>
          </a:solidFill>
          <a:latin typeface="+mn-lt"/>
          <a:ea typeface="+mn-ea"/>
          <a:cs typeface="+mn-cs"/>
        </a:defRPr>
      </a:lvl1pPr>
      <a:lvl2pPr marL="621030" indent="-228600" algn="l" rtl="0" eaLnBrk="0" fontAlgn="base" hangingPunct="0">
        <a:spcBef>
          <a:spcPts val="325"/>
        </a:spcBef>
        <a:spcAft>
          <a:spcPct val="0"/>
        </a:spcAft>
        <a:buClr>
          <a:schemeClr val="accent1"/>
        </a:buClr>
        <a:buFont typeface="Verdana" panose="020B0604030504040204" pitchFamily="34" charset="0"/>
        <a:buChar char="◦"/>
        <a:defRPr sz="2300">
          <a:solidFill>
            <a:schemeClr val="tx1"/>
          </a:solidFill>
          <a:latin typeface="+mn-lt"/>
          <a:ea typeface="+mn-ea"/>
        </a:defRPr>
      </a:lvl2pPr>
      <a:lvl3pPr marL="859155" indent="-228600" algn="l" rtl="0" eaLnBrk="0" fontAlgn="base" hangingPunct="0">
        <a:spcBef>
          <a:spcPts val="350"/>
        </a:spcBef>
        <a:spcAft>
          <a:spcPct val="0"/>
        </a:spcAft>
        <a:buClr>
          <a:schemeClr val="accent2"/>
        </a:buClr>
        <a:buSzPct val="100000"/>
        <a:buFont typeface="Wingdings 2" pitchFamily="18" charset="2"/>
        <a:buChar char=""/>
        <a:defRPr sz="2100">
          <a:solidFill>
            <a:schemeClr val="tx1"/>
          </a:solidFill>
          <a:latin typeface="+mn-lt"/>
          <a:ea typeface="+mn-ea"/>
        </a:defRPr>
      </a:lvl3pPr>
      <a:lvl4pPr marL="1143000" indent="-228600" algn="l" rtl="0" eaLnBrk="0" fontAlgn="base" hangingPunct="0">
        <a:spcBef>
          <a:spcPts val="350"/>
        </a:spcBef>
        <a:spcAft>
          <a:spcPct val="0"/>
        </a:spcAft>
        <a:buClr>
          <a:schemeClr val="accent2"/>
        </a:buClr>
        <a:buFont typeface="Wingdings 2" pitchFamily="18" charset="2"/>
        <a:buChar char=""/>
        <a:defRPr sz="1900">
          <a:solidFill>
            <a:schemeClr val="tx1"/>
          </a:solidFill>
          <a:latin typeface="+mn-lt"/>
          <a:ea typeface="+mn-ea"/>
        </a:defRPr>
      </a:lvl4pPr>
      <a:lvl5pPr marL="1371600" indent="-228600" algn="l" rtl="0" eaLnBrk="0" fontAlgn="base" hangingPunct="0">
        <a:spcBef>
          <a:spcPts val="350"/>
        </a:spcBef>
        <a:spcAft>
          <a:spcPct val="0"/>
        </a:spcAft>
        <a:buClr>
          <a:schemeClr val="accent2"/>
        </a:buClr>
        <a:buFont typeface="Wingdings 2" pitchFamily="18" charset="2"/>
        <a:buChar char=""/>
        <a:defRPr>
          <a:solidFill>
            <a:schemeClr val="tx1"/>
          </a:solidFill>
          <a:latin typeface="+mn-lt"/>
          <a:ea typeface="+mn-ea"/>
        </a:defRPr>
      </a:lvl5pPr>
      <a:lvl6pPr marL="1828800" indent="-228600" algn="l" rtl="0" eaLnBrk="0" fontAlgn="base" hangingPunct="0">
        <a:spcBef>
          <a:spcPts val="350"/>
        </a:spcBef>
        <a:spcAft>
          <a:spcPct val="0"/>
        </a:spcAft>
        <a:buClr>
          <a:schemeClr val="accent2"/>
        </a:buClr>
        <a:buFont typeface="Wingdings 2" pitchFamily="18" charset="2"/>
        <a:buChar char=""/>
        <a:defRPr>
          <a:solidFill>
            <a:schemeClr val="tx1"/>
          </a:solidFill>
          <a:latin typeface="+mn-lt"/>
          <a:ea typeface="+mn-ea"/>
        </a:defRPr>
      </a:lvl6pPr>
      <a:lvl7pPr marL="2286000" indent="-228600" algn="l" rtl="0" eaLnBrk="0" fontAlgn="base" hangingPunct="0">
        <a:spcBef>
          <a:spcPts val="350"/>
        </a:spcBef>
        <a:spcAft>
          <a:spcPct val="0"/>
        </a:spcAft>
        <a:buClr>
          <a:schemeClr val="accent2"/>
        </a:buClr>
        <a:buFont typeface="Wingdings 2" pitchFamily="18" charset="2"/>
        <a:buChar char=""/>
        <a:defRPr>
          <a:solidFill>
            <a:schemeClr val="tx1"/>
          </a:solidFill>
          <a:latin typeface="+mn-lt"/>
          <a:ea typeface="+mn-ea"/>
        </a:defRPr>
      </a:lvl7pPr>
      <a:lvl8pPr marL="2743200" indent="-228600" algn="l" rtl="0" eaLnBrk="0" fontAlgn="base" hangingPunct="0">
        <a:spcBef>
          <a:spcPts val="350"/>
        </a:spcBef>
        <a:spcAft>
          <a:spcPct val="0"/>
        </a:spcAft>
        <a:buClr>
          <a:schemeClr val="accent2"/>
        </a:buClr>
        <a:buFont typeface="Wingdings 2" pitchFamily="18" charset="2"/>
        <a:buChar char=""/>
        <a:defRPr>
          <a:solidFill>
            <a:schemeClr val="tx1"/>
          </a:solidFill>
          <a:latin typeface="+mn-lt"/>
          <a:ea typeface="+mn-ea"/>
        </a:defRPr>
      </a:lvl8pPr>
      <a:lvl9pPr marL="3200400" indent="-228600" algn="l" rtl="0" eaLnBrk="0" fontAlgn="base" hangingPunct="0">
        <a:spcBef>
          <a:spcPts val="350"/>
        </a:spcBef>
        <a:spcAft>
          <a:spcPct val="0"/>
        </a:spcAft>
        <a:buClr>
          <a:schemeClr val="accent2"/>
        </a:buClr>
        <a:buFont typeface="Wingdings 2" pitchFamily="18" charset="2"/>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2" cstate="print"/>
          <a:srcRect/>
          <a:stretch>
            <a:fillRect/>
          </a:stretch>
        </a:blipFill>
        <a:effectLst/>
      </p:bgPr>
    </p:bg>
    <p:spTree>
      <p:nvGrpSpPr>
        <p:cNvPr id="1" name=""/>
        <p:cNvGrpSpPr/>
        <p:nvPr/>
      </p:nvGrpSpPr>
      <p:grpSpPr>
        <a:xfrm>
          <a:off x="0" y="0"/>
          <a:ext cx="0" cy="0"/>
          <a:chOff x="0" y="0"/>
          <a:chExt cx="0" cy="0"/>
        </a:xfrm>
      </p:grpSpPr>
      <p:sp>
        <p:nvSpPr>
          <p:cNvPr id="6146" name="任意多边形 12"/>
          <p:cNvSpPr/>
          <p:nvPr/>
        </p:nvSpPr>
        <p:spPr bwMode="auto">
          <a:xfrm>
            <a:off x="500063" y="5945188"/>
            <a:ext cx="4940300" cy="920750"/>
          </a:xfrm>
          <a:custGeom>
            <a:avLst/>
            <a:gdLst>
              <a:gd name="T0" fmla="*/ 0 w 7485"/>
              <a:gd name="T1" fmla="*/ 0 h 337"/>
              <a:gd name="T2" fmla="*/ 7485 w 7485"/>
              <a:gd name="T3" fmla="*/ 337 h 337"/>
            </a:gdLst>
            <a:ahLst/>
            <a:cxnLst>
              <a:cxn ang="0">
                <a:pos x="0" y="2"/>
              </a:cxn>
              <a:cxn ang="0">
                <a:pos x="7485" y="337"/>
              </a:cxn>
              <a:cxn ang="0">
                <a:pos x="5558" y="337"/>
              </a:cxn>
              <a:cxn ang="0">
                <a:pos x="1" y="0"/>
              </a:cxn>
            </a:cxnLst>
            <a:rect l="T0" t="T1" r="T2" b="T3"/>
            <a:pathLst>
              <a:path w="7485" h="337">
                <a:moveTo>
                  <a:pt x="0" y="2"/>
                </a:moveTo>
                <a:lnTo>
                  <a:pt x="7485" y="337"/>
                </a:lnTo>
                <a:lnTo>
                  <a:pt x="5558" y="337"/>
                </a:lnTo>
                <a:lnTo>
                  <a:pt x="1" y="0"/>
                </a:lnTo>
              </a:path>
            </a:pathLst>
          </a:custGeom>
          <a:solidFill>
            <a:srgbClr val="9FCBDC">
              <a:alpha val="39999"/>
            </a:srgbClr>
          </a:solidFill>
          <a:ln w="9525">
            <a:noFill/>
            <a:round/>
          </a:ln>
        </p:spPr>
        <p:txBody>
          <a:bodyPr/>
          <a:lstStyle/>
          <a:p>
            <a:pPr>
              <a:defRPr/>
            </a:pPr>
            <a:endParaRPr lang="zh-CN" altLang="en-US"/>
          </a:p>
        </p:txBody>
      </p:sp>
      <p:sp>
        <p:nvSpPr>
          <p:cNvPr id="6147" name="任意多边形 11"/>
          <p:cNvSpPr/>
          <p:nvPr/>
        </p:nvSpPr>
        <p:spPr bwMode="auto">
          <a:xfrm>
            <a:off x="485775" y="5938838"/>
            <a:ext cx="3690938" cy="933450"/>
          </a:xfrm>
          <a:custGeom>
            <a:avLst/>
            <a:gdLst>
              <a:gd name="T0" fmla="*/ 0 w 5591"/>
              <a:gd name="T1" fmla="*/ 0 h 588"/>
              <a:gd name="T2" fmla="*/ 5591 w 5591"/>
              <a:gd name="T3" fmla="*/ 588 h 588"/>
            </a:gdLst>
            <a:ahLst/>
            <a:cxnLst>
              <a:cxn ang="0">
                <a:pos x="0" y="0"/>
              </a:cxn>
              <a:cxn ang="0">
                <a:pos x="5591" y="585"/>
              </a:cxn>
              <a:cxn ang="0">
                <a:pos x="4415" y="588"/>
              </a:cxn>
              <a:cxn ang="0">
                <a:pos x="12" y="4"/>
              </a:cxn>
            </a:cxnLst>
            <a:rect l="T0" t="T1" r="T2" b="T3"/>
            <a:pathLst>
              <a:path w="5591" h="588">
                <a:moveTo>
                  <a:pt x="0" y="0"/>
                </a:moveTo>
                <a:lnTo>
                  <a:pt x="5591" y="585"/>
                </a:lnTo>
                <a:lnTo>
                  <a:pt x="4415" y="588"/>
                </a:lnTo>
                <a:lnTo>
                  <a:pt x="12" y="4"/>
                </a:lnTo>
              </a:path>
            </a:pathLst>
          </a:custGeom>
          <a:solidFill>
            <a:srgbClr val="000000"/>
          </a:solidFill>
          <a:ln w="9525">
            <a:noFill/>
            <a:round/>
          </a:ln>
        </p:spPr>
        <p:txBody>
          <a:bodyPr/>
          <a:lstStyle/>
          <a:p>
            <a:pPr>
              <a:defRPr/>
            </a:pPr>
            <a:endParaRPr lang="zh-CN" altLang="en-US"/>
          </a:p>
        </p:txBody>
      </p:sp>
      <p:grpSp>
        <p:nvGrpSpPr>
          <p:cNvPr id="7172" name="Group 4"/>
          <p:cNvGrpSpPr/>
          <p:nvPr/>
        </p:nvGrpSpPr>
        <p:grpSpPr bwMode="auto">
          <a:xfrm>
            <a:off x="-4763" y="5784850"/>
            <a:ext cx="3406776" cy="1092200"/>
            <a:chOff x="0" y="0"/>
            <a:chExt cx="2151" cy="688"/>
          </a:xfrm>
        </p:grpSpPr>
        <p:pic>
          <p:nvPicPr>
            <p:cNvPr id="7179" name="直角三角形 13"/>
            <p:cNvPicPr>
              <a:picLocks noChangeArrowheads="1"/>
            </p:cNvPicPr>
            <p:nvPr/>
          </p:nvPicPr>
          <p:blipFill>
            <a:blip r:embed="rId13" cstate="print"/>
            <a:srcRect/>
            <a:stretch>
              <a:fillRect/>
            </a:stretch>
          </p:blipFill>
          <p:spPr bwMode="auto">
            <a:xfrm>
              <a:off x="0" y="0"/>
              <a:ext cx="2151" cy="688"/>
            </a:xfrm>
            <a:prstGeom prst="rect">
              <a:avLst/>
            </a:prstGeom>
            <a:noFill/>
            <a:ln w="9525">
              <a:noFill/>
              <a:miter lim="800000"/>
              <a:headEnd/>
              <a:tailEnd/>
            </a:ln>
          </p:spPr>
        </p:pic>
        <p:sp>
          <p:nvSpPr>
            <p:cNvPr id="6150" name="Text Box 6"/>
            <p:cNvSpPr txBox="1">
              <a:spLocks noChangeArrowheads="1"/>
            </p:cNvSpPr>
            <p:nvPr/>
          </p:nvSpPr>
          <p:spPr bwMode="auto">
            <a:xfrm>
              <a:off x="183" y="401"/>
              <a:ext cx="1067" cy="227"/>
            </a:xfrm>
            <a:prstGeom prst="rect">
              <a:avLst/>
            </a:prstGeom>
            <a:noFill/>
            <a:ln w="9525">
              <a:noFill/>
              <a:miter lim="800000"/>
            </a:ln>
          </p:spPr>
          <p:txBody>
            <a:bodyPr anchor="ctr"/>
            <a:lstStyle/>
            <a:p>
              <a:pPr algn="ctr">
                <a:defRPr/>
              </a:pPr>
              <a:endParaRPr lang="en-US">
                <a:solidFill>
                  <a:srgbClr val="FFFFFF"/>
                </a:solidFill>
                <a:latin typeface="Lucida Sans Unicode" panose="020B0602030504020204" pitchFamily="34" charset="0"/>
              </a:endParaRPr>
            </a:p>
          </p:txBody>
        </p:sp>
      </p:grpSp>
      <p:pic>
        <p:nvPicPr>
          <p:cNvPr id="7173" name="直接连接符 14"/>
          <p:cNvPicPr>
            <a:picLocks noChangeArrowheads="1"/>
          </p:cNvPicPr>
          <p:nvPr/>
        </p:nvPicPr>
        <p:blipFill>
          <a:blip r:embed="rId14" cstate="print"/>
          <a:srcRect/>
          <a:stretch>
            <a:fillRect/>
          </a:stretch>
        </p:blipFill>
        <p:spPr bwMode="auto">
          <a:xfrm>
            <a:off x="-11113" y="5772150"/>
            <a:ext cx="3413126" cy="1109663"/>
          </a:xfrm>
          <a:prstGeom prst="rect">
            <a:avLst/>
          </a:prstGeom>
          <a:noFill/>
          <a:ln w="9525">
            <a:noFill/>
            <a:miter lim="800000"/>
            <a:headEnd/>
            <a:tailEnd/>
          </a:ln>
        </p:spPr>
      </p:pic>
      <p:sp>
        <p:nvSpPr>
          <p:cNvPr id="7174" name="标题占位符 8"/>
          <p:cNvSpPr>
            <a:spLocks noGrp="1" noChangeArrowheads="1"/>
          </p:cNvSpPr>
          <p:nvPr>
            <p:ph type="title"/>
          </p:nvPr>
        </p:nvSpPr>
        <p:spPr bwMode="auto">
          <a:xfrm>
            <a:off x="457200" y="274638"/>
            <a:ext cx="8229600" cy="1143000"/>
          </a:xfrm>
          <a:prstGeom prst="rect">
            <a:avLst/>
          </a:prstGeom>
          <a:noFill/>
          <a:ln w="9525">
            <a:noFill/>
            <a:miter lim="800000"/>
          </a:ln>
        </p:spPr>
        <p:txBody>
          <a:bodyPr vert="horz" wrap="square" lIns="91440" tIns="45720" rIns="91440" bIns="45720" numCol="1" anchor="ctr" anchorCtr="0" compatLnSpc="1"/>
          <a:lstStyle/>
          <a:p>
            <a:pPr lvl="0"/>
            <a:r>
              <a:rPr lang="zh-CN" smtClean="0"/>
              <a:t>单击此处编辑母版标题样式</a:t>
            </a:r>
            <a:endParaRPr lang="zh-CN" smtClean="0"/>
          </a:p>
        </p:txBody>
      </p:sp>
      <p:sp>
        <p:nvSpPr>
          <p:cNvPr id="7175" name="文本占位符 29"/>
          <p:cNvSpPr>
            <a:spLocks noGrp="1" noChangeArrowheads="1"/>
          </p:cNvSpPr>
          <p:nvPr>
            <p:ph type="body" idx="1"/>
          </p:nvPr>
        </p:nvSpPr>
        <p:spPr bwMode="auto">
          <a:xfrm>
            <a:off x="457200" y="1481138"/>
            <a:ext cx="8229600" cy="4525962"/>
          </a:xfrm>
          <a:prstGeom prst="rect">
            <a:avLst/>
          </a:prstGeom>
          <a:noFill/>
          <a:ln w="9525">
            <a:noFill/>
            <a:miter lim="800000"/>
          </a:ln>
        </p:spPr>
        <p:txBody>
          <a:bodyPr vert="horz" wrap="square" lIns="91440" tIns="45720" rIns="91440" bIns="45720" numCol="1" anchor="t" anchorCtr="0" compatLnSpc="1"/>
          <a:lstStyle/>
          <a:p>
            <a:pPr lvl="0"/>
            <a:r>
              <a:rPr lang="zh-CN" smtClean="0"/>
              <a:t>单击此处编辑母版文本样式</a:t>
            </a:r>
            <a:endParaRPr lang="zh-CN" smtClean="0"/>
          </a:p>
          <a:p>
            <a:pPr lvl="1"/>
            <a:r>
              <a:rPr lang="zh-CN" smtClean="0"/>
              <a:t>第二级</a:t>
            </a:r>
            <a:endParaRPr lang="zh-CN" smtClean="0"/>
          </a:p>
          <a:p>
            <a:pPr lvl="2"/>
            <a:r>
              <a:rPr lang="zh-CN" smtClean="0"/>
              <a:t>第三级</a:t>
            </a:r>
            <a:endParaRPr lang="zh-CN" smtClean="0"/>
          </a:p>
          <a:p>
            <a:pPr lvl="3"/>
            <a:r>
              <a:rPr lang="zh-CN" smtClean="0"/>
              <a:t>第四级</a:t>
            </a:r>
            <a:endParaRPr lang="zh-CN" smtClean="0"/>
          </a:p>
          <a:p>
            <a:pPr lvl="4"/>
            <a:r>
              <a:rPr lang="zh-CN" smtClean="0"/>
              <a:t>第五级</a:t>
            </a:r>
            <a:endParaRPr lang="zh-CN" smtClean="0"/>
          </a:p>
        </p:txBody>
      </p:sp>
      <p:sp>
        <p:nvSpPr>
          <p:cNvPr id="6154" name="日期占位符 2"/>
          <p:cNvSpPr>
            <a:spLocks noGrp="1" noChangeArrowheads="1"/>
          </p:cNvSpPr>
          <p:nvPr>
            <p:ph type="dt" sz="half" idx="2"/>
          </p:nvPr>
        </p:nvSpPr>
        <p:spPr bwMode="auto">
          <a:xfrm>
            <a:off x="6727825" y="6408738"/>
            <a:ext cx="1919288" cy="365125"/>
          </a:xfrm>
          <a:prstGeom prst="rect">
            <a:avLst/>
          </a:prstGeom>
          <a:noFill/>
          <a:ln w="9525">
            <a:noFill/>
            <a:miter lim="800000"/>
          </a:ln>
        </p:spPr>
        <p:txBody>
          <a:bodyPr vert="horz" wrap="square" lIns="91440" tIns="45720" rIns="91440" bIns="45720" numCol="1" anchor="b" anchorCtr="0" compatLnSpc="1"/>
          <a:lstStyle>
            <a:lvl1pPr>
              <a:defRPr sz="1000"/>
            </a:lvl1pPr>
          </a:lstStyle>
          <a:p>
            <a:pPr>
              <a:defRPr/>
            </a:pPr>
            <a:endParaRPr lang="en-US"/>
          </a:p>
        </p:txBody>
      </p:sp>
      <p:sp>
        <p:nvSpPr>
          <p:cNvPr id="6155" name="页脚占位符 3"/>
          <p:cNvSpPr>
            <a:spLocks noGrp="1" noChangeArrowheads="1"/>
          </p:cNvSpPr>
          <p:nvPr>
            <p:ph type="ftr" sz="quarter" idx="3"/>
          </p:nvPr>
        </p:nvSpPr>
        <p:spPr bwMode="auto">
          <a:xfrm>
            <a:off x="4379913" y="6408738"/>
            <a:ext cx="2351087" cy="365125"/>
          </a:xfrm>
          <a:prstGeom prst="rect">
            <a:avLst/>
          </a:prstGeom>
          <a:noFill/>
          <a:ln w="9525">
            <a:noFill/>
            <a:miter lim="800000"/>
          </a:ln>
        </p:spPr>
        <p:txBody>
          <a:bodyPr vert="horz" wrap="square" lIns="91440" tIns="45720" rIns="91440" bIns="45720" numCol="1" anchor="b" anchorCtr="0" compatLnSpc="1"/>
          <a:lstStyle>
            <a:lvl1pPr algn="r">
              <a:defRPr sz="1000"/>
            </a:lvl1pPr>
          </a:lstStyle>
          <a:p>
            <a:pPr>
              <a:defRPr/>
            </a:pPr>
            <a:endParaRPr lang="en-US"/>
          </a:p>
        </p:txBody>
      </p:sp>
      <p:sp>
        <p:nvSpPr>
          <p:cNvPr id="6156" name="灯片编号占位符 4"/>
          <p:cNvSpPr>
            <a:spLocks noGrp="1" noChangeArrowheads="1"/>
          </p:cNvSpPr>
          <p:nvPr>
            <p:ph type="sldNum" sz="quarter" idx="4"/>
          </p:nvPr>
        </p:nvSpPr>
        <p:spPr bwMode="auto">
          <a:xfrm>
            <a:off x="8647113" y="6408738"/>
            <a:ext cx="366712" cy="365125"/>
          </a:xfrm>
          <a:prstGeom prst="rect">
            <a:avLst/>
          </a:prstGeom>
          <a:noFill/>
          <a:ln w="9525">
            <a:noFill/>
            <a:miter lim="800000"/>
          </a:ln>
        </p:spPr>
        <p:txBody>
          <a:bodyPr vert="horz" wrap="square" lIns="91440" tIns="45720" rIns="91440" bIns="45720" numCol="1" anchor="b" anchorCtr="0" compatLnSpc="1"/>
          <a:lstStyle>
            <a:lvl1pPr algn="r">
              <a:defRPr sz="1000"/>
            </a:lvl1pPr>
          </a:lstStyle>
          <a:p>
            <a:pPr>
              <a:defRPr/>
            </a:pPr>
            <a:fld id="{BDEEA5EB-F577-4E8E-BBD3-CE75CB2740F1}" type="slidenum">
              <a:rPr lang="zh-CN" altLang="en-US"/>
            </a:fld>
            <a:endParaRPr lang="en-US"/>
          </a:p>
        </p:txBody>
      </p:sp>
    </p:spTree>
  </p:cSld>
  <p:clrMap bg1="dk2" tx1="lt1" bg2="dk1"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0" fontAlgn="base" hangingPunct="0">
        <a:spcBef>
          <a:spcPct val="0"/>
        </a:spcBef>
        <a:spcAft>
          <a:spcPct val="0"/>
        </a:spcAft>
        <a:defRPr sz="4100" b="1">
          <a:solidFill>
            <a:schemeClr val="tx2"/>
          </a:solidFill>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2pPr>
      <a:lvl3pPr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3pPr>
      <a:lvl4pPr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4pPr>
      <a:lvl5pPr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5pPr>
      <a:lvl6pPr marL="457200"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6pPr>
      <a:lvl7pPr marL="914400"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7pPr>
      <a:lvl8pPr marL="1371600"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8pPr>
      <a:lvl9pPr marL="1828800"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9pPr>
    </p:titleStyle>
    <p:bodyStyle>
      <a:lvl1pPr marL="365125" indent="-255905" algn="l" rtl="0" eaLnBrk="0" fontAlgn="base" hangingPunct="0">
        <a:spcBef>
          <a:spcPts val="400"/>
        </a:spcBef>
        <a:spcAft>
          <a:spcPct val="0"/>
        </a:spcAft>
        <a:buClr>
          <a:schemeClr val="accent1"/>
        </a:buClr>
        <a:buSzPct val="68000"/>
        <a:buFont typeface="Wingdings 3" pitchFamily="18" charset="2"/>
        <a:buChar char=""/>
        <a:defRPr sz="2700">
          <a:solidFill>
            <a:schemeClr val="tx1"/>
          </a:solidFill>
          <a:latin typeface="+mn-lt"/>
          <a:ea typeface="+mn-ea"/>
          <a:cs typeface="+mn-cs"/>
        </a:defRPr>
      </a:lvl1pPr>
      <a:lvl2pPr marL="621030" indent="-228600" algn="l" rtl="0" eaLnBrk="0" fontAlgn="base" hangingPunct="0">
        <a:spcBef>
          <a:spcPts val="325"/>
        </a:spcBef>
        <a:spcAft>
          <a:spcPct val="0"/>
        </a:spcAft>
        <a:buClr>
          <a:schemeClr val="accent1"/>
        </a:buClr>
        <a:buFont typeface="Verdana" panose="020B0604030504040204" pitchFamily="34" charset="0"/>
        <a:buChar char="◦"/>
        <a:defRPr sz="2300">
          <a:solidFill>
            <a:schemeClr val="tx1"/>
          </a:solidFill>
          <a:latin typeface="+mn-lt"/>
          <a:ea typeface="+mn-ea"/>
        </a:defRPr>
      </a:lvl2pPr>
      <a:lvl3pPr marL="859155" indent="-228600" algn="l" rtl="0" eaLnBrk="0" fontAlgn="base" hangingPunct="0">
        <a:spcBef>
          <a:spcPts val="350"/>
        </a:spcBef>
        <a:spcAft>
          <a:spcPct val="0"/>
        </a:spcAft>
        <a:buClr>
          <a:schemeClr val="accent2"/>
        </a:buClr>
        <a:buSzPct val="100000"/>
        <a:buFont typeface="Wingdings 2" pitchFamily="18" charset="2"/>
        <a:buChar char=""/>
        <a:defRPr sz="2100">
          <a:solidFill>
            <a:schemeClr val="tx1"/>
          </a:solidFill>
          <a:latin typeface="+mn-lt"/>
          <a:ea typeface="+mn-ea"/>
        </a:defRPr>
      </a:lvl3pPr>
      <a:lvl4pPr marL="1143000" indent="-228600" algn="l" rtl="0" eaLnBrk="0" fontAlgn="base" hangingPunct="0">
        <a:spcBef>
          <a:spcPts val="350"/>
        </a:spcBef>
        <a:spcAft>
          <a:spcPct val="0"/>
        </a:spcAft>
        <a:buClr>
          <a:schemeClr val="accent2"/>
        </a:buClr>
        <a:buFont typeface="Wingdings 2" pitchFamily="18" charset="2"/>
        <a:buChar char=""/>
        <a:defRPr sz="1900">
          <a:solidFill>
            <a:schemeClr val="tx1"/>
          </a:solidFill>
          <a:latin typeface="+mn-lt"/>
          <a:ea typeface="+mn-ea"/>
        </a:defRPr>
      </a:lvl4pPr>
      <a:lvl5pPr marL="1371600" indent="-228600" algn="l" rtl="0" eaLnBrk="0" fontAlgn="base" hangingPunct="0">
        <a:spcBef>
          <a:spcPts val="350"/>
        </a:spcBef>
        <a:spcAft>
          <a:spcPct val="0"/>
        </a:spcAft>
        <a:buClr>
          <a:schemeClr val="accent2"/>
        </a:buClr>
        <a:buFont typeface="Wingdings 2" pitchFamily="18" charset="2"/>
        <a:buChar char=""/>
        <a:defRPr>
          <a:solidFill>
            <a:schemeClr val="tx1"/>
          </a:solidFill>
          <a:latin typeface="+mn-lt"/>
          <a:ea typeface="+mn-ea"/>
        </a:defRPr>
      </a:lvl5pPr>
      <a:lvl6pPr marL="1828800" indent="-228600" algn="l" rtl="0" eaLnBrk="0" fontAlgn="base" hangingPunct="0">
        <a:spcBef>
          <a:spcPts val="350"/>
        </a:spcBef>
        <a:spcAft>
          <a:spcPct val="0"/>
        </a:spcAft>
        <a:buClr>
          <a:schemeClr val="accent2"/>
        </a:buClr>
        <a:buFont typeface="Wingdings 2" pitchFamily="18" charset="2"/>
        <a:buChar char=""/>
        <a:defRPr>
          <a:solidFill>
            <a:schemeClr val="tx1"/>
          </a:solidFill>
          <a:latin typeface="+mn-lt"/>
          <a:ea typeface="+mn-ea"/>
        </a:defRPr>
      </a:lvl6pPr>
      <a:lvl7pPr marL="2286000" indent="-228600" algn="l" rtl="0" eaLnBrk="0" fontAlgn="base" hangingPunct="0">
        <a:spcBef>
          <a:spcPts val="350"/>
        </a:spcBef>
        <a:spcAft>
          <a:spcPct val="0"/>
        </a:spcAft>
        <a:buClr>
          <a:schemeClr val="accent2"/>
        </a:buClr>
        <a:buFont typeface="Wingdings 2" pitchFamily="18" charset="2"/>
        <a:buChar char=""/>
        <a:defRPr>
          <a:solidFill>
            <a:schemeClr val="tx1"/>
          </a:solidFill>
          <a:latin typeface="+mn-lt"/>
          <a:ea typeface="+mn-ea"/>
        </a:defRPr>
      </a:lvl7pPr>
      <a:lvl8pPr marL="2743200" indent="-228600" algn="l" rtl="0" eaLnBrk="0" fontAlgn="base" hangingPunct="0">
        <a:spcBef>
          <a:spcPts val="350"/>
        </a:spcBef>
        <a:spcAft>
          <a:spcPct val="0"/>
        </a:spcAft>
        <a:buClr>
          <a:schemeClr val="accent2"/>
        </a:buClr>
        <a:buFont typeface="Wingdings 2" pitchFamily="18" charset="2"/>
        <a:buChar char=""/>
        <a:defRPr>
          <a:solidFill>
            <a:schemeClr val="tx1"/>
          </a:solidFill>
          <a:latin typeface="+mn-lt"/>
          <a:ea typeface="+mn-ea"/>
        </a:defRPr>
      </a:lvl8pPr>
      <a:lvl9pPr marL="3200400" indent="-228600" algn="l" rtl="0" eaLnBrk="0" fontAlgn="base" hangingPunct="0">
        <a:spcBef>
          <a:spcPts val="350"/>
        </a:spcBef>
        <a:spcAft>
          <a:spcPct val="0"/>
        </a:spcAft>
        <a:buClr>
          <a:schemeClr val="accent2"/>
        </a:buClr>
        <a:buFont typeface="Wingdings 2" pitchFamily="18" charset="2"/>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2" cstate="print"/>
          <a:srcRect/>
          <a:stretch>
            <a:fillRect/>
          </a:stretch>
        </a:blipFill>
        <a:effectLst/>
      </p:bgPr>
    </p:bg>
    <p:spTree>
      <p:nvGrpSpPr>
        <p:cNvPr id="1" name=""/>
        <p:cNvGrpSpPr/>
        <p:nvPr/>
      </p:nvGrpSpPr>
      <p:grpSpPr>
        <a:xfrm>
          <a:off x="0" y="0"/>
          <a:ext cx="0" cy="0"/>
          <a:chOff x="0" y="0"/>
          <a:chExt cx="0" cy="0"/>
        </a:xfrm>
      </p:grpSpPr>
      <p:sp>
        <p:nvSpPr>
          <p:cNvPr id="8194" name="标题占位符 8"/>
          <p:cNvSpPr>
            <a:spLocks noGrp="1" noChangeArrowheads="1"/>
          </p:cNvSpPr>
          <p:nvPr>
            <p:ph type="title"/>
          </p:nvPr>
        </p:nvSpPr>
        <p:spPr bwMode="auto">
          <a:xfrm>
            <a:off x="457200" y="274638"/>
            <a:ext cx="8229600" cy="1143000"/>
          </a:xfrm>
          <a:prstGeom prst="rect">
            <a:avLst/>
          </a:prstGeom>
          <a:noFill/>
          <a:ln w="9525">
            <a:noFill/>
            <a:miter lim="800000"/>
          </a:ln>
        </p:spPr>
        <p:txBody>
          <a:bodyPr vert="horz" wrap="square" lIns="91440" tIns="45720" rIns="91440" bIns="45720" numCol="1" anchor="ctr" anchorCtr="0" compatLnSpc="1"/>
          <a:lstStyle/>
          <a:p>
            <a:pPr lvl="0"/>
            <a:r>
              <a:rPr lang="zh-CN" smtClean="0"/>
              <a:t>单击此处编辑母版标题样式</a:t>
            </a:r>
            <a:endParaRPr lang="zh-CN" smtClean="0"/>
          </a:p>
        </p:txBody>
      </p:sp>
      <p:sp>
        <p:nvSpPr>
          <p:cNvPr id="8195" name="文本占位符 29"/>
          <p:cNvSpPr>
            <a:spLocks noGrp="1" noChangeArrowheads="1"/>
          </p:cNvSpPr>
          <p:nvPr>
            <p:ph type="body" idx="1"/>
          </p:nvPr>
        </p:nvSpPr>
        <p:spPr bwMode="auto">
          <a:xfrm>
            <a:off x="457200" y="1481138"/>
            <a:ext cx="8229600" cy="4525962"/>
          </a:xfrm>
          <a:prstGeom prst="rect">
            <a:avLst/>
          </a:prstGeom>
          <a:noFill/>
          <a:ln w="9525">
            <a:noFill/>
            <a:miter lim="800000"/>
          </a:ln>
        </p:spPr>
        <p:txBody>
          <a:bodyPr vert="horz" wrap="square" lIns="91440" tIns="45720" rIns="91440" bIns="45720" numCol="1" anchor="t" anchorCtr="0" compatLnSpc="1"/>
          <a:lstStyle/>
          <a:p>
            <a:pPr lvl="0"/>
            <a:r>
              <a:rPr lang="zh-CN" smtClean="0"/>
              <a:t>单击此处编辑母版文本样式</a:t>
            </a:r>
            <a:endParaRPr lang="zh-CN" smtClean="0"/>
          </a:p>
          <a:p>
            <a:pPr lvl="1"/>
            <a:r>
              <a:rPr lang="zh-CN" smtClean="0"/>
              <a:t>第二级</a:t>
            </a:r>
            <a:endParaRPr lang="zh-CN" smtClean="0"/>
          </a:p>
          <a:p>
            <a:pPr lvl="2"/>
            <a:r>
              <a:rPr lang="zh-CN" smtClean="0"/>
              <a:t>第三级</a:t>
            </a:r>
            <a:endParaRPr lang="zh-CN" smtClean="0"/>
          </a:p>
          <a:p>
            <a:pPr lvl="3"/>
            <a:r>
              <a:rPr lang="zh-CN" smtClean="0"/>
              <a:t>第四级</a:t>
            </a:r>
            <a:endParaRPr lang="zh-CN" smtClean="0"/>
          </a:p>
          <a:p>
            <a:pPr lvl="4"/>
            <a:r>
              <a:rPr lang="zh-CN" smtClean="0"/>
              <a:t>第五级</a:t>
            </a:r>
            <a:endParaRPr lang="zh-CN" smtClean="0"/>
          </a:p>
        </p:txBody>
      </p:sp>
      <p:sp>
        <p:nvSpPr>
          <p:cNvPr id="7172" name="日期占位符 4"/>
          <p:cNvSpPr>
            <a:spLocks noGrp="1" noChangeArrowheads="1"/>
          </p:cNvSpPr>
          <p:nvPr>
            <p:ph type="dt" sz="half" idx="2"/>
          </p:nvPr>
        </p:nvSpPr>
        <p:spPr bwMode="auto">
          <a:xfrm>
            <a:off x="6727825" y="6408738"/>
            <a:ext cx="1919288" cy="365125"/>
          </a:xfrm>
          <a:prstGeom prst="rect">
            <a:avLst/>
          </a:prstGeom>
          <a:noFill/>
          <a:ln w="9525">
            <a:noFill/>
            <a:miter lim="800000"/>
          </a:ln>
        </p:spPr>
        <p:txBody>
          <a:bodyPr vert="horz" wrap="square" lIns="91440" tIns="45720" rIns="91440" bIns="45720" numCol="1" anchor="b" anchorCtr="0" compatLnSpc="1"/>
          <a:lstStyle>
            <a:lvl1pPr>
              <a:defRPr sz="1000"/>
            </a:lvl1pPr>
          </a:lstStyle>
          <a:p>
            <a:pPr>
              <a:defRPr/>
            </a:pPr>
            <a:endParaRPr lang="en-US"/>
          </a:p>
        </p:txBody>
      </p:sp>
      <p:sp>
        <p:nvSpPr>
          <p:cNvPr id="7173" name="页脚占位符 5"/>
          <p:cNvSpPr>
            <a:spLocks noGrp="1" noChangeArrowheads="1"/>
          </p:cNvSpPr>
          <p:nvPr>
            <p:ph type="ftr" sz="quarter" idx="3"/>
          </p:nvPr>
        </p:nvSpPr>
        <p:spPr bwMode="auto">
          <a:xfrm>
            <a:off x="4379913" y="6408738"/>
            <a:ext cx="2351087" cy="365125"/>
          </a:xfrm>
          <a:prstGeom prst="rect">
            <a:avLst/>
          </a:prstGeom>
          <a:noFill/>
          <a:ln w="9525">
            <a:noFill/>
            <a:miter lim="800000"/>
          </a:ln>
        </p:spPr>
        <p:txBody>
          <a:bodyPr vert="horz" wrap="square" lIns="91440" tIns="45720" rIns="91440" bIns="45720" numCol="1" anchor="b" anchorCtr="0" compatLnSpc="1"/>
          <a:lstStyle>
            <a:lvl1pPr algn="r">
              <a:defRPr sz="1000"/>
            </a:lvl1pPr>
          </a:lstStyle>
          <a:p>
            <a:pPr>
              <a:defRPr/>
            </a:pPr>
            <a:endParaRPr lang="en-US"/>
          </a:p>
        </p:txBody>
      </p:sp>
      <p:sp>
        <p:nvSpPr>
          <p:cNvPr id="7174" name="灯片编号占位符 6"/>
          <p:cNvSpPr>
            <a:spLocks noGrp="1" noChangeArrowheads="1"/>
          </p:cNvSpPr>
          <p:nvPr>
            <p:ph type="sldNum" sz="quarter" idx="4"/>
          </p:nvPr>
        </p:nvSpPr>
        <p:spPr bwMode="auto">
          <a:xfrm>
            <a:off x="8647113" y="6408738"/>
            <a:ext cx="366712" cy="365125"/>
          </a:xfrm>
          <a:prstGeom prst="rect">
            <a:avLst/>
          </a:prstGeom>
          <a:noFill/>
          <a:ln w="9525">
            <a:noFill/>
            <a:miter lim="800000"/>
          </a:ln>
        </p:spPr>
        <p:txBody>
          <a:bodyPr vert="horz" wrap="square" lIns="91440" tIns="45720" rIns="91440" bIns="45720" numCol="1" anchor="b" anchorCtr="0" compatLnSpc="1"/>
          <a:lstStyle>
            <a:lvl1pPr algn="r">
              <a:defRPr sz="1000"/>
            </a:lvl1pPr>
          </a:lstStyle>
          <a:p>
            <a:pPr>
              <a:defRPr/>
            </a:pPr>
            <a:fld id="{B2D410D0-12D3-4F19-9B77-E5F2D37A2A6E}" type="slidenum">
              <a:rPr lang="zh-CN" altLang="en-US"/>
            </a:fld>
            <a:endParaRPr 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0" fontAlgn="base" hangingPunct="0">
        <a:spcBef>
          <a:spcPct val="0"/>
        </a:spcBef>
        <a:spcAft>
          <a:spcPct val="0"/>
        </a:spcAft>
        <a:defRPr sz="4100" b="1">
          <a:solidFill>
            <a:schemeClr val="tx2"/>
          </a:solidFill>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2pPr>
      <a:lvl3pPr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3pPr>
      <a:lvl4pPr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4pPr>
      <a:lvl5pPr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5pPr>
      <a:lvl6pPr marL="457200"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6pPr>
      <a:lvl7pPr marL="914400"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7pPr>
      <a:lvl8pPr marL="1371600"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8pPr>
      <a:lvl9pPr marL="1828800"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9pPr>
    </p:titleStyle>
    <p:bodyStyle>
      <a:lvl1pPr marL="365125" indent="-255905" algn="l" rtl="0" eaLnBrk="0" fontAlgn="base" hangingPunct="0">
        <a:spcBef>
          <a:spcPts val="400"/>
        </a:spcBef>
        <a:spcAft>
          <a:spcPct val="0"/>
        </a:spcAft>
        <a:buClr>
          <a:schemeClr val="accent1"/>
        </a:buClr>
        <a:buSzPct val="68000"/>
        <a:buFont typeface="Wingdings 3" pitchFamily="18" charset="2"/>
        <a:buChar char=""/>
        <a:defRPr sz="2700">
          <a:solidFill>
            <a:schemeClr val="tx1"/>
          </a:solidFill>
          <a:latin typeface="+mn-lt"/>
          <a:ea typeface="+mn-ea"/>
          <a:cs typeface="+mn-cs"/>
        </a:defRPr>
      </a:lvl1pPr>
      <a:lvl2pPr marL="621030" indent="-228600" algn="l" rtl="0" eaLnBrk="0" fontAlgn="base" hangingPunct="0">
        <a:spcBef>
          <a:spcPts val="325"/>
        </a:spcBef>
        <a:spcAft>
          <a:spcPct val="0"/>
        </a:spcAft>
        <a:buClr>
          <a:schemeClr val="accent1"/>
        </a:buClr>
        <a:buFont typeface="Verdana" panose="020B0604030504040204" pitchFamily="34" charset="0"/>
        <a:buChar char="◦"/>
        <a:defRPr sz="2300">
          <a:solidFill>
            <a:schemeClr val="tx1"/>
          </a:solidFill>
          <a:latin typeface="+mn-lt"/>
          <a:ea typeface="+mn-ea"/>
        </a:defRPr>
      </a:lvl2pPr>
      <a:lvl3pPr marL="859155" indent="-228600" algn="l" rtl="0" eaLnBrk="0" fontAlgn="base" hangingPunct="0">
        <a:spcBef>
          <a:spcPts val="350"/>
        </a:spcBef>
        <a:spcAft>
          <a:spcPct val="0"/>
        </a:spcAft>
        <a:buClr>
          <a:schemeClr val="accent2"/>
        </a:buClr>
        <a:buSzPct val="100000"/>
        <a:buFont typeface="Wingdings 2" pitchFamily="18" charset="2"/>
        <a:buChar char=""/>
        <a:defRPr sz="2100">
          <a:solidFill>
            <a:schemeClr val="tx1"/>
          </a:solidFill>
          <a:latin typeface="+mn-lt"/>
          <a:ea typeface="+mn-ea"/>
        </a:defRPr>
      </a:lvl3pPr>
      <a:lvl4pPr marL="1143000" indent="-228600" algn="l" rtl="0" eaLnBrk="0" fontAlgn="base" hangingPunct="0">
        <a:spcBef>
          <a:spcPts val="350"/>
        </a:spcBef>
        <a:spcAft>
          <a:spcPct val="0"/>
        </a:spcAft>
        <a:buClr>
          <a:schemeClr val="accent2"/>
        </a:buClr>
        <a:buFont typeface="Wingdings 2" pitchFamily="18" charset="2"/>
        <a:buChar char=""/>
        <a:defRPr sz="1900">
          <a:solidFill>
            <a:schemeClr val="tx1"/>
          </a:solidFill>
          <a:latin typeface="+mn-lt"/>
          <a:ea typeface="+mn-ea"/>
        </a:defRPr>
      </a:lvl4pPr>
      <a:lvl5pPr marL="1371600" indent="-228600" algn="l" rtl="0" eaLnBrk="0" fontAlgn="base" hangingPunct="0">
        <a:spcBef>
          <a:spcPts val="350"/>
        </a:spcBef>
        <a:spcAft>
          <a:spcPct val="0"/>
        </a:spcAft>
        <a:buClr>
          <a:schemeClr val="accent2"/>
        </a:buClr>
        <a:buFont typeface="Wingdings 2" pitchFamily="18" charset="2"/>
        <a:buChar char=""/>
        <a:defRPr>
          <a:solidFill>
            <a:schemeClr val="tx1"/>
          </a:solidFill>
          <a:latin typeface="+mn-lt"/>
          <a:ea typeface="+mn-ea"/>
        </a:defRPr>
      </a:lvl5pPr>
      <a:lvl6pPr marL="1828800" indent="-228600" algn="l" rtl="0" eaLnBrk="0" fontAlgn="base" hangingPunct="0">
        <a:spcBef>
          <a:spcPts val="350"/>
        </a:spcBef>
        <a:spcAft>
          <a:spcPct val="0"/>
        </a:spcAft>
        <a:buClr>
          <a:schemeClr val="accent2"/>
        </a:buClr>
        <a:buFont typeface="Wingdings 2" pitchFamily="18" charset="2"/>
        <a:buChar char=""/>
        <a:defRPr>
          <a:solidFill>
            <a:schemeClr val="tx1"/>
          </a:solidFill>
          <a:latin typeface="+mn-lt"/>
          <a:ea typeface="+mn-ea"/>
        </a:defRPr>
      </a:lvl6pPr>
      <a:lvl7pPr marL="2286000" indent="-228600" algn="l" rtl="0" eaLnBrk="0" fontAlgn="base" hangingPunct="0">
        <a:spcBef>
          <a:spcPts val="350"/>
        </a:spcBef>
        <a:spcAft>
          <a:spcPct val="0"/>
        </a:spcAft>
        <a:buClr>
          <a:schemeClr val="accent2"/>
        </a:buClr>
        <a:buFont typeface="Wingdings 2" pitchFamily="18" charset="2"/>
        <a:buChar char=""/>
        <a:defRPr>
          <a:solidFill>
            <a:schemeClr val="tx1"/>
          </a:solidFill>
          <a:latin typeface="+mn-lt"/>
          <a:ea typeface="+mn-ea"/>
        </a:defRPr>
      </a:lvl7pPr>
      <a:lvl8pPr marL="2743200" indent="-228600" algn="l" rtl="0" eaLnBrk="0" fontAlgn="base" hangingPunct="0">
        <a:spcBef>
          <a:spcPts val="350"/>
        </a:spcBef>
        <a:spcAft>
          <a:spcPct val="0"/>
        </a:spcAft>
        <a:buClr>
          <a:schemeClr val="accent2"/>
        </a:buClr>
        <a:buFont typeface="Wingdings 2" pitchFamily="18" charset="2"/>
        <a:buChar char=""/>
        <a:defRPr>
          <a:solidFill>
            <a:schemeClr val="tx1"/>
          </a:solidFill>
          <a:latin typeface="+mn-lt"/>
          <a:ea typeface="+mn-ea"/>
        </a:defRPr>
      </a:lvl8pPr>
      <a:lvl9pPr marL="3200400" indent="-228600" algn="l" rtl="0" eaLnBrk="0" fontAlgn="base" hangingPunct="0">
        <a:spcBef>
          <a:spcPts val="350"/>
        </a:spcBef>
        <a:spcAft>
          <a:spcPct val="0"/>
        </a:spcAft>
        <a:buClr>
          <a:schemeClr val="accent2"/>
        </a:buClr>
        <a:buFont typeface="Wingdings 2" pitchFamily="18" charset="2"/>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2" cstate="print"/>
          <a:srcRect/>
          <a:stretch>
            <a:fillRect/>
          </a:stretch>
        </a:blipFill>
        <a:effectLst/>
      </p:bgPr>
    </p:bg>
    <p:spTree>
      <p:nvGrpSpPr>
        <p:cNvPr id="1" name=""/>
        <p:cNvGrpSpPr/>
        <p:nvPr/>
      </p:nvGrpSpPr>
      <p:grpSpPr>
        <a:xfrm>
          <a:off x="0" y="0"/>
          <a:ext cx="0" cy="0"/>
          <a:chOff x="0" y="0"/>
          <a:chExt cx="0" cy="0"/>
        </a:xfrm>
      </p:grpSpPr>
      <p:sp>
        <p:nvSpPr>
          <p:cNvPr id="8194" name="任意多边形 10"/>
          <p:cNvSpPr/>
          <p:nvPr/>
        </p:nvSpPr>
        <p:spPr bwMode="auto">
          <a:xfrm>
            <a:off x="500063" y="5945188"/>
            <a:ext cx="4940300" cy="920750"/>
          </a:xfrm>
          <a:custGeom>
            <a:avLst/>
            <a:gdLst>
              <a:gd name="T0" fmla="*/ 0 w 7485"/>
              <a:gd name="T1" fmla="*/ 0 h 337"/>
              <a:gd name="T2" fmla="*/ 7485 w 7485"/>
              <a:gd name="T3" fmla="*/ 337 h 337"/>
            </a:gdLst>
            <a:ahLst/>
            <a:cxnLst>
              <a:cxn ang="0">
                <a:pos x="0" y="2"/>
              </a:cxn>
              <a:cxn ang="0">
                <a:pos x="7485" y="337"/>
              </a:cxn>
              <a:cxn ang="0">
                <a:pos x="5558" y="337"/>
              </a:cxn>
              <a:cxn ang="0">
                <a:pos x="1" y="0"/>
              </a:cxn>
            </a:cxnLst>
            <a:rect l="T0" t="T1" r="T2" b="T3"/>
            <a:pathLst>
              <a:path w="7485" h="337">
                <a:moveTo>
                  <a:pt x="0" y="2"/>
                </a:moveTo>
                <a:lnTo>
                  <a:pt x="7485" y="337"/>
                </a:lnTo>
                <a:lnTo>
                  <a:pt x="5558" y="337"/>
                </a:lnTo>
                <a:lnTo>
                  <a:pt x="1" y="0"/>
                </a:lnTo>
              </a:path>
            </a:pathLst>
          </a:custGeom>
          <a:solidFill>
            <a:srgbClr val="9FCBDC">
              <a:alpha val="39999"/>
            </a:srgbClr>
          </a:solidFill>
          <a:ln w="9525">
            <a:noFill/>
            <a:round/>
          </a:ln>
        </p:spPr>
        <p:txBody>
          <a:bodyPr/>
          <a:lstStyle/>
          <a:p>
            <a:pPr>
              <a:defRPr/>
            </a:pPr>
            <a:endParaRPr lang="zh-CN" altLang="en-US"/>
          </a:p>
        </p:txBody>
      </p:sp>
      <p:sp>
        <p:nvSpPr>
          <p:cNvPr id="8195" name="任意多边形 15"/>
          <p:cNvSpPr/>
          <p:nvPr/>
        </p:nvSpPr>
        <p:spPr bwMode="auto">
          <a:xfrm>
            <a:off x="485775" y="5938838"/>
            <a:ext cx="3690938" cy="933450"/>
          </a:xfrm>
          <a:custGeom>
            <a:avLst/>
            <a:gdLst>
              <a:gd name="T0" fmla="*/ 0 w 5591"/>
              <a:gd name="T1" fmla="*/ 0 h 588"/>
              <a:gd name="T2" fmla="*/ 5591 w 5591"/>
              <a:gd name="T3" fmla="*/ 588 h 588"/>
            </a:gdLst>
            <a:ahLst/>
            <a:cxnLst>
              <a:cxn ang="0">
                <a:pos x="0" y="0"/>
              </a:cxn>
              <a:cxn ang="0">
                <a:pos x="5591" y="585"/>
              </a:cxn>
              <a:cxn ang="0">
                <a:pos x="4415" y="588"/>
              </a:cxn>
              <a:cxn ang="0">
                <a:pos x="12" y="4"/>
              </a:cxn>
            </a:cxnLst>
            <a:rect l="T0" t="T1" r="T2" b="T3"/>
            <a:pathLst>
              <a:path w="5591" h="588">
                <a:moveTo>
                  <a:pt x="0" y="0"/>
                </a:moveTo>
                <a:lnTo>
                  <a:pt x="5591" y="585"/>
                </a:lnTo>
                <a:lnTo>
                  <a:pt x="4415" y="588"/>
                </a:lnTo>
                <a:lnTo>
                  <a:pt x="12" y="4"/>
                </a:lnTo>
              </a:path>
            </a:pathLst>
          </a:custGeom>
          <a:solidFill>
            <a:srgbClr val="000000"/>
          </a:solidFill>
          <a:ln w="9525">
            <a:noFill/>
            <a:round/>
          </a:ln>
        </p:spPr>
        <p:txBody>
          <a:bodyPr/>
          <a:lstStyle/>
          <a:p>
            <a:pPr>
              <a:defRPr/>
            </a:pPr>
            <a:endParaRPr lang="zh-CN" altLang="en-US"/>
          </a:p>
        </p:txBody>
      </p:sp>
      <p:grpSp>
        <p:nvGrpSpPr>
          <p:cNvPr id="9220" name="Group 4"/>
          <p:cNvGrpSpPr/>
          <p:nvPr/>
        </p:nvGrpSpPr>
        <p:grpSpPr bwMode="auto">
          <a:xfrm>
            <a:off x="-4763" y="5784850"/>
            <a:ext cx="3406776" cy="1092200"/>
            <a:chOff x="0" y="0"/>
            <a:chExt cx="2151" cy="688"/>
          </a:xfrm>
        </p:grpSpPr>
        <p:pic>
          <p:nvPicPr>
            <p:cNvPr id="9229" name="直角三角形 16"/>
            <p:cNvPicPr>
              <a:picLocks noChangeArrowheads="1"/>
            </p:cNvPicPr>
            <p:nvPr/>
          </p:nvPicPr>
          <p:blipFill>
            <a:blip r:embed="rId13" cstate="print"/>
            <a:srcRect/>
            <a:stretch>
              <a:fillRect/>
            </a:stretch>
          </p:blipFill>
          <p:spPr bwMode="auto">
            <a:xfrm>
              <a:off x="0" y="0"/>
              <a:ext cx="2151" cy="688"/>
            </a:xfrm>
            <a:prstGeom prst="rect">
              <a:avLst/>
            </a:prstGeom>
            <a:noFill/>
            <a:ln w="9525">
              <a:noFill/>
              <a:miter lim="800000"/>
              <a:headEnd/>
              <a:tailEnd/>
            </a:ln>
          </p:spPr>
        </p:pic>
        <p:sp>
          <p:nvSpPr>
            <p:cNvPr id="8198" name="Text Box 6"/>
            <p:cNvSpPr txBox="1">
              <a:spLocks noChangeArrowheads="1"/>
            </p:cNvSpPr>
            <p:nvPr/>
          </p:nvSpPr>
          <p:spPr bwMode="auto">
            <a:xfrm>
              <a:off x="183" y="401"/>
              <a:ext cx="1067" cy="227"/>
            </a:xfrm>
            <a:prstGeom prst="rect">
              <a:avLst/>
            </a:prstGeom>
            <a:noFill/>
            <a:ln w="9525">
              <a:noFill/>
              <a:miter lim="800000"/>
            </a:ln>
          </p:spPr>
          <p:txBody>
            <a:bodyPr anchor="ctr"/>
            <a:lstStyle/>
            <a:p>
              <a:pPr algn="ctr">
                <a:defRPr/>
              </a:pPr>
              <a:endParaRPr lang="en-US">
                <a:solidFill>
                  <a:srgbClr val="FFFFFF"/>
                </a:solidFill>
                <a:latin typeface="Lucida Sans Unicode" panose="020B0602030504020204" pitchFamily="34" charset="0"/>
              </a:endParaRPr>
            </a:p>
          </p:txBody>
        </p:sp>
      </p:grpSp>
      <p:pic>
        <p:nvPicPr>
          <p:cNvPr id="9221" name="直接连接符 18"/>
          <p:cNvPicPr>
            <a:picLocks noChangeArrowheads="1"/>
          </p:cNvPicPr>
          <p:nvPr/>
        </p:nvPicPr>
        <p:blipFill>
          <a:blip r:embed="rId14" cstate="print"/>
          <a:srcRect/>
          <a:stretch>
            <a:fillRect/>
          </a:stretch>
        </p:blipFill>
        <p:spPr bwMode="auto">
          <a:xfrm>
            <a:off x="-11113" y="5772150"/>
            <a:ext cx="3413126" cy="1109663"/>
          </a:xfrm>
          <a:prstGeom prst="rect">
            <a:avLst/>
          </a:prstGeom>
          <a:noFill/>
          <a:ln w="9525">
            <a:noFill/>
            <a:miter lim="800000"/>
            <a:headEnd/>
            <a:tailEnd/>
          </a:ln>
        </p:spPr>
      </p:pic>
      <p:sp>
        <p:nvSpPr>
          <p:cNvPr id="8200" name="燕尾形 19"/>
          <p:cNvSpPr>
            <a:spLocks noChangeArrowheads="1"/>
          </p:cNvSpPr>
          <p:nvPr/>
        </p:nvSpPr>
        <p:spPr bwMode="auto">
          <a:xfrm>
            <a:off x="8664575" y="4987925"/>
            <a:ext cx="182563" cy="228600"/>
          </a:xfrm>
          <a:prstGeom prst="chevron">
            <a:avLst>
              <a:gd name="adj" fmla="val 50000"/>
            </a:avLst>
          </a:prstGeom>
          <a:gradFill rotWithShape="1">
            <a:gsLst>
              <a:gs pos="0">
                <a:srgbClr val="1389A6"/>
              </a:gs>
              <a:gs pos="72000">
                <a:srgbClr val="50B8DA"/>
              </a:gs>
              <a:gs pos="100000">
                <a:srgbClr val="7FC4DD"/>
              </a:gs>
            </a:gsLst>
            <a:lin ang="5400000"/>
          </a:gradFill>
          <a:ln w="3175" cap="rnd" cmpd="sng">
            <a:solidFill>
              <a:srgbClr val="1E768C"/>
            </a:solidFill>
            <a:miter lim="800000"/>
          </a:ln>
          <a:effectLst>
            <a:outerShdw dist="25400" dir="5400000" algn="ctr" rotWithShape="0">
              <a:srgbClr val="000000">
                <a:alpha val="40999"/>
              </a:srgbClr>
            </a:outerShdw>
          </a:effectLst>
        </p:spPr>
        <p:txBody>
          <a:bodyPr anchor="ctr"/>
          <a:lstStyle/>
          <a:p>
            <a:pPr>
              <a:defRPr/>
            </a:pPr>
            <a:endParaRPr lang="en-US">
              <a:solidFill>
                <a:srgbClr val="FFFFFF"/>
              </a:solidFill>
              <a:latin typeface="Lucida Sans Unicode" panose="020B0602030504020204" pitchFamily="34" charset="0"/>
            </a:endParaRPr>
          </a:p>
        </p:txBody>
      </p:sp>
      <p:sp>
        <p:nvSpPr>
          <p:cNvPr id="8201" name="燕尾形 20"/>
          <p:cNvSpPr>
            <a:spLocks noChangeArrowheads="1"/>
          </p:cNvSpPr>
          <p:nvPr/>
        </p:nvSpPr>
        <p:spPr bwMode="auto">
          <a:xfrm>
            <a:off x="8477250" y="4987925"/>
            <a:ext cx="182563" cy="228600"/>
          </a:xfrm>
          <a:prstGeom prst="chevron">
            <a:avLst>
              <a:gd name="adj" fmla="val 50000"/>
            </a:avLst>
          </a:prstGeom>
          <a:gradFill rotWithShape="1">
            <a:gsLst>
              <a:gs pos="0">
                <a:srgbClr val="1389A6"/>
              </a:gs>
              <a:gs pos="72000">
                <a:srgbClr val="50B8DA"/>
              </a:gs>
              <a:gs pos="100000">
                <a:srgbClr val="7FC4DD"/>
              </a:gs>
            </a:gsLst>
            <a:lin ang="5400000"/>
          </a:gradFill>
          <a:ln w="3175" cap="rnd" cmpd="sng">
            <a:solidFill>
              <a:srgbClr val="1E768C"/>
            </a:solidFill>
            <a:miter lim="800000"/>
          </a:ln>
          <a:effectLst>
            <a:outerShdw dist="25400" dir="5400000" algn="ctr" rotWithShape="0">
              <a:srgbClr val="000000">
                <a:alpha val="40999"/>
              </a:srgbClr>
            </a:outerShdw>
          </a:effectLst>
        </p:spPr>
        <p:txBody>
          <a:bodyPr anchor="ctr"/>
          <a:lstStyle/>
          <a:p>
            <a:pPr>
              <a:defRPr/>
            </a:pPr>
            <a:endParaRPr lang="en-US">
              <a:solidFill>
                <a:srgbClr val="FFFFFF"/>
              </a:solidFill>
              <a:latin typeface="Lucida Sans Unicode" panose="020B0602030504020204" pitchFamily="34" charset="0"/>
            </a:endParaRPr>
          </a:p>
        </p:txBody>
      </p:sp>
      <p:sp>
        <p:nvSpPr>
          <p:cNvPr id="9224" name="标题占位符 8"/>
          <p:cNvSpPr>
            <a:spLocks noGrp="1" noChangeArrowheads="1"/>
          </p:cNvSpPr>
          <p:nvPr>
            <p:ph type="title"/>
          </p:nvPr>
        </p:nvSpPr>
        <p:spPr bwMode="auto">
          <a:xfrm>
            <a:off x="457200" y="274638"/>
            <a:ext cx="8229600" cy="1143000"/>
          </a:xfrm>
          <a:prstGeom prst="rect">
            <a:avLst/>
          </a:prstGeom>
          <a:noFill/>
          <a:ln w="9525">
            <a:noFill/>
            <a:miter lim="800000"/>
          </a:ln>
        </p:spPr>
        <p:txBody>
          <a:bodyPr vert="horz" wrap="square" lIns="91440" tIns="45720" rIns="91440" bIns="45720" numCol="1" anchor="ctr" anchorCtr="0" compatLnSpc="1"/>
          <a:lstStyle/>
          <a:p>
            <a:pPr lvl="0"/>
            <a:r>
              <a:rPr lang="zh-CN" smtClean="0"/>
              <a:t>单击此处编辑母版标题样式</a:t>
            </a:r>
            <a:endParaRPr lang="zh-CN" smtClean="0"/>
          </a:p>
        </p:txBody>
      </p:sp>
      <p:sp>
        <p:nvSpPr>
          <p:cNvPr id="9225" name="文本占位符 29"/>
          <p:cNvSpPr>
            <a:spLocks noGrp="1" noChangeArrowheads="1"/>
          </p:cNvSpPr>
          <p:nvPr>
            <p:ph type="body" idx="1"/>
          </p:nvPr>
        </p:nvSpPr>
        <p:spPr bwMode="auto">
          <a:xfrm>
            <a:off x="457200" y="1481138"/>
            <a:ext cx="8229600" cy="4525962"/>
          </a:xfrm>
          <a:prstGeom prst="rect">
            <a:avLst/>
          </a:prstGeom>
          <a:noFill/>
          <a:ln w="9525">
            <a:noFill/>
            <a:miter lim="800000"/>
          </a:ln>
        </p:spPr>
        <p:txBody>
          <a:bodyPr vert="horz" wrap="square" lIns="91440" tIns="45720" rIns="91440" bIns="45720" numCol="1" anchor="t" anchorCtr="0" compatLnSpc="1"/>
          <a:lstStyle/>
          <a:p>
            <a:pPr lvl="0"/>
            <a:r>
              <a:rPr lang="zh-CN" smtClean="0"/>
              <a:t>单击此处编辑母版文本样式</a:t>
            </a:r>
            <a:endParaRPr lang="zh-CN" smtClean="0"/>
          </a:p>
          <a:p>
            <a:pPr lvl="1"/>
            <a:r>
              <a:rPr lang="zh-CN" smtClean="0"/>
              <a:t>第二级</a:t>
            </a:r>
            <a:endParaRPr lang="zh-CN" smtClean="0"/>
          </a:p>
          <a:p>
            <a:pPr lvl="2"/>
            <a:r>
              <a:rPr lang="zh-CN" smtClean="0"/>
              <a:t>第三级</a:t>
            </a:r>
            <a:endParaRPr lang="zh-CN" smtClean="0"/>
          </a:p>
          <a:p>
            <a:pPr lvl="3"/>
            <a:r>
              <a:rPr lang="zh-CN" smtClean="0"/>
              <a:t>第四级</a:t>
            </a:r>
            <a:endParaRPr lang="zh-CN" smtClean="0"/>
          </a:p>
          <a:p>
            <a:pPr lvl="4"/>
            <a:r>
              <a:rPr lang="zh-CN" smtClean="0"/>
              <a:t>第五级</a:t>
            </a:r>
            <a:endParaRPr lang="zh-CN" smtClean="0"/>
          </a:p>
        </p:txBody>
      </p:sp>
      <p:sp>
        <p:nvSpPr>
          <p:cNvPr id="8204" name="日期占位符 4"/>
          <p:cNvSpPr>
            <a:spLocks noGrp="1" noChangeArrowheads="1"/>
          </p:cNvSpPr>
          <p:nvPr>
            <p:ph type="dt" sz="half" idx="2"/>
          </p:nvPr>
        </p:nvSpPr>
        <p:spPr bwMode="auto">
          <a:xfrm>
            <a:off x="6727825" y="6408738"/>
            <a:ext cx="1919288" cy="365125"/>
          </a:xfrm>
          <a:prstGeom prst="rect">
            <a:avLst/>
          </a:prstGeom>
          <a:noFill/>
          <a:ln w="9525">
            <a:noFill/>
            <a:miter lim="800000"/>
          </a:ln>
        </p:spPr>
        <p:txBody>
          <a:bodyPr vert="horz" wrap="square" lIns="91440" tIns="45720" rIns="91440" bIns="45720" numCol="1" anchor="b" anchorCtr="0" compatLnSpc="1"/>
          <a:lstStyle>
            <a:lvl1pPr>
              <a:defRPr sz="1000"/>
            </a:lvl1pPr>
          </a:lstStyle>
          <a:p>
            <a:pPr>
              <a:defRPr/>
            </a:pPr>
            <a:endParaRPr lang="en-US"/>
          </a:p>
        </p:txBody>
      </p:sp>
      <p:sp>
        <p:nvSpPr>
          <p:cNvPr id="8205" name="页脚占位符 5"/>
          <p:cNvSpPr>
            <a:spLocks noGrp="1" noChangeArrowheads="1"/>
          </p:cNvSpPr>
          <p:nvPr>
            <p:ph type="ftr" sz="quarter" idx="3"/>
          </p:nvPr>
        </p:nvSpPr>
        <p:spPr bwMode="auto">
          <a:xfrm>
            <a:off x="4379913" y="6408738"/>
            <a:ext cx="2351087" cy="365125"/>
          </a:xfrm>
          <a:prstGeom prst="rect">
            <a:avLst/>
          </a:prstGeom>
          <a:noFill/>
          <a:ln w="9525">
            <a:noFill/>
            <a:miter lim="800000"/>
          </a:ln>
        </p:spPr>
        <p:txBody>
          <a:bodyPr vert="horz" wrap="square" lIns="91440" tIns="45720" rIns="91440" bIns="45720" numCol="1" anchor="b" anchorCtr="0" compatLnSpc="1"/>
          <a:lstStyle>
            <a:lvl1pPr algn="r">
              <a:defRPr sz="1000"/>
            </a:lvl1pPr>
          </a:lstStyle>
          <a:p>
            <a:pPr>
              <a:defRPr/>
            </a:pPr>
            <a:endParaRPr lang="en-US"/>
          </a:p>
        </p:txBody>
      </p:sp>
      <p:sp>
        <p:nvSpPr>
          <p:cNvPr id="8206" name="灯片编号占位符 6"/>
          <p:cNvSpPr>
            <a:spLocks noGrp="1" noChangeArrowheads="1"/>
          </p:cNvSpPr>
          <p:nvPr>
            <p:ph type="sldNum" sz="quarter" idx="4"/>
          </p:nvPr>
        </p:nvSpPr>
        <p:spPr bwMode="auto">
          <a:xfrm>
            <a:off x="8647113" y="6408738"/>
            <a:ext cx="366712" cy="365125"/>
          </a:xfrm>
          <a:prstGeom prst="rect">
            <a:avLst/>
          </a:prstGeom>
          <a:noFill/>
          <a:ln w="9525">
            <a:noFill/>
            <a:miter lim="800000"/>
          </a:ln>
        </p:spPr>
        <p:txBody>
          <a:bodyPr vert="horz" wrap="square" lIns="91440" tIns="45720" rIns="91440" bIns="45720" numCol="1" anchor="b" anchorCtr="0" compatLnSpc="1"/>
          <a:lstStyle>
            <a:lvl1pPr algn="r">
              <a:defRPr sz="1000"/>
            </a:lvl1pPr>
          </a:lstStyle>
          <a:p>
            <a:pPr>
              <a:defRPr/>
            </a:pPr>
            <a:fld id="{F5FB3600-B289-4B2B-95DF-210F060EDF7F}" type="slidenum">
              <a:rPr lang="zh-CN" altLang="en-US"/>
            </a:fld>
            <a:endParaRPr lang="en-US"/>
          </a:p>
        </p:txBody>
      </p:sp>
    </p:spTree>
  </p:cSld>
  <p:clrMap bg1="dk2" tx1="lt1" bg2="dk1"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0" fontAlgn="base" hangingPunct="0">
        <a:spcBef>
          <a:spcPct val="0"/>
        </a:spcBef>
        <a:spcAft>
          <a:spcPct val="0"/>
        </a:spcAft>
        <a:defRPr sz="4100" b="1">
          <a:solidFill>
            <a:schemeClr val="tx2"/>
          </a:solidFill>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2pPr>
      <a:lvl3pPr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3pPr>
      <a:lvl4pPr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4pPr>
      <a:lvl5pPr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5pPr>
      <a:lvl6pPr marL="457200"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6pPr>
      <a:lvl7pPr marL="914400"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7pPr>
      <a:lvl8pPr marL="1371600"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8pPr>
      <a:lvl9pPr marL="1828800" algn="l" rtl="0" eaLnBrk="0" fontAlgn="base" hangingPunct="0">
        <a:spcBef>
          <a:spcPct val="0"/>
        </a:spcBef>
        <a:spcAft>
          <a:spcPct val="0"/>
        </a:spcAft>
        <a:defRPr sz="4100" b="1">
          <a:solidFill>
            <a:schemeClr val="tx2"/>
          </a:solidFill>
          <a:latin typeface="Lucida Sans Unicode" panose="020B0602030504020204" pitchFamily="34" charset="0"/>
          <a:ea typeface="黑体" panose="02010609060101010101" pitchFamily="49" charset="-122"/>
        </a:defRPr>
      </a:lvl9pPr>
    </p:titleStyle>
    <p:bodyStyle>
      <a:lvl1pPr marL="365125" indent="-255905" algn="l" rtl="0" eaLnBrk="0" fontAlgn="base" hangingPunct="0">
        <a:spcBef>
          <a:spcPts val="400"/>
        </a:spcBef>
        <a:spcAft>
          <a:spcPct val="0"/>
        </a:spcAft>
        <a:buClr>
          <a:schemeClr val="accent1"/>
        </a:buClr>
        <a:buSzPct val="68000"/>
        <a:buFont typeface="Wingdings 3" pitchFamily="18" charset="2"/>
        <a:buChar char=""/>
        <a:defRPr sz="2700">
          <a:solidFill>
            <a:schemeClr val="tx1"/>
          </a:solidFill>
          <a:latin typeface="+mn-lt"/>
          <a:ea typeface="+mn-ea"/>
          <a:cs typeface="+mn-cs"/>
        </a:defRPr>
      </a:lvl1pPr>
      <a:lvl2pPr marL="621030" indent="-228600" algn="l" rtl="0" eaLnBrk="0" fontAlgn="base" hangingPunct="0">
        <a:spcBef>
          <a:spcPts val="325"/>
        </a:spcBef>
        <a:spcAft>
          <a:spcPct val="0"/>
        </a:spcAft>
        <a:buClr>
          <a:schemeClr val="accent1"/>
        </a:buClr>
        <a:buFont typeface="Verdana" panose="020B0604030504040204" pitchFamily="34" charset="0"/>
        <a:buChar char="◦"/>
        <a:defRPr sz="2300">
          <a:solidFill>
            <a:schemeClr val="tx1"/>
          </a:solidFill>
          <a:latin typeface="+mn-lt"/>
          <a:ea typeface="+mn-ea"/>
        </a:defRPr>
      </a:lvl2pPr>
      <a:lvl3pPr marL="859155" indent="-228600" algn="l" rtl="0" eaLnBrk="0" fontAlgn="base" hangingPunct="0">
        <a:spcBef>
          <a:spcPts val="350"/>
        </a:spcBef>
        <a:spcAft>
          <a:spcPct val="0"/>
        </a:spcAft>
        <a:buClr>
          <a:schemeClr val="accent2"/>
        </a:buClr>
        <a:buSzPct val="100000"/>
        <a:buFont typeface="Wingdings 2" pitchFamily="18" charset="2"/>
        <a:buChar char=""/>
        <a:defRPr sz="2100">
          <a:solidFill>
            <a:schemeClr val="tx1"/>
          </a:solidFill>
          <a:latin typeface="+mn-lt"/>
          <a:ea typeface="+mn-ea"/>
        </a:defRPr>
      </a:lvl3pPr>
      <a:lvl4pPr marL="1143000" indent="-228600" algn="l" rtl="0" eaLnBrk="0" fontAlgn="base" hangingPunct="0">
        <a:spcBef>
          <a:spcPts val="350"/>
        </a:spcBef>
        <a:spcAft>
          <a:spcPct val="0"/>
        </a:spcAft>
        <a:buClr>
          <a:schemeClr val="accent2"/>
        </a:buClr>
        <a:buFont typeface="Wingdings 2" pitchFamily="18" charset="2"/>
        <a:buChar char=""/>
        <a:defRPr sz="1900">
          <a:solidFill>
            <a:schemeClr val="tx1"/>
          </a:solidFill>
          <a:latin typeface="+mn-lt"/>
          <a:ea typeface="+mn-ea"/>
        </a:defRPr>
      </a:lvl4pPr>
      <a:lvl5pPr marL="1371600" indent="-228600" algn="l" rtl="0" eaLnBrk="0" fontAlgn="base" hangingPunct="0">
        <a:spcBef>
          <a:spcPts val="350"/>
        </a:spcBef>
        <a:spcAft>
          <a:spcPct val="0"/>
        </a:spcAft>
        <a:buClr>
          <a:schemeClr val="accent2"/>
        </a:buClr>
        <a:buFont typeface="Wingdings 2" pitchFamily="18" charset="2"/>
        <a:buChar char=""/>
        <a:defRPr>
          <a:solidFill>
            <a:schemeClr val="tx1"/>
          </a:solidFill>
          <a:latin typeface="+mn-lt"/>
          <a:ea typeface="+mn-ea"/>
        </a:defRPr>
      </a:lvl5pPr>
      <a:lvl6pPr marL="1828800" indent="-228600" algn="l" rtl="0" eaLnBrk="0" fontAlgn="base" hangingPunct="0">
        <a:spcBef>
          <a:spcPts val="350"/>
        </a:spcBef>
        <a:spcAft>
          <a:spcPct val="0"/>
        </a:spcAft>
        <a:buClr>
          <a:schemeClr val="accent2"/>
        </a:buClr>
        <a:buFont typeface="Wingdings 2" pitchFamily="18" charset="2"/>
        <a:buChar char=""/>
        <a:defRPr>
          <a:solidFill>
            <a:schemeClr val="tx1"/>
          </a:solidFill>
          <a:latin typeface="+mn-lt"/>
          <a:ea typeface="+mn-ea"/>
        </a:defRPr>
      </a:lvl6pPr>
      <a:lvl7pPr marL="2286000" indent="-228600" algn="l" rtl="0" eaLnBrk="0" fontAlgn="base" hangingPunct="0">
        <a:spcBef>
          <a:spcPts val="350"/>
        </a:spcBef>
        <a:spcAft>
          <a:spcPct val="0"/>
        </a:spcAft>
        <a:buClr>
          <a:schemeClr val="accent2"/>
        </a:buClr>
        <a:buFont typeface="Wingdings 2" pitchFamily="18" charset="2"/>
        <a:buChar char=""/>
        <a:defRPr>
          <a:solidFill>
            <a:schemeClr val="tx1"/>
          </a:solidFill>
          <a:latin typeface="+mn-lt"/>
          <a:ea typeface="+mn-ea"/>
        </a:defRPr>
      </a:lvl7pPr>
      <a:lvl8pPr marL="2743200" indent="-228600" algn="l" rtl="0" eaLnBrk="0" fontAlgn="base" hangingPunct="0">
        <a:spcBef>
          <a:spcPts val="350"/>
        </a:spcBef>
        <a:spcAft>
          <a:spcPct val="0"/>
        </a:spcAft>
        <a:buClr>
          <a:schemeClr val="accent2"/>
        </a:buClr>
        <a:buFont typeface="Wingdings 2" pitchFamily="18" charset="2"/>
        <a:buChar char=""/>
        <a:defRPr>
          <a:solidFill>
            <a:schemeClr val="tx1"/>
          </a:solidFill>
          <a:latin typeface="+mn-lt"/>
          <a:ea typeface="+mn-ea"/>
        </a:defRPr>
      </a:lvl8pPr>
      <a:lvl9pPr marL="3200400" indent="-228600" algn="l" rtl="0" eaLnBrk="0" fontAlgn="base" hangingPunct="0">
        <a:spcBef>
          <a:spcPts val="350"/>
        </a:spcBef>
        <a:spcAft>
          <a:spcPct val="0"/>
        </a:spcAft>
        <a:buClr>
          <a:schemeClr val="accent2"/>
        </a:buClr>
        <a:buFont typeface="Wingdings 2" pitchFamily="18" charset="2"/>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直接连接符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a:lstStyle/>
          <a:p>
            <a:pPr>
              <a:defRPr/>
            </a:pPr>
            <a:endParaRPr lang="en-US" dirty="0"/>
          </a:p>
        </p:txBody>
      </p:sp>
      <p:sp>
        <p:nvSpPr>
          <p:cNvPr id="22" name="标题占位符 21"/>
          <p:cNvSpPr>
            <a:spLocks noGrp="1"/>
          </p:cNvSpPr>
          <p:nvPr>
            <p:ph type="title"/>
          </p:nvPr>
        </p:nvSpPr>
        <p:spPr>
          <a:xfrm>
            <a:off x="457200" y="274638"/>
            <a:ext cx="7467600" cy="1143000"/>
          </a:xfrm>
          <a:prstGeom prst="rect">
            <a:avLst/>
          </a:prstGeom>
        </p:spPr>
        <p:txBody>
          <a:bodyPr vert="horz" anchor="b">
            <a:normAutofit/>
          </a:bodyPr>
          <a:lstStyle/>
          <a:p>
            <a:r>
              <a:rPr lang="zh-CN" altLang="en-US" smtClean="0"/>
              <a:t>单击此处编辑母版标题样式</a:t>
            </a:r>
            <a:endParaRPr lang="en-US"/>
          </a:p>
        </p:txBody>
      </p:sp>
      <p:sp>
        <p:nvSpPr>
          <p:cNvPr id="10244" name="文本占位符 12"/>
          <p:cNvSpPr>
            <a:spLocks noGrp="1"/>
          </p:cNvSpPr>
          <p:nvPr>
            <p:ph type="body" idx="1"/>
          </p:nvPr>
        </p:nvSpPr>
        <p:spPr bwMode="auto">
          <a:xfrm>
            <a:off x="457200" y="1600200"/>
            <a:ext cx="7467600" cy="4873625"/>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smtClean="0"/>
          </a:p>
        </p:txBody>
      </p:sp>
      <p:sp>
        <p:nvSpPr>
          <p:cNvPr id="14" name="日期占位符 13"/>
          <p:cNvSpPr>
            <a:spLocks noGrp="1"/>
          </p:cNvSpPr>
          <p:nvPr>
            <p:ph type="dt" sz="half" idx="2"/>
          </p:nvPr>
        </p:nvSpPr>
        <p:spPr>
          <a:xfrm rot="5400000">
            <a:off x="7589045" y="1081881"/>
            <a:ext cx="2011362" cy="384175"/>
          </a:xfrm>
          <a:prstGeom prst="rect">
            <a:avLst/>
          </a:prstGeom>
        </p:spPr>
        <p:txBody>
          <a:bodyPr vert="horz" anchor="ctr" anchorCtr="0"/>
          <a:lstStyle>
            <a:lvl1pPr algn="r" eaLnBrk="1" latinLnBrk="0" hangingPunct="1">
              <a:defRPr kumimoji="0" sz="1200">
                <a:solidFill>
                  <a:schemeClr val="tx2"/>
                </a:solidFill>
              </a:defRPr>
            </a:lvl1pPr>
          </a:lstStyle>
          <a:p>
            <a:pPr>
              <a:defRPr/>
            </a:pPr>
            <a:endParaRPr lang="en-US"/>
          </a:p>
        </p:txBody>
      </p:sp>
      <p:sp>
        <p:nvSpPr>
          <p:cNvPr id="3" name="页脚占位符 2"/>
          <p:cNvSpPr>
            <a:spLocks noGrp="1"/>
          </p:cNvSpPr>
          <p:nvPr>
            <p:ph type="ftr" sz="quarter" idx="3"/>
          </p:nvPr>
        </p:nvSpPr>
        <p:spPr>
          <a:xfrm rot="5400000">
            <a:off x="6989763" y="3736975"/>
            <a:ext cx="3200400" cy="365125"/>
          </a:xfrm>
          <a:prstGeom prst="rect">
            <a:avLst/>
          </a:prstGeom>
        </p:spPr>
        <p:txBody>
          <a:bodyPr vert="horz" anchor="ctr" anchorCtr="0"/>
          <a:lstStyle>
            <a:lvl1pPr algn="l" eaLnBrk="1" latinLnBrk="0" hangingPunct="1">
              <a:defRPr kumimoji="0" sz="1200">
                <a:solidFill>
                  <a:schemeClr val="tx2"/>
                </a:solidFill>
              </a:defRPr>
            </a:lvl1pPr>
          </a:lstStyle>
          <a:p>
            <a:pPr>
              <a:defRPr/>
            </a:pPr>
            <a:endParaRPr lang="en-US"/>
          </a:p>
        </p:txBody>
      </p:sp>
      <p:sp>
        <p:nvSpPr>
          <p:cNvPr id="7" name="直接连接符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a:defRPr/>
            </a:pPr>
            <a:endParaRPr lang="en-US"/>
          </a:p>
        </p:txBody>
      </p:sp>
      <p:sp>
        <p:nvSpPr>
          <p:cNvPr id="9" name="直接连接符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a:lstStyle/>
          <a:p>
            <a:pPr>
              <a:defRPr/>
            </a:pPr>
            <a:endParaRPr lang="en-US"/>
          </a:p>
        </p:txBody>
      </p:sp>
      <p:sp>
        <p:nvSpPr>
          <p:cNvPr id="10" name="矩形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1" name="直接连接符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a:lstStyle/>
          <a:p>
            <a:pPr>
              <a:defRPr/>
            </a:pPr>
            <a:endParaRPr lang="en-US"/>
          </a:p>
        </p:txBody>
      </p:sp>
      <p:sp>
        <p:nvSpPr>
          <p:cNvPr id="12" name="椭圆 11"/>
          <p:cNvSpPr/>
          <p:nvPr/>
        </p:nvSpPr>
        <p:spPr>
          <a:xfrm>
            <a:off x="8156575" y="5715000"/>
            <a:ext cx="549275"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23" name="灯片编号占位符 22"/>
          <p:cNvSpPr>
            <a:spLocks noGrp="1"/>
          </p:cNvSpPr>
          <p:nvPr>
            <p:ph type="sldNum" sz="quarter" idx="4"/>
          </p:nvPr>
        </p:nvSpPr>
        <p:spPr>
          <a:xfrm>
            <a:off x="8129588" y="5734050"/>
            <a:ext cx="609600" cy="520700"/>
          </a:xfrm>
          <a:prstGeom prst="rect">
            <a:avLst/>
          </a:prstGeom>
        </p:spPr>
        <p:txBody>
          <a:bodyPr vert="horz" anchor="ctr"/>
          <a:lstStyle>
            <a:lvl1pPr algn="ctr" eaLnBrk="1" latinLnBrk="0" hangingPunct="1">
              <a:defRPr kumimoji="0" sz="1400" b="1">
                <a:solidFill>
                  <a:srgbClr val="FFFFFF"/>
                </a:solidFill>
              </a:defRPr>
            </a:lvl1pPr>
          </a:lstStyle>
          <a:p>
            <a:pPr>
              <a:defRPr/>
            </a:pPr>
            <a:fld id="{1456D508-C0F4-47AC-89D4-FCB758A2B280}" type="slidenum">
              <a:rPr lang="zh-CN" altLang="en-US"/>
            </a:fld>
            <a:endParaRPr 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rtl="0" eaLnBrk="0" fontAlgn="base" hangingPunct="0">
        <a:spcBef>
          <a:spcPct val="0"/>
        </a:spcBef>
        <a:spcAft>
          <a:spcPct val="0"/>
        </a:spcAft>
        <a:defRPr sz="3000" kern="1200" cap="small">
          <a:solidFill>
            <a:schemeClr val="tx2"/>
          </a:solidFill>
          <a:latin typeface="+mj-lt"/>
          <a:ea typeface="+mj-ea"/>
          <a:cs typeface="+mj-cs"/>
        </a:defRPr>
      </a:lvl1pPr>
      <a:lvl2pPr algn="l" rtl="0" eaLnBrk="0" fontAlgn="base" hangingPunct="0">
        <a:spcBef>
          <a:spcPct val="0"/>
        </a:spcBef>
        <a:spcAft>
          <a:spcPct val="0"/>
        </a:spcAft>
        <a:defRPr sz="3000">
          <a:solidFill>
            <a:schemeClr val="tx2"/>
          </a:solidFill>
          <a:latin typeface="Century Schoolbook" pitchFamily="18" charset="0"/>
          <a:ea typeface="华文楷体" pitchFamily="2" charset="-122"/>
        </a:defRPr>
      </a:lvl2pPr>
      <a:lvl3pPr algn="l" rtl="0" eaLnBrk="0" fontAlgn="base" hangingPunct="0">
        <a:spcBef>
          <a:spcPct val="0"/>
        </a:spcBef>
        <a:spcAft>
          <a:spcPct val="0"/>
        </a:spcAft>
        <a:defRPr sz="3000">
          <a:solidFill>
            <a:schemeClr val="tx2"/>
          </a:solidFill>
          <a:latin typeface="Century Schoolbook" pitchFamily="18" charset="0"/>
          <a:ea typeface="华文楷体" pitchFamily="2" charset="-122"/>
        </a:defRPr>
      </a:lvl3pPr>
      <a:lvl4pPr algn="l" rtl="0" eaLnBrk="0" fontAlgn="base" hangingPunct="0">
        <a:spcBef>
          <a:spcPct val="0"/>
        </a:spcBef>
        <a:spcAft>
          <a:spcPct val="0"/>
        </a:spcAft>
        <a:defRPr sz="3000">
          <a:solidFill>
            <a:schemeClr val="tx2"/>
          </a:solidFill>
          <a:latin typeface="Century Schoolbook" pitchFamily="18" charset="0"/>
          <a:ea typeface="华文楷体" pitchFamily="2" charset="-122"/>
        </a:defRPr>
      </a:lvl4pPr>
      <a:lvl5pPr algn="l" rtl="0" eaLnBrk="0" fontAlgn="base" hangingPunct="0">
        <a:spcBef>
          <a:spcPct val="0"/>
        </a:spcBef>
        <a:spcAft>
          <a:spcPct val="0"/>
        </a:spcAft>
        <a:defRPr sz="3000">
          <a:solidFill>
            <a:schemeClr val="tx2"/>
          </a:solidFill>
          <a:latin typeface="Century Schoolbook" pitchFamily="18" charset="0"/>
          <a:ea typeface="华文楷体" pitchFamily="2" charset="-122"/>
        </a:defRPr>
      </a:lvl5pPr>
      <a:lvl6pPr marL="457200" algn="l" rtl="0" fontAlgn="base">
        <a:spcBef>
          <a:spcPct val="0"/>
        </a:spcBef>
        <a:spcAft>
          <a:spcPct val="0"/>
        </a:spcAft>
        <a:defRPr sz="3000">
          <a:solidFill>
            <a:schemeClr val="tx2"/>
          </a:solidFill>
          <a:latin typeface="Century Schoolbook" pitchFamily="18" charset="0"/>
          <a:ea typeface="华文楷体" pitchFamily="2" charset="-122"/>
        </a:defRPr>
      </a:lvl6pPr>
      <a:lvl7pPr marL="914400" algn="l" rtl="0" fontAlgn="base">
        <a:spcBef>
          <a:spcPct val="0"/>
        </a:spcBef>
        <a:spcAft>
          <a:spcPct val="0"/>
        </a:spcAft>
        <a:defRPr sz="3000">
          <a:solidFill>
            <a:schemeClr val="tx2"/>
          </a:solidFill>
          <a:latin typeface="Century Schoolbook" pitchFamily="18" charset="0"/>
          <a:ea typeface="华文楷体" pitchFamily="2" charset="-122"/>
        </a:defRPr>
      </a:lvl7pPr>
      <a:lvl8pPr marL="1371600" algn="l" rtl="0" fontAlgn="base">
        <a:spcBef>
          <a:spcPct val="0"/>
        </a:spcBef>
        <a:spcAft>
          <a:spcPct val="0"/>
        </a:spcAft>
        <a:defRPr sz="3000">
          <a:solidFill>
            <a:schemeClr val="tx2"/>
          </a:solidFill>
          <a:latin typeface="Century Schoolbook" pitchFamily="18" charset="0"/>
          <a:ea typeface="华文楷体" pitchFamily="2" charset="-122"/>
        </a:defRPr>
      </a:lvl8pPr>
      <a:lvl9pPr marL="1828800" algn="l" rtl="0" fontAlgn="base">
        <a:spcBef>
          <a:spcPct val="0"/>
        </a:spcBef>
        <a:spcAft>
          <a:spcPct val="0"/>
        </a:spcAft>
        <a:defRPr sz="3000">
          <a:solidFill>
            <a:schemeClr val="tx2"/>
          </a:solidFill>
          <a:latin typeface="Century Schoolbook" pitchFamily="18" charset="0"/>
          <a:ea typeface="华文楷体" pitchFamily="2" charset="-122"/>
        </a:defRPr>
      </a:lvl9pPr>
    </p:titleStyle>
    <p:bodyStyle>
      <a:lvl1pPr marL="273050" indent="-273050" algn="l" rtl="0" eaLnBrk="0" fontAlgn="base" hangingPunct="0">
        <a:spcBef>
          <a:spcPts val="600"/>
        </a:spcBef>
        <a:spcAft>
          <a:spcPct val="0"/>
        </a:spcAft>
        <a:buClr>
          <a:schemeClr val="accent1"/>
        </a:buClr>
        <a:buSzPct val="70000"/>
        <a:buFont typeface="Wingdings" panose="05000000000000000000" pitchFamily="2" charset="2"/>
        <a:buChar char=""/>
        <a:defRPr sz="2400" kern="1200">
          <a:solidFill>
            <a:schemeClr val="tx1"/>
          </a:solidFill>
          <a:latin typeface="+mn-lt"/>
          <a:ea typeface="+mn-ea"/>
          <a:cs typeface="+mn-cs"/>
        </a:defRPr>
      </a:lvl1pPr>
      <a:lvl2pPr marL="640080" indent="-273050" algn="l" rtl="0" eaLnBrk="0" fontAlgn="base" hangingPunct="0">
        <a:spcBef>
          <a:spcPct val="20000"/>
        </a:spcBef>
        <a:spcAft>
          <a:spcPct val="0"/>
        </a:spcAft>
        <a:buClr>
          <a:schemeClr val="accent1"/>
        </a:buClr>
        <a:buSzPct val="80000"/>
        <a:buFont typeface="Wingdings 2" pitchFamily="18" charset="2"/>
        <a:buChar char=""/>
        <a:defRPr sz="2100" kern="1200">
          <a:solidFill>
            <a:schemeClr val="tx1"/>
          </a:solidFill>
          <a:latin typeface="+mn-lt"/>
          <a:ea typeface="+mn-ea"/>
          <a:cs typeface="+mn-cs"/>
        </a:defRPr>
      </a:lvl2pPr>
      <a:lvl3pPr marL="914400" indent="-182880" algn="l" rtl="0" eaLnBrk="0" fontAlgn="base" hangingPunct="0">
        <a:spcBef>
          <a:spcPct val="20000"/>
        </a:spcBef>
        <a:spcAft>
          <a:spcPct val="0"/>
        </a:spcAft>
        <a:buClr>
          <a:srgbClr val="E0752F"/>
        </a:buClr>
        <a:buSzPct val="60000"/>
        <a:buFont typeface="Wingdings" panose="05000000000000000000" pitchFamily="2" charset="2"/>
        <a:buChar char=""/>
        <a:defRPr kern="1200">
          <a:solidFill>
            <a:schemeClr val="tx1"/>
          </a:solidFill>
          <a:latin typeface="+mn-lt"/>
          <a:ea typeface="+mn-ea"/>
          <a:cs typeface="+mn-cs"/>
        </a:defRPr>
      </a:lvl3pPr>
      <a:lvl4pPr marL="1187450" indent="-182880" algn="l" rtl="0" eaLnBrk="0" fontAlgn="base" hangingPunct="0">
        <a:spcBef>
          <a:spcPct val="20000"/>
        </a:spcBef>
        <a:spcAft>
          <a:spcPct val="0"/>
        </a:spcAft>
        <a:buClr>
          <a:srgbClr val="FEC3AE"/>
        </a:buClr>
        <a:buSzPct val="60000"/>
        <a:buFont typeface="Wingdings" panose="05000000000000000000" pitchFamily="2" charset="2"/>
        <a:buChar char=""/>
        <a:defRPr kern="1200">
          <a:solidFill>
            <a:schemeClr val="tx1"/>
          </a:solidFill>
          <a:latin typeface="+mn-lt"/>
          <a:ea typeface="+mn-ea"/>
          <a:cs typeface="+mn-cs"/>
        </a:defRPr>
      </a:lvl4pPr>
      <a:lvl5pPr marL="1462405" indent="-182880" algn="l" rtl="0" eaLnBrk="0" fontAlgn="base" hangingPunct="0">
        <a:spcBef>
          <a:spcPct val="20000"/>
        </a:spcBef>
        <a:spcAft>
          <a:spcPct val="0"/>
        </a:spcAft>
        <a:buClr>
          <a:srgbClr val="BDCAE9"/>
        </a:buClr>
        <a:buSzPct val="68000"/>
        <a:buFont typeface="Wingdings 2" pitchFamily="18" charset="2"/>
        <a:buChar char=""/>
        <a:defRPr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panose="05000000000000000000"/>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7" name="矩形 6"/>
          <p:cNvSpPr>
            <a:spLocks noChangeAspect="1"/>
          </p:cNvSpPr>
          <p:nvPr/>
        </p:nvSpPr>
        <p:spPr>
          <a:xfrm>
            <a:off x="191315" y="189000"/>
            <a:ext cx="8761371" cy="64800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a:p>
        </p:txBody>
      </p:sp>
      <p:sp>
        <p:nvSpPr>
          <p:cNvPr id="2" name="Title Placeholder 1"/>
          <p:cNvSpPr>
            <a:spLocks noGrp="1"/>
          </p:cNvSpPr>
          <p:nvPr>
            <p:ph type="title"/>
            <p:custDataLst>
              <p:tags r:id="rId13"/>
            </p:custDataLst>
          </p:nvPr>
        </p:nvSpPr>
        <p:spPr>
          <a:xfrm>
            <a:off x="628650" y="555627"/>
            <a:ext cx="7886700" cy="968462"/>
          </a:xfrm>
          <a:prstGeom prst="rect">
            <a:avLst/>
          </a:prstGeom>
        </p:spPr>
        <p:txBody>
          <a:bodyPr vert="horz" lIns="90000" tIns="46800" rIns="90000" bIns="46800" rtlCol="0" anchor="ctr">
            <a:normAutofit/>
          </a:bodyPr>
          <a:lstStyle/>
          <a:p>
            <a:r>
              <a:rPr lang="zh-CN" altLang="en-US" dirty="0" smtClean="0"/>
              <a:t>单击此处编辑母版标题样式</a:t>
            </a:r>
            <a:endParaRPr lang="en-US" dirty="0"/>
          </a:p>
        </p:txBody>
      </p:sp>
      <p:sp>
        <p:nvSpPr>
          <p:cNvPr id="3" name="Text Placeholder 2"/>
          <p:cNvSpPr>
            <a:spLocks noGrp="1"/>
          </p:cNvSpPr>
          <p:nvPr>
            <p:ph type="body" idx="1"/>
            <p:custDataLst>
              <p:tags r:id="rId14"/>
            </p:custDataLst>
          </p:nvPr>
        </p:nvSpPr>
        <p:spPr>
          <a:xfrm>
            <a:off x="628650" y="1714500"/>
            <a:ext cx="7886700" cy="4462463"/>
          </a:xfrm>
          <a:prstGeom prst="rect">
            <a:avLst/>
          </a:prstGeom>
        </p:spPr>
        <p:txBody>
          <a:bodyPr vert="horz" lIns="90000" tIns="46800" rIns="90000" bIns="4680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en-US" dirty="0"/>
          </a:p>
        </p:txBody>
      </p:sp>
      <p:sp>
        <p:nvSpPr>
          <p:cNvPr id="4" name="Date Placeholder 3"/>
          <p:cNvSpPr>
            <a:spLocks noGrp="1"/>
          </p:cNvSpPr>
          <p:nvPr>
            <p:ph type="dt" sz="half" idx="2"/>
          </p:nvPr>
        </p:nvSpPr>
        <p:spPr>
          <a:xfrm>
            <a:off x="628650" y="629920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3C7A66-49B3-42DA-8FF5-C24276DB8130}" type="datetimeFigureOut">
              <a:rPr lang="zh-CN" altLang="en-US" smtClean="0"/>
            </a:fld>
            <a:endParaRPr lang="zh-CN" altLang="en-US"/>
          </a:p>
        </p:txBody>
      </p:sp>
      <p:sp>
        <p:nvSpPr>
          <p:cNvPr id="5" name="Footer Placeholder 4"/>
          <p:cNvSpPr>
            <a:spLocks noGrp="1"/>
          </p:cNvSpPr>
          <p:nvPr>
            <p:ph type="ftr" sz="quarter" idx="3"/>
          </p:nvPr>
        </p:nvSpPr>
        <p:spPr>
          <a:xfrm>
            <a:off x="3028950" y="629920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29920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07DF60-0BB2-4EB1-89F1-45ED8075C2E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defTabSz="914400" rtl="0" eaLnBrk="1" latinLnBrk="0" hangingPunct="1">
        <a:lnSpc>
          <a:spcPct val="90000"/>
        </a:lnSpc>
        <a:spcBef>
          <a:spcPct val="0"/>
        </a:spcBef>
        <a:buNone/>
        <a:defRPr sz="3600" kern="1200">
          <a:solidFill>
            <a:schemeClr val="accent1"/>
          </a:solidFill>
          <a:latin typeface="+mj-lt"/>
          <a:ea typeface="+mj-ea"/>
          <a:cs typeface="+mj-cs"/>
        </a:defRPr>
      </a:lvl1pPr>
    </p:titleStyle>
    <p:bodyStyle>
      <a:lvl1pPr marL="228600" indent="-228600" algn="l" defTabSz="914400" rtl="0" eaLnBrk="1" latinLnBrk="0" hangingPunct="1">
        <a:lnSpc>
          <a:spcPct val="90000"/>
        </a:lnSpc>
        <a:spcBef>
          <a:spcPts val="1000"/>
        </a:spcBef>
        <a:buClr>
          <a:schemeClr val="accent1"/>
        </a:buClr>
        <a:buFont typeface="Wingdings" panose="05000000000000000000" pitchFamily="2" charset="2"/>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95.xml"/><Relationship Id="rId2" Type="http://schemas.openxmlformats.org/officeDocument/2006/relationships/tags" Target="../tags/tag8.xml"/><Relationship Id="rId1" Type="http://schemas.openxmlformats.org/officeDocument/2006/relationships/image" Target="../media/image10.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95.xml"/><Relationship Id="rId3" Type="http://schemas.openxmlformats.org/officeDocument/2006/relationships/tags" Target="../tags/tag17.xml"/><Relationship Id="rId2" Type="http://schemas.openxmlformats.org/officeDocument/2006/relationships/image" Target="../media/image19.jpeg"/><Relationship Id="rId1" Type="http://schemas.openxmlformats.org/officeDocument/2006/relationships/image" Target="../media/image12.jpe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95.xml"/><Relationship Id="rId3" Type="http://schemas.openxmlformats.org/officeDocument/2006/relationships/tags" Target="../tags/tag18.xml"/><Relationship Id="rId2" Type="http://schemas.openxmlformats.org/officeDocument/2006/relationships/image" Target="../media/image20.jpeg"/><Relationship Id="rId1" Type="http://schemas.openxmlformats.org/officeDocument/2006/relationships/image" Target="../media/image12.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95.xml"/><Relationship Id="rId2" Type="http://schemas.openxmlformats.org/officeDocument/2006/relationships/tags" Target="../tags/tag19.xml"/><Relationship Id="rId1" Type="http://schemas.openxmlformats.org/officeDocument/2006/relationships/image" Target="../media/image21.jpe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95.xml"/><Relationship Id="rId4" Type="http://schemas.openxmlformats.org/officeDocument/2006/relationships/tags" Target="../tags/tag20.xml"/><Relationship Id="rId3" Type="http://schemas.openxmlformats.org/officeDocument/2006/relationships/image" Target="../media/image22.jpeg"/><Relationship Id="rId2" Type="http://schemas.openxmlformats.org/officeDocument/2006/relationships/hyperlink" Target="http://baike.baidu.com/view/494278.htm" TargetMode="External"/><Relationship Id="rId1" Type="http://schemas.openxmlformats.org/officeDocument/2006/relationships/hyperlink" Target="http://baike.baidu.com/view/454693.htm" TargetMode="Externa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95.xml"/><Relationship Id="rId2" Type="http://schemas.openxmlformats.org/officeDocument/2006/relationships/tags" Target="../tags/tag21.xml"/><Relationship Id="rId1" Type="http://schemas.openxmlformats.org/officeDocument/2006/relationships/image" Target="../media/image23.jpe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95.xml"/><Relationship Id="rId3" Type="http://schemas.openxmlformats.org/officeDocument/2006/relationships/tags" Target="../tags/tag22.xml"/><Relationship Id="rId2" Type="http://schemas.openxmlformats.org/officeDocument/2006/relationships/image" Target="../media/image25.jpeg"/><Relationship Id="rId1" Type="http://schemas.openxmlformats.org/officeDocument/2006/relationships/image" Target="../media/image24.jpe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95.xml"/><Relationship Id="rId4" Type="http://schemas.openxmlformats.org/officeDocument/2006/relationships/tags" Target="../tags/tag23.xml"/><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image" Target="../media/image26.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95.xml"/><Relationship Id="rId1" Type="http://schemas.openxmlformats.org/officeDocument/2006/relationships/tags" Target="../tags/tag24.xml"/></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95.xml"/><Relationship Id="rId5" Type="http://schemas.openxmlformats.org/officeDocument/2006/relationships/tags" Target="../tags/tag25.xml"/><Relationship Id="rId4" Type="http://schemas.openxmlformats.org/officeDocument/2006/relationships/image" Target="../media/image32.png"/><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image" Target="../media/image29.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95.xml"/><Relationship Id="rId3" Type="http://schemas.openxmlformats.org/officeDocument/2006/relationships/tags" Target="../tags/tag26.xml"/><Relationship Id="rId2" Type="http://schemas.openxmlformats.org/officeDocument/2006/relationships/image" Target="../media/image33.png"/><Relationship Id="rId1"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95.xml"/><Relationship Id="rId2" Type="http://schemas.openxmlformats.org/officeDocument/2006/relationships/tags" Target="../tags/tag9.xml"/><Relationship Id="rId1" Type="http://schemas.openxmlformats.org/officeDocument/2006/relationships/image" Target="../media/image11.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99.xml"/><Relationship Id="rId1" Type="http://schemas.openxmlformats.org/officeDocument/2006/relationships/tags" Target="../tags/tag27.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95.xml"/><Relationship Id="rId1" Type="http://schemas.openxmlformats.org/officeDocument/2006/relationships/tags" Target="../tags/tag28.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95.xml"/><Relationship Id="rId2" Type="http://schemas.openxmlformats.org/officeDocument/2006/relationships/tags" Target="../tags/tag29.xml"/><Relationship Id="rId1" Type="http://schemas.openxmlformats.org/officeDocument/2006/relationships/image" Target="../media/image34.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95.xml"/><Relationship Id="rId2" Type="http://schemas.openxmlformats.org/officeDocument/2006/relationships/tags" Target="../tags/tag30.xml"/><Relationship Id="rId1" Type="http://schemas.openxmlformats.org/officeDocument/2006/relationships/image" Target="../media/image35.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95.xml"/><Relationship Id="rId2" Type="http://schemas.openxmlformats.org/officeDocument/2006/relationships/tags" Target="../tags/tag31.xml"/><Relationship Id="rId1" Type="http://schemas.openxmlformats.org/officeDocument/2006/relationships/image" Target="../media/image36.jpe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95.xml"/><Relationship Id="rId3" Type="http://schemas.openxmlformats.org/officeDocument/2006/relationships/tags" Target="../tags/tag32.xml"/><Relationship Id="rId2" Type="http://schemas.openxmlformats.org/officeDocument/2006/relationships/image" Target="../media/image37.jpeg"/><Relationship Id="rId1" Type="http://schemas.openxmlformats.org/officeDocument/2006/relationships/image" Target="../media/image10.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90.xml"/><Relationship Id="rId1" Type="http://schemas.openxmlformats.org/officeDocument/2006/relationships/tags" Target="../tags/tag33.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90.xml"/><Relationship Id="rId1" Type="http://schemas.openxmlformats.org/officeDocument/2006/relationships/tags" Target="../tags/tag34.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90.xml"/><Relationship Id="rId2" Type="http://schemas.openxmlformats.org/officeDocument/2006/relationships/tags" Target="../tags/tag35.xml"/><Relationship Id="rId1" Type="http://schemas.openxmlformats.org/officeDocument/2006/relationships/image" Target="../media/image38.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90.xml"/><Relationship Id="rId1" Type="http://schemas.openxmlformats.org/officeDocument/2006/relationships/tags" Target="../tags/tag36.xml"/></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95.xml"/><Relationship Id="rId4" Type="http://schemas.openxmlformats.org/officeDocument/2006/relationships/tags" Target="../tags/tag10.xml"/><Relationship Id="rId3" Type="http://schemas.openxmlformats.org/officeDocument/2006/relationships/hyperlink" Target="http://baike.baidu.com/view/885.htm" TargetMode="External"/><Relationship Id="rId2" Type="http://schemas.openxmlformats.org/officeDocument/2006/relationships/hyperlink" Target="http://baike.baidu.com/view/122057.htm" TargetMode="External"/><Relationship Id="rId1" Type="http://schemas.openxmlformats.org/officeDocument/2006/relationships/image" Target="../media/image12.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90.xml"/><Relationship Id="rId1" Type="http://schemas.openxmlformats.org/officeDocument/2006/relationships/tags" Target="../tags/tag37.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95.xml"/><Relationship Id="rId2" Type="http://schemas.openxmlformats.org/officeDocument/2006/relationships/tags" Target="../tags/tag38.xml"/><Relationship Id="rId1" Type="http://schemas.openxmlformats.org/officeDocument/2006/relationships/image" Target="../media/image39.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95.xml"/><Relationship Id="rId1" Type="http://schemas.openxmlformats.org/officeDocument/2006/relationships/tags" Target="../tags/tag3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95.xml"/><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95.xml"/><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tags" Target="../tags/tag43.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95.xml"/><Relationship Id="rId1" Type="http://schemas.openxmlformats.org/officeDocument/2006/relationships/tags" Target="../tags/tag46.xml"/></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95.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tags" Target="../tags/tag47.xml"/></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95.xml"/><Relationship Id="rId3" Type="http://schemas.openxmlformats.org/officeDocument/2006/relationships/tags" Target="../tags/tag50.xml"/><Relationship Id="rId2" Type="http://schemas.openxmlformats.org/officeDocument/2006/relationships/image" Target="../media/image41.jpeg"/><Relationship Id="rId1" Type="http://schemas.openxmlformats.org/officeDocument/2006/relationships/image" Target="../media/image40.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90.xml"/><Relationship Id="rId2" Type="http://schemas.openxmlformats.org/officeDocument/2006/relationships/tags" Target="../tags/tag11.xml"/><Relationship Id="rId1" Type="http://schemas.openxmlformats.org/officeDocument/2006/relationships/image" Target="../media/image13.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95.xml"/><Relationship Id="rId1" Type="http://schemas.openxmlformats.org/officeDocument/2006/relationships/tags" Target="../tags/tag51.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90.xml"/><Relationship Id="rId1" Type="http://schemas.openxmlformats.org/officeDocument/2006/relationships/tags" Target="../tags/tag52.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90.xml"/><Relationship Id="rId2" Type="http://schemas.openxmlformats.org/officeDocument/2006/relationships/tags" Target="../tags/tag53.xml"/><Relationship Id="rId1" Type="http://schemas.openxmlformats.org/officeDocument/2006/relationships/image" Target="../media/image42.jpe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95.xml"/><Relationship Id="rId2" Type="http://schemas.openxmlformats.org/officeDocument/2006/relationships/tags" Target="../tags/tag54.xml"/><Relationship Id="rId1" Type="http://schemas.openxmlformats.org/officeDocument/2006/relationships/image" Target="../media/image43.jpe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95.xml"/><Relationship Id="rId1" Type="http://schemas.openxmlformats.org/officeDocument/2006/relationships/tags" Target="../tags/tag55.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95.xml"/><Relationship Id="rId2" Type="http://schemas.openxmlformats.org/officeDocument/2006/relationships/tags" Target="../tags/tag56.xml"/><Relationship Id="rId1" Type="http://schemas.openxmlformats.org/officeDocument/2006/relationships/image" Target="../media/image44.jpe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95.xml"/><Relationship Id="rId1" Type="http://schemas.openxmlformats.org/officeDocument/2006/relationships/tags" Target="../tags/tag57.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95.xml"/><Relationship Id="rId1" Type="http://schemas.openxmlformats.org/officeDocument/2006/relationships/tags" Target="../tags/tag58.xml"/></Relationships>
</file>

<file path=ppt/slides/_rels/slide48.xml.rels><?xml version="1.0" encoding="UTF-8" standalone="yes"?>
<Relationships xmlns="http://schemas.openxmlformats.org/package/2006/relationships"><Relationship Id="rId4" Type="http://schemas.openxmlformats.org/officeDocument/2006/relationships/slideLayout" Target="../slideLayouts/slideLayout95.xml"/><Relationship Id="rId3" Type="http://schemas.openxmlformats.org/officeDocument/2006/relationships/tags" Target="../tags/tag59.xml"/><Relationship Id="rId2" Type="http://schemas.openxmlformats.org/officeDocument/2006/relationships/image" Target="../media/image46.png"/><Relationship Id="rId1" Type="http://schemas.openxmlformats.org/officeDocument/2006/relationships/image" Target="../media/image45.jpe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95.xml"/><Relationship Id="rId2" Type="http://schemas.openxmlformats.org/officeDocument/2006/relationships/tags" Target="../tags/tag60.xml"/><Relationship Id="rId1" Type="http://schemas.openxmlformats.org/officeDocument/2006/relationships/image" Target="../media/image47.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95.xml"/><Relationship Id="rId2" Type="http://schemas.openxmlformats.org/officeDocument/2006/relationships/tags" Target="../tags/tag12.xml"/><Relationship Id="rId1" Type="http://schemas.openxmlformats.org/officeDocument/2006/relationships/image" Target="../media/image14.pn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95.xml"/><Relationship Id="rId1" Type="http://schemas.openxmlformats.org/officeDocument/2006/relationships/tags" Target="../tags/tag61.xml"/></Relationships>
</file>

<file path=ppt/slides/_rels/slide51.xml.rels><?xml version="1.0" encoding="UTF-8" standalone="yes"?>
<Relationships xmlns="http://schemas.openxmlformats.org/package/2006/relationships"><Relationship Id="rId5" Type="http://schemas.openxmlformats.org/officeDocument/2006/relationships/slideLayout" Target="../slideLayouts/slideLayout95.xml"/><Relationship Id="rId4" Type="http://schemas.openxmlformats.org/officeDocument/2006/relationships/tags" Target="../tags/tag62.xml"/><Relationship Id="rId3" Type="http://schemas.openxmlformats.org/officeDocument/2006/relationships/image" Target="../media/image48.jpeg"/><Relationship Id="rId2" Type="http://schemas.openxmlformats.org/officeDocument/2006/relationships/hyperlink" Target="http://image.baidu.com/i?ct=503316480&amp;z=142986600&amp;tn=baiduimagedetail&amp;word=&#24120;&#26149;&#34276;&#21494;&amp;in=13" TargetMode="External"/><Relationship Id="rId1" Type="http://schemas.openxmlformats.org/officeDocument/2006/relationships/slide" Target="slide7.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95.xml"/><Relationship Id="rId1" Type="http://schemas.openxmlformats.org/officeDocument/2006/relationships/tags" Target="../tags/tag63.xml"/></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95.xml"/><Relationship Id="rId4" Type="http://schemas.openxmlformats.org/officeDocument/2006/relationships/tags" Target="../tags/tag13.xml"/><Relationship Id="rId3" Type="http://schemas.openxmlformats.org/officeDocument/2006/relationships/image" Target="../media/image15.jpeg"/><Relationship Id="rId2" Type="http://schemas.openxmlformats.org/officeDocument/2006/relationships/hyperlink" Target="http://col.njtu.edu.cn/zskj/1020/ADD/AMERICA/OHL.HTM" TargetMode="External"/><Relationship Id="rId1" Type="http://schemas.openxmlformats.org/officeDocument/2006/relationships/image" Target="../media/image12.jpe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95.xml"/><Relationship Id="rId3" Type="http://schemas.openxmlformats.org/officeDocument/2006/relationships/tags" Target="../tags/tag14.xml"/><Relationship Id="rId2" Type="http://schemas.openxmlformats.org/officeDocument/2006/relationships/image" Target="../media/image16.jpeg"/><Relationship Id="rId1" Type="http://schemas.openxmlformats.org/officeDocument/2006/relationships/image" Target="../media/image12.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95.xml"/><Relationship Id="rId3" Type="http://schemas.openxmlformats.org/officeDocument/2006/relationships/tags" Target="../tags/tag15.xml"/><Relationship Id="rId2" Type="http://schemas.openxmlformats.org/officeDocument/2006/relationships/image" Target="../media/image17.jpeg"/><Relationship Id="rId1" Type="http://schemas.openxmlformats.org/officeDocument/2006/relationships/image" Target="../media/image12.jpe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95.xml"/><Relationship Id="rId3" Type="http://schemas.openxmlformats.org/officeDocument/2006/relationships/tags" Target="../tags/tag16.xml"/><Relationship Id="rId2" Type="http://schemas.openxmlformats.org/officeDocument/2006/relationships/image" Target="../media/image18.jpeg"/><Relationship Id="rId1"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8178" name="Picture 2" descr="青藤叶"/>
          <p:cNvPicPr>
            <a:picLocks noChangeAspect="1" noChangeArrowheads="1"/>
          </p:cNvPicPr>
          <p:nvPr/>
        </p:nvPicPr>
        <p:blipFill>
          <a:blip r:embed="rId1" cstate="print"/>
          <a:srcRect/>
          <a:stretch>
            <a:fillRect/>
          </a:stretch>
        </p:blipFill>
        <p:spPr bwMode="auto">
          <a:xfrm>
            <a:off x="357188" y="2928938"/>
            <a:ext cx="5715000" cy="3929062"/>
          </a:xfrm>
          <a:prstGeom prst="rect">
            <a:avLst/>
          </a:prstGeom>
          <a:noFill/>
          <a:ln w="9525">
            <a:noFill/>
            <a:miter lim="800000"/>
            <a:headEnd/>
            <a:tailEnd/>
          </a:ln>
        </p:spPr>
      </p:pic>
      <p:sp>
        <p:nvSpPr>
          <p:cNvPr id="178180" name="Rectangle 4"/>
          <p:cNvSpPr>
            <a:spLocks noChangeArrowheads="1"/>
          </p:cNvSpPr>
          <p:nvPr/>
        </p:nvSpPr>
        <p:spPr bwMode="auto">
          <a:xfrm>
            <a:off x="428625" y="928688"/>
            <a:ext cx="8715375" cy="2124075"/>
          </a:xfrm>
          <a:prstGeom prst="rect">
            <a:avLst/>
          </a:prstGeom>
          <a:noFill/>
          <a:ln w="9525">
            <a:noFill/>
            <a:miter lim="800000"/>
          </a:ln>
        </p:spPr>
        <p:txBody>
          <a:bodyPr>
            <a:spAutoFit/>
          </a:bodyPr>
          <a:lstStyle/>
          <a:p>
            <a:r>
              <a:rPr lang="zh-CN" altLang="en-US" sz="4400">
                <a:solidFill>
                  <a:srgbClr val="C00000"/>
                </a:solidFill>
                <a:latin typeface="Verdana" panose="020B0604030504040204" pitchFamily="34" charset="0"/>
              </a:rPr>
              <a:t>这个世界没有人能让你倒下，如果你的信念还站着的话！</a:t>
            </a:r>
            <a:endParaRPr lang="zh-CN" altLang="en-US" sz="4400">
              <a:solidFill>
                <a:srgbClr val="C00000"/>
              </a:solidFill>
              <a:latin typeface="Verdana" panose="020B0604030504040204" pitchFamily="34" charset="0"/>
            </a:endParaRPr>
          </a:p>
          <a:p>
            <a:r>
              <a:rPr lang="zh-CN" altLang="en-US" sz="4400">
                <a:solidFill>
                  <a:srgbClr val="C00000"/>
                </a:solidFill>
                <a:latin typeface="Verdana" panose="020B0604030504040204" pitchFamily="34" charset="0"/>
              </a:rPr>
              <a:t>                </a:t>
            </a:r>
            <a:r>
              <a:rPr lang="en-US" altLang="zh-CN" sz="4400">
                <a:solidFill>
                  <a:srgbClr val="C00000"/>
                </a:solidFill>
              </a:rPr>
              <a:t>——</a:t>
            </a:r>
            <a:r>
              <a:rPr lang="zh-CN" altLang="en-US" sz="4400">
                <a:solidFill>
                  <a:srgbClr val="C00000"/>
                </a:solidFill>
                <a:latin typeface="Verdana" panose="020B0604030504040204" pitchFamily="34" charset="0"/>
              </a:rPr>
              <a:t>马丁</a:t>
            </a:r>
            <a:r>
              <a:rPr lang="en-US" altLang="zh-CN" sz="4400">
                <a:solidFill>
                  <a:srgbClr val="C00000"/>
                </a:solidFill>
              </a:rPr>
              <a:t>·</a:t>
            </a:r>
            <a:r>
              <a:rPr lang="zh-CN" altLang="en-US" sz="4400">
                <a:solidFill>
                  <a:srgbClr val="C00000"/>
                </a:solidFill>
                <a:latin typeface="Verdana" panose="020B0604030504040204" pitchFamily="34" charset="0"/>
              </a:rPr>
              <a:t>路德</a:t>
            </a:r>
            <a:r>
              <a:rPr lang="en-US" altLang="zh-CN" sz="4400">
                <a:solidFill>
                  <a:srgbClr val="C00000"/>
                </a:solidFill>
              </a:rPr>
              <a:t>·</a:t>
            </a:r>
            <a:r>
              <a:rPr lang="zh-CN" altLang="en-US" sz="4400">
                <a:solidFill>
                  <a:srgbClr val="C00000"/>
                </a:solidFill>
                <a:latin typeface="Verdana" panose="020B0604030504040204" pitchFamily="34" charset="0"/>
              </a:rPr>
              <a:t>金</a:t>
            </a:r>
            <a:endParaRPr lang="zh-CN" altLang="en-US" sz="4400">
              <a:solidFill>
                <a:srgbClr val="C00000"/>
              </a:solidFill>
              <a:latin typeface="Verdana" panose="020B0604030504040204" pitchFamily="34" charset="0"/>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817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5" presetClass="entr" presetSubtype="0" fill="hold" grpId="0" nodeType="clickEffect">
                                  <p:stCondLst>
                                    <p:cond delay="0"/>
                                  </p:stCondLst>
                                  <p:childTnLst>
                                    <p:set>
                                      <p:cBhvr>
                                        <p:cTn id="10" dur="1" fill="hold">
                                          <p:stCondLst>
                                            <p:cond delay="0"/>
                                          </p:stCondLst>
                                        </p:cTn>
                                        <p:tgtEl>
                                          <p:spTgt spid="178180"/>
                                        </p:tgtEl>
                                        <p:attrNameLst>
                                          <p:attrName>style.visibility</p:attrName>
                                        </p:attrNameLst>
                                      </p:cBhvr>
                                      <p:to>
                                        <p:strVal val="visible"/>
                                      </p:to>
                                    </p:set>
                                    <p:anim calcmode="lin" valueType="num">
                                      <p:cBhvr>
                                        <p:cTn id="11" dur="500" decel="50000" fill="hold">
                                          <p:stCondLst>
                                            <p:cond delay="0"/>
                                          </p:stCondLst>
                                        </p:cTn>
                                        <p:tgtEl>
                                          <p:spTgt spid="178180"/>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178180"/>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178180"/>
                                        </p:tgtEl>
                                        <p:attrNameLst>
                                          <p:attrName>ppt_w</p:attrName>
                                        </p:attrNameLst>
                                      </p:cBhvr>
                                      <p:tavLst>
                                        <p:tav tm="0">
                                          <p:val>
                                            <p:strVal val="#ppt_w*.05"/>
                                          </p:val>
                                        </p:tav>
                                        <p:tav tm="100000">
                                          <p:val>
                                            <p:strVal val="#ppt_w"/>
                                          </p:val>
                                        </p:tav>
                                      </p:tavLst>
                                    </p:anim>
                                    <p:anim calcmode="lin" valueType="num">
                                      <p:cBhvr>
                                        <p:cTn id="14" dur="1000" fill="hold"/>
                                        <p:tgtEl>
                                          <p:spTgt spid="178180"/>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178180"/>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178180"/>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178180"/>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1781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8180" grpId="0"/>
    </p:bldLst>
  </p:timing>
</p:sld>
</file>

<file path=ppt/slides/slide10.xml><?xml version="1.0" encoding="utf-8"?>
<p:sld xmlns:a="http://schemas.openxmlformats.org/drawingml/2006/main" xmlns:r="http://schemas.openxmlformats.org/officeDocument/2006/relationships" xmlns:p="http://schemas.openxmlformats.org/presentationml/2006/main">
  <p:cSld>
    <p:bg bwMode="auto">
      <p:bgPr>
        <a:solidFill>
          <a:srgbClr val="FFFF99"/>
        </a:solidFill>
        <a:effectLst/>
      </p:bgPr>
    </p:bg>
    <p:spTree>
      <p:nvGrpSpPr>
        <p:cNvPr id="1" name=""/>
        <p:cNvGrpSpPr/>
        <p:nvPr/>
      </p:nvGrpSpPr>
      <p:grpSpPr>
        <a:xfrm>
          <a:off x="0" y="0"/>
          <a:ext cx="0" cy="0"/>
          <a:chOff x="0" y="0"/>
          <a:chExt cx="0" cy="0"/>
        </a:xfrm>
      </p:grpSpPr>
      <p:pic>
        <p:nvPicPr>
          <p:cNvPr id="28674" name="Picture 2" descr="F016"/>
          <p:cNvPicPr>
            <a:picLocks noChangeAspect="1" noChangeArrowheads="1"/>
          </p:cNvPicPr>
          <p:nvPr/>
        </p:nvPicPr>
        <p:blipFill>
          <a:blip r:embed="rId1" cstate="print"/>
          <a:srcRect/>
          <a:stretch>
            <a:fillRect/>
          </a:stretch>
        </p:blipFill>
        <p:spPr bwMode="auto">
          <a:xfrm>
            <a:off x="0" y="-22225"/>
            <a:ext cx="9144000" cy="6650038"/>
          </a:xfrm>
          <a:prstGeom prst="rect">
            <a:avLst/>
          </a:prstGeom>
          <a:noFill/>
          <a:ln w="9525">
            <a:noFill/>
            <a:miter lim="800000"/>
            <a:headEnd/>
            <a:tailEnd/>
          </a:ln>
        </p:spPr>
      </p:pic>
      <p:sp>
        <p:nvSpPr>
          <p:cNvPr id="27651" name="Text Box 4"/>
          <p:cNvSpPr txBox="1">
            <a:spLocks noChangeArrowheads="1"/>
          </p:cNvSpPr>
          <p:nvPr/>
        </p:nvSpPr>
        <p:spPr bwMode="auto">
          <a:xfrm>
            <a:off x="928688" y="357188"/>
            <a:ext cx="4572000" cy="669925"/>
          </a:xfrm>
          <a:prstGeom prst="rect">
            <a:avLst/>
          </a:prstGeom>
          <a:noFill/>
          <a:ln w="9525">
            <a:noFill/>
            <a:miter lim="800000"/>
          </a:ln>
        </p:spPr>
        <p:txBody>
          <a:bodyPr>
            <a:spAutoFit/>
          </a:bodyPr>
          <a:lstStyle/>
          <a:p>
            <a:pPr>
              <a:lnSpc>
                <a:spcPct val="115000"/>
              </a:lnSpc>
              <a:spcBef>
                <a:spcPct val="10000"/>
              </a:spcBef>
            </a:pPr>
            <a:r>
              <a:rPr lang="zh-CN" altLang="en-US" sz="3600" b="1">
                <a:solidFill>
                  <a:srgbClr val="0000FF"/>
                </a:solidFill>
                <a:latin typeface="楷体_GB2312" pitchFamily="1" charset="-122"/>
                <a:ea typeface="楷体_GB2312" pitchFamily="1" charset="-122"/>
              </a:rPr>
              <a:t>   </a:t>
            </a:r>
            <a:endParaRPr lang="zh-CN" altLang="en-US" sz="3200" b="1">
              <a:solidFill>
                <a:srgbClr val="0000FF"/>
              </a:solidFill>
            </a:endParaRPr>
          </a:p>
        </p:txBody>
      </p:sp>
      <p:sp>
        <p:nvSpPr>
          <p:cNvPr id="28676" name="矩形 4"/>
          <p:cNvSpPr>
            <a:spLocks noChangeArrowheads="1"/>
          </p:cNvSpPr>
          <p:nvPr/>
        </p:nvSpPr>
        <p:spPr bwMode="auto">
          <a:xfrm>
            <a:off x="1000125" y="500063"/>
            <a:ext cx="4572000" cy="369887"/>
          </a:xfrm>
          <a:prstGeom prst="rect">
            <a:avLst/>
          </a:prstGeom>
          <a:noFill/>
          <a:ln w="9525">
            <a:noFill/>
            <a:miter lim="800000"/>
          </a:ln>
        </p:spPr>
        <p:txBody>
          <a:bodyPr>
            <a:spAutoFit/>
          </a:bodyPr>
          <a:lstStyle/>
          <a:p>
            <a:r>
              <a:rPr lang="en-US" altLang="zh-CN"/>
              <a:t> </a:t>
            </a:r>
            <a:endParaRPr lang="zh-CN" altLang="en-US"/>
          </a:p>
        </p:txBody>
      </p:sp>
      <p:sp>
        <p:nvSpPr>
          <p:cNvPr id="28677" name="矩形 5"/>
          <p:cNvSpPr>
            <a:spLocks noChangeArrowheads="1"/>
          </p:cNvSpPr>
          <p:nvPr/>
        </p:nvSpPr>
        <p:spPr bwMode="auto">
          <a:xfrm>
            <a:off x="857250" y="357188"/>
            <a:ext cx="4857750" cy="6002337"/>
          </a:xfrm>
          <a:prstGeom prst="rect">
            <a:avLst/>
          </a:prstGeom>
          <a:noFill/>
          <a:ln w="9525">
            <a:noFill/>
            <a:miter lim="800000"/>
          </a:ln>
        </p:spPr>
        <p:txBody>
          <a:bodyPr>
            <a:spAutoFit/>
          </a:bodyPr>
          <a:lstStyle/>
          <a:p>
            <a:r>
              <a:rPr lang="zh-CN" altLang="en-US" sz="3200" b="1">
                <a:solidFill>
                  <a:srgbClr val="0000FF"/>
                </a:solidFill>
                <a:latin typeface="楷体_GB2312" pitchFamily="1" charset="-122"/>
                <a:ea typeface="楷体_GB2312" pitchFamily="1" charset="-122"/>
              </a:rPr>
              <a:t>   这种写作方法对后人影响颇大，被誉为</a:t>
            </a:r>
            <a:r>
              <a:rPr lang="zh-CN" altLang="en-US" sz="3200" b="1">
                <a:solidFill>
                  <a:srgbClr val="FF0000"/>
                </a:solidFill>
                <a:latin typeface="楷体_GB2312" pitchFamily="1" charset="-122"/>
                <a:ea typeface="楷体_GB2312" pitchFamily="1" charset="-122"/>
              </a:rPr>
              <a:t>美国现代短篇小说的创始人</a:t>
            </a:r>
            <a:r>
              <a:rPr lang="zh-CN" altLang="en-US" sz="3200" b="1">
                <a:solidFill>
                  <a:srgbClr val="0000FF"/>
                </a:solidFill>
                <a:latin typeface="楷体_GB2312" pitchFamily="1" charset="-122"/>
                <a:ea typeface="楷体_GB2312" pitchFamily="1" charset="-122"/>
              </a:rPr>
              <a:t>。他同情普通小市民，憎恨压迫者。他创作的艺术特色是常以使人发笑的幽默，启发人们深思。他的佳作常能在鞭挞资本主义社会的腐朽之余，引出人们“含泪的微笑”，抚慰受创伤的小人物的心灵，因而深受读者的欢迎。</a:t>
            </a:r>
            <a:endParaRPr lang="zh-CN" altLang="en-US" sz="3200" b="1">
              <a:solidFill>
                <a:srgbClr val="0000FF"/>
              </a:solidFill>
              <a:latin typeface="楷体_GB2312" pitchFamily="1" charset="-122"/>
              <a:ea typeface="楷体_GB2312" pitchFamily="1" charset="-122"/>
            </a:endParaRPr>
          </a:p>
        </p:txBody>
      </p:sp>
      <p:pic>
        <p:nvPicPr>
          <p:cNvPr id="28678" name="Picture 2" descr="C:\Documents and Settings\Administrator\桌面\u=2036606734,3468674938&amp;fm=23&amp;gp=0.jpg"/>
          <p:cNvPicPr>
            <a:picLocks noChangeAspect="1" noChangeArrowheads="1"/>
          </p:cNvPicPr>
          <p:nvPr/>
        </p:nvPicPr>
        <p:blipFill>
          <a:blip r:embed="rId2" cstate="print"/>
          <a:srcRect/>
          <a:stretch>
            <a:fillRect/>
          </a:stretch>
        </p:blipFill>
        <p:spPr bwMode="auto">
          <a:xfrm>
            <a:off x="5572125" y="500063"/>
            <a:ext cx="2786063" cy="5643562"/>
          </a:xfrm>
          <a:prstGeom prst="rect">
            <a:avLst/>
          </a:prstGeom>
          <a:noFill/>
          <a:ln w="9525">
            <a:noFill/>
            <a:miter lim="800000"/>
            <a:headEnd/>
            <a:tailEnd/>
          </a:ln>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7651"/>
                                        </p:tgtEl>
                                        <p:attrNameLst>
                                          <p:attrName>style.visibility</p:attrName>
                                        </p:attrNameLst>
                                      </p:cBhvr>
                                      <p:to>
                                        <p:strVal val="visible"/>
                                      </p:to>
                                    </p:set>
                                    <p:anim calcmode="lin" valueType="num">
                                      <p:cBhvr additive="base">
                                        <p:cTn id="7" dur="500" fill="hold"/>
                                        <p:tgtEl>
                                          <p:spTgt spid="27651"/>
                                        </p:tgtEl>
                                        <p:attrNameLst>
                                          <p:attrName>ppt_x</p:attrName>
                                        </p:attrNameLst>
                                      </p:cBhvr>
                                      <p:tavLst>
                                        <p:tav tm="0">
                                          <p:val>
                                            <p:strVal val="0-#ppt_w/2"/>
                                          </p:val>
                                        </p:tav>
                                        <p:tav tm="100000">
                                          <p:val>
                                            <p:strVal val="#ppt_x"/>
                                          </p:val>
                                        </p:tav>
                                      </p:tavLst>
                                    </p:anim>
                                    <p:anim calcmode="lin" valueType="num">
                                      <p:cBhvr additive="base">
                                        <p:cTn id="8" dur="500" fill="hold"/>
                                        <p:tgtEl>
                                          <p:spTgt spid="276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bg bwMode="auto">
      <p:bgPr>
        <a:solidFill>
          <a:srgbClr val="FFFF99"/>
        </a:solidFill>
        <a:effectLst/>
      </p:bgPr>
    </p:bg>
    <p:spTree>
      <p:nvGrpSpPr>
        <p:cNvPr id="1" name=""/>
        <p:cNvGrpSpPr/>
        <p:nvPr/>
      </p:nvGrpSpPr>
      <p:grpSpPr>
        <a:xfrm>
          <a:off x="0" y="0"/>
          <a:ext cx="0" cy="0"/>
          <a:chOff x="0" y="0"/>
          <a:chExt cx="0" cy="0"/>
        </a:xfrm>
      </p:grpSpPr>
      <p:pic>
        <p:nvPicPr>
          <p:cNvPr id="29698" name="Picture 2" descr="F016"/>
          <p:cNvPicPr>
            <a:picLocks noChangeAspect="1" noChangeArrowheads="1"/>
          </p:cNvPicPr>
          <p:nvPr/>
        </p:nvPicPr>
        <p:blipFill>
          <a:blip r:embed="rId1" cstate="print"/>
          <a:srcRect/>
          <a:stretch>
            <a:fillRect/>
          </a:stretch>
        </p:blipFill>
        <p:spPr bwMode="auto">
          <a:xfrm>
            <a:off x="-28575" y="44450"/>
            <a:ext cx="9136063" cy="6815138"/>
          </a:xfrm>
          <a:prstGeom prst="rect">
            <a:avLst/>
          </a:prstGeom>
          <a:noFill/>
          <a:ln w="9525">
            <a:noFill/>
            <a:miter lim="800000"/>
            <a:headEnd/>
            <a:tailEnd/>
          </a:ln>
        </p:spPr>
      </p:pic>
      <p:sp>
        <p:nvSpPr>
          <p:cNvPr id="28676" name="Text Box 4"/>
          <p:cNvSpPr txBox="1">
            <a:spLocks noChangeArrowheads="1"/>
          </p:cNvSpPr>
          <p:nvPr/>
        </p:nvSpPr>
        <p:spPr bwMode="auto">
          <a:xfrm>
            <a:off x="928688" y="304800"/>
            <a:ext cx="4786312" cy="1055688"/>
          </a:xfrm>
          <a:prstGeom prst="rect">
            <a:avLst/>
          </a:prstGeom>
          <a:noFill/>
          <a:ln w="9525">
            <a:noFill/>
            <a:miter lim="800000"/>
          </a:ln>
        </p:spPr>
        <p:txBody>
          <a:bodyPr>
            <a:spAutoFit/>
          </a:bodyPr>
          <a:lstStyle/>
          <a:p>
            <a:pPr>
              <a:lnSpc>
                <a:spcPct val="115000"/>
              </a:lnSpc>
              <a:spcBef>
                <a:spcPct val="10000"/>
              </a:spcBef>
            </a:pPr>
            <a:r>
              <a:rPr lang="zh-CN" altLang="en-US" sz="2400" b="1">
                <a:solidFill>
                  <a:srgbClr val="0000FF"/>
                </a:solidFill>
                <a:latin typeface="楷体_GB2312" pitchFamily="1" charset="-122"/>
                <a:ea typeface="楷体_GB2312" pitchFamily="1" charset="-122"/>
              </a:rPr>
              <a:t>    </a:t>
            </a:r>
            <a:endParaRPr lang="zh-CN" altLang="en-US" sz="2400" b="1">
              <a:solidFill>
                <a:srgbClr val="0000FF"/>
              </a:solidFill>
              <a:latin typeface="楷体_GB2312" pitchFamily="1" charset="-122"/>
              <a:ea typeface="楷体_GB2312" pitchFamily="1" charset="-122"/>
            </a:endParaRPr>
          </a:p>
          <a:p>
            <a:pPr>
              <a:lnSpc>
                <a:spcPct val="115000"/>
              </a:lnSpc>
              <a:spcBef>
                <a:spcPct val="10000"/>
              </a:spcBef>
            </a:pPr>
            <a:endParaRPr lang="zh-CN" altLang="en-US" sz="2800" b="1">
              <a:solidFill>
                <a:srgbClr val="0000FF"/>
              </a:solidFill>
            </a:endParaRPr>
          </a:p>
        </p:txBody>
      </p:sp>
      <p:sp>
        <p:nvSpPr>
          <p:cNvPr id="29700" name="矩形 5"/>
          <p:cNvSpPr>
            <a:spLocks noChangeArrowheads="1"/>
          </p:cNvSpPr>
          <p:nvPr/>
        </p:nvSpPr>
        <p:spPr bwMode="auto">
          <a:xfrm>
            <a:off x="785813" y="571500"/>
            <a:ext cx="4643437" cy="4551363"/>
          </a:xfrm>
          <a:prstGeom prst="rect">
            <a:avLst/>
          </a:prstGeom>
          <a:noFill/>
          <a:ln w="9525">
            <a:noFill/>
            <a:miter lim="800000"/>
          </a:ln>
        </p:spPr>
        <p:txBody>
          <a:bodyPr>
            <a:spAutoFit/>
          </a:bodyPr>
          <a:lstStyle/>
          <a:p>
            <a:pPr>
              <a:lnSpc>
                <a:spcPct val="115000"/>
              </a:lnSpc>
              <a:spcBef>
                <a:spcPct val="10000"/>
              </a:spcBef>
            </a:pPr>
            <a:r>
              <a:rPr lang="zh-CN" altLang="en-US" sz="3600" b="1">
                <a:solidFill>
                  <a:srgbClr val="0000FF"/>
                </a:solidFill>
                <a:latin typeface="楷体_GB2312" pitchFamily="1" charset="-122"/>
                <a:ea typeface="楷体_GB2312" pitchFamily="1" charset="-122"/>
              </a:rPr>
              <a:t>他的代表作有</a:t>
            </a:r>
            <a:r>
              <a:rPr lang="en-US" altLang="zh-CN" sz="3600" b="1">
                <a:solidFill>
                  <a:srgbClr val="FF3300"/>
                </a:solidFill>
                <a:latin typeface="楷体_GB2312" pitchFamily="1" charset="-122"/>
                <a:ea typeface="楷体_GB2312" pitchFamily="1" charset="-122"/>
              </a:rPr>
              <a:t>《</a:t>
            </a:r>
            <a:r>
              <a:rPr lang="zh-CN" altLang="en-US" sz="3600" b="1">
                <a:solidFill>
                  <a:srgbClr val="FF3300"/>
                </a:solidFill>
                <a:latin typeface="楷体_GB2312" pitchFamily="1" charset="-122"/>
                <a:ea typeface="楷体_GB2312" pitchFamily="1" charset="-122"/>
              </a:rPr>
              <a:t>警察与赞美诗</a:t>
            </a:r>
            <a:r>
              <a:rPr lang="en-US" altLang="zh-CN" sz="3600" b="1">
                <a:solidFill>
                  <a:srgbClr val="FF3300"/>
                </a:solidFill>
                <a:latin typeface="楷体_GB2312" pitchFamily="1" charset="-122"/>
                <a:ea typeface="楷体_GB2312" pitchFamily="1" charset="-122"/>
              </a:rPr>
              <a:t>》《</a:t>
            </a:r>
            <a:r>
              <a:rPr lang="zh-CN" altLang="en-US" sz="3600" b="1">
                <a:solidFill>
                  <a:srgbClr val="FF3300"/>
                </a:solidFill>
                <a:latin typeface="楷体_GB2312" pitchFamily="1" charset="-122"/>
                <a:ea typeface="楷体_GB2312" pitchFamily="1" charset="-122"/>
              </a:rPr>
              <a:t>麦琪的礼物</a:t>
            </a:r>
            <a:r>
              <a:rPr lang="en-US" altLang="zh-CN" sz="3600" b="1">
                <a:solidFill>
                  <a:srgbClr val="FF3300"/>
                </a:solidFill>
                <a:latin typeface="楷体_GB2312" pitchFamily="1" charset="-122"/>
                <a:ea typeface="楷体_GB2312" pitchFamily="1" charset="-122"/>
              </a:rPr>
              <a:t>》 《</a:t>
            </a:r>
            <a:r>
              <a:rPr lang="zh-CN" altLang="en-US" sz="3600" b="1">
                <a:solidFill>
                  <a:srgbClr val="FF3300"/>
                </a:solidFill>
                <a:latin typeface="楷体_GB2312" pitchFamily="1" charset="-122"/>
                <a:ea typeface="楷体_GB2312" pitchFamily="1" charset="-122"/>
              </a:rPr>
              <a:t>最后的常春藤叶</a:t>
            </a:r>
            <a:r>
              <a:rPr lang="en-US" altLang="zh-CN" sz="3600" b="1">
                <a:solidFill>
                  <a:srgbClr val="FF3300"/>
                </a:solidFill>
                <a:latin typeface="楷体_GB2312" pitchFamily="1" charset="-122"/>
                <a:ea typeface="楷体_GB2312" pitchFamily="1" charset="-122"/>
              </a:rPr>
              <a:t>》</a:t>
            </a:r>
            <a:r>
              <a:rPr lang="zh-CN" altLang="en-US" sz="3600" b="1">
                <a:solidFill>
                  <a:srgbClr val="0000FF"/>
                </a:solidFill>
                <a:latin typeface="楷体_GB2312" pitchFamily="1" charset="-122"/>
                <a:ea typeface="楷体_GB2312" pitchFamily="1" charset="-122"/>
              </a:rPr>
              <a:t>等。他本人也为此成为享有世界声誉的</a:t>
            </a:r>
            <a:r>
              <a:rPr lang="zh-CN" altLang="en-US" sz="3600" b="1">
                <a:solidFill>
                  <a:srgbClr val="FF3300"/>
                </a:solidFill>
                <a:latin typeface="楷体_GB2312" pitchFamily="1" charset="-122"/>
                <a:ea typeface="楷体_GB2312" pitchFamily="1" charset="-122"/>
              </a:rPr>
              <a:t>美国现代短篇小说的创始人</a:t>
            </a:r>
            <a:r>
              <a:rPr lang="zh-CN" altLang="en-US" sz="3600" b="1">
                <a:solidFill>
                  <a:srgbClr val="FF0000"/>
                </a:solidFill>
                <a:latin typeface="楷体_GB2312" pitchFamily="1" charset="-122"/>
                <a:ea typeface="楷体_GB2312" pitchFamily="1" charset="-122"/>
              </a:rPr>
              <a:t>。</a:t>
            </a:r>
            <a:endParaRPr lang="zh-CN" altLang="en-US" sz="3600" b="1">
              <a:solidFill>
                <a:srgbClr val="FF0000"/>
              </a:solidFill>
              <a:latin typeface="楷体_GB2312" pitchFamily="1" charset="-122"/>
              <a:ea typeface="楷体_GB2312" pitchFamily="1" charset="-122"/>
            </a:endParaRPr>
          </a:p>
        </p:txBody>
      </p:sp>
      <p:pic>
        <p:nvPicPr>
          <p:cNvPr id="29701" name="Picture 2" descr="http://t1.baidu.com/it/u=918502295,1344582253&amp;fm=23&amp;gp=0.jpg"/>
          <p:cNvPicPr>
            <a:picLocks noChangeAspect="1" noChangeArrowheads="1"/>
          </p:cNvPicPr>
          <p:nvPr/>
        </p:nvPicPr>
        <p:blipFill>
          <a:blip r:embed="rId2" cstate="print"/>
          <a:srcRect/>
          <a:stretch>
            <a:fillRect/>
          </a:stretch>
        </p:blipFill>
        <p:spPr bwMode="auto">
          <a:xfrm>
            <a:off x="5286375" y="500063"/>
            <a:ext cx="3143250" cy="5715000"/>
          </a:xfrm>
          <a:prstGeom prst="rect">
            <a:avLst/>
          </a:prstGeom>
          <a:noFill/>
          <a:ln w="9525">
            <a:noFill/>
            <a:miter lim="800000"/>
            <a:headEnd/>
            <a:tailEnd/>
          </a:ln>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8676"/>
                                        </p:tgtEl>
                                        <p:attrNameLst>
                                          <p:attrName>style.visibility</p:attrName>
                                        </p:attrNameLst>
                                      </p:cBhvr>
                                      <p:to>
                                        <p:strVal val="visible"/>
                                      </p:to>
                                    </p:set>
                                    <p:anim calcmode="lin" valueType="num">
                                      <p:cBhvr additive="base">
                                        <p:cTn id="7" dur="500" fill="hold"/>
                                        <p:tgtEl>
                                          <p:spTgt spid="28676"/>
                                        </p:tgtEl>
                                        <p:attrNameLst>
                                          <p:attrName>ppt_x</p:attrName>
                                        </p:attrNameLst>
                                      </p:cBhvr>
                                      <p:tavLst>
                                        <p:tav tm="0">
                                          <p:val>
                                            <p:strVal val="0-#ppt_w/2"/>
                                          </p:val>
                                        </p:tav>
                                        <p:tav tm="100000">
                                          <p:val>
                                            <p:strVal val="#ppt_x"/>
                                          </p:val>
                                        </p:tav>
                                      </p:tavLst>
                                    </p:anim>
                                    <p:anim calcmode="lin" valueType="num">
                                      <p:cBhvr additive="base">
                                        <p:cTn id="8" dur="500" fill="hold"/>
                                        <p:tgtEl>
                                          <p:spTgt spid="286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6"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0" y="0"/>
            <a:ext cx="9144000" cy="6858000"/>
          </a:xfrm>
          <a:prstGeom prst="rect">
            <a:avLst/>
          </a:prstGeom>
          <a:gradFill rotWithShape="0">
            <a:gsLst>
              <a:gs pos="0">
                <a:srgbClr val="FFEFD1"/>
              </a:gs>
              <a:gs pos="64999">
                <a:srgbClr val="F0EBD5"/>
              </a:gs>
              <a:gs pos="100000">
                <a:srgbClr val="D1C39F"/>
              </a:gs>
            </a:gsLst>
            <a:path path="shape">
              <a:fillToRect l="50000" t="50000" r="50000" b="50000"/>
            </a:path>
          </a:gradFill>
          <a:ln w="9525">
            <a:noFill/>
            <a:miter lim="800000"/>
          </a:ln>
        </p:spPr>
        <p:txBody>
          <a:bodyPr wrap="none" anchor="ctr">
            <a:spAutoFit/>
          </a:bodyPr>
          <a:lstStyle/>
          <a:p>
            <a:pPr algn="ctr">
              <a:spcBef>
                <a:spcPct val="50000"/>
              </a:spcBef>
            </a:pPr>
            <a:endParaRPr lang="zh-CN" altLang="en-US" sz="3200">
              <a:latin typeface="Times New Roman" panose="02020603050405020304" pitchFamily="18" charset="0"/>
            </a:endParaRPr>
          </a:p>
        </p:txBody>
      </p:sp>
      <p:sp>
        <p:nvSpPr>
          <p:cNvPr id="30723" name="Rectangle 3"/>
          <p:cNvSpPr>
            <a:spLocks noChangeArrowheads="1"/>
          </p:cNvSpPr>
          <p:nvPr/>
        </p:nvSpPr>
        <p:spPr bwMode="auto">
          <a:xfrm>
            <a:off x="304800" y="457200"/>
            <a:ext cx="1066800" cy="1219200"/>
          </a:xfrm>
          <a:prstGeom prst="rect">
            <a:avLst/>
          </a:prstGeom>
          <a:noFill/>
          <a:ln w="9525">
            <a:noFill/>
            <a:miter lim="800000"/>
          </a:ln>
        </p:spPr>
        <p:txBody>
          <a:bodyPr wrap="none" anchor="ctr">
            <a:spAutoFit/>
          </a:bodyPr>
          <a:lstStyle/>
          <a:p>
            <a:endParaRPr lang="zh-CN" altLang="en-US"/>
          </a:p>
        </p:txBody>
      </p:sp>
      <p:grpSp>
        <p:nvGrpSpPr>
          <p:cNvPr id="30724" name="Group 4"/>
          <p:cNvGrpSpPr/>
          <p:nvPr/>
        </p:nvGrpSpPr>
        <p:grpSpPr bwMode="auto">
          <a:xfrm>
            <a:off x="500063" y="1000125"/>
            <a:ext cx="8215312" cy="4537075"/>
            <a:chOff x="0" y="0"/>
            <a:chExt cx="3456" cy="2160"/>
          </a:xfrm>
        </p:grpSpPr>
        <p:sp>
          <p:nvSpPr>
            <p:cNvPr id="30734" name="Rectangle 5" descr="斜纹布"/>
            <p:cNvSpPr>
              <a:spLocks noChangeArrowheads="1"/>
            </p:cNvSpPr>
            <p:nvPr/>
          </p:nvSpPr>
          <p:spPr bwMode="auto">
            <a:xfrm>
              <a:off x="0" y="0"/>
              <a:ext cx="3456" cy="2160"/>
            </a:xfrm>
            <a:prstGeom prst="rect">
              <a:avLst/>
            </a:prstGeom>
            <a:blipFill dpi="0" rotWithShape="0">
              <a:blip r:embed="rId1" cstate="print"/>
              <a:srcRect/>
              <a:tile tx="0" ty="0" sx="100000" sy="100000" flip="none" algn="tl"/>
            </a:blipFill>
            <a:ln w="9525">
              <a:noFill/>
              <a:miter lim="800000"/>
            </a:ln>
          </p:spPr>
          <p:txBody>
            <a:bodyPr wrap="none" anchor="ctr">
              <a:spAutoFit/>
            </a:bodyPr>
            <a:lstStyle/>
            <a:p>
              <a:endParaRPr lang="zh-CN" altLang="en-US"/>
            </a:p>
          </p:txBody>
        </p:sp>
        <p:sp>
          <p:nvSpPr>
            <p:cNvPr id="30735" name="Rectangle 6"/>
            <p:cNvSpPr>
              <a:spLocks noChangeArrowheads="1"/>
            </p:cNvSpPr>
            <p:nvPr/>
          </p:nvSpPr>
          <p:spPr bwMode="auto">
            <a:xfrm>
              <a:off x="96" y="96"/>
              <a:ext cx="3312" cy="1968"/>
            </a:xfrm>
            <a:prstGeom prst="rect">
              <a:avLst/>
            </a:prstGeom>
            <a:solidFill>
              <a:schemeClr val="bg1"/>
            </a:solidFill>
            <a:ln w="9525">
              <a:noFill/>
              <a:miter lim="800000"/>
            </a:ln>
          </p:spPr>
          <p:txBody>
            <a:bodyPr wrap="none" anchor="ctr">
              <a:spAutoFit/>
            </a:bodyPr>
            <a:lstStyle/>
            <a:p>
              <a:endParaRPr lang="zh-CN" altLang="en-US"/>
            </a:p>
          </p:txBody>
        </p:sp>
      </p:grpSp>
      <p:grpSp>
        <p:nvGrpSpPr>
          <p:cNvPr id="30725" name="Group 7"/>
          <p:cNvGrpSpPr/>
          <p:nvPr/>
        </p:nvGrpSpPr>
        <p:grpSpPr bwMode="auto">
          <a:xfrm>
            <a:off x="8567738" y="714375"/>
            <a:ext cx="576262" cy="4713288"/>
            <a:chOff x="0" y="0"/>
            <a:chExt cx="288" cy="2592"/>
          </a:xfrm>
        </p:grpSpPr>
        <p:sp>
          <p:nvSpPr>
            <p:cNvPr id="22536" name="Rectangle 8"/>
            <p:cNvSpPr>
              <a:spLocks noChangeArrowheads="1"/>
            </p:cNvSpPr>
            <p:nvPr/>
          </p:nvSpPr>
          <p:spPr bwMode="auto">
            <a:xfrm>
              <a:off x="48" y="0"/>
              <a:ext cx="192" cy="2592"/>
            </a:xfrm>
            <a:prstGeom prst="rect">
              <a:avLst/>
            </a:prstGeom>
            <a:gradFill rotWithShape="0">
              <a:gsLst>
                <a:gs pos="0">
                  <a:schemeClr val="bg1"/>
                </a:gs>
                <a:gs pos="50000">
                  <a:schemeClr val="tx1"/>
                </a:gs>
                <a:gs pos="100000">
                  <a:schemeClr val="bg1"/>
                </a:gs>
              </a:gsLst>
              <a:lin ang="0" scaled="1"/>
            </a:gradFill>
            <a:ln w="9525">
              <a:noFill/>
              <a:miter lim="800000"/>
            </a:ln>
          </p:spPr>
          <p:txBody>
            <a:bodyPr anchor="ctr">
              <a:spAutoFit/>
            </a:bodyPr>
            <a:lstStyle/>
            <a:p>
              <a:pPr>
                <a:defRPr/>
              </a:pPr>
              <a:endParaRPr lang="zh-CN" altLang="en-US"/>
            </a:p>
          </p:txBody>
        </p:sp>
        <p:sp>
          <p:nvSpPr>
            <p:cNvPr id="22537" name="Rectangle 9"/>
            <p:cNvSpPr>
              <a:spLocks noChangeArrowheads="1"/>
            </p:cNvSpPr>
            <p:nvPr/>
          </p:nvSpPr>
          <p:spPr bwMode="auto">
            <a:xfrm>
              <a:off x="0" y="96"/>
              <a:ext cx="288" cy="2304"/>
            </a:xfrm>
            <a:prstGeom prst="rect">
              <a:avLst/>
            </a:prstGeom>
            <a:gradFill rotWithShape="0">
              <a:gsLst>
                <a:gs pos="0">
                  <a:schemeClr val="bg1"/>
                </a:gs>
                <a:gs pos="50000">
                  <a:srgbClr val="CC3300"/>
                </a:gs>
                <a:gs pos="100000">
                  <a:schemeClr val="bg1"/>
                </a:gs>
              </a:gsLst>
              <a:lin ang="0" scaled="1"/>
            </a:gradFill>
            <a:ln w="9525">
              <a:noFill/>
              <a:miter lim="800000"/>
            </a:ln>
          </p:spPr>
          <p:txBody>
            <a:bodyPr anchor="ctr">
              <a:spAutoFit/>
            </a:bodyPr>
            <a:lstStyle/>
            <a:p>
              <a:pPr>
                <a:defRPr/>
              </a:pPr>
              <a:endParaRPr lang="zh-CN" altLang="en-US"/>
            </a:p>
          </p:txBody>
        </p:sp>
      </p:grpSp>
      <p:sp>
        <p:nvSpPr>
          <p:cNvPr id="30726" name="Text Box 10"/>
          <p:cNvSpPr txBox="1">
            <a:spLocks noChangeArrowheads="1"/>
          </p:cNvSpPr>
          <p:nvPr/>
        </p:nvSpPr>
        <p:spPr bwMode="auto">
          <a:xfrm>
            <a:off x="1763713" y="1125538"/>
            <a:ext cx="5329237" cy="1811337"/>
          </a:xfrm>
          <a:prstGeom prst="rect">
            <a:avLst/>
          </a:prstGeom>
          <a:noFill/>
          <a:ln w="9525">
            <a:noFill/>
            <a:miter lim="800000"/>
          </a:ln>
        </p:spPr>
        <p:txBody>
          <a:bodyPr>
            <a:spAutoFit/>
          </a:bodyPr>
          <a:lstStyle/>
          <a:p>
            <a:pPr algn="ctr"/>
            <a:r>
              <a:rPr lang="zh-CN" altLang="en-US" sz="3600" b="1">
                <a:solidFill>
                  <a:srgbClr val="FF3300"/>
                </a:solidFill>
                <a:ea typeface="黑体" panose="02010609060101010101" pitchFamily="49" charset="-122"/>
              </a:rPr>
              <a:t>“世界三大短篇小说大师”</a:t>
            </a:r>
            <a:r>
              <a:rPr lang="zh-CN" altLang="en-US" sz="3600" b="1">
                <a:solidFill>
                  <a:srgbClr val="FF3300"/>
                </a:solidFill>
              </a:rPr>
              <a:t> </a:t>
            </a:r>
            <a:endParaRPr lang="zh-CN" altLang="en-US" sz="3600" b="1">
              <a:solidFill>
                <a:srgbClr val="FF3300"/>
              </a:solidFill>
            </a:endParaRPr>
          </a:p>
          <a:p>
            <a:pPr>
              <a:lnSpc>
                <a:spcPct val="190000"/>
              </a:lnSpc>
              <a:spcBef>
                <a:spcPct val="50000"/>
              </a:spcBef>
            </a:pPr>
            <a:endParaRPr lang="zh-CN" altLang="en-US" sz="3200">
              <a:solidFill>
                <a:srgbClr val="008000"/>
              </a:solidFill>
            </a:endParaRPr>
          </a:p>
        </p:txBody>
      </p:sp>
      <p:grpSp>
        <p:nvGrpSpPr>
          <p:cNvPr id="30727" name="Group 11"/>
          <p:cNvGrpSpPr/>
          <p:nvPr/>
        </p:nvGrpSpPr>
        <p:grpSpPr bwMode="auto">
          <a:xfrm>
            <a:off x="0" y="765175"/>
            <a:ext cx="571500" cy="4713288"/>
            <a:chOff x="0" y="0"/>
            <a:chExt cx="288" cy="2592"/>
          </a:xfrm>
        </p:grpSpPr>
        <p:sp>
          <p:nvSpPr>
            <p:cNvPr id="22540" name="Rectangle 12"/>
            <p:cNvSpPr>
              <a:spLocks noChangeArrowheads="1"/>
            </p:cNvSpPr>
            <p:nvPr/>
          </p:nvSpPr>
          <p:spPr bwMode="auto">
            <a:xfrm>
              <a:off x="48" y="0"/>
              <a:ext cx="192" cy="2592"/>
            </a:xfrm>
            <a:prstGeom prst="rect">
              <a:avLst/>
            </a:prstGeom>
            <a:gradFill rotWithShape="0">
              <a:gsLst>
                <a:gs pos="0">
                  <a:schemeClr val="bg1"/>
                </a:gs>
                <a:gs pos="50000">
                  <a:schemeClr val="tx1"/>
                </a:gs>
                <a:gs pos="100000">
                  <a:schemeClr val="bg1"/>
                </a:gs>
              </a:gsLst>
              <a:lin ang="0" scaled="1"/>
            </a:gradFill>
            <a:ln w="9525">
              <a:noFill/>
              <a:miter lim="800000"/>
            </a:ln>
          </p:spPr>
          <p:txBody>
            <a:bodyPr anchor="ctr">
              <a:spAutoFit/>
            </a:bodyPr>
            <a:lstStyle/>
            <a:p>
              <a:pPr>
                <a:defRPr/>
              </a:pPr>
              <a:endParaRPr lang="zh-CN" altLang="en-US"/>
            </a:p>
          </p:txBody>
        </p:sp>
        <p:sp>
          <p:nvSpPr>
            <p:cNvPr id="22541" name="Rectangle 13"/>
            <p:cNvSpPr>
              <a:spLocks noChangeArrowheads="1"/>
            </p:cNvSpPr>
            <p:nvPr/>
          </p:nvSpPr>
          <p:spPr bwMode="auto">
            <a:xfrm>
              <a:off x="0" y="96"/>
              <a:ext cx="288" cy="2304"/>
            </a:xfrm>
            <a:prstGeom prst="rect">
              <a:avLst/>
            </a:prstGeom>
            <a:gradFill rotWithShape="0">
              <a:gsLst>
                <a:gs pos="0">
                  <a:schemeClr val="bg1"/>
                </a:gs>
                <a:gs pos="50000">
                  <a:srgbClr val="CC3300"/>
                </a:gs>
                <a:gs pos="100000">
                  <a:schemeClr val="bg1"/>
                </a:gs>
              </a:gsLst>
              <a:lin ang="0" scaled="1"/>
            </a:gradFill>
            <a:ln w="9525">
              <a:noFill/>
              <a:miter lim="800000"/>
            </a:ln>
          </p:spPr>
          <p:txBody>
            <a:bodyPr anchor="ctr">
              <a:spAutoFit/>
            </a:bodyPr>
            <a:lstStyle/>
            <a:p>
              <a:pPr>
                <a:defRPr/>
              </a:pPr>
              <a:endParaRPr lang="zh-CN" altLang="en-US"/>
            </a:p>
          </p:txBody>
        </p:sp>
      </p:grpSp>
      <p:sp>
        <p:nvSpPr>
          <p:cNvPr id="30728" name="Text Box 14"/>
          <p:cNvSpPr txBox="1">
            <a:spLocks noChangeArrowheads="1"/>
          </p:cNvSpPr>
          <p:nvPr/>
        </p:nvSpPr>
        <p:spPr bwMode="auto">
          <a:xfrm>
            <a:off x="571500" y="1857375"/>
            <a:ext cx="8143875" cy="3527425"/>
          </a:xfrm>
          <a:prstGeom prst="rect">
            <a:avLst/>
          </a:prstGeom>
          <a:noFill/>
          <a:ln w="9525">
            <a:noFill/>
            <a:miter lim="800000"/>
          </a:ln>
        </p:spPr>
        <p:txBody>
          <a:bodyPr>
            <a:spAutoFit/>
          </a:bodyPr>
          <a:lstStyle/>
          <a:p>
            <a:pPr>
              <a:lnSpc>
                <a:spcPct val="190000"/>
              </a:lnSpc>
            </a:pPr>
            <a:r>
              <a:rPr lang="zh-CN" altLang="en-US" sz="3600" b="1">
                <a:solidFill>
                  <a:srgbClr val="008000"/>
                </a:solidFill>
              </a:rPr>
              <a:t>（美国 ）欧</a:t>
            </a:r>
            <a:r>
              <a:rPr lang="en-US" altLang="zh-CN" sz="3600" b="1">
                <a:solidFill>
                  <a:srgbClr val="008000"/>
                </a:solidFill>
              </a:rPr>
              <a:t>·</a:t>
            </a:r>
            <a:r>
              <a:rPr lang="zh-CN" altLang="en-US" sz="3600" b="1">
                <a:solidFill>
                  <a:srgbClr val="008000"/>
                </a:solidFill>
              </a:rPr>
              <a:t>亨利</a:t>
            </a:r>
            <a:endParaRPr lang="zh-CN" altLang="en-US" sz="3600" b="1">
              <a:solidFill>
                <a:srgbClr val="008000"/>
              </a:solidFill>
            </a:endParaRPr>
          </a:p>
          <a:p>
            <a:pPr>
              <a:lnSpc>
                <a:spcPct val="190000"/>
              </a:lnSpc>
            </a:pPr>
            <a:r>
              <a:rPr lang="zh-CN" altLang="en-US" sz="3600" b="1">
                <a:solidFill>
                  <a:srgbClr val="008000"/>
                </a:solidFill>
              </a:rPr>
              <a:t>（法国）莫泊桑   </a:t>
            </a:r>
            <a:r>
              <a:rPr lang="en-US" altLang="zh-CN" sz="3600" b="1">
                <a:solidFill>
                  <a:srgbClr val="008000"/>
                </a:solidFill>
              </a:rPr>
              <a:t>《</a:t>
            </a:r>
            <a:r>
              <a:rPr lang="zh-CN" altLang="en-US" sz="3600" b="1">
                <a:solidFill>
                  <a:srgbClr val="008000"/>
                </a:solidFill>
              </a:rPr>
              <a:t>项链</a:t>
            </a:r>
            <a:r>
              <a:rPr lang="en-US" altLang="zh-CN" sz="3600" b="1">
                <a:solidFill>
                  <a:srgbClr val="008000"/>
                </a:solidFill>
              </a:rPr>
              <a:t>》 《</a:t>
            </a:r>
            <a:r>
              <a:rPr lang="zh-CN" altLang="en-US" sz="3600" b="1">
                <a:solidFill>
                  <a:srgbClr val="008000"/>
                </a:solidFill>
              </a:rPr>
              <a:t>羊脂球</a:t>
            </a:r>
            <a:r>
              <a:rPr lang="en-US" altLang="zh-CN" sz="3600" b="1">
                <a:solidFill>
                  <a:srgbClr val="008000"/>
                </a:solidFill>
              </a:rPr>
              <a:t>》</a:t>
            </a:r>
            <a:endParaRPr lang="zh-CN" altLang="en-US" sz="3600" b="1">
              <a:solidFill>
                <a:srgbClr val="008000"/>
              </a:solidFill>
            </a:endParaRPr>
          </a:p>
          <a:p>
            <a:pPr>
              <a:lnSpc>
                <a:spcPct val="190000"/>
              </a:lnSpc>
            </a:pPr>
            <a:r>
              <a:rPr lang="zh-CN" altLang="en-US" sz="3600" b="1">
                <a:solidFill>
                  <a:srgbClr val="008000"/>
                </a:solidFill>
              </a:rPr>
              <a:t>（俄国）契诃夫    </a:t>
            </a:r>
            <a:r>
              <a:rPr lang="en-US" altLang="zh-CN" sz="3600" b="1">
                <a:solidFill>
                  <a:srgbClr val="008000"/>
                </a:solidFill>
              </a:rPr>
              <a:t>《</a:t>
            </a:r>
            <a:r>
              <a:rPr lang="zh-CN" altLang="en-US" sz="3600" b="1">
                <a:solidFill>
                  <a:srgbClr val="008000"/>
                </a:solidFill>
              </a:rPr>
              <a:t>变色龙</a:t>
            </a:r>
            <a:r>
              <a:rPr lang="en-US" altLang="zh-CN" sz="3600" b="1">
                <a:solidFill>
                  <a:srgbClr val="008000"/>
                </a:solidFill>
              </a:rPr>
              <a:t>》《</a:t>
            </a:r>
            <a:r>
              <a:rPr lang="zh-CN" altLang="en-US" sz="3600" b="1">
                <a:solidFill>
                  <a:srgbClr val="008000"/>
                </a:solidFill>
              </a:rPr>
              <a:t>套中人</a:t>
            </a:r>
            <a:r>
              <a:rPr lang="en-US" altLang="zh-CN" sz="3600">
                <a:solidFill>
                  <a:srgbClr val="5E2D37"/>
                </a:solidFill>
                <a:latin typeface="华文新魏" pitchFamily="2" charset="-122"/>
                <a:ea typeface="华文新魏" pitchFamily="2" charset="-122"/>
              </a:rPr>
              <a:t>》</a:t>
            </a:r>
            <a:endParaRPr lang="zh-CN" altLang="en-US" sz="3600" b="1">
              <a:solidFill>
                <a:srgbClr val="5E2D37"/>
              </a:solidFill>
            </a:endParaRPr>
          </a:p>
          <a:p>
            <a:endParaRPr lang="zh-CN" altLang="en-US"/>
          </a:p>
        </p:txBody>
      </p:sp>
      <p:sp>
        <p:nvSpPr>
          <p:cNvPr id="22543" name="Text Box 13"/>
          <p:cNvSpPr txBox="1">
            <a:spLocks noChangeArrowheads="1"/>
          </p:cNvSpPr>
          <p:nvPr/>
        </p:nvSpPr>
        <p:spPr bwMode="auto">
          <a:xfrm>
            <a:off x="4211638" y="1773238"/>
            <a:ext cx="3429000" cy="2030412"/>
          </a:xfrm>
          <a:prstGeom prst="rect">
            <a:avLst/>
          </a:prstGeom>
          <a:noFill/>
          <a:ln w="9525">
            <a:noFill/>
            <a:miter lim="800000"/>
          </a:ln>
        </p:spPr>
        <p:txBody>
          <a:bodyPr>
            <a:spAutoFit/>
          </a:bodyPr>
          <a:lstStyle/>
          <a:p>
            <a:pPr>
              <a:spcBef>
                <a:spcPct val="50000"/>
              </a:spcBef>
            </a:pPr>
            <a:r>
              <a:rPr lang="en-US" altLang="zh-CN" sz="3600" b="1">
                <a:solidFill>
                  <a:srgbClr val="008000"/>
                </a:solidFill>
              </a:rPr>
              <a:t>《</a:t>
            </a:r>
            <a:r>
              <a:rPr lang="zh-CN" altLang="en-US" sz="3600" b="1">
                <a:solidFill>
                  <a:srgbClr val="008000"/>
                </a:solidFill>
              </a:rPr>
              <a:t>麦琪的礼物</a:t>
            </a:r>
            <a:r>
              <a:rPr lang="en-US" altLang="zh-CN" sz="3600" b="1">
                <a:solidFill>
                  <a:srgbClr val="008000"/>
                </a:solidFill>
              </a:rPr>
              <a:t>》 《</a:t>
            </a:r>
            <a:r>
              <a:rPr lang="zh-CN" altLang="en-US" sz="3600" b="1">
                <a:solidFill>
                  <a:srgbClr val="008000"/>
                </a:solidFill>
              </a:rPr>
              <a:t>警察与赞美诗</a:t>
            </a:r>
            <a:r>
              <a:rPr lang="en-US" altLang="zh-CN" sz="3600" b="1">
                <a:solidFill>
                  <a:srgbClr val="008000"/>
                </a:solidFill>
              </a:rPr>
              <a:t>》</a:t>
            </a:r>
            <a:endParaRPr lang="en-US" altLang="zh-CN" sz="3600" b="1">
              <a:solidFill>
                <a:srgbClr val="008000"/>
              </a:solidFill>
            </a:endParaRPr>
          </a:p>
          <a:p>
            <a:pPr>
              <a:spcBef>
                <a:spcPct val="50000"/>
              </a:spcBef>
            </a:pPr>
            <a:r>
              <a:rPr lang="en-US" altLang="zh-CN" sz="3600" b="1">
                <a:solidFill>
                  <a:srgbClr val="008000"/>
                </a:solidFill>
              </a:rPr>
              <a:t> </a:t>
            </a:r>
            <a:endParaRPr lang="en-US" altLang="zh-CN" sz="3600" b="1">
              <a:solidFill>
                <a:srgbClr val="008000"/>
              </a:solidFill>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22543"/>
                                        </p:tgtEl>
                                        <p:attrNameLst>
                                          <p:attrName>style.visibility</p:attrName>
                                        </p:attrNameLst>
                                      </p:cBhvr>
                                      <p:to>
                                        <p:strVal val="visible"/>
                                      </p:to>
                                    </p:set>
                                    <p:animEffect transition="in" filter="box(in)">
                                      <p:cBhvr>
                                        <p:cTn id="7" dur="500"/>
                                        <p:tgtEl>
                                          <p:spTgt spid="225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43"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矩形 1"/>
          <p:cNvSpPr>
            <a:spLocks noChangeArrowheads="1"/>
          </p:cNvSpPr>
          <p:nvPr/>
        </p:nvSpPr>
        <p:spPr bwMode="auto">
          <a:xfrm>
            <a:off x="323850" y="404813"/>
            <a:ext cx="8429625" cy="3416300"/>
          </a:xfrm>
          <a:prstGeom prst="rect">
            <a:avLst/>
          </a:prstGeom>
          <a:noFill/>
          <a:ln w="9525">
            <a:noFill/>
            <a:miter lim="800000"/>
          </a:ln>
        </p:spPr>
        <p:txBody>
          <a:bodyPr>
            <a:spAutoFit/>
          </a:bodyPr>
          <a:lstStyle/>
          <a:p>
            <a:r>
              <a:rPr lang="zh-CN" altLang="en-US" sz="3600" b="1">
                <a:solidFill>
                  <a:srgbClr val="FF0000"/>
                </a:solidFill>
                <a:latin typeface="Verdana" panose="020B0604030504040204" pitchFamily="34" charset="0"/>
                <a:ea typeface="楷体_GB2312" pitchFamily="1" charset="-122"/>
              </a:rPr>
              <a:t>    </a:t>
            </a:r>
            <a:r>
              <a:rPr lang="zh-CN" altLang="en-US" sz="3600" b="1">
                <a:solidFill>
                  <a:srgbClr val="0000FF"/>
                </a:solidFill>
                <a:latin typeface="楷体_GB2312" pitchFamily="1" charset="-122"/>
                <a:ea typeface="楷体_GB2312" pitchFamily="1" charset="-122"/>
              </a:rPr>
              <a:t>小说是四大文学样式（</a:t>
            </a:r>
            <a:r>
              <a:rPr lang="zh-CN" altLang="en-US" sz="3600" b="1">
                <a:solidFill>
                  <a:srgbClr val="FF0000"/>
                </a:solidFill>
                <a:latin typeface="楷体_GB2312" pitchFamily="1" charset="-122"/>
                <a:ea typeface="楷体_GB2312" pitchFamily="1" charset="-122"/>
              </a:rPr>
              <a:t>散文、小说、诗歌、戏剧</a:t>
            </a:r>
            <a:r>
              <a:rPr lang="zh-CN" altLang="en-US" sz="3600" b="1">
                <a:solidFill>
                  <a:srgbClr val="0000FF"/>
                </a:solidFill>
                <a:latin typeface="楷体_GB2312" pitchFamily="1" charset="-122"/>
                <a:ea typeface="楷体_GB2312" pitchFamily="1" charset="-122"/>
              </a:rPr>
              <a:t>）之一，以塑造人物形象为中心，通过完整故事情节的叙述和深刻的环境的描写反映社会生活的一种</a:t>
            </a:r>
            <a:r>
              <a:rPr lang="zh-CN" altLang="en-US" sz="3600" b="1">
                <a:solidFill>
                  <a:srgbClr val="0000FF"/>
                </a:solidFill>
                <a:latin typeface="楷体_GB2312" pitchFamily="1" charset="-122"/>
                <a:ea typeface="楷体_GB2312" pitchFamily="1" charset="-122"/>
                <a:hlinkClick r:id="rId1" action="ppaction://hlinkfile"/>
              </a:rPr>
              <a:t>文学体裁</a:t>
            </a:r>
            <a:r>
              <a:rPr lang="zh-CN" altLang="en-US" sz="3600" b="1">
                <a:solidFill>
                  <a:srgbClr val="0000FF"/>
                </a:solidFill>
                <a:latin typeface="楷体_GB2312" pitchFamily="1" charset="-122"/>
                <a:ea typeface="楷体_GB2312" pitchFamily="1" charset="-122"/>
              </a:rPr>
              <a:t>，它是拥有完整布局、发展及主题的</a:t>
            </a:r>
            <a:r>
              <a:rPr lang="zh-CN" altLang="en-US" sz="3600" b="1">
                <a:solidFill>
                  <a:srgbClr val="0000FF"/>
                </a:solidFill>
                <a:latin typeface="楷体_GB2312" pitchFamily="1" charset="-122"/>
                <a:ea typeface="楷体_GB2312" pitchFamily="1" charset="-122"/>
                <a:hlinkClick r:id="rId2" action="ppaction://hlinkfile"/>
              </a:rPr>
              <a:t>文学作品</a:t>
            </a:r>
            <a:r>
              <a:rPr lang="zh-CN" altLang="en-US" sz="3600" b="1">
                <a:solidFill>
                  <a:srgbClr val="0000FF"/>
                </a:solidFill>
                <a:latin typeface="楷体_GB2312" pitchFamily="1" charset="-122"/>
                <a:ea typeface="楷体_GB2312" pitchFamily="1" charset="-122"/>
              </a:rPr>
              <a:t>。</a:t>
            </a:r>
            <a:endParaRPr lang="zh-CN" altLang="en-US" sz="3600" b="1">
              <a:solidFill>
                <a:srgbClr val="0000FF"/>
              </a:solidFill>
              <a:latin typeface="楷体_GB2312" pitchFamily="1" charset="-122"/>
              <a:ea typeface="楷体_GB2312" pitchFamily="1" charset="-122"/>
            </a:endParaRPr>
          </a:p>
        </p:txBody>
      </p:sp>
      <p:pic>
        <p:nvPicPr>
          <p:cNvPr id="31747" name="Picture 4" descr="http://t3.baidu.com/it/u=1814300182,3234492464&amp;fm=24&amp;gp=0.jpg"/>
          <p:cNvPicPr>
            <a:picLocks noChangeAspect="1" noChangeArrowheads="1"/>
          </p:cNvPicPr>
          <p:nvPr/>
        </p:nvPicPr>
        <p:blipFill>
          <a:blip r:embed="rId3" cstate="print"/>
          <a:srcRect/>
          <a:stretch>
            <a:fillRect/>
          </a:stretch>
        </p:blipFill>
        <p:spPr bwMode="auto">
          <a:xfrm>
            <a:off x="0" y="4073525"/>
            <a:ext cx="9180513" cy="2813050"/>
          </a:xfrm>
          <a:prstGeom prst="rect">
            <a:avLst/>
          </a:prstGeom>
          <a:noFill/>
          <a:ln w="9525">
            <a:noFill/>
            <a:miter lim="800000"/>
            <a:headEnd/>
            <a:tailEnd/>
          </a:ln>
        </p:spPr>
      </p:pic>
    </p:spTree>
    <p:custDataLst>
      <p:tags r:id="rId4"/>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2770" name="Text Box 2"/>
          <p:cNvSpPr txBox="1">
            <a:spLocks noChangeArrowheads="1"/>
          </p:cNvSpPr>
          <p:nvPr/>
        </p:nvSpPr>
        <p:spPr bwMode="auto">
          <a:xfrm>
            <a:off x="250825" y="3860800"/>
            <a:ext cx="8604250" cy="641350"/>
          </a:xfrm>
          <a:prstGeom prst="rect">
            <a:avLst/>
          </a:prstGeom>
          <a:noFill/>
          <a:ln w="9525">
            <a:noFill/>
            <a:miter lim="800000"/>
          </a:ln>
        </p:spPr>
        <p:txBody>
          <a:bodyPr>
            <a:spAutoFit/>
          </a:bodyPr>
          <a:lstStyle/>
          <a:p>
            <a:r>
              <a:rPr lang="zh-CN" altLang="en-US" sz="3600" b="1">
                <a:solidFill>
                  <a:srgbClr val="FF0000"/>
                </a:solidFill>
                <a:latin typeface="Verdana" panose="020B0604030504040204" pitchFamily="34" charset="0"/>
                <a:ea typeface="楷体_GB2312" pitchFamily="1" charset="-122"/>
              </a:rPr>
              <a:t>小说有三个要素：</a:t>
            </a:r>
            <a:endParaRPr lang="zh-CN" altLang="en-US" b="1">
              <a:ea typeface="楷体_GB2312" pitchFamily="1" charset="-122"/>
            </a:endParaRPr>
          </a:p>
        </p:txBody>
      </p:sp>
      <p:sp>
        <p:nvSpPr>
          <p:cNvPr id="32771" name="Text Box 3"/>
          <p:cNvSpPr txBox="1">
            <a:spLocks noChangeArrowheads="1"/>
          </p:cNvSpPr>
          <p:nvPr/>
        </p:nvSpPr>
        <p:spPr bwMode="auto">
          <a:xfrm>
            <a:off x="323850" y="1989138"/>
            <a:ext cx="8604250" cy="1739900"/>
          </a:xfrm>
          <a:prstGeom prst="rect">
            <a:avLst/>
          </a:prstGeom>
          <a:noFill/>
          <a:ln w="9525">
            <a:noFill/>
            <a:miter lim="800000"/>
          </a:ln>
        </p:spPr>
        <p:txBody>
          <a:bodyPr>
            <a:spAutoFit/>
          </a:bodyPr>
          <a:lstStyle/>
          <a:p>
            <a:r>
              <a:rPr lang="zh-CN" altLang="en-US" sz="3600" b="1">
                <a:solidFill>
                  <a:srgbClr val="FF0000"/>
                </a:solidFill>
                <a:latin typeface="Verdana" panose="020B0604030504040204" pitchFamily="34" charset="0"/>
                <a:ea typeface="楷体_GB2312" pitchFamily="1" charset="-122"/>
              </a:rPr>
              <a:t>小说</a:t>
            </a:r>
            <a:r>
              <a:rPr lang="zh-CN" altLang="en-US" sz="3600" b="1">
                <a:latin typeface="Verdana" panose="020B0604030504040204" pitchFamily="34" charset="0"/>
                <a:ea typeface="楷体_GB2312" pitchFamily="1" charset="-122"/>
              </a:rPr>
              <a:t>是以刻画人物为中心，通过完整的故事情节和具体的环境描写来反映社会生活的一种文学体裁。</a:t>
            </a:r>
            <a:endParaRPr lang="zh-CN" altLang="en-US" sz="3600" b="1">
              <a:latin typeface="Verdana" panose="020B0604030504040204" pitchFamily="34" charset="0"/>
              <a:ea typeface="楷体_GB2312" pitchFamily="1" charset="-122"/>
            </a:endParaRPr>
          </a:p>
        </p:txBody>
      </p:sp>
      <p:sp>
        <p:nvSpPr>
          <p:cNvPr id="32772" name="Line 5"/>
          <p:cNvSpPr>
            <a:spLocks noChangeShapeType="1"/>
          </p:cNvSpPr>
          <p:nvPr/>
        </p:nvSpPr>
        <p:spPr bwMode="auto">
          <a:xfrm>
            <a:off x="3995738" y="4437063"/>
            <a:ext cx="1008062" cy="0"/>
          </a:xfrm>
          <a:prstGeom prst="line">
            <a:avLst/>
          </a:prstGeom>
          <a:noFill/>
          <a:ln w="38100">
            <a:solidFill>
              <a:srgbClr val="FF0000"/>
            </a:solidFill>
            <a:round/>
          </a:ln>
        </p:spPr>
        <p:txBody>
          <a:bodyPr/>
          <a:lstStyle/>
          <a:p>
            <a:endParaRPr lang="zh-CN" altLang="en-US"/>
          </a:p>
        </p:txBody>
      </p:sp>
      <p:sp>
        <p:nvSpPr>
          <p:cNvPr id="32773" name="Line 6"/>
          <p:cNvSpPr>
            <a:spLocks noChangeShapeType="1"/>
          </p:cNvSpPr>
          <p:nvPr/>
        </p:nvSpPr>
        <p:spPr bwMode="auto">
          <a:xfrm>
            <a:off x="5435600" y="4437063"/>
            <a:ext cx="1657350" cy="0"/>
          </a:xfrm>
          <a:prstGeom prst="line">
            <a:avLst/>
          </a:prstGeom>
          <a:noFill/>
          <a:ln w="38100">
            <a:solidFill>
              <a:srgbClr val="FF0000"/>
            </a:solidFill>
            <a:round/>
          </a:ln>
        </p:spPr>
        <p:txBody>
          <a:bodyPr/>
          <a:lstStyle/>
          <a:p>
            <a:endParaRPr lang="zh-CN" altLang="en-US"/>
          </a:p>
        </p:txBody>
      </p:sp>
      <p:sp>
        <p:nvSpPr>
          <p:cNvPr id="32774" name="Line 7"/>
          <p:cNvSpPr>
            <a:spLocks noChangeShapeType="1"/>
          </p:cNvSpPr>
          <p:nvPr/>
        </p:nvSpPr>
        <p:spPr bwMode="auto">
          <a:xfrm>
            <a:off x="7667625" y="4437063"/>
            <a:ext cx="1008063" cy="0"/>
          </a:xfrm>
          <a:prstGeom prst="line">
            <a:avLst/>
          </a:prstGeom>
          <a:noFill/>
          <a:ln w="38100">
            <a:solidFill>
              <a:srgbClr val="FF0000"/>
            </a:solidFill>
            <a:round/>
          </a:ln>
        </p:spPr>
        <p:txBody>
          <a:bodyPr/>
          <a:lstStyle/>
          <a:p>
            <a:endParaRPr lang="zh-CN" altLang="en-US"/>
          </a:p>
        </p:txBody>
      </p:sp>
      <p:sp>
        <p:nvSpPr>
          <p:cNvPr id="32775" name="WordArt 10"/>
          <p:cNvSpPr>
            <a:spLocks noChangeArrowheads="1" noChangeShapeType="1" noTextEdit="1"/>
          </p:cNvSpPr>
          <p:nvPr/>
        </p:nvSpPr>
        <p:spPr bwMode="auto">
          <a:xfrm>
            <a:off x="2571750" y="692150"/>
            <a:ext cx="3643313" cy="936625"/>
          </a:xfrm>
          <a:prstGeom prst="rect">
            <a:avLst/>
          </a:prstGeom>
        </p:spPr>
        <p:txBody>
          <a:bodyPr wrap="none" fromWordArt="1">
            <a:prstTxWarp prst="textPlain">
              <a:avLst>
                <a:gd name="adj" fmla="val 50000"/>
              </a:avLst>
            </a:prstTxWarp>
          </a:bodyPr>
          <a:lstStyle/>
          <a:p>
            <a:pPr algn="ctr"/>
            <a:r>
              <a:rPr lang="zh-CN" altLang="en-US" sz="3600" kern="10">
                <a:ln w="19050">
                  <a:solidFill>
                    <a:srgbClr val="99CCFF"/>
                  </a:solidFill>
                  <a:round/>
                </a:ln>
                <a:solidFill>
                  <a:srgbClr val="0066CC"/>
                </a:solidFill>
                <a:effectLst>
                  <a:outerShdw dist="35921" dir="2700000" algn="ctr" rotWithShape="0">
                    <a:srgbClr val="990000"/>
                  </a:outerShdw>
                </a:effectLst>
                <a:latin typeface="宋体" panose="02010600030101010101" pitchFamily="2" charset="-122"/>
                <a:ea typeface="宋体" panose="02010600030101010101" pitchFamily="2" charset="-122"/>
              </a:rPr>
              <a:t>记一记</a:t>
            </a:r>
            <a:endParaRPr lang="zh-CN" altLang="en-US" sz="3600" kern="10">
              <a:ln w="19050">
                <a:solidFill>
                  <a:srgbClr val="99CCFF"/>
                </a:solidFill>
                <a:round/>
              </a:ln>
              <a:solidFill>
                <a:srgbClr val="0066CC"/>
              </a:solidFill>
              <a:effectLst>
                <a:outerShdw dist="35921" dir="2700000" algn="ctr" rotWithShape="0">
                  <a:srgbClr val="990000"/>
                </a:outerShdw>
              </a:effectLst>
              <a:latin typeface="宋体" panose="02010600030101010101" pitchFamily="2" charset="-122"/>
              <a:ea typeface="宋体" panose="02010600030101010101" pitchFamily="2" charset="-122"/>
            </a:endParaRPr>
          </a:p>
        </p:txBody>
      </p:sp>
      <p:pic>
        <p:nvPicPr>
          <p:cNvPr id="32776" name="Picture 9" descr="http://t1.baidu.com/it/u=4053203225,3534664755&amp;fm=24&amp;gp=0.jpg"/>
          <p:cNvPicPr>
            <a:picLocks noChangeAspect="1" noChangeArrowheads="1"/>
          </p:cNvPicPr>
          <p:nvPr/>
        </p:nvPicPr>
        <p:blipFill>
          <a:blip r:embed="rId1" cstate="print"/>
          <a:srcRect/>
          <a:stretch>
            <a:fillRect/>
          </a:stretch>
        </p:blipFill>
        <p:spPr bwMode="auto">
          <a:xfrm>
            <a:off x="34925" y="5072063"/>
            <a:ext cx="9109075" cy="1785937"/>
          </a:xfrm>
          <a:prstGeom prst="rect">
            <a:avLst/>
          </a:prstGeom>
          <a:noFill/>
          <a:ln w="9525">
            <a:noFill/>
            <a:miter lim="800000"/>
            <a:headEnd/>
            <a:tailEnd/>
          </a:ln>
        </p:spPr>
      </p:pic>
    </p:spTree>
    <p:custDataLst>
      <p:tags r:id="rId2"/>
    </p:custDataLst>
  </p:cSld>
  <p:clrMapOvr>
    <a:masterClrMapping/>
  </p:clrMapOvr>
  <p:transition>
    <p:comb/>
  </p:transition>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95" name="Rectangle 15"/>
          <p:cNvSpPr>
            <a:spLocks noGrp="1" noChangeArrowheads="1"/>
          </p:cNvSpPr>
          <p:nvPr>
            <p:ph type="title" idx="4294967295"/>
          </p:nvPr>
        </p:nvSpPr>
        <p:spPr/>
        <p:txBody>
          <a:bodyPr/>
          <a:lstStyle/>
          <a:p>
            <a:endParaRPr lang="zh-CN" altLang="zh-CN" smtClean="0"/>
          </a:p>
        </p:txBody>
      </p:sp>
      <p:pic>
        <p:nvPicPr>
          <p:cNvPr id="1036" name="Picture 4" descr="云上的"/>
          <p:cNvPicPr>
            <a:picLocks noChangeAspect="1" noChangeArrowheads="1"/>
          </p:cNvPicPr>
          <p:nvPr/>
        </p:nvPicPr>
        <p:blipFill>
          <a:blip r:embed="rId1" cstate="print"/>
          <a:srcRect/>
          <a:stretch>
            <a:fillRect/>
          </a:stretch>
        </p:blipFill>
        <p:spPr bwMode="auto">
          <a:xfrm>
            <a:off x="0" y="0"/>
            <a:ext cx="9144000" cy="6858000"/>
          </a:xfrm>
          <a:prstGeom prst="rect">
            <a:avLst/>
          </a:prstGeom>
          <a:noFill/>
          <a:ln w="9525">
            <a:noFill/>
            <a:miter lim="800000"/>
            <a:headEnd/>
            <a:tailEnd/>
          </a:ln>
        </p:spPr>
      </p:pic>
      <p:pic>
        <p:nvPicPr>
          <p:cNvPr id="1037" name="Picture 5" descr="云上的"/>
          <p:cNvPicPr>
            <a:picLocks noChangeAspect="1" noChangeArrowheads="1"/>
          </p:cNvPicPr>
          <p:nvPr/>
        </p:nvPicPr>
        <p:blipFill>
          <a:blip r:embed="rId1" cstate="print"/>
          <a:srcRect/>
          <a:stretch>
            <a:fillRect/>
          </a:stretch>
        </p:blipFill>
        <p:spPr bwMode="auto">
          <a:xfrm>
            <a:off x="0" y="0"/>
            <a:ext cx="9144000" cy="6858000"/>
          </a:xfrm>
          <a:prstGeom prst="rect">
            <a:avLst/>
          </a:prstGeom>
          <a:noFill/>
          <a:ln w="9525">
            <a:noFill/>
            <a:miter lim="800000"/>
            <a:headEnd/>
            <a:tailEnd/>
          </a:ln>
        </p:spPr>
      </p:pic>
      <p:sp>
        <p:nvSpPr>
          <p:cNvPr id="20497" name="AutoShape 17" descr="羊皮纸"/>
          <p:cNvSpPr>
            <a:spLocks noChangeArrowheads="1"/>
          </p:cNvSpPr>
          <p:nvPr/>
        </p:nvSpPr>
        <p:spPr bwMode="auto">
          <a:xfrm>
            <a:off x="1981200" y="3124200"/>
            <a:ext cx="1828800" cy="1447800"/>
          </a:xfrm>
          <a:prstGeom prst="wedgeEllipseCallout">
            <a:avLst>
              <a:gd name="adj1" fmla="val 9551"/>
              <a:gd name="adj2" fmla="val -64472"/>
            </a:avLst>
          </a:prstGeom>
          <a:blipFill dpi="0" rotWithShape="1">
            <a:blip r:embed="rId2" cstate="print"/>
            <a:srcRect/>
            <a:tile tx="0" ty="0" sx="100000" sy="100000" flip="none" algn="tl"/>
          </a:blipFill>
          <a:ln w="9525">
            <a:solidFill>
              <a:schemeClr val="tx1"/>
            </a:solidFill>
            <a:miter lim="800000"/>
          </a:ln>
        </p:spPr>
        <p:txBody>
          <a:bodyPr/>
          <a:lstStyle/>
          <a:p>
            <a:pPr>
              <a:spcBef>
                <a:spcPct val="50000"/>
              </a:spcBef>
            </a:pPr>
            <a:r>
              <a:rPr lang="zh-CN" altLang="en-US" sz="2000" b="1">
                <a:solidFill>
                  <a:srgbClr val="0000FF"/>
                </a:solidFill>
              </a:rPr>
              <a:t>主要人物</a:t>
            </a:r>
            <a:endParaRPr lang="zh-CN" altLang="en-US" sz="2000" b="1">
              <a:solidFill>
                <a:srgbClr val="0000FF"/>
              </a:solidFill>
            </a:endParaRPr>
          </a:p>
          <a:p>
            <a:pPr>
              <a:spcBef>
                <a:spcPct val="50000"/>
              </a:spcBef>
            </a:pPr>
            <a:r>
              <a:rPr lang="zh-CN" altLang="en-US" sz="2000" b="1">
                <a:solidFill>
                  <a:srgbClr val="0000FF"/>
                </a:solidFill>
              </a:rPr>
              <a:t>次要人物</a:t>
            </a:r>
            <a:endParaRPr lang="zh-CN" altLang="en-US" sz="2000" b="1">
              <a:solidFill>
                <a:srgbClr val="0000FF"/>
              </a:solidFill>
            </a:endParaRPr>
          </a:p>
          <a:p>
            <a:pPr algn="ctr"/>
            <a:endParaRPr lang="en-US" altLang="zh-CN">
              <a:solidFill>
                <a:srgbClr val="0000FF"/>
              </a:solidFill>
            </a:endParaRPr>
          </a:p>
        </p:txBody>
      </p:sp>
      <p:sp>
        <p:nvSpPr>
          <p:cNvPr id="20498" name="AutoShape 18"/>
          <p:cNvSpPr/>
          <p:nvPr/>
        </p:nvSpPr>
        <p:spPr bwMode="auto">
          <a:xfrm>
            <a:off x="4643438" y="3213100"/>
            <a:ext cx="1262062" cy="3240088"/>
          </a:xfrm>
          <a:prstGeom prst="accentBorderCallout2">
            <a:avLst>
              <a:gd name="adj1" fmla="val 3528"/>
              <a:gd name="adj2" fmla="val -6037"/>
              <a:gd name="adj3" fmla="val 3528"/>
              <a:gd name="adj4" fmla="val -6037"/>
              <a:gd name="adj5" fmla="val -10532"/>
              <a:gd name="adj6" fmla="val -6037"/>
            </a:avLst>
          </a:prstGeom>
          <a:gradFill rotWithShape="1">
            <a:gsLst>
              <a:gs pos="0">
                <a:srgbClr val="99FF66"/>
              </a:gs>
              <a:gs pos="100000">
                <a:schemeClr val="bg1"/>
              </a:gs>
            </a:gsLst>
            <a:lin ang="5400000" scaled="1"/>
          </a:gradFill>
          <a:ln w="9525">
            <a:solidFill>
              <a:schemeClr val="tx1"/>
            </a:solidFill>
            <a:miter lim="800000"/>
          </a:ln>
        </p:spPr>
        <p:txBody>
          <a:bodyPr/>
          <a:lstStyle/>
          <a:p>
            <a:pPr>
              <a:spcBef>
                <a:spcPct val="50000"/>
              </a:spcBef>
            </a:pPr>
            <a:r>
              <a:rPr lang="zh-CN" altLang="en-US" sz="2400" b="1">
                <a:solidFill>
                  <a:srgbClr val="FF00FF"/>
                </a:solidFill>
              </a:rPr>
              <a:t>序幕</a:t>
            </a:r>
            <a:endParaRPr lang="zh-CN" altLang="en-US" sz="2400" b="1">
              <a:solidFill>
                <a:srgbClr val="FF00FF"/>
              </a:solidFill>
            </a:endParaRPr>
          </a:p>
          <a:p>
            <a:pPr>
              <a:spcBef>
                <a:spcPct val="50000"/>
              </a:spcBef>
            </a:pPr>
            <a:r>
              <a:rPr lang="zh-CN" altLang="en-US" sz="2400" b="1">
                <a:solidFill>
                  <a:srgbClr val="FF00FF"/>
                </a:solidFill>
              </a:rPr>
              <a:t>开端</a:t>
            </a:r>
            <a:endParaRPr lang="zh-CN" altLang="en-US" sz="2400" b="1">
              <a:solidFill>
                <a:srgbClr val="FF00FF"/>
              </a:solidFill>
            </a:endParaRPr>
          </a:p>
          <a:p>
            <a:pPr>
              <a:spcBef>
                <a:spcPct val="50000"/>
              </a:spcBef>
            </a:pPr>
            <a:r>
              <a:rPr lang="zh-CN" altLang="en-US" sz="2400" b="1">
                <a:solidFill>
                  <a:srgbClr val="FF00FF"/>
                </a:solidFill>
              </a:rPr>
              <a:t>发展</a:t>
            </a:r>
            <a:endParaRPr lang="zh-CN" altLang="en-US" sz="2400" b="1">
              <a:solidFill>
                <a:srgbClr val="FF00FF"/>
              </a:solidFill>
            </a:endParaRPr>
          </a:p>
          <a:p>
            <a:pPr>
              <a:spcBef>
                <a:spcPct val="50000"/>
              </a:spcBef>
            </a:pPr>
            <a:r>
              <a:rPr lang="zh-CN" altLang="en-US" sz="2400" b="1">
                <a:solidFill>
                  <a:srgbClr val="FF00FF"/>
                </a:solidFill>
              </a:rPr>
              <a:t>高潮</a:t>
            </a:r>
            <a:endParaRPr lang="zh-CN" altLang="en-US" sz="2400" b="1">
              <a:solidFill>
                <a:srgbClr val="FF00FF"/>
              </a:solidFill>
            </a:endParaRPr>
          </a:p>
          <a:p>
            <a:pPr>
              <a:spcBef>
                <a:spcPct val="50000"/>
              </a:spcBef>
            </a:pPr>
            <a:r>
              <a:rPr lang="zh-CN" altLang="en-US" sz="2400" b="1">
                <a:solidFill>
                  <a:srgbClr val="FF00FF"/>
                </a:solidFill>
              </a:rPr>
              <a:t>结局</a:t>
            </a:r>
            <a:endParaRPr lang="zh-CN" altLang="en-US" sz="2400" b="1">
              <a:solidFill>
                <a:srgbClr val="FF00FF"/>
              </a:solidFill>
            </a:endParaRPr>
          </a:p>
          <a:p>
            <a:pPr>
              <a:spcBef>
                <a:spcPct val="50000"/>
              </a:spcBef>
            </a:pPr>
            <a:r>
              <a:rPr lang="zh-CN" altLang="en-US" sz="2400" b="1">
                <a:solidFill>
                  <a:srgbClr val="FF00FF"/>
                </a:solidFill>
              </a:rPr>
              <a:t>尾声</a:t>
            </a:r>
            <a:endParaRPr lang="zh-CN" altLang="en-US" sz="2400" b="1">
              <a:solidFill>
                <a:srgbClr val="FF00FF"/>
              </a:solidFill>
            </a:endParaRPr>
          </a:p>
          <a:p>
            <a:pPr algn="ctr"/>
            <a:endParaRPr lang="en-US" altLang="zh-CN" sz="2400">
              <a:solidFill>
                <a:srgbClr val="FF00FF"/>
              </a:solidFill>
            </a:endParaRPr>
          </a:p>
        </p:txBody>
      </p:sp>
      <p:sp>
        <p:nvSpPr>
          <p:cNvPr id="68629" name="Rectangle 21"/>
          <p:cNvSpPr>
            <a:spLocks noChangeArrowheads="1"/>
          </p:cNvSpPr>
          <p:nvPr/>
        </p:nvSpPr>
        <p:spPr bwMode="auto">
          <a:xfrm>
            <a:off x="682625" y="4652963"/>
            <a:ext cx="3025775" cy="2079625"/>
          </a:xfrm>
          <a:prstGeom prst="rect">
            <a:avLst/>
          </a:prstGeom>
          <a:solidFill>
            <a:srgbClr val="FFFF99"/>
          </a:solidFill>
          <a:ln w="38100">
            <a:solidFill>
              <a:srgbClr val="FF00FF"/>
            </a:solidFill>
            <a:miter lim="800000"/>
          </a:ln>
        </p:spPr>
        <p:txBody>
          <a:bodyPr lIns="90000" tIns="46800" rIns="90000" bIns="46800">
            <a:spAutoFit/>
          </a:bodyPr>
          <a:lstStyle/>
          <a:p>
            <a:r>
              <a:rPr kumimoji="1" lang="zh-CN" altLang="en-US" sz="3200" b="1">
                <a:solidFill>
                  <a:srgbClr val="FF0000"/>
                </a:solidFill>
              </a:rPr>
              <a:t>外貌、神态、语言、动作、心理活动描写及侧面描写等</a:t>
            </a:r>
            <a:endParaRPr kumimoji="1" lang="zh-CN" altLang="en-US" sz="3200" b="1">
              <a:solidFill>
                <a:srgbClr val="FF0000"/>
              </a:solidFill>
            </a:endParaRPr>
          </a:p>
        </p:txBody>
      </p:sp>
      <p:sp>
        <p:nvSpPr>
          <p:cNvPr id="1041" name="Line 22"/>
          <p:cNvSpPr>
            <a:spLocks noChangeShapeType="1"/>
          </p:cNvSpPr>
          <p:nvPr/>
        </p:nvSpPr>
        <p:spPr bwMode="auto">
          <a:xfrm>
            <a:off x="1619250" y="4652963"/>
            <a:ext cx="0" cy="0"/>
          </a:xfrm>
          <a:prstGeom prst="line">
            <a:avLst/>
          </a:prstGeom>
          <a:noFill/>
          <a:ln w="38100">
            <a:solidFill>
              <a:srgbClr val="FF00FF"/>
            </a:solidFill>
            <a:round/>
            <a:tailEnd type="triangle" w="med" len="med"/>
          </a:ln>
        </p:spPr>
        <p:txBody>
          <a:bodyPr lIns="90000" tIns="46800" rIns="90000" bIns="46800">
            <a:spAutoFit/>
          </a:bodyPr>
          <a:lstStyle/>
          <a:p>
            <a:endParaRPr lang="zh-CN" altLang="en-US"/>
          </a:p>
        </p:txBody>
      </p:sp>
      <p:sp>
        <p:nvSpPr>
          <p:cNvPr id="68631" name="AutoShape 23"/>
          <p:cNvSpPr>
            <a:spLocks noChangeArrowheads="1"/>
          </p:cNvSpPr>
          <p:nvPr/>
        </p:nvSpPr>
        <p:spPr bwMode="auto">
          <a:xfrm rot="10800000">
            <a:off x="6443663" y="3357563"/>
            <a:ext cx="1366837" cy="1944687"/>
          </a:xfrm>
          <a:prstGeom prst="wedgeRoundRectCallout">
            <a:avLst>
              <a:gd name="adj1" fmla="val -43750"/>
              <a:gd name="adj2" fmla="val 70000"/>
              <a:gd name="adj3" fmla="val 16667"/>
            </a:avLst>
          </a:prstGeom>
          <a:solidFill>
            <a:srgbClr val="FFFF99"/>
          </a:solidFill>
          <a:ln w="38100">
            <a:solidFill>
              <a:srgbClr val="FF00FF"/>
            </a:solidFill>
            <a:miter lim="800000"/>
          </a:ln>
        </p:spPr>
        <p:txBody>
          <a:bodyPr rot="10800000" lIns="90000" tIns="46800" rIns="90000" bIns="46800"/>
          <a:lstStyle/>
          <a:p>
            <a:pPr algn="ctr"/>
            <a:endParaRPr lang="zh-CN" altLang="zh-CN"/>
          </a:p>
        </p:txBody>
      </p:sp>
      <p:sp>
        <p:nvSpPr>
          <p:cNvPr id="68632" name="Text Box 24"/>
          <p:cNvSpPr txBox="1">
            <a:spLocks noChangeArrowheads="1"/>
          </p:cNvSpPr>
          <p:nvPr/>
        </p:nvSpPr>
        <p:spPr bwMode="auto">
          <a:xfrm>
            <a:off x="6659563" y="3644900"/>
            <a:ext cx="911225" cy="1343025"/>
          </a:xfrm>
          <a:prstGeom prst="rect">
            <a:avLst/>
          </a:prstGeom>
          <a:noFill/>
          <a:ln w="38100">
            <a:noFill/>
            <a:miter lim="800000"/>
          </a:ln>
        </p:spPr>
        <p:txBody>
          <a:bodyPr vert="eaVert" lIns="90000" tIns="46800" rIns="90000" bIns="46800">
            <a:spAutoFit/>
          </a:bodyPr>
          <a:lstStyle/>
          <a:p>
            <a:r>
              <a:rPr lang="zh-CN" altLang="en-US" sz="2400" b="1"/>
              <a:t>自然环境</a:t>
            </a:r>
            <a:endParaRPr lang="zh-CN" altLang="en-US" sz="2400" b="1"/>
          </a:p>
          <a:p>
            <a:r>
              <a:rPr lang="zh-CN" altLang="en-US" sz="2400" b="1"/>
              <a:t>社会环境</a:t>
            </a:r>
            <a:endParaRPr lang="zh-CN" altLang="en-US" sz="2400" b="1"/>
          </a:p>
        </p:txBody>
      </p:sp>
      <p:grpSp>
        <p:nvGrpSpPr>
          <p:cNvPr id="1025" name="Organization Chart 6"/>
          <p:cNvGrpSpPr>
            <a:grpSpLocks noChangeAspect="1"/>
          </p:cNvGrpSpPr>
          <p:nvPr/>
        </p:nvGrpSpPr>
        <p:grpSpPr>
          <a:xfrm>
            <a:off x="2209800" y="152400"/>
            <a:ext cx="6096000" cy="2743200"/>
            <a:chOff x="288" y="1017"/>
            <a:chExt cx="2880" cy="720"/>
          </a:xfrm>
        </p:grpSpPr>
        <p:sp>
          <p:nvSpPr>
            <p:cNvPr id="1027" name="AutoShape 7"/>
            <p:cNvSpPr>
              <a:spLocks noChangeAspect="1" noTextEdit="1"/>
            </p:cNvSpPr>
            <p:nvPr/>
          </p:nvSpPr>
          <p:spPr>
            <a:xfrm>
              <a:off x="288" y="1017"/>
              <a:ext cx="2880" cy="720"/>
            </a:xfrm>
            <a:prstGeom prst="rect">
              <a:avLst/>
            </a:prstGeom>
            <a:noFill/>
            <a:ln w="9525">
              <a:noFill/>
            </a:ln>
          </p:spPr>
        </p:sp>
        <p:cxnSp>
          <p:nvCxnSpPr>
            <p:cNvPr id="1028" name="_s1028"/>
            <p:cNvCxnSpPr/>
            <p:nvPr/>
          </p:nvCxnSpPr>
          <p:spPr>
            <a:xfrm rot="-16200000" flipH="1">
              <a:off x="2160" y="873"/>
              <a:ext cx="144" cy="1008"/>
            </a:xfrm>
            <a:prstGeom prst="bentConnector3">
              <a:avLst>
                <a:gd name="adj1" fmla="val 20810"/>
              </a:avLst>
            </a:prstGeom>
            <a:ln w="28575" cap="flat" cmpd="sng">
              <a:solidFill>
                <a:srgbClr val="000000"/>
              </a:solidFill>
              <a:prstDash val="solid"/>
              <a:miter/>
              <a:headEnd type="none" w="med" len="med"/>
              <a:tailEnd type="none" w="med" len="med"/>
            </a:ln>
          </p:spPr>
        </p:cxnSp>
        <p:cxnSp>
          <p:nvCxnSpPr>
            <p:cNvPr id="1029" name="_s1029"/>
            <p:cNvCxnSpPr/>
            <p:nvPr/>
          </p:nvCxnSpPr>
          <p:spPr>
            <a:xfrm rot="16200000">
              <a:off x="1657" y="1376"/>
              <a:ext cx="144" cy="1"/>
            </a:xfrm>
            <a:prstGeom prst="straightConnector1">
              <a:avLst/>
            </a:prstGeom>
            <a:ln w="28575" cap="flat" cmpd="sng">
              <a:solidFill>
                <a:srgbClr val="000000"/>
              </a:solidFill>
              <a:prstDash val="solid"/>
              <a:headEnd type="none" w="med" len="med"/>
              <a:tailEnd type="none" w="med" len="med"/>
            </a:ln>
          </p:spPr>
        </p:cxnSp>
        <p:cxnSp>
          <p:nvCxnSpPr>
            <p:cNvPr id="1030" name="_s1030"/>
            <p:cNvCxnSpPr/>
            <p:nvPr/>
          </p:nvCxnSpPr>
          <p:spPr>
            <a:xfrm rot="16200000">
              <a:off x="1152" y="873"/>
              <a:ext cx="144" cy="1008"/>
            </a:xfrm>
            <a:prstGeom prst="bentConnector3">
              <a:avLst>
                <a:gd name="adj1" fmla="val 20810"/>
              </a:avLst>
            </a:prstGeom>
            <a:ln w="28575" cap="flat" cmpd="sng">
              <a:solidFill>
                <a:srgbClr val="000000"/>
              </a:solidFill>
              <a:prstDash val="solid"/>
              <a:miter/>
              <a:headEnd type="none" w="med" len="med"/>
              <a:tailEnd type="none" w="med" len="med"/>
            </a:ln>
          </p:spPr>
        </p:cxnSp>
        <p:sp>
          <p:nvSpPr>
            <p:cNvPr id="1031" name="_s1031"/>
            <p:cNvSpPr/>
            <p:nvPr/>
          </p:nvSpPr>
          <p:spPr>
            <a:xfrm>
              <a:off x="1296" y="1017"/>
              <a:ext cx="864" cy="288"/>
            </a:xfrm>
            <a:prstGeom prst="roundRect">
              <a:avLst>
                <a:gd name="adj" fmla="val 16667"/>
              </a:avLst>
            </a:prstGeom>
            <a:solidFill>
              <a:srgbClr val="2DA2BF"/>
            </a:solidFill>
            <a:ln w="9525" cap="flat" cmpd="sng">
              <a:solidFill>
                <a:srgbClr val="000000"/>
              </a:solidFill>
              <a:prstDash val="solid"/>
              <a:headEnd type="none" w="med" len="med"/>
              <a:tailEnd type="none" w="med" len="med"/>
            </a:ln>
          </p:spPr>
        </p:sp>
        <p:sp>
          <p:nvSpPr>
            <p:cNvPr id="1032" name="_s1032"/>
            <p:cNvSpPr/>
            <p:nvPr/>
          </p:nvSpPr>
          <p:spPr>
            <a:xfrm>
              <a:off x="288" y="1449"/>
              <a:ext cx="864" cy="288"/>
            </a:xfrm>
            <a:prstGeom prst="roundRect">
              <a:avLst>
                <a:gd name="adj" fmla="val 16667"/>
              </a:avLst>
            </a:prstGeom>
            <a:solidFill>
              <a:srgbClr val="2DA2BF"/>
            </a:solidFill>
            <a:ln w="9525" cap="flat" cmpd="sng">
              <a:solidFill>
                <a:srgbClr val="000000"/>
              </a:solidFill>
              <a:prstDash val="solid"/>
              <a:headEnd type="none" w="med" len="med"/>
              <a:tailEnd type="none" w="med" len="med"/>
            </a:ln>
          </p:spPr>
        </p:sp>
        <p:sp>
          <p:nvSpPr>
            <p:cNvPr id="1033" name="_s1033"/>
            <p:cNvSpPr/>
            <p:nvPr/>
          </p:nvSpPr>
          <p:spPr>
            <a:xfrm>
              <a:off x="1296" y="1449"/>
              <a:ext cx="864" cy="288"/>
            </a:xfrm>
            <a:prstGeom prst="roundRect">
              <a:avLst>
                <a:gd name="adj" fmla="val 16667"/>
              </a:avLst>
            </a:prstGeom>
            <a:solidFill>
              <a:srgbClr val="2DA2BF"/>
            </a:solidFill>
            <a:ln w="9525" cap="flat" cmpd="sng">
              <a:solidFill>
                <a:srgbClr val="000000"/>
              </a:solidFill>
              <a:prstDash val="solid"/>
              <a:headEnd type="none" w="med" len="med"/>
              <a:tailEnd type="none" w="med" len="med"/>
            </a:ln>
          </p:spPr>
        </p:sp>
        <p:sp>
          <p:nvSpPr>
            <p:cNvPr id="1034" name="_s1034"/>
            <p:cNvSpPr/>
            <p:nvPr/>
          </p:nvSpPr>
          <p:spPr>
            <a:xfrm>
              <a:off x="2304" y="1449"/>
              <a:ext cx="864" cy="288"/>
            </a:xfrm>
            <a:prstGeom prst="roundRect">
              <a:avLst>
                <a:gd name="adj" fmla="val 16667"/>
              </a:avLst>
            </a:prstGeom>
            <a:solidFill>
              <a:srgbClr val="2DA2BF"/>
            </a:solidFill>
            <a:ln w="9525" cap="flat" cmpd="sng">
              <a:solidFill>
                <a:srgbClr val="000000"/>
              </a:solidFill>
              <a:prstDash val="solid"/>
              <a:headEnd type="none" w="med" len="med"/>
              <a:tailEnd type="none" w="med" len="med"/>
            </a:ln>
          </p:spPr>
        </p:sp>
      </p:grpSp>
    </p:spTree>
    <p:custDataLst>
      <p:tags r:id="rId3"/>
    </p:custDataLst>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withEffect" nodePh="1">
                                  <p:stCondLst>
                                    <p:cond delay="0"/>
                                  </p:stCondLst>
                                  <p:endCondLst>
                                    <p:cond evt="begin" delay="0">
                                      <p:tn val="5"/>
                                    </p:cond>
                                  </p:endCondLst>
                                  <p:childTnLst>
                                    <p:set>
                                      <p:cBhvr>
                                        <p:cTn id="6" fill="hold">
                                          <p:stCondLst>
                                            <p:cond delay="0"/>
                                          </p:stCondLst>
                                        </p:cTn>
                                        <p:tgtEl>
                                          <p:spTgt spid="20495"/>
                                        </p:tgtEl>
                                        <p:attrNameLst>
                                          <p:attrName>style.visibility</p:attrName>
                                        </p:attrNameLst>
                                      </p:cBhvr>
                                      <p:to>
                                        <p:strVal val="visible"/>
                                      </p:to>
                                    </p:set>
                                    <p:animEffect transition="in" filter="fade">
                                      <p:cBhvr>
                                        <p:cTn id="7" dur="799" decel="100000"/>
                                        <p:tgtEl>
                                          <p:spTgt spid="20495"/>
                                        </p:tgtEl>
                                      </p:cBhvr>
                                    </p:animEffect>
                                    <p:anim calcmode="lin" valueType="num">
                                      <p:cBhvr>
                                        <p:cTn id="8" dur="799" decel="100000" fill="hold"/>
                                        <p:tgtEl>
                                          <p:spTgt spid="20495"/>
                                        </p:tgtEl>
                                        <p:attrNameLst>
                                          <p:attrName>style.rotation</p:attrName>
                                        </p:attrNameLst>
                                      </p:cBhvr>
                                      <p:tavLst>
                                        <p:tav tm="0">
                                          <p:val>
                                            <p:fltVal val="-90"/>
                                          </p:val>
                                        </p:tav>
                                        <p:tav tm="100000">
                                          <p:val>
                                            <p:fltVal val="0"/>
                                          </p:val>
                                        </p:tav>
                                      </p:tavLst>
                                    </p:anim>
                                    <p:anim calcmode="lin" valueType="num">
                                      <p:cBhvr>
                                        <p:cTn id="9" dur="799" decel="100000" fill="hold"/>
                                        <p:tgtEl>
                                          <p:spTgt spid="20495"/>
                                        </p:tgtEl>
                                        <p:attrNameLst>
                                          <p:attrName>ppt_x</p:attrName>
                                        </p:attrNameLst>
                                      </p:cBhvr>
                                      <p:tavLst>
                                        <p:tav tm="0">
                                          <p:val>
                                            <p:strVal val="#ppt_x+0.4"/>
                                          </p:val>
                                        </p:tav>
                                        <p:tav tm="100000">
                                          <p:val>
                                            <p:strVal val="#ppt_x-0.05"/>
                                          </p:val>
                                        </p:tav>
                                      </p:tavLst>
                                    </p:anim>
                                    <p:anim calcmode="lin" valueType="num">
                                      <p:cBhvr>
                                        <p:cTn id="10" dur="799" decel="100000" fill="hold"/>
                                        <p:tgtEl>
                                          <p:spTgt spid="20495"/>
                                        </p:tgtEl>
                                        <p:attrNameLst>
                                          <p:attrName>ppt_y</p:attrName>
                                        </p:attrNameLst>
                                      </p:cBhvr>
                                      <p:tavLst>
                                        <p:tav tm="0">
                                          <p:val>
                                            <p:strVal val="#ppt_y-0.4"/>
                                          </p:val>
                                        </p:tav>
                                        <p:tav tm="100000">
                                          <p:val>
                                            <p:strVal val="#ppt_y+0.1"/>
                                          </p:val>
                                        </p:tav>
                                      </p:tavLst>
                                    </p:anim>
                                    <p:anim calcmode="lin" valueType="num">
                                      <p:cBhvr>
                                        <p:cTn id="11" dur="199" accel="100000" fill="hold">
                                          <p:stCondLst>
                                            <p:cond delay="799"/>
                                          </p:stCondLst>
                                        </p:cTn>
                                        <p:tgtEl>
                                          <p:spTgt spid="20495"/>
                                        </p:tgtEl>
                                        <p:attrNameLst>
                                          <p:attrName>ppt_x</p:attrName>
                                        </p:attrNameLst>
                                      </p:cBhvr>
                                      <p:tavLst>
                                        <p:tav tm="0">
                                          <p:val>
                                            <p:strVal val="#ppt_x-0.05"/>
                                          </p:val>
                                        </p:tav>
                                        <p:tav tm="100000">
                                          <p:val>
                                            <p:strVal val="#ppt_x"/>
                                          </p:val>
                                        </p:tav>
                                      </p:tavLst>
                                    </p:anim>
                                    <p:anim calcmode="lin" valueType="num">
                                      <p:cBhvr>
                                        <p:cTn id="12" dur="199" accel="100000" fill="hold">
                                          <p:stCondLst>
                                            <p:cond delay="799"/>
                                          </p:stCondLst>
                                        </p:cTn>
                                        <p:tgtEl>
                                          <p:spTgt spid="20495"/>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20497"/>
                                        </p:tgtEl>
                                        <p:attrNameLst>
                                          <p:attrName>style.visibility</p:attrName>
                                        </p:attrNameLst>
                                      </p:cBhvr>
                                      <p:to>
                                        <p:strVal val="visible"/>
                                      </p:to>
                                    </p:set>
                                    <p:animEffect transition="in" filter="checkerboard(across)">
                                      <p:cBhvr>
                                        <p:cTn id="17" dur="500"/>
                                        <p:tgtEl>
                                          <p:spTgt spid="20497"/>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20498"/>
                                        </p:tgtEl>
                                        <p:attrNameLst>
                                          <p:attrName>style.visibility</p:attrName>
                                        </p:attrNameLst>
                                      </p:cBhvr>
                                      <p:to>
                                        <p:strVal val="visible"/>
                                      </p:to>
                                    </p:set>
                                    <p:animEffect transition="in" filter="slide(fromBottom)">
                                      <p:cBhvr>
                                        <p:cTn id="22" dur="500"/>
                                        <p:tgtEl>
                                          <p:spTgt spid="20498"/>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68631"/>
                                        </p:tgtEl>
                                        <p:attrNameLst>
                                          <p:attrName>style.visibility</p:attrName>
                                        </p:attrNameLst>
                                      </p:cBhvr>
                                      <p:to>
                                        <p:strVal val="visible"/>
                                      </p:to>
                                    </p:set>
                                    <p:animEffect transition="in" filter="box(in)">
                                      <p:cBhvr>
                                        <p:cTn id="27" dur="500"/>
                                        <p:tgtEl>
                                          <p:spTgt spid="68631"/>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68632"/>
                                        </p:tgtEl>
                                        <p:attrNameLst>
                                          <p:attrName>style.visibility</p:attrName>
                                        </p:attrNameLst>
                                      </p:cBhvr>
                                      <p:to>
                                        <p:strVal val="visible"/>
                                      </p:to>
                                    </p:set>
                                    <p:animEffect transition="in" filter="box(in)">
                                      <p:cBhvr>
                                        <p:cTn id="32" dur="500"/>
                                        <p:tgtEl>
                                          <p:spTgt spid="68632"/>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68629"/>
                                        </p:tgtEl>
                                        <p:attrNameLst>
                                          <p:attrName>style.visibility</p:attrName>
                                        </p:attrNameLst>
                                      </p:cBhvr>
                                      <p:to>
                                        <p:strVal val="visible"/>
                                      </p:to>
                                    </p:set>
                                    <p:animEffect transition="in" filter="box(in)">
                                      <p:cBhvr>
                                        <p:cTn id="37" dur="500"/>
                                        <p:tgtEl>
                                          <p:spTgt spid="686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95" grpId="0"/>
      <p:bldP spid="20497" grpId="0" animBg="1" autoUpdateAnimBg="0"/>
      <p:bldP spid="20498" grpId="0" animBg="1" autoUpdateAnimBg="0"/>
      <p:bldP spid="68629" grpId="0" animBg="1"/>
      <p:bldP spid="68631" grpId="0" animBg="1"/>
      <p:bldP spid="6863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Rectangle 2"/>
          <p:cNvPicPr>
            <a:picLocks noGrp="1" noChangeArrowheads="1"/>
          </p:cNvPicPr>
          <p:nvPr>
            <p:ph type="title" idx="4294967295"/>
          </p:nvPr>
        </p:nvPicPr>
        <p:blipFill>
          <a:blip r:embed="rId1" cstate="print"/>
          <a:srcRect/>
          <a:stretch>
            <a:fillRect/>
          </a:stretch>
        </p:blipFill>
        <p:spPr>
          <a:xfrm>
            <a:off x="214313" y="285750"/>
            <a:ext cx="6786562" cy="1230313"/>
          </a:xfrm>
        </p:spPr>
      </p:pic>
      <p:sp>
        <p:nvSpPr>
          <p:cNvPr id="32771" name="Rectangle 4"/>
          <p:cNvSpPr>
            <a:spLocks noChangeArrowheads="1"/>
          </p:cNvSpPr>
          <p:nvPr/>
        </p:nvSpPr>
        <p:spPr bwMode="auto">
          <a:xfrm>
            <a:off x="385763" y="1508125"/>
            <a:ext cx="1568450" cy="646113"/>
          </a:xfrm>
          <a:prstGeom prst="rect">
            <a:avLst/>
          </a:prstGeom>
          <a:noFill/>
          <a:ln w="9525">
            <a:noFill/>
            <a:miter lim="800000"/>
          </a:ln>
        </p:spPr>
        <p:txBody>
          <a:bodyPr wrap="none">
            <a:spAutoFit/>
          </a:bodyPr>
          <a:lstStyle/>
          <a:p>
            <a:pPr algn="ctr"/>
            <a:r>
              <a:rPr lang="zh-CN" altLang="en-US" sz="3600">
                <a:solidFill>
                  <a:srgbClr val="FF0000"/>
                </a:solidFill>
                <a:latin typeface="楷体_GB2312" pitchFamily="1" charset="-122"/>
                <a:ea typeface="楷体_GB2312" pitchFamily="1" charset="-122"/>
              </a:rPr>
              <a:t>人物</a:t>
            </a:r>
            <a:r>
              <a:rPr lang="zh-CN" altLang="en-US" sz="3600">
                <a:ea typeface="华文新魏" pitchFamily="2" charset="-122"/>
              </a:rPr>
              <a:t>：</a:t>
            </a:r>
            <a:endParaRPr lang="zh-CN" altLang="en-US" sz="3600">
              <a:ea typeface="华文新魏" pitchFamily="2" charset="-122"/>
            </a:endParaRPr>
          </a:p>
        </p:txBody>
      </p:sp>
      <p:sp>
        <p:nvSpPr>
          <p:cNvPr id="32772" name="Rectangle 5"/>
          <p:cNvSpPr>
            <a:spLocks noChangeArrowheads="1"/>
          </p:cNvSpPr>
          <p:nvPr/>
        </p:nvSpPr>
        <p:spPr bwMode="auto">
          <a:xfrm>
            <a:off x="1835150" y="2205038"/>
            <a:ext cx="1403350" cy="579437"/>
          </a:xfrm>
          <a:prstGeom prst="rect">
            <a:avLst/>
          </a:prstGeom>
          <a:noFill/>
          <a:ln w="9525">
            <a:noFill/>
            <a:miter lim="800000"/>
          </a:ln>
        </p:spPr>
        <p:txBody>
          <a:bodyPr wrap="none">
            <a:spAutoFit/>
          </a:bodyPr>
          <a:lstStyle/>
          <a:p>
            <a:pPr algn="ctr"/>
            <a:r>
              <a:rPr lang="zh-CN" altLang="en-US" sz="3200">
                <a:solidFill>
                  <a:srgbClr val="0070C0"/>
                </a:solidFill>
                <a:latin typeface="楷体_GB2312" pitchFamily="1" charset="-122"/>
                <a:ea typeface="楷体_GB2312" pitchFamily="1" charset="-122"/>
              </a:rPr>
              <a:t>贝尔曼</a:t>
            </a:r>
            <a:endParaRPr lang="zh-CN" altLang="en-US" sz="3200">
              <a:solidFill>
                <a:srgbClr val="0070C0"/>
              </a:solidFill>
              <a:latin typeface="楷体_GB2312" pitchFamily="1" charset="-122"/>
              <a:ea typeface="楷体_GB2312" pitchFamily="1" charset="-122"/>
            </a:endParaRPr>
          </a:p>
        </p:txBody>
      </p:sp>
      <p:sp>
        <p:nvSpPr>
          <p:cNvPr id="32773" name="Rectangle 6"/>
          <p:cNvSpPr>
            <a:spLocks noChangeArrowheads="1"/>
          </p:cNvSpPr>
          <p:nvPr/>
        </p:nvSpPr>
        <p:spPr bwMode="auto">
          <a:xfrm>
            <a:off x="3000375" y="1571625"/>
            <a:ext cx="1344613" cy="584200"/>
          </a:xfrm>
          <a:prstGeom prst="rect">
            <a:avLst/>
          </a:prstGeom>
          <a:noFill/>
          <a:ln w="9525">
            <a:noFill/>
            <a:miter lim="800000"/>
          </a:ln>
        </p:spPr>
        <p:txBody>
          <a:bodyPr>
            <a:spAutoFit/>
          </a:bodyPr>
          <a:lstStyle/>
          <a:p>
            <a:pPr algn="ctr"/>
            <a:r>
              <a:rPr lang="zh-CN" altLang="en-US" sz="3200">
                <a:solidFill>
                  <a:srgbClr val="0070C0"/>
                </a:solidFill>
                <a:latin typeface="楷体_GB2312" pitchFamily="1" charset="-122"/>
                <a:ea typeface="楷体_GB2312" pitchFamily="1" charset="-122"/>
              </a:rPr>
              <a:t>琼珊</a:t>
            </a:r>
            <a:endParaRPr lang="zh-CN" altLang="en-US" sz="3200">
              <a:solidFill>
                <a:srgbClr val="0070C0"/>
              </a:solidFill>
              <a:latin typeface="楷体_GB2312" pitchFamily="1" charset="-122"/>
              <a:ea typeface="楷体_GB2312" pitchFamily="1" charset="-122"/>
            </a:endParaRPr>
          </a:p>
        </p:txBody>
      </p:sp>
      <p:sp>
        <p:nvSpPr>
          <p:cNvPr id="32774" name="Rectangle 7"/>
          <p:cNvSpPr>
            <a:spLocks noChangeArrowheads="1"/>
          </p:cNvSpPr>
          <p:nvPr/>
        </p:nvSpPr>
        <p:spPr bwMode="auto">
          <a:xfrm>
            <a:off x="1785938" y="1571625"/>
            <a:ext cx="1201737" cy="584200"/>
          </a:xfrm>
          <a:prstGeom prst="rect">
            <a:avLst/>
          </a:prstGeom>
          <a:noFill/>
          <a:ln w="9525">
            <a:noFill/>
            <a:miter lim="800000"/>
          </a:ln>
        </p:spPr>
        <p:txBody>
          <a:bodyPr>
            <a:spAutoFit/>
          </a:bodyPr>
          <a:lstStyle/>
          <a:p>
            <a:pPr algn="ctr"/>
            <a:r>
              <a:rPr lang="zh-CN" altLang="en-US" sz="3200">
                <a:solidFill>
                  <a:srgbClr val="0070C0"/>
                </a:solidFill>
                <a:latin typeface="楷体_GB2312" pitchFamily="1" charset="-122"/>
                <a:ea typeface="楷体_GB2312" pitchFamily="1" charset="-122"/>
              </a:rPr>
              <a:t>苏艾</a:t>
            </a:r>
            <a:endParaRPr lang="zh-CN" altLang="en-US" sz="3200">
              <a:solidFill>
                <a:srgbClr val="0070C0"/>
              </a:solidFill>
              <a:latin typeface="楷体_GB2312" pitchFamily="1" charset="-122"/>
              <a:ea typeface="楷体_GB2312" pitchFamily="1" charset="-122"/>
            </a:endParaRPr>
          </a:p>
        </p:txBody>
      </p:sp>
      <p:sp>
        <p:nvSpPr>
          <p:cNvPr id="32775" name="Rectangle 8"/>
          <p:cNvSpPr>
            <a:spLocks noChangeArrowheads="1"/>
          </p:cNvSpPr>
          <p:nvPr/>
        </p:nvSpPr>
        <p:spPr bwMode="auto">
          <a:xfrm>
            <a:off x="3348038" y="2205038"/>
            <a:ext cx="996950" cy="579437"/>
          </a:xfrm>
          <a:prstGeom prst="rect">
            <a:avLst/>
          </a:prstGeom>
          <a:noFill/>
          <a:ln w="9525">
            <a:noFill/>
            <a:miter lim="800000"/>
          </a:ln>
        </p:spPr>
        <p:txBody>
          <a:bodyPr wrap="none">
            <a:spAutoFit/>
          </a:bodyPr>
          <a:lstStyle/>
          <a:p>
            <a:pPr algn="ctr"/>
            <a:r>
              <a:rPr lang="zh-CN" altLang="en-US" sz="3200">
                <a:solidFill>
                  <a:srgbClr val="0070C0"/>
                </a:solidFill>
                <a:latin typeface="楷体_GB2312" pitchFamily="1" charset="-122"/>
                <a:ea typeface="楷体_GB2312" pitchFamily="1" charset="-122"/>
              </a:rPr>
              <a:t>医生</a:t>
            </a:r>
            <a:endParaRPr lang="zh-CN" altLang="en-US" sz="3200">
              <a:solidFill>
                <a:srgbClr val="0070C0"/>
              </a:solidFill>
              <a:latin typeface="楷体_GB2312" pitchFamily="1" charset="-122"/>
              <a:ea typeface="楷体_GB2312" pitchFamily="1" charset="-122"/>
            </a:endParaRPr>
          </a:p>
        </p:txBody>
      </p:sp>
      <p:sp>
        <p:nvSpPr>
          <p:cNvPr id="32776" name="Rectangle 9"/>
          <p:cNvSpPr>
            <a:spLocks noChangeArrowheads="1"/>
          </p:cNvSpPr>
          <p:nvPr/>
        </p:nvSpPr>
        <p:spPr bwMode="auto">
          <a:xfrm>
            <a:off x="4433888" y="1916113"/>
            <a:ext cx="4084637" cy="584200"/>
          </a:xfrm>
          <a:prstGeom prst="rect">
            <a:avLst/>
          </a:prstGeom>
          <a:noFill/>
          <a:ln w="9525">
            <a:noFill/>
            <a:miter lim="800000"/>
          </a:ln>
        </p:spPr>
        <p:txBody>
          <a:bodyPr wrap="none">
            <a:spAutoFit/>
          </a:bodyPr>
          <a:lstStyle/>
          <a:p>
            <a:pPr algn="ctr">
              <a:spcBef>
                <a:spcPct val="20000"/>
              </a:spcBef>
            </a:pPr>
            <a:r>
              <a:rPr lang="en-US" altLang="zh-CN" sz="3200">
                <a:solidFill>
                  <a:srgbClr val="0070C0"/>
                </a:solidFill>
                <a:ea typeface="华文行楷" pitchFamily="2" charset="-122"/>
              </a:rPr>
              <a:t>——</a:t>
            </a:r>
            <a:r>
              <a:rPr lang="zh-CN" altLang="en-US" sz="3200">
                <a:solidFill>
                  <a:srgbClr val="0070C0"/>
                </a:solidFill>
                <a:latin typeface="楷体_GB2312" pitchFamily="1" charset="-122"/>
                <a:ea typeface="楷体_GB2312" pitchFamily="1" charset="-122"/>
              </a:rPr>
              <a:t>社会底层小人物</a:t>
            </a:r>
            <a:r>
              <a:rPr lang="zh-CN" altLang="en-US" sz="3200">
                <a:latin typeface="楷体_GB2312" pitchFamily="1" charset="-122"/>
                <a:ea typeface="楷体_GB2312" pitchFamily="1" charset="-122"/>
              </a:rPr>
              <a:t> </a:t>
            </a:r>
            <a:endParaRPr lang="zh-CN" altLang="en-US" sz="3200">
              <a:latin typeface="楷体_GB2312" pitchFamily="1" charset="-122"/>
              <a:ea typeface="楷体_GB2312" pitchFamily="1" charset="-122"/>
            </a:endParaRPr>
          </a:p>
        </p:txBody>
      </p:sp>
      <p:sp>
        <p:nvSpPr>
          <p:cNvPr id="32777" name="Rectangle 10"/>
          <p:cNvSpPr>
            <a:spLocks noChangeArrowheads="1"/>
          </p:cNvSpPr>
          <p:nvPr/>
        </p:nvSpPr>
        <p:spPr bwMode="auto">
          <a:xfrm>
            <a:off x="354013" y="2889250"/>
            <a:ext cx="1338262" cy="646113"/>
          </a:xfrm>
          <a:prstGeom prst="rect">
            <a:avLst/>
          </a:prstGeom>
          <a:noFill/>
          <a:ln w="9525">
            <a:noFill/>
            <a:miter lim="800000"/>
          </a:ln>
        </p:spPr>
        <p:txBody>
          <a:bodyPr wrap="none">
            <a:spAutoFit/>
          </a:bodyPr>
          <a:lstStyle/>
          <a:p>
            <a:pPr algn="ctr"/>
            <a:r>
              <a:rPr lang="zh-CN" altLang="en-US" sz="3600">
                <a:solidFill>
                  <a:srgbClr val="FF0000"/>
                </a:solidFill>
                <a:latin typeface="楷体_GB2312" pitchFamily="1" charset="-122"/>
                <a:ea typeface="楷体_GB2312" pitchFamily="1" charset="-122"/>
              </a:rPr>
              <a:t>环境</a:t>
            </a:r>
            <a:r>
              <a:rPr lang="en-US" altLang="zh-CN" sz="3600">
                <a:latin typeface="楷体_GB2312" pitchFamily="1" charset="-122"/>
                <a:ea typeface="楷体_GB2312" pitchFamily="1" charset="-122"/>
              </a:rPr>
              <a:t>:</a:t>
            </a:r>
            <a:endParaRPr lang="en-US" altLang="zh-CN" sz="3600">
              <a:latin typeface="楷体_GB2312" pitchFamily="1" charset="-122"/>
              <a:ea typeface="楷体_GB2312" pitchFamily="1" charset="-122"/>
            </a:endParaRPr>
          </a:p>
        </p:txBody>
      </p:sp>
      <p:sp>
        <p:nvSpPr>
          <p:cNvPr id="32778" name="Rectangle 12"/>
          <p:cNvSpPr>
            <a:spLocks noChangeArrowheads="1"/>
          </p:cNvSpPr>
          <p:nvPr/>
        </p:nvSpPr>
        <p:spPr bwMode="auto">
          <a:xfrm>
            <a:off x="1835150" y="2852738"/>
            <a:ext cx="6553200" cy="1066800"/>
          </a:xfrm>
          <a:prstGeom prst="rect">
            <a:avLst/>
          </a:prstGeom>
          <a:noFill/>
          <a:ln w="9525">
            <a:noFill/>
            <a:miter lim="800000"/>
          </a:ln>
        </p:spPr>
        <p:txBody>
          <a:bodyPr>
            <a:spAutoFit/>
          </a:bodyPr>
          <a:lstStyle/>
          <a:p>
            <a:r>
              <a:rPr lang="zh-CN" altLang="en-US" sz="3200">
                <a:solidFill>
                  <a:srgbClr val="0070C0"/>
                </a:solidFill>
                <a:latin typeface="楷体_GB2312" pitchFamily="1" charset="-122"/>
                <a:ea typeface="楷体_GB2312" pitchFamily="1" charset="-122"/>
              </a:rPr>
              <a:t>苔藓遍地、阴暗潮湿、</a:t>
            </a:r>
            <a:endParaRPr lang="zh-CN" altLang="en-US" sz="3200">
              <a:solidFill>
                <a:srgbClr val="0070C0"/>
              </a:solidFill>
              <a:latin typeface="楷体_GB2312" pitchFamily="1" charset="-122"/>
              <a:ea typeface="楷体_GB2312" pitchFamily="1" charset="-122"/>
            </a:endParaRPr>
          </a:p>
          <a:p>
            <a:r>
              <a:rPr lang="zh-CN" altLang="en-US" sz="3200">
                <a:solidFill>
                  <a:srgbClr val="0070C0"/>
                </a:solidFill>
                <a:latin typeface="楷体_GB2312" pitchFamily="1" charset="-122"/>
                <a:ea typeface="楷体_GB2312" pitchFamily="1" charset="-122"/>
              </a:rPr>
              <a:t>街道错综复杂、居住空间狭窄</a:t>
            </a:r>
            <a:endParaRPr lang="zh-CN" altLang="en-US" sz="3200">
              <a:solidFill>
                <a:srgbClr val="0070C0"/>
              </a:solidFill>
              <a:latin typeface="楷体_GB2312" pitchFamily="1" charset="-122"/>
              <a:ea typeface="楷体_GB2312" pitchFamily="1" charset="-122"/>
            </a:endParaRPr>
          </a:p>
        </p:txBody>
      </p:sp>
      <p:sp>
        <p:nvSpPr>
          <p:cNvPr id="32779" name="Rectangle 13"/>
          <p:cNvSpPr>
            <a:spLocks noChangeArrowheads="1"/>
          </p:cNvSpPr>
          <p:nvPr/>
        </p:nvSpPr>
        <p:spPr bwMode="auto">
          <a:xfrm>
            <a:off x="1762125" y="4005263"/>
            <a:ext cx="5726113" cy="584200"/>
          </a:xfrm>
          <a:prstGeom prst="rect">
            <a:avLst/>
          </a:prstGeom>
          <a:noFill/>
          <a:ln w="9525">
            <a:noFill/>
            <a:miter lim="800000"/>
          </a:ln>
        </p:spPr>
        <p:txBody>
          <a:bodyPr wrap="none">
            <a:spAutoFit/>
          </a:bodyPr>
          <a:lstStyle/>
          <a:p>
            <a:pPr algn="ctr"/>
            <a:r>
              <a:rPr lang="zh-CN" altLang="en-US" sz="3200">
                <a:solidFill>
                  <a:srgbClr val="0070C0"/>
                </a:solidFill>
                <a:latin typeface="楷体_GB2312" pitchFamily="1" charset="-122"/>
                <a:ea typeface="楷体_GB2312" pitchFamily="1" charset="-122"/>
              </a:rPr>
              <a:t>风格古香古色 、艺术气氛浓厚</a:t>
            </a:r>
            <a:endParaRPr lang="zh-CN" altLang="en-US" sz="3200">
              <a:solidFill>
                <a:srgbClr val="0070C0"/>
              </a:solidFill>
              <a:latin typeface="楷体_GB2312" pitchFamily="1" charset="-122"/>
              <a:ea typeface="楷体_GB2312" pitchFamily="1" charset="-122"/>
            </a:endParaRPr>
          </a:p>
        </p:txBody>
      </p:sp>
      <p:sp>
        <p:nvSpPr>
          <p:cNvPr id="32780" name="Rectangle 14"/>
          <p:cNvSpPr>
            <a:spLocks noChangeArrowheads="1"/>
          </p:cNvSpPr>
          <p:nvPr/>
        </p:nvSpPr>
        <p:spPr bwMode="auto">
          <a:xfrm>
            <a:off x="344488" y="5395913"/>
            <a:ext cx="1504950" cy="641350"/>
          </a:xfrm>
          <a:prstGeom prst="rect">
            <a:avLst/>
          </a:prstGeom>
          <a:noFill/>
          <a:ln w="9525">
            <a:noFill/>
            <a:miter lim="800000"/>
          </a:ln>
        </p:spPr>
        <p:txBody>
          <a:bodyPr wrap="none">
            <a:spAutoFit/>
          </a:bodyPr>
          <a:lstStyle/>
          <a:p>
            <a:pPr algn="ctr"/>
            <a:r>
              <a:rPr lang="zh-CN" altLang="en-US" sz="3600">
                <a:solidFill>
                  <a:srgbClr val="FF0000"/>
                </a:solidFill>
                <a:latin typeface="楷体_GB2312" pitchFamily="1" charset="-122"/>
                <a:ea typeface="楷体_GB2312" pitchFamily="1" charset="-122"/>
              </a:rPr>
              <a:t>情节</a:t>
            </a:r>
            <a:r>
              <a:rPr lang="zh-CN" altLang="en-US" sz="3200">
                <a:ea typeface="华文新魏" pitchFamily="2" charset="-122"/>
              </a:rPr>
              <a:t>：</a:t>
            </a:r>
            <a:endParaRPr lang="zh-CN" altLang="en-US" sz="3200">
              <a:ea typeface="华文新魏" pitchFamily="2" charset="-122"/>
            </a:endParaRPr>
          </a:p>
        </p:txBody>
      </p:sp>
      <p:sp>
        <p:nvSpPr>
          <p:cNvPr id="32781" name="Rectangle 15"/>
          <p:cNvSpPr>
            <a:spLocks noChangeArrowheads="1"/>
          </p:cNvSpPr>
          <p:nvPr/>
        </p:nvSpPr>
        <p:spPr bwMode="auto">
          <a:xfrm>
            <a:off x="1692275" y="5214938"/>
            <a:ext cx="6840538" cy="1066800"/>
          </a:xfrm>
          <a:prstGeom prst="rect">
            <a:avLst/>
          </a:prstGeom>
          <a:noFill/>
          <a:ln w="9525">
            <a:noFill/>
            <a:miter lim="800000"/>
          </a:ln>
        </p:spPr>
        <p:txBody>
          <a:bodyPr>
            <a:spAutoFit/>
          </a:bodyPr>
          <a:lstStyle/>
          <a:p>
            <a:pPr>
              <a:spcBef>
                <a:spcPct val="20000"/>
              </a:spcBef>
            </a:pPr>
            <a:r>
              <a:rPr lang="zh-CN" altLang="en-US" sz="3200">
                <a:solidFill>
                  <a:srgbClr val="0070C0"/>
                </a:solidFill>
                <a:latin typeface="楷体_GB2312" pitchFamily="1" charset="-122"/>
                <a:ea typeface="楷体_GB2312" pitchFamily="1" charset="-122"/>
              </a:rPr>
              <a:t>贝尔门最后的常春藤叶挽救了把生命寄托在落叶上的琼珊</a:t>
            </a:r>
            <a:r>
              <a:rPr lang="zh-CN" altLang="en-US" sz="3200">
                <a:latin typeface="楷体_GB2312" pitchFamily="1" charset="-122"/>
                <a:ea typeface="楷体_GB2312" pitchFamily="1" charset="-122"/>
              </a:rPr>
              <a:t> </a:t>
            </a:r>
            <a:endParaRPr lang="zh-CN" altLang="en-US" sz="3200">
              <a:latin typeface="楷体_GB2312" pitchFamily="1" charset="-122"/>
              <a:ea typeface="楷体_GB2312" pitchFamily="1" charset="-122"/>
            </a:endParaRPr>
          </a:p>
        </p:txBody>
      </p:sp>
      <p:sp>
        <p:nvSpPr>
          <p:cNvPr id="32782" name="Text Box 17"/>
          <p:cNvSpPr txBox="1">
            <a:spLocks noChangeArrowheads="1"/>
          </p:cNvSpPr>
          <p:nvPr/>
        </p:nvSpPr>
        <p:spPr bwMode="auto">
          <a:xfrm>
            <a:off x="1857375" y="4714875"/>
            <a:ext cx="6696075" cy="579438"/>
          </a:xfrm>
          <a:prstGeom prst="rect">
            <a:avLst/>
          </a:prstGeom>
          <a:noFill/>
          <a:ln w="9525">
            <a:noFill/>
            <a:miter lim="800000"/>
          </a:ln>
        </p:spPr>
        <p:txBody>
          <a:bodyPr>
            <a:spAutoFit/>
          </a:bodyPr>
          <a:lstStyle/>
          <a:p>
            <a:pPr>
              <a:spcBef>
                <a:spcPct val="50000"/>
              </a:spcBef>
            </a:pPr>
            <a:r>
              <a:rPr lang="en-US" altLang="zh-CN" sz="3200">
                <a:solidFill>
                  <a:srgbClr val="0070C0"/>
                </a:solidFill>
                <a:latin typeface="楷体_GB2312" pitchFamily="1" charset="-122"/>
                <a:ea typeface="楷体_GB2312" pitchFamily="1" charset="-122"/>
              </a:rPr>
              <a:t>——</a:t>
            </a:r>
            <a:r>
              <a:rPr lang="zh-CN" altLang="en-US" sz="3200">
                <a:solidFill>
                  <a:srgbClr val="0070C0"/>
                </a:solidFill>
                <a:latin typeface="楷体_GB2312" pitchFamily="1" charset="-122"/>
                <a:ea typeface="楷体_GB2312" pitchFamily="1" charset="-122"/>
              </a:rPr>
              <a:t>社会下层艺术家聚居的小区</a:t>
            </a:r>
            <a:endParaRPr lang="zh-CN" altLang="en-US" sz="3200">
              <a:solidFill>
                <a:srgbClr val="0070C0"/>
              </a:solidFill>
              <a:latin typeface="楷体_GB2312" pitchFamily="1" charset="-122"/>
              <a:ea typeface="楷体_GB2312" pitchFamily="1" charset="-122"/>
            </a:endParaRPr>
          </a:p>
        </p:txBody>
      </p:sp>
      <p:pic>
        <p:nvPicPr>
          <p:cNvPr id="33807" name="Picture 15"/>
          <p:cNvPicPr>
            <a:picLocks noChangeAspect="1" noChangeArrowheads="1"/>
          </p:cNvPicPr>
          <p:nvPr/>
        </p:nvPicPr>
        <p:blipFill>
          <a:blip r:embed="rId2" cstate="print"/>
          <a:srcRect/>
          <a:stretch>
            <a:fillRect/>
          </a:stretch>
        </p:blipFill>
        <p:spPr bwMode="auto">
          <a:xfrm>
            <a:off x="6661150" y="44450"/>
            <a:ext cx="2541588" cy="1296988"/>
          </a:xfrm>
          <a:prstGeom prst="rect">
            <a:avLst/>
          </a:prstGeom>
          <a:noFill/>
          <a:ln w="9525">
            <a:noFill/>
            <a:miter lim="800000"/>
            <a:headEnd/>
            <a:tailEnd/>
          </a:ln>
        </p:spPr>
      </p:pic>
      <p:pic>
        <p:nvPicPr>
          <p:cNvPr id="33808" name="Picture 16"/>
          <p:cNvPicPr>
            <a:picLocks noChangeAspect="1" noChangeArrowheads="1"/>
          </p:cNvPicPr>
          <p:nvPr/>
        </p:nvPicPr>
        <p:blipFill>
          <a:blip r:embed="rId3" cstate="print"/>
          <a:srcRect/>
          <a:stretch>
            <a:fillRect/>
          </a:stretch>
        </p:blipFill>
        <p:spPr bwMode="auto">
          <a:xfrm rot="-300000">
            <a:off x="5364163" y="5949950"/>
            <a:ext cx="3333750" cy="774700"/>
          </a:xfrm>
          <a:prstGeom prst="rect">
            <a:avLst/>
          </a:prstGeom>
          <a:noFill/>
          <a:ln w="9525">
            <a:noFill/>
            <a:miter lim="800000"/>
            <a:headEnd/>
            <a:tailEnd/>
          </a:ln>
        </p:spPr>
      </p:pic>
      <p:pic>
        <p:nvPicPr>
          <p:cNvPr id="33809" name="Picture 17"/>
          <p:cNvPicPr>
            <a:picLocks noChangeAspect="1" noChangeArrowheads="1"/>
          </p:cNvPicPr>
          <p:nvPr/>
        </p:nvPicPr>
        <p:blipFill>
          <a:blip r:embed="rId3" cstate="print"/>
          <a:srcRect/>
          <a:stretch>
            <a:fillRect/>
          </a:stretch>
        </p:blipFill>
        <p:spPr bwMode="auto">
          <a:xfrm rot="-300000">
            <a:off x="179388" y="3860800"/>
            <a:ext cx="1657350" cy="798513"/>
          </a:xfrm>
          <a:prstGeom prst="rect">
            <a:avLst/>
          </a:prstGeom>
          <a:noFill/>
          <a:ln w="9525">
            <a:noFill/>
            <a:miter lim="800000"/>
            <a:headEnd/>
            <a:tailEnd/>
          </a:ln>
        </p:spPr>
      </p:pic>
      <p:pic>
        <p:nvPicPr>
          <p:cNvPr id="33810" name="Picture 18"/>
          <p:cNvPicPr>
            <a:picLocks noChangeAspect="1" noChangeArrowheads="1"/>
          </p:cNvPicPr>
          <p:nvPr/>
        </p:nvPicPr>
        <p:blipFill>
          <a:blip r:embed="rId3" cstate="print"/>
          <a:srcRect/>
          <a:stretch>
            <a:fillRect/>
          </a:stretch>
        </p:blipFill>
        <p:spPr bwMode="auto">
          <a:xfrm rot="-300000">
            <a:off x="7308850" y="2997200"/>
            <a:ext cx="1657350" cy="798513"/>
          </a:xfrm>
          <a:prstGeom prst="rect">
            <a:avLst/>
          </a:prstGeom>
          <a:noFill/>
          <a:ln w="9525">
            <a:noFill/>
            <a:miter lim="800000"/>
            <a:headEnd/>
            <a:tailEnd/>
          </a:ln>
        </p:spPr>
      </p:pic>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32771"/>
                                        </p:tgtEl>
                                        <p:attrNameLst>
                                          <p:attrName>style.visibility</p:attrName>
                                        </p:attrNameLst>
                                      </p:cBhvr>
                                      <p:to>
                                        <p:strVal val="visible"/>
                                      </p:to>
                                    </p:set>
                                    <p:anim to="" calcmode="lin" valueType="num">
                                      <p:cBhvr>
                                        <p:cTn id="7" dur="1" fill="hold"/>
                                        <p:tgtEl>
                                          <p:spTgt spid="32771"/>
                                        </p:tgtEl>
                                      </p:cBhvr>
                                    </p:anim>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2774"/>
                                        </p:tgtEl>
                                        <p:attrNameLst>
                                          <p:attrName>style.visibility</p:attrName>
                                        </p:attrNameLst>
                                      </p:cBhvr>
                                      <p:to>
                                        <p:strVal val="visible"/>
                                      </p:to>
                                    </p:set>
                                    <p:animEffect transition="in" filter="checkerboard(across)">
                                      <p:cBhvr>
                                        <p:cTn id="12" dur="500"/>
                                        <p:tgtEl>
                                          <p:spTgt spid="32774"/>
                                        </p:tgtEl>
                                      </p:cBhvr>
                                    </p:animEffect>
                                  </p:childTnLst>
                                </p:cTn>
                              </p:par>
                            </p:childTnLst>
                          </p:cTn>
                        </p:par>
                        <p:par>
                          <p:cTn id="13" fill="hold">
                            <p:stCondLst>
                              <p:cond delay="500"/>
                            </p:stCondLst>
                            <p:childTnLst>
                              <p:par>
                                <p:cTn id="14" presetID="5" presetClass="entr" presetSubtype="10" fill="hold" grpId="0" nodeType="afterEffect">
                                  <p:stCondLst>
                                    <p:cond delay="0"/>
                                  </p:stCondLst>
                                  <p:childTnLst>
                                    <p:set>
                                      <p:cBhvr>
                                        <p:cTn id="15" dur="1" fill="hold">
                                          <p:stCondLst>
                                            <p:cond delay="0"/>
                                          </p:stCondLst>
                                        </p:cTn>
                                        <p:tgtEl>
                                          <p:spTgt spid="32773"/>
                                        </p:tgtEl>
                                        <p:attrNameLst>
                                          <p:attrName>style.visibility</p:attrName>
                                        </p:attrNameLst>
                                      </p:cBhvr>
                                      <p:to>
                                        <p:strVal val="visible"/>
                                      </p:to>
                                    </p:set>
                                    <p:animEffect transition="in" filter="checkerboard(across)">
                                      <p:cBhvr>
                                        <p:cTn id="16" dur="500"/>
                                        <p:tgtEl>
                                          <p:spTgt spid="32773"/>
                                        </p:tgtEl>
                                      </p:cBhvr>
                                    </p:animEffect>
                                  </p:childTnLst>
                                </p:cTn>
                              </p:par>
                            </p:childTnLst>
                          </p:cTn>
                        </p:par>
                        <p:par>
                          <p:cTn id="17" fill="hold">
                            <p:stCondLst>
                              <p:cond delay="1000"/>
                            </p:stCondLst>
                            <p:childTnLst>
                              <p:par>
                                <p:cTn id="18" presetID="5" presetClass="entr" presetSubtype="10" fill="hold" grpId="0" nodeType="afterEffect">
                                  <p:stCondLst>
                                    <p:cond delay="0"/>
                                  </p:stCondLst>
                                  <p:childTnLst>
                                    <p:set>
                                      <p:cBhvr>
                                        <p:cTn id="19" dur="1" fill="hold">
                                          <p:stCondLst>
                                            <p:cond delay="0"/>
                                          </p:stCondLst>
                                        </p:cTn>
                                        <p:tgtEl>
                                          <p:spTgt spid="32772"/>
                                        </p:tgtEl>
                                        <p:attrNameLst>
                                          <p:attrName>style.visibility</p:attrName>
                                        </p:attrNameLst>
                                      </p:cBhvr>
                                      <p:to>
                                        <p:strVal val="visible"/>
                                      </p:to>
                                    </p:set>
                                    <p:animEffect transition="in" filter="checkerboard(across)">
                                      <p:cBhvr>
                                        <p:cTn id="20" dur="500"/>
                                        <p:tgtEl>
                                          <p:spTgt spid="32772"/>
                                        </p:tgtEl>
                                      </p:cBhvr>
                                    </p:animEffect>
                                  </p:childTnLst>
                                </p:cTn>
                              </p:par>
                            </p:childTnLst>
                          </p:cTn>
                        </p:par>
                        <p:par>
                          <p:cTn id="21" fill="hold">
                            <p:stCondLst>
                              <p:cond delay="1500"/>
                            </p:stCondLst>
                            <p:childTnLst>
                              <p:par>
                                <p:cTn id="22" presetID="5" presetClass="entr" presetSubtype="10" fill="hold" grpId="0" nodeType="afterEffect">
                                  <p:stCondLst>
                                    <p:cond delay="0"/>
                                  </p:stCondLst>
                                  <p:childTnLst>
                                    <p:set>
                                      <p:cBhvr>
                                        <p:cTn id="23" dur="1" fill="hold">
                                          <p:stCondLst>
                                            <p:cond delay="0"/>
                                          </p:stCondLst>
                                        </p:cTn>
                                        <p:tgtEl>
                                          <p:spTgt spid="32775"/>
                                        </p:tgtEl>
                                        <p:attrNameLst>
                                          <p:attrName>style.visibility</p:attrName>
                                        </p:attrNameLst>
                                      </p:cBhvr>
                                      <p:to>
                                        <p:strVal val="visible"/>
                                      </p:to>
                                    </p:set>
                                    <p:animEffect transition="in" filter="checkerboard(across)">
                                      <p:cBhvr>
                                        <p:cTn id="24" dur="500"/>
                                        <p:tgtEl>
                                          <p:spTgt spid="32775"/>
                                        </p:tgtEl>
                                      </p:cBhvr>
                                    </p:animEffect>
                                  </p:childTnLst>
                                </p:cTn>
                              </p:par>
                            </p:childTnLst>
                          </p:cTn>
                        </p:par>
                      </p:childTnLst>
                    </p:cTn>
                  </p:par>
                  <p:par>
                    <p:cTn id="25" fill="hold">
                      <p:stCondLst>
                        <p:cond delay="indefinite"/>
                      </p:stCondLst>
                      <p:childTnLst>
                        <p:par>
                          <p:cTn id="26" fill="hold">
                            <p:stCondLst>
                              <p:cond delay="0"/>
                            </p:stCondLst>
                            <p:childTnLst>
                              <p:par>
                                <p:cTn id="27" presetID="24" presetClass="entr" presetSubtype="0" fill="hold" grpId="0" nodeType="clickEffect">
                                  <p:stCondLst>
                                    <p:cond delay="0"/>
                                  </p:stCondLst>
                                  <p:childTnLst>
                                    <p:set>
                                      <p:cBhvr>
                                        <p:cTn id="28" dur="1" fill="hold">
                                          <p:stCondLst>
                                            <p:cond delay="499"/>
                                          </p:stCondLst>
                                        </p:cTn>
                                        <p:tgtEl>
                                          <p:spTgt spid="32776"/>
                                        </p:tgtEl>
                                        <p:attrNameLst>
                                          <p:attrName>style.visibility</p:attrName>
                                        </p:attrNameLst>
                                      </p:cBhvr>
                                      <p:to>
                                        <p:strVal val="visible"/>
                                      </p:to>
                                    </p:set>
                                    <p:anim to="" calcmode="lin" valueType="num">
                                      <p:cBhvr>
                                        <p:cTn id="29" dur="1" fill="hold"/>
                                        <p:tgtEl>
                                          <p:spTgt spid="32776"/>
                                        </p:tgtEl>
                                      </p:cBhvr>
                                    </p:anim>
                                  </p:childTnLst>
                                </p:cTn>
                              </p:par>
                            </p:childTnLst>
                          </p:cTn>
                        </p:par>
                      </p:childTnLst>
                    </p:cTn>
                  </p:par>
                  <p:par>
                    <p:cTn id="30" fill="hold">
                      <p:stCondLst>
                        <p:cond delay="indefinite"/>
                      </p:stCondLst>
                      <p:childTnLst>
                        <p:par>
                          <p:cTn id="31" fill="hold">
                            <p:stCondLst>
                              <p:cond delay="0"/>
                            </p:stCondLst>
                            <p:childTnLst>
                              <p:par>
                                <p:cTn id="32" presetID="24" presetClass="entr" presetSubtype="0" fill="hold" grpId="0" nodeType="clickEffect">
                                  <p:stCondLst>
                                    <p:cond delay="0"/>
                                  </p:stCondLst>
                                  <p:childTnLst>
                                    <p:set>
                                      <p:cBhvr>
                                        <p:cTn id="33" dur="1" fill="hold">
                                          <p:stCondLst>
                                            <p:cond delay="499"/>
                                          </p:stCondLst>
                                        </p:cTn>
                                        <p:tgtEl>
                                          <p:spTgt spid="32777"/>
                                        </p:tgtEl>
                                        <p:attrNameLst>
                                          <p:attrName>style.visibility</p:attrName>
                                        </p:attrNameLst>
                                      </p:cBhvr>
                                      <p:to>
                                        <p:strVal val="visible"/>
                                      </p:to>
                                    </p:set>
                                    <p:anim to="" calcmode="lin" valueType="num">
                                      <p:cBhvr>
                                        <p:cTn id="34" dur="1" fill="hold"/>
                                        <p:tgtEl>
                                          <p:spTgt spid="32777"/>
                                        </p:tgtEl>
                                      </p:cBhvr>
                                    </p:anim>
                                  </p:childTnLst>
                                </p:cTn>
                              </p:par>
                            </p:childTnLst>
                          </p:cTn>
                        </p:par>
                        <p:par>
                          <p:cTn id="35" fill="hold">
                            <p:stCondLst>
                              <p:cond delay="500"/>
                            </p:stCondLst>
                            <p:childTnLst>
                              <p:par>
                                <p:cTn id="36" presetID="4" presetClass="entr" presetSubtype="16" fill="hold" grpId="0" nodeType="afterEffect">
                                  <p:stCondLst>
                                    <p:cond delay="0"/>
                                  </p:stCondLst>
                                  <p:childTnLst>
                                    <p:set>
                                      <p:cBhvr>
                                        <p:cTn id="37" dur="1" fill="hold">
                                          <p:stCondLst>
                                            <p:cond delay="0"/>
                                          </p:stCondLst>
                                        </p:cTn>
                                        <p:tgtEl>
                                          <p:spTgt spid="32778"/>
                                        </p:tgtEl>
                                        <p:attrNameLst>
                                          <p:attrName>style.visibility</p:attrName>
                                        </p:attrNameLst>
                                      </p:cBhvr>
                                      <p:to>
                                        <p:strVal val="visible"/>
                                      </p:to>
                                    </p:set>
                                    <p:animEffect transition="in" filter="box(in)">
                                      <p:cBhvr>
                                        <p:cTn id="38" dur="500"/>
                                        <p:tgtEl>
                                          <p:spTgt spid="32778"/>
                                        </p:tgtEl>
                                      </p:cBhvr>
                                    </p:animEffect>
                                  </p:childTnLst>
                                </p:cTn>
                              </p:par>
                            </p:childTnLst>
                          </p:cTn>
                        </p:par>
                        <p:par>
                          <p:cTn id="39" fill="hold">
                            <p:stCondLst>
                              <p:cond delay="1000"/>
                            </p:stCondLst>
                            <p:childTnLst>
                              <p:par>
                                <p:cTn id="40" presetID="4" presetClass="entr" presetSubtype="16" fill="hold" grpId="0" nodeType="afterEffect">
                                  <p:stCondLst>
                                    <p:cond delay="0"/>
                                  </p:stCondLst>
                                  <p:childTnLst>
                                    <p:set>
                                      <p:cBhvr>
                                        <p:cTn id="41" dur="1" fill="hold">
                                          <p:stCondLst>
                                            <p:cond delay="0"/>
                                          </p:stCondLst>
                                        </p:cTn>
                                        <p:tgtEl>
                                          <p:spTgt spid="32779"/>
                                        </p:tgtEl>
                                        <p:attrNameLst>
                                          <p:attrName>style.visibility</p:attrName>
                                        </p:attrNameLst>
                                      </p:cBhvr>
                                      <p:to>
                                        <p:strVal val="visible"/>
                                      </p:to>
                                    </p:set>
                                    <p:animEffect transition="in" filter="box(in)">
                                      <p:cBhvr>
                                        <p:cTn id="42" dur="500"/>
                                        <p:tgtEl>
                                          <p:spTgt spid="32779"/>
                                        </p:tgtEl>
                                      </p:cBhvr>
                                    </p:animEffect>
                                  </p:childTnLst>
                                </p:cTn>
                              </p:par>
                            </p:childTnLst>
                          </p:cTn>
                        </p:par>
                      </p:childTnLst>
                    </p:cTn>
                  </p:par>
                  <p:par>
                    <p:cTn id="43" fill="hold">
                      <p:stCondLst>
                        <p:cond delay="indefinite"/>
                      </p:stCondLst>
                      <p:childTnLst>
                        <p:par>
                          <p:cTn id="44" fill="hold">
                            <p:stCondLst>
                              <p:cond delay="0"/>
                            </p:stCondLst>
                            <p:childTnLst>
                              <p:par>
                                <p:cTn id="45" presetID="17" presetClass="entr" presetSubtype="10" fill="hold" grpId="0" nodeType="clickEffect">
                                  <p:stCondLst>
                                    <p:cond delay="0"/>
                                  </p:stCondLst>
                                  <p:childTnLst>
                                    <p:set>
                                      <p:cBhvr>
                                        <p:cTn id="46" dur="1" fill="hold">
                                          <p:stCondLst>
                                            <p:cond delay="0"/>
                                          </p:stCondLst>
                                        </p:cTn>
                                        <p:tgtEl>
                                          <p:spTgt spid="32782"/>
                                        </p:tgtEl>
                                        <p:attrNameLst>
                                          <p:attrName>style.visibility</p:attrName>
                                        </p:attrNameLst>
                                      </p:cBhvr>
                                      <p:to>
                                        <p:strVal val="visible"/>
                                      </p:to>
                                    </p:set>
                                    <p:anim calcmode="lin" valueType="num">
                                      <p:cBhvr>
                                        <p:cTn id="47" dur="500" fill="hold"/>
                                        <p:tgtEl>
                                          <p:spTgt spid="32782"/>
                                        </p:tgtEl>
                                        <p:attrNameLst>
                                          <p:attrName>ppt_w</p:attrName>
                                        </p:attrNameLst>
                                      </p:cBhvr>
                                      <p:tavLst>
                                        <p:tav tm="0">
                                          <p:val>
                                            <p:fltVal val="0"/>
                                          </p:val>
                                        </p:tav>
                                        <p:tav tm="100000">
                                          <p:val>
                                            <p:strVal val="#ppt_w"/>
                                          </p:val>
                                        </p:tav>
                                      </p:tavLst>
                                    </p:anim>
                                    <p:anim calcmode="lin" valueType="num">
                                      <p:cBhvr>
                                        <p:cTn id="48" dur="500" fill="hold"/>
                                        <p:tgtEl>
                                          <p:spTgt spid="32782"/>
                                        </p:tgtEl>
                                        <p:attrNameLst>
                                          <p:attrName>ppt_h</p:attrName>
                                        </p:attrNameLst>
                                      </p:cBhvr>
                                      <p:tavLst>
                                        <p:tav tm="0">
                                          <p:val>
                                            <p:strVal val="#ppt_h"/>
                                          </p:val>
                                        </p:tav>
                                        <p:tav tm="100000">
                                          <p:val>
                                            <p:strVal val="#ppt_h"/>
                                          </p:val>
                                        </p:tav>
                                      </p:tavLst>
                                    </p:anim>
                                  </p:childTnLst>
                                </p:cTn>
                              </p:par>
                            </p:childTnLst>
                          </p:cTn>
                        </p:par>
                      </p:childTnLst>
                    </p:cTn>
                  </p:par>
                  <p:par>
                    <p:cTn id="49" fill="hold">
                      <p:stCondLst>
                        <p:cond delay="indefinite"/>
                      </p:stCondLst>
                      <p:childTnLst>
                        <p:par>
                          <p:cTn id="50" fill="hold">
                            <p:stCondLst>
                              <p:cond delay="0"/>
                            </p:stCondLst>
                            <p:childTnLst>
                              <p:par>
                                <p:cTn id="51" presetID="23" presetClass="entr" presetSubtype="16" fill="hold" grpId="0" nodeType="clickEffect">
                                  <p:stCondLst>
                                    <p:cond delay="0"/>
                                  </p:stCondLst>
                                  <p:childTnLst>
                                    <p:set>
                                      <p:cBhvr>
                                        <p:cTn id="52" dur="1" fill="hold">
                                          <p:stCondLst>
                                            <p:cond delay="0"/>
                                          </p:stCondLst>
                                        </p:cTn>
                                        <p:tgtEl>
                                          <p:spTgt spid="32780"/>
                                        </p:tgtEl>
                                        <p:attrNameLst>
                                          <p:attrName>style.visibility</p:attrName>
                                        </p:attrNameLst>
                                      </p:cBhvr>
                                      <p:to>
                                        <p:strVal val="visible"/>
                                      </p:to>
                                    </p:set>
                                    <p:anim calcmode="lin" valueType="num">
                                      <p:cBhvr>
                                        <p:cTn id="53" dur="500" fill="hold"/>
                                        <p:tgtEl>
                                          <p:spTgt spid="32780"/>
                                        </p:tgtEl>
                                        <p:attrNameLst>
                                          <p:attrName>ppt_w</p:attrName>
                                        </p:attrNameLst>
                                      </p:cBhvr>
                                      <p:tavLst>
                                        <p:tav tm="0">
                                          <p:val>
                                            <p:fltVal val="0"/>
                                          </p:val>
                                        </p:tav>
                                        <p:tav tm="100000">
                                          <p:val>
                                            <p:strVal val="#ppt_w"/>
                                          </p:val>
                                        </p:tav>
                                      </p:tavLst>
                                    </p:anim>
                                    <p:anim calcmode="lin" valueType="num">
                                      <p:cBhvr>
                                        <p:cTn id="54" dur="500" fill="hold"/>
                                        <p:tgtEl>
                                          <p:spTgt spid="32780"/>
                                        </p:tgtEl>
                                        <p:attrNameLst>
                                          <p:attrName>ppt_h</p:attrName>
                                        </p:attrNameLst>
                                      </p:cBhvr>
                                      <p:tavLst>
                                        <p:tav tm="0">
                                          <p:val>
                                            <p:fltVal val="0"/>
                                          </p:val>
                                        </p:tav>
                                        <p:tav tm="100000">
                                          <p:val>
                                            <p:strVal val="#ppt_h"/>
                                          </p:val>
                                        </p:tav>
                                      </p:tavLst>
                                    </p:anim>
                                  </p:childTnLst>
                                </p:cTn>
                              </p:par>
                            </p:childTnLst>
                          </p:cTn>
                        </p:par>
                      </p:childTnLst>
                    </p:cTn>
                  </p:par>
                  <p:par>
                    <p:cTn id="55" fill="hold">
                      <p:stCondLst>
                        <p:cond delay="indefinite"/>
                      </p:stCondLst>
                      <p:childTnLst>
                        <p:par>
                          <p:cTn id="56" fill="hold">
                            <p:stCondLst>
                              <p:cond delay="0"/>
                            </p:stCondLst>
                            <p:childTnLst>
                              <p:par>
                                <p:cTn id="57" presetID="24" presetClass="entr" presetSubtype="0" fill="hold" grpId="0" nodeType="clickEffect">
                                  <p:stCondLst>
                                    <p:cond delay="0"/>
                                  </p:stCondLst>
                                  <p:childTnLst>
                                    <p:set>
                                      <p:cBhvr>
                                        <p:cTn id="58" dur="1" fill="hold">
                                          <p:stCondLst>
                                            <p:cond delay="499"/>
                                          </p:stCondLst>
                                        </p:cTn>
                                        <p:tgtEl>
                                          <p:spTgt spid="32781"/>
                                        </p:tgtEl>
                                        <p:attrNameLst>
                                          <p:attrName>style.visibility</p:attrName>
                                        </p:attrNameLst>
                                      </p:cBhvr>
                                      <p:to>
                                        <p:strVal val="visible"/>
                                      </p:to>
                                    </p:set>
                                    <p:anim to="" calcmode="lin" valueType="num">
                                      <p:cBhvr>
                                        <p:cTn id="59" dur="1" fill="hold"/>
                                        <p:tgtEl>
                                          <p:spTgt spid="32781"/>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autoUpdateAnimBg="0"/>
      <p:bldP spid="32772" grpId="0" autoUpdateAnimBg="0"/>
      <p:bldP spid="32773" grpId="0" autoUpdateAnimBg="0"/>
      <p:bldP spid="32774" grpId="0" autoUpdateAnimBg="0"/>
      <p:bldP spid="32775" grpId="0" autoUpdateAnimBg="0"/>
      <p:bldP spid="32776" grpId="0" autoUpdateAnimBg="0"/>
      <p:bldP spid="32777" grpId="0" autoUpdateAnimBg="0"/>
      <p:bldP spid="32778" grpId="0" autoUpdateAnimBg="0"/>
      <p:bldP spid="32779" grpId="0" autoUpdateAnimBg="0"/>
      <p:bldP spid="32780" grpId="0" autoUpdateAnimBg="0"/>
      <p:bldP spid="32781" grpId="0" autoUpdateAnimBg="0"/>
      <p:bldP spid="32782"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5298" name="Text Box 2"/>
          <p:cNvSpPr txBox="1">
            <a:spLocks noChangeArrowheads="1"/>
          </p:cNvSpPr>
          <p:nvPr/>
        </p:nvSpPr>
        <p:spPr bwMode="auto">
          <a:xfrm>
            <a:off x="1187450" y="981075"/>
            <a:ext cx="4895850" cy="641350"/>
          </a:xfrm>
          <a:prstGeom prst="rect">
            <a:avLst/>
          </a:prstGeom>
          <a:noFill/>
          <a:ln w="9525">
            <a:noFill/>
            <a:miter lim="800000"/>
          </a:ln>
        </p:spPr>
        <p:txBody>
          <a:bodyPr>
            <a:spAutoFit/>
          </a:bodyPr>
          <a:lstStyle/>
          <a:p>
            <a:r>
              <a:rPr lang="en-US" altLang="zh-CN" sz="3600" b="1">
                <a:latin typeface="Verdana" panose="020B0604030504040204" pitchFamily="34" charset="0"/>
                <a:ea typeface="楷体_GB2312" pitchFamily="1" charset="-122"/>
              </a:rPr>
              <a:t>1</a:t>
            </a:r>
            <a:r>
              <a:rPr lang="zh-CN" altLang="en-US" sz="3600" b="1">
                <a:latin typeface="Verdana" panose="020B0604030504040204" pitchFamily="34" charset="0"/>
                <a:ea typeface="楷体_GB2312" pitchFamily="1" charset="-122"/>
              </a:rPr>
              <a:t>、读准下列字音</a:t>
            </a:r>
            <a:endParaRPr lang="zh-CN" altLang="en-US" sz="3600" b="1">
              <a:latin typeface="Verdana" panose="020B0604030504040204" pitchFamily="34" charset="0"/>
              <a:ea typeface="楷体_GB2312" pitchFamily="1" charset="-122"/>
            </a:endParaRPr>
          </a:p>
        </p:txBody>
      </p:sp>
      <p:sp>
        <p:nvSpPr>
          <p:cNvPr id="55299" name="Text Box 3"/>
          <p:cNvSpPr txBox="1">
            <a:spLocks noChangeArrowheads="1"/>
          </p:cNvSpPr>
          <p:nvPr/>
        </p:nvSpPr>
        <p:spPr bwMode="auto">
          <a:xfrm>
            <a:off x="250825" y="1989138"/>
            <a:ext cx="8642350" cy="3937000"/>
          </a:xfrm>
          <a:prstGeom prst="rect">
            <a:avLst/>
          </a:prstGeom>
          <a:noFill/>
          <a:ln w="0">
            <a:solidFill>
              <a:schemeClr val="bg1"/>
            </a:solidFill>
            <a:miter lim="800000"/>
          </a:ln>
        </p:spPr>
        <p:txBody>
          <a:bodyPr>
            <a:spAutoFit/>
          </a:bodyPr>
          <a:lstStyle/>
          <a:p>
            <a:r>
              <a:rPr lang="zh-CN" altLang="en-US" sz="3600" b="1">
                <a:solidFill>
                  <a:srgbClr val="FF0000"/>
                </a:solidFill>
                <a:latin typeface="Verdana" panose="020B0604030504040204" pitchFamily="34" charset="0"/>
                <a:ea typeface="楷体_GB2312" pitchFamily="1" charset="-122"/>
              </a:rPr>
              <a:t>横</a:t>
            </a:r>
            <a:r>
              <a:rPr lang="zh-CN" altLang="en-US" sz="3600" b="1">
                <a:latin typeface="Verdana" panose="020B0604030504040204" pitchFamily="34" charset="0"/>
                <a:ea typeface="楷体_GB2312" pitchFamily="1" charset="-122"/>
              </a:rPr>
              <a:t>七竖八</a:t>
            </a:r>
            <a:r>
              <a:rPr lang="zh-CN" altLang="en-US" sz="3600" b="1">
                <a:solidFill>
                  <a:srgbClr val="FF6600"/>
                </a:solidFill>
                <a:latin typeface="Verdana" panose="020B0604030504040204" pitchFamily="34" charset="0"/>
                <a:ea typeface="楷体_GB2312" pitchFamily="1" charset="-122"/>
              </a:rPr>
              <a:t>（         ） </a:t>
            </a:r>
            <a:r>
              <a:rPr lang="zh-CN" altLang="en-US" sz="3600" b="1">
                <a:solidFill>
                  <a:srgbClr val="FF0000"/>
                </a:solidFill>
                <a:latin typeface="Verdana" panose="020B0604030504040204" pitchFamily="34" charset="0"/>
                <a:ea typeface="楷体_GB2312" pitchFamily="1" charset="-122"/>
              </a:rPr>
              <a:t>横</a:t>
            </a:r>
            <a:r>
              <a:rPr lang="zh-CN" altLang="en-US" sz="3600" b="1">
                <a:latin typeface="Verdana" panose="020B0604030504040204" pitchFamily="34" charset="0"/>
                <a:ea typeface="楷体_GB2312" pitchFamily="1" charset="-122"/>
              </a:rPr>
              <a:t>行无忌</a:t>
            </a:r>
            <a:r>
              <a:rPr lang="zh-CN" altLang="en-US" sz="3600" b="1">
                <a:solidFill>
                  <a:srgbClr val="FF6600"/>
                </a:solidFill>
                <a:latin typeface="Verdana" panose="020B0604030504040204" pitchFamily="34" charset="0"/>
                <a:ea typeface="楷体_GB2312" pitchFamily="1" charset="-122"/>
              </a:rPr>
              <a:t>（        ）</a:t>
            </a:r>
            <a:endParaRPr lang="zh-CN" altLang="en-US" sz="3600" b="1">
              <a:solidFill>
                <a:srgbClr val="FF6600"/>
              </a:solidFill>
              <a:latin typeface="Verdana" panose="020B0604030504040204" pitchFamily="34" charset="0"/>
              <a:ea typeface="楷体_GB2312" pitchFamily="1" charset="-122"/>
            </a:endParaRPr>
          </a:p>
          <a:p>
            <a:r>
              <a:rPr lang="zh-CN" altLang="en-US" sz="3600" b="1">
                <a:latin typeface="Verdana" panose="020B0604030504040204" pitchFamily="34" charset="0"/>
                <a:ea typeface="楷体_GB2312" pitchFamily="1" charset="-122"/>
              </a:rPr>
              <a:t>鄙</a:t>
            </a:r>
            <a:r>
              <a:rPr lang="zh-CN" altLang="en-US" sz="3600" b="1">
                <a:solidFill>
                  <a:srgbClr val="FF0000"/>
                </a:solidFill>
                <a:latin typeface="Verdana" panose="020B0604030504040204" pitchFamily="34" charset="0"/>
                <a:ea typeface="楷体_GB2312" pitchFamily="1" charset="-122"/>
              </a:rPr>
              <a:t>薄</a:t>
            </a:r>
            <a:r>
              <a:rPr lang="zh-CN" altLang="en-US" sz="3600" b="1">
                <a:solidFill>
                  <a:srgbClr val="FF6600"/>
                </a:solidFill>
                <a:latin typeface="Verdana" panose="020B0604030504040204" pitchFamily="34" charset="0"/>
                <a:ea typeface="楷体_GB2312" pitchFamily="1" charset="-122"/>
              </a:rPr>
              <a:t>      （　      ） </a:t>
            </a:r>
            <a:r>
              <a:rPr lang="zh-CN" altLang="en-US" sz="3600" b="1">
                <a:latin typeface="Verdana" panose="020B0604030504040204" pitchFamily="34" charset="0"/>
                <a:ea typeface="楷体_GB2312" pitchFamily="1" charset="-122"/>
              </a:rPr>
              <a:t>够</a:t>
            </a:r>
            <a:r>
              <a:rPr lang="zh-CN" altLang="en-US" sz="3600" b="1">
                <a:solidFill>
                  <a:srgbClr val="FF0000"/>
                </a:solidFill>
                <a:latin typeface="Verdana" panose="020B0604030504040204" pitchFamily="34" charset="0"/>
                <a:ea typeface="楷体_GB2312" pitchFamily="1" charset="-122"/>
              </a:rPr>
              <a:t>呛</a:t>
            </a:r>
            <a:r>
              <a:rPr lang="zh-CN" altLang="en-US" sz="3600" b="1">
                <a:latin typeface="Verdana" panose="020B0604030504040204" pitchFamily="34" charset="0"/>
                <a:ea typeface="楷体_GB2312" pitchFamily="1" charset="-122"/>
              </a:rPr>
              <a:t>      </a:t>
            </a:r>
            <a:r>
              <a:rPr lang="zh-CN" altLang="en-US" sz="3600" b="1">
                <a:solidFill>
                  <a:srgbClr val="FF6600"/>
                </a:solidFill>
                <a:latin typeface="Verdana" panose="020B0604030504040204" pitchFamily="34" charset="0"/>
                <a:ea typeface="楷体_GB2312" pitchFamily="1" charset="-122"/>
              </a:rPr>
              <a:t>（        ）</a:t>
            </a:r>
            <a:endParaRPr lang="zh-CN" altLang="en-US" sz="3600" b="1">
              <a:solidFill>
                <a:srgbClr val="FF6600"/>
              </a:solidFill>
              <a:latin typeface="Verdana" panose="020B0604030504040204" pitchFamily="34" charset="0"/>
              <a:ea typeface="楷体_GB2312" pitchFamily="1" charset="-122"/>
            </a:endParaRPr>
          </a:p>
          <a:p>
            <a:r>
              <a:rPr lang="zh-CN" altLang="en-US" sz="3600" b="1">
                <a:solidFill>
                  <a:srgbClr val="FF0000"/>
                </a:solidFill>
                <a:latin typeface="Verdana" panose="020B0604030504040204" pitchFamily="34" charset="0"/>
                <a:ea typeface="楷体_GB2312" pitchFamily="1" charset="-122"/>
              </a:rPr>
              <a:t>邋遢</a:t>
            </a:r>
            <a:r>
              <a:rPr lang="zh-CN" altLang="en-US" sz="3600" b="1">
                <a:solidFill>
                  <a:srgbClr val="FF6600"/>
                </a:solidFill>
                <a:latin typeface="Verdana" panose="020B0604030504040204" pitchFamily="34" charset="0"/>
                <a:ea typeface="楷体_GB2312" pitchFamily="1" charset="-122"/>
              </a:rPr>
              <a:t>      （　      ） </a:t>
            </a:r>
            <a:r>
              <a:rPr lang="zh-CN" altLang="en-US" sz="3600" b="1">
                <a:latin typeface="Verdana" panose="020B0604030504040204" pitchFamily="34" charset="0"/>
                <a:ea typeface="楷体_GB2312" pitchFamily="1" charset="-122"/>
              </a:rPr>
              <a:t>自</a:t>
            </a:r>
            <a:r>
              <a:rPr lang="zh-CN" altLang="en-US" sz="3600" b="1">
                <a:solidFill>
                  <a:srgbClr val="FF0000"/>
                </a:solidFill>
                <a:latin typeface="Verdana" panose="020B0604030504040204" pitchFamily="34" charset="0"/>
                <a:ea typeface="楷体_GB2312" pitchFamily="1" charset="-122"/>
              </a:rPr>
              <a:t>诩</a:t>
            </a:r>
            <a:r>
              <a:rPr lang="zh-CN" altLang="en-US" sz="3600" b="1">
                <a:latin typeface="Verdana" panose="020B0604030504040204" pitchFamily="34" charset="0"/>
                <a:ea typeface="楷体_GB2312" pitchFamily="1" charset="-122"/>
              </a:rPr>
              <a:t>      </a:t>
            </a:r>
            <a:r>
              <a:rPr lang="zh-CN" altLang="en-US" sz="3600" b="1">
                <a:solidFill>
                  <a:srgbClr val="FF6600"/>
                </a:solidFill>
                <a:latin typeface="Verdana" panose="020B0604030504040204" pitchFamily="34" charset="0"/>
                <a:ea typeface="楷体_GB2312" pitchFamily="1" charset="-122"/>
              </a:rPr>
              <a:t>（        ） </a:t>
            </a:r>
            <a:endParaRPr lang="zh-CN" altLang="en-US" sz="3600" b="1">
              <a:solidFill>
                <a:srgbClr val="FF6600"/>
              </a:solidFill>
              <a:latin typeface="Verdana" panose="020B0604030504040204" pitchFamily="34" charset="0"/>
              <a:ea typeface="楷体_GB2312" pitchFamily="1" charset="-122"/>
            </a:endParaRPr>
          </a:p>
          <a:p>
            <a:r>
              <a:rPr lang="zh-CN" altLang="en-US" sz="3600" b="1">
                <a:latin typeface="Verdana" panose="020B0604030504040204" pitchFamily="34" charset="0"/>
                <a:ea typeface="楷体_GB2312" pitchFamily="1" charset="-122"/>
              </a:rPr>
              <a:t>胡</a:t>
            </a:r>
            <a:r>
              <a:rPr lang="zh-CN" altLang="en-US" sz="3600" b="1">
                <a:solidFill>
                  <a:srgbClr val="FF0000"/>
                </a:solidFill>
                <a:latin typeface="Verdana" panose="020B0604030504040204" pitchFamily="34" charset="0"/>
                <a:ea typeface="楷体_GB2312" pitchFamily="1" charset="-122"/>
              </a:rPr>
              <a:t>同</a:t>
            </a:r>
            <a:r>
              <a:rPr lang="zh-CN" altLang="en-US" sz="3600" b="1">
                <a:latin typeface="Verdana" panose="020B0604030504040204" pitchFamily="34" charset="0"/>
                <a:ea typeface="楷体_GB2312" pitchFamily="1" charset="-122"/>
              </a:rPr>
              <a:t>      </a:t>
            </a:r>
            <a:r>
              <a:rPr lang="zh-CN" altLang="en-US" sz="3600" b="1">
                <a:solidFill>
                  <a:srgbClr val="FF6600"/>
                </a:solidFill>
                <a:latin typeface="Verdana" panose="020B0604030504040204" pitchFamily="34" charset="0"/>
                <a:ea typeface="楷体_GB2312" pitchFamily="1" charset="-122"/>
              </a:rPr>
              <a:t>（         ）  </a:t>
            </a:r>
            <a:r>
              <a:rPr lang="zh-CN" altLang="en-US" sz="3600" b="1">
                <a:latin typeface="Verdana" panose="020B0604030504040204" pitchFamily="34" charset="0"/>
                <a:ea typeface="楷体_GB2312" pitchFamily="1" charset="-122"/>
              </a:rPr>
              <a:t>矮</a:t>
            </a:r>
            <a:r>
              <a:rPr lang="zh-CN" altLang="en-US" sz="3600" b="1">
                <a:solidFill>
                  <a:srgbClr val="FF0000"/>
                </a:solidFill>
                <a:latin typeface="Verdana" panose="020B0604030504040204" pitchFamily="34" charset="0"/>
                <a:ea typeface="楷体_GB2312" pitchFamily="1" charset="-122"/>
              </a:rPr>
              <a:t>墩墩</a:t>
            </a:r>
            <a:r>
              <a:rPr lang="zh-CN" altLang="en-US" sz="3600" b="1">
                <a:latin typeface="Verdana" panose="020B0604030504040204" pitchFamily="34" charset="0"/>
                <a:ea typeface="楷体_GB2312" pitchFamily="1" charset="-122"/>
              </a:rPr>
              <a:t>  </a:t>
            </a:r>
            <a:r>
              <a:rPr lang="zh-CN" altLang="en-US" sz="3600" b="1">
                <a:solidFill>
                  <a:srgbClr val="FF6600"/>
                </a:solidFill>
                <a:latin typeface="Verdana" panose="020B0604030504040204" pitchFamily="34" charset="0"/>
                <a:ea typeface="楷体_GB2312" pitchFamily="1" charset="-122"/>
              </a:rPr>
              <a:t>（        ）</a:t>
            </a:r>
            <a:endParaRPr lang="zh-CN" altLang="en-US" sz="3600" b="1">
              <a:solidFill>
                <a:srgbClr val="FF6600"/>
              </a:solidFill>
              <a:latin typeface="Verdana" panose="020B0604030504040204" pitchFamily="34" charset="0"/>
              <a:ea typeface="楷体_GB2312" pitchFamily="1" charset="-122"/>
            </a:endParaRPr>
          </a:p>
          <a:p>
            <a:r>
              <a:rPr lang="zh-CN" altLang="en-US" sz="3600" b="1">
                <a:solidFill>
                  <a:srgbClr val="FF0000"/>
                </a:solidFill>
                <a:latin typeface="Verdana" panose="020B0604030504040204" pitchFamily="34" charset="0"/>
                <a:ea typeface="楷体_GB2312" pitchFamily="1" charset="-122"/>
              </a:rPr>
              <a:t>莴苣</a:t>
            </a:r>
            <a:r>
              <a:rPr lang="zh-CN" altLang="en-US" sz="3600" b="1">
                <a:latin typeface="Verdana" panose="020B0604030504040204" pitchFamily="34" charset="0"/>
                <a:ea typeface="楷体_GB2312" pitchFamily="1" charset="-122"/>
              </a:rPr>
              <a:t>      </a:t>
            </a:r>
            <a:r>
              <a:rPr lang="zh-CN" altLang="en-US" sz="3600" b="1">
                <a:solidFill>
                  <a:srgbClr val="FF6600"/>
                </a:solidFill>
                <a:latin typeface="Verdana" panose="020B0604030504040204" pitchFamily="34" charset="0"/>
                <a:ea typeface="楷体_GB2312" pitchFamily="1" charset="-122"/>
              </a:rPr>
              <a:t>（         ）  </a:t>
            </a:r>
            <a:r>
              <a:rPr lang="zh-CN" altLang="en-US" sz="3600" b="1">
                <a:solidFill>
                  <a:srgbClr val="FF0000"/>
                </a:solidFill>
                <a:latin typeface="Verdana" panose="020B0604030504040204" pitchFamily="34" charset="0"/>
                <a:ea typeface="楷体_GB2312" pitchFamily="1" charset="-122"/>
              </a:rPr>
              <a:t>瘟</a:t>
            </a:r>
            <a:r>
              <a:rPr lang="zh-CN" altLang="en-US" sz="3600" b="1">
                <a:latin typeface="Verdana" panose="020B0604030504040204" pitchFamily="34" charset="0"/>
                <a:ea typeface="楷体_GB2312" pitchFamily="1" charset="-122"/>
              </a:rPr>
              <a:t>神      </a:t>
            </a:r>
            <a:r>
              <a:rPr lang="en-US" altLang="zh-CN" sz="3600" b="1">
                <a:solidFill>
                  <a:srgbClr val="FF6600"/>
                </a:solidFill>
                <a:latin typeface="楷体_GB2312" pitchFamily="1" charset="-122"/>
                <a:ea typeface="楷体_GB2312" pitchFamily="1" charset="-122"/>
              </a:rPr>
              <a:t>(      </a:t>
            </a:r>
            <a:r>
              <a:rPr lang="zh-CN" altLang="en-US" sz="3600" b="1">
                <a:solidFill>
                  <a:srgbClr val="FF6600"/>
                </a:solidFill>
                <a:latin typeface="楷体_GB2312" pitchFamily="1" charset="-122"/>
                <a:ea typeface="楷体_GB2312" pitchFamily="1" charset="-122"/>
              </a:rPr>
              <a:t>）</a:t>
            </a:r>
            <a:endParaRPr lang="zh-CN" altLang="en-US" sz="3600" b="1">
              <a:solidFill>
                <a:srgbClr val="FF6600"/>
              </a:solidFill>
              <a:latin typeface="楷体_GB2312" pitchFamily="1" charset="-122"/>
              <a:ea typeface="楷体_GB2312" pitchFamily="1" charset="-122"/>
            </a:endParaRPr>
          </a:p>
          <a:p>
            <a:r>
              <a:rPr lang="zh-CN" altLang="en-US" sz="3600" b="1">
                <a:latin typeface="楷体_GB2312" pitchFamily="1" charset="-122"/>
                <a:ea typeface="楷体_GB2312" pitchFamily="1" charset="-122"/>
              </a:rPr>
              <a:t>冷</a:t>
            </a:r>
            <a:r>
              <a:rPr lang="zh-CN" altLang="en-US" sz="3600" b="1">
                <a:solidFill>
                  <a:srgbClr val="FF0000"/>
                </a:solidFill>
                <a:latin typeface="楷体_GB2312" pitchFamily="1" charset="-122"/>
                <a:ea typeface="楷体_GB2312" pitchFamily="1" charset="-122"/>
              </a:rPr>
              <a:t>飕飕</a:t>
            </a:r>
            <a:r>
              <a:rPr lang="zh-CN" altLang="en-US" sz="3600" b="1">
                <a:latin typeface="楷体_GB2312" pitchFamily="1" charset="-122"/>
                <a:ea typeface="楷体_GB2312" pitchFamily="1" charset="-122"/>
              </a:rPr>
              <a:t>  </a:t>
            </a:r>
            <a:r>
              <a:rPr lang="zh-CN" altLang="en-US" sz="3600" b="1">
                <a:solidFill>
                  <a:srgbClr val="FF6600"/>
                </a:solidFill>
                <a:latin typeface="楷体_GB2312" pitchFamily="1" charset="-122"/>
                <a:ea typeface="楷体_GB2312" pitchFamily="1" charset="-122"/>
              </a:rPr>
              <a:t>（      ） </a:t>
            </a:r>
            <a:r>
              <a:rPr lang="zh-CN" altLang="en-US" sz="3600" b="1">
                <a:solidFill>
                  <a:srgbClr val="FF0000"/>
                </a:solidFill>
                <a:latin typeface="楷体_GB2312" pitchFamily="1" charset="-122"/>
                <a:ea typeface="楷体_GB2312" pitchFamily="1" charset="-122"/>
              </a:rPr>
              <a:t>鬈</a:t>
            </a:r>
            <a:r>
              <a:rPr lang="zh-CN" altLang="en-US" sz="3600" b="1">
                <a:latin typeface="楷体_GB2312" pitchFamily="1" charset="-122"/>
                <a:ea typeface="楷体_GB2312" pitchFamily="1" charset="-122"/>
              </a:rPr>
              <a:t>曲    </a:t>
            </a:r>
            <a:r>
              <a:rPr lang="zh-CN" altLang="en-US" sz="3600" b="1">
                <a:solidFill>
                  <a:srgbClr val="FF6600"/>
                </a:solidFill>
                <a:latin typeface="楷体_GB2312" pitchFamily="1" charset="-122"/>
                <a:ea typeface="楷体_GB2312" pitchFamily="1" charset="-122"/>
              </a:rPr>
              <a:t>（      </a:t>
            </a:r>
            <a:r>
              <a:rPr lang="en-US" altLang="zh-CN" sz="3600" b="1">
                <a:solidFill>
                  <a:srgbClr val="FF6600"/>
                </a:solidFill>
                <a:latin typeface="楷体_GB2312" pitchFamily="1" charset="-122"/>
                <a:ea typeface="楷体_GB2312" pitchFamily="1" charset="-122"/>
              </a:rPr>
              <a:t>) </a:t>
            </a:r>
            <a:endParaRPr lang="en-US" altLang="zh-CN" sz="3600" b="1">
              <a:solidFill>
                <a:srgbClr val="FF6600"/>
              </a:solidFill>
              <a:latin typeface="楷体_GB2312" pitchFamily="1" charset="-122"/>
              <a:ea typeface="楷体_GB2312" pitchFamily="1" charset="-122"/>
            </a:endParaRPr>
          </a:p>
          <a:p>
            <a:r>
              <a:rPr lang="zh-CN" altLang="en-US" sz="3600" b="1">
                <a:solidFill>
                  <a:srgbClr val="FF0000"/>
                </a:solidFill>
                <a:latin typeface="楷体_GB2312" pitchFamily="1" charset="-122"/>
                <a:ea typeface="楷体_GB2312" pitchFamily="1" charset="-122"/>
              </a:rPr>
              <a:t>叨</a:t>
            </a:r>
            <a:r>
              <a:rPr lang="zh-CN" altLang="en-US" sz="3600" b="1">
                <a:latin typeface="楷体_GB2312" pitchFamily="1" charset="-122"/>
                <a:ea typeface="楷体_GB2312" pitchFamily="1" charset="-122"/>
              </a:rPr>
              <a:t>念    </a:t>
            </a:r>
            <a:r>
              <a:rPr lang="zh-CN" altLang="en-US" sz="3600" b="1">
                <a:solidFill>
                  <a:srgbClr val="FF6600"/>
                </a:solidFill>
                <a:latin typeface="楷体_GB2312" pitchFamily="1" charset="-122"/>
                <a:ea typeface="楷体_GB2312" pitchFamily="1" charset="-122"/>
              </a:rPr>
              <a:t>（　　  ） </a:t>
            </a:r>
            <a:r>
              <a:rPr lang="zh-CN" altLang="en-US" sz="3600" b="1">
                <a:latin typeface="楷体_GB2312" pitchFamily="1" charset="-122"/>
                <a:ea typeface="楷体_GB2312" pitchFamily="1" charset="-122"/>
              </a:rPr>
              <a:t>转弯</a:t>
            </a:r>
            <a:r>
              <a:rPr lang="zh-CN" altLang="en-US" sz="3600" b="1">
                <a:solidFill>
                  <a:srgbClr val="FF0000"/>
                </a:solidFill>
                <a:latin typeface="楷体_GB2312" pitchFamily="1" charset="-122"/>
                <a:ea typeface="楷体_GB2312" pitchFamily="1" charset="-122"/>
              </a:rPr>
              <a:t>抹</a:t>
            </a:r>
            <a:r>
              <a:rPr lang="zh-CN" altLang="en-US" sz="3600" b="1">
                <a:latin typeface="楷体_GB2312" pitchFamily="1" charset="-122"/>
                <a:ea typeface="楷体_GB2312" pitchFamily="1" charset="-122"/>
              </a:rPr>
              <a:t>角 </a:t>
            </a:r>
            <a:r>
              <a:rPr lang="zh-CN" altLang="en-US" sz="3600" b="1">
                <a:solidFill>
                  <a:srgbClr val="FF0000"/>
                </a:solidFill>
                <a:latin typeface="楷体_GB2312" pitchFamily="1" charset="-122"/>
                <a:ea typeface="楷体_GB2312" pitchFamily="1" charset="-122"/>
              </a:rPr>
              <a:t>（     ）</a:t>
            </a:r>
            <a:endParaRPr lang="zh-CN" altLang="en-US" sz="3600" b="1">
              <a:latin typeface="楷体_GB2312" pitchFamily="1" charset="-122"/>
              <a:ea typeface="楷体_GB2312" pitchFamily="1" charset="-122"/>
            </a:endParaRPr>
          </a:p>
        </p:txBody>
      </p:sp>
      <p:sp>
        <p:nvSpPr>
          <p:cNvPr id="55300" name="Text Box 4"/>
          <p:cNvSpPr txBox="1">
            <a:spLocks noChangeArrowheads="1"/>
          </p:cNvSpPr>
          <p:nvPr/>
        </p:nvSpPr>
        <p:spPr bwMode="auto">
          <a:xfrm>
            <a:off x="2627313" y="1844675"/>
            <a:ext cx="1511300" cy="701675"/>
          </a:xfrm>
          <a:prstGeom prst="rect">
            <a:avLst/>
          </a:prstGeom>
          <a:noFill/>
          <a:ln w="9525">
            <a:noFill/>
            <a:miter lim="800000"/>
          </a:ln>
        </p:spPr>
        <p:txBody>
          <a:bodyPr>
            <a:spAutoFit/>
          </a:bodyPr>
          <a:lstStyle/>
          <a:p>
            <a:pPr>
              <a:spcBef>
                <a:spcPct val="50000"/>
              </a:spcBef>
            </a:pPr>
            <a:r>
              <a:rPr kumimoji="1" lang="en-US" altLang="zh-CN" sz="4000" b="1">
                <a:latin typeface="宋体" panose="02010600030101010101" pitchFamily="2" charset="-122"/>
              </a:rPr>
              <a:t>héng</a:t>
            </a:r>
            <a:endParaRPr kumimoji="1" lang="en-US" altLang="zh-CN" sz="4000" b="1">
              <a:latin typeface="宋体" panose="02010600030101010101" pitchFamily="2" charset="-122"/>
            </a:endParaRPr>
          </a:p>
        </p:txBody>
      </p:sp>
      <p:sp>
        <p:nvSpPr>
          <p:cNvPr id="55301" name="Text Box 5"/>
          <p:cNvSpPr txBox="1">
            <a:spLocks noChangeArrowheads="1"/>
          </p:cNvSpPr>
          <p:nvPr/>
        </p:nvSpPr>
        <p:spPr bwMode="auto">
          <a:xfrm>
            <a:off x="2916238" y="2420938"/>
            <a:ext cx="1366837" cy="701675"/>
          </a:xfrm>
          <a:prstGeom prst="rect">
            <a:avLst/>
          </a:prstGeom>
          <a:noFill/>
          <a:ln w="9525">
            <a:noFill/>
            <a:miter lim="800000"/>
          </a:ln>
        </p:spPr>
        <p:txBody>
          <a:bodyPr>
            <a:spAutoFit/>
          </a:bodyPr>
          <a:lstStyle/>
          <a:p>
            <a:pPr>
              <a:spcBef>
                <a:spcPct val="50000"/>
              </a:spcBef>
            </a:pPr>
            <a:r>
              <a:rPr kumimoji="1" lang="en-US" altLang="zh-CN" sz="4000" b="1">
                <a:latin typeface="宋体" panose="02010600030101010101" pitchFamily="2" charset="-122"/>
              </a:rPr>
              <a:t>bó</a:t>
            </a:r>
            <a:endParaRPr kumimoji="1" lang="en-US" altLang="zh-CN" sz="4000" b="1">
              <a:latin typeface="宋体" panose="02010600030101010101" pitchFamily="2" charset="-122"/>
            </a:endParaRPr>
          </a:p>
        </p:txBody>
      </p:sp>
      <p:sp>
        <p:nvSpPr>
          <p:cNvPr id="55302" name="Text Box 6"/>
          <p:cNvSpPr txBox="1">
            <a:spLocks noChangeArrowheads="1"/>
          </p:cNvSpPr>
          <p:nvPr/>
        </p:nvSpPr>
        <p:spPr bwMode="auto">
          <a:xfrm>
            <a:off x="6948488" y="2420938"/>
            <a:ext cx="1800225" cy="701675"/>
          </a:xfrm>
          <a:prstGeom prst="rect">
            <a:avLst/>
          </a:prstGeom>
          <a:noFill/>
          <a:ln w="9525">
            <a:noFill/>
            <a:miter lim="800000"/>
          </a:ln>
        </p:spPr>
        <p:txBody>
          <a:bodyPr>
            <a:spAutoFit/>
          </a:bodyPr>
          <a:lstStyle/>
          <a:p>
            <a:pPr>
              <a:spcBef>
                <a:spcPct val="50000"/>
              </a:spcBef>
            </a:pPr>
            <a:r>
              <a:rPr kumimoji="1" lang="en-US" altLang="zh-CN" sz="4000" b="1">
                <a:latin typeface="宋体" panose="02010600030101010101" pitchFamily="2" charset="-122"/>
              </a:rPr>
              <a:t>qiàng</a:t>
            </a:r>
            <a:endParaRPr kumimoji="1" lang="en-US" altLang="zh-CN" sz="4000" b="1">
              <a:latin typeface="宋体" panose="02010600030101010101" pitchFamily="2" charset="-122"/>
            </a:endParaRPr>
          </a:p>
        </p:txBody>
      </p:sp>
      <p:sp>
        <p:nvSpPr>
          <p:cNvPr id="55303" name="Text Box 7"/>
          <p:cNvSpPr txBox="1">
            <a:spLocks noChangeArrowheads="1"/>
          </p:cNvSpPr>
          <p:nvPr/>
        </p:nvSpPr>
        <p:spPr bwMode="auto">
          <a:xfrm>
            <a:off x="2484438" y="2997200"/>
            <a:ext cx="1800225" cy="701675"/>
          </a:xfrm>
          <a:prstGeom prst="rect">
            <a:avLst/>
          </a:prstGeom>
          <a:noFill/>
          <a:ln w="9525">
            <a:noFill/>
            <a:miter lim="800000"/>
          </a:ln>
        </p:spPr>
        <p:txBody>
          <a:bodyPr>
            <a:spAutoFit/>
          </a:bodyPr>
          <a:lstStyle/>
          <a:p>
            <a:pPr>
              <a:spcBef>
                <a:spcPct val="50000"/>
              </a:spcBef>
            </a:pPr>
            <a:r>
              <a:rPr kumimoji="1" lang="en-US" altLang="zh-CN" sz="4000" b="1">
                <a:latin typeface="宋体" panose="02010600030101010101" pitchFamily="2" charset="-122"/>
              </a:rPr>
              <a:t>lā  tā</a:t>
            </a:r>
            <a:endParaRPr kumimoji="1" lang="en-US" altLang="zh-CN" sz="4000" b="1">
              <a:latin typeface="宋体" panose="02010600030101010101" pitchFamily="2" charset="-122"/>
            </a:endParaRPr>
          </a:p>
        </p:txBody>
      </p:sp>
      <p:sp>
        <p:nvSpPr>
          <p:cNvPr id="55304" name="Text Box 8"/>
          <p:cNvSpPr txBox="1">
            <a:spLocks noChangeArrowheads="1"/>
          </p:cNvSpPr>
          <p:nvPr/>
        </p:nvSpPr>
        <p:spPr bwMode="auto">
          <a:xfrm>
            <a:off x="7235825" y="2997200"/>
            <a:ext cx="1368425" cy="701675"/>
          </a:xfrm>
          <a:prstGeom prst="rect">
            <a:avLst/>
          </a:prstGeom>
          <a:noFill/>
          <a:ln w="9525">
            <a:noFill/>
            <a:miter lim="800000"/>
          </a:ln>
        </p:spPr>
        <p:txBody>
          <a:bodyPr>
            <a:spAutoFit/>
          </a:bodyPr>
          <a:lstStyle/>
          <a:p>
            <a:pPr>
              <a:spcBef>
                <a:spcPct val="50000"/>
              </a:spcBef>
            </a:pPr>
            <a:r>
              <a:rPr kumimoji="1" lang="en-US" altLang="zh-CN" sz="4000" b="1">
                <a:latin typeface="宋体" panose="02010600030101010101" pitchFamily="2" charset="-122"/>
              </a:rPr>
              <a:t>xǔ</a:t>
            </a:r>
            <a:endParaRPr kumimoji="1" lang="en-US" altLang="zh-CN" sz="4000" b="1">
              <a:latin typeface="宋体" panose="02010600030101010101" pitchFamily="2" charset="-122"/>
            </a:endParaRPr>
          </a:p>
        </p:txBody>
      </p:sp>
      <p:sp>
        <p:nvSpPr>
          <p:cNvPr id="55305" name="Text Box 9"/>
          <p:cNvSpPr txBox="1">
            <a:spLocks noChangeArrowheads="1"/>
          </p:cNvSpPr>
          <p:nvPr/>
        </p:nvSpPr>
        <p:spPr bwMode="auto">
          <a:xfrm>
            <a:off x="2771775" y="3500438"/>
            <a:ext cx="1511300" cy="701675"/>
          </a:xfrm>
          <a:prstGeom prst="rect">
            <a:avLst/>
          </a:prstGeom>
          <a:noFill/>
          <a:ln w="9525">
            <a:noFill/>
            <a:miter lim="800000"/>
          </a:ln>
        </p:spPr>
        <p:txBody>
          <a:bodyPr>
            <a:spAutoFit/>
          </a:bodyPr>
          <a:lstStyle/>
          <a:p>
            <a:pPr>
              <a:spcBef>
                <a:spcPct val="50000"/>
              </a:spcBef>
            </a:pPr>
            <a:r>
              <a:rPr kumimoji="1" lang="en-US" altLang="zh-CN" sz="4000" b="1">
                <a:latin typeface="宋体" panose="02010600030101010101" pitchFamily="2" charset="-122"/>
              </a:rPr>
              <a:t>tòng</a:t>
            </a:r>
            <a:endParaRPr kumimoji="1" lang="en-US" altLang="zh-CN" sz="4000" b="1">
              <a:latin typeface="宋体" panose="02010600030101010101" pitchFamily="2" charset="-122"/>
            </a:endParaRPr>
          </a:p>
        </p:txBody>
      </p:sp>
      <p:sp>
        <p:nvSpPr>
          <p:cNvPr id="34826" name="Text Box 10"/>
          <p:cNvSpPr txBox="1">
            <a:spLocks noChangeArrowheads="1"/>
          </p:cNvSpPr>
          <p:nvPr/>
        </p:nvSpPr>
        <p:spPr bwMode="auto">
          <a:xfrm>
            <a:off x="9952038" y="2563813"/>
            <a:ext cx="184150" cy="457200"/>
          </a:xfrm>
          <a:prstGeom prst="rect">
            <a:avLst/>
          </a:prstGeom>
          <a:noFill/>
          <a:ln w="9525">
            <a:noFill/>
            <a:miter lim="800000"/>
          </a:ln>
        </p:spPr>
        <p:txBody>
          <a:bodyPr wrap="none">
            <a:spAutoFit/>
          </a:bodyPr>
          <a:lstStyle/>
          <a:p>
            <a:endParaRPr kumimoji="1" lang="zh-CN" altLang="zh-CN" sz="2400" b="1">
              <a:latin typeface="Tahoma" panose="020B0604030504040204" pitchFamily="34" charset="0"/>
            </a:endParaRPr>
          </a:p>
        </p:txBody>
      </p:sp>
      <p:sp>
        <p:nvSpPr>
          <p:cNvPr id="34827" name="Text Box 11"/>
          <p:cNvSpPr txBox="1">
            <a:spLocks noChangeArrowheads="1"/>
          </p:cNvSpPr>
          <p:nvPr/>
        </p:nvSpPr>
        <p:spPr bwMode="auto">
          <a:xfrm>
            <a:off x="7164388" y="4221163"/>
            <a:ext cx="739775" cy="457200"/>
          </a:xfrm>
          <a:prstGeom prst="rect">
            <a:avLst/>
          </a:prstGeom>
          <a:noFill/>
          <a:ln w="9525">
            <a:noFill/>
            <a:miter lim="800000"/>
          </a:ln>
        </p:spPr>
        <p:txBody>
          <a:bodyPr>
            <a:spAutoFit/>
          </a:bodyPr>
          <a:lstStyle/>
          <a:p>
            <a:endParaRPr kumimoji="1" lang="zh-CN" altLang="zh-CN" sz="2400" b="1">
              <a:latin typeface="Tahoma" panose="020B0604030504040204" pitchFamily="34" charset="0"/>
            </a:endParaRPr>
          </a:p>
        </p:txBody>
      </p:sp>
      <p:sp>
        <p:nvSpPr>
          <p:cNvPr id="55308" name="Text Box 12"/>
          <p:cNvSpPr txBox="1">
            <a:spLocks noChangeArrowheads="1"/>
          </p:cNvSpPr>
          <p:nvPr/>
        </p:nvSpPr>
        <p:spPr bwMode="auto">
          <a:xfrm>
            <a:off x="2555875" y="4076700"/>
            <a:ext cx="1497013" cy="701675"/>
          </a:xfrm>
          <a:prstGeom prst="rect">
            <a:avLst/>
          </a:prstGeom>
          <a:noFill/>
          <a:ln w="9525">
            <a:noFill/>
            <a:miter lim="800000"/>
          </a:ln>
        </p:spPr>
        <p:txBody>
          <a:bodyPr>
            <a:spAutoFit/>
          </a:bodyPr>
          <a:lstStyle/>
          <a:p>
            <a:pPr>
              <a:spcBef>
                <a:spcPct val="50000"/>
              </a:spcBef>
            </a:pPr>
            <a:r>
              <a:rPr kumimoji="1" lang="en-US" altLang="zh-CN" sz="4000" b="1">
                <a:latin typeface="宋体" panose="02010600030101010101" pitchFamily="2" charset="-122"/>
              </a:rPr>
              <a:t>wō jù</a:t>
            </a:r>
            <a:endParaRPr kumimoji="1" lang="en-US" altLang="zh-CN" sz="4000" b="1">
              <a:latin typeface="宋体" panose="02010600030101010101" pitchFamily="2" charset="-122"/>
            </a:endParaRPr>
          </a:p>
        </p:txBody>
      </p:sp>
      <p:sp>
        <p:nvSpPr>
          <p:cNvPr id="55309" name="Text Box 13"/>
          <p:cNvSpPr txBox="1">
            <a:spLocks noChangeArrowheads="1"/>
          </p:cNvSpPr>
          <p:nvPr/>
        </p:nvSpPr>
        <p:spPr bwMode="auto">
          <a:xfrm>
            <a:off x="6659563" y="4149725"/>
            <a:ext cx="1223962" cy="701675"/>
          </a:xfrm>
          <a:prstGeom prst="rect">
            <a:avLst/>
          </a:prstGeom>
          <a:noFill/>
          <a:ln w="9525">
            <a:noFill/>
            <a:miter lim="800000"/>
          </a:ln>
        </p:spPr>
        <p:txBody>
          <a:bodyPr>
            <a:spAutoFit/>
          </a:bodyPr>
          <a:lstStyle/>
          <a:p>
            <a:pPr>
              <a:spcBef>
                <a:spcPct val="50000"/>
              </a:spcBef>
            </a:pPr>
            <a:r>
              <a:rPr kumimoji="1" lang="en-US" altLang="zh-CN" sz="4000" b="1">
                <a:latin typeface="宋体" panose="02010600030101010101" pitchFamily="2" charset="-122"/>
              </a:rPr>
              <a:t>wēn</a:t>
            </a:r>
            <a:endParaRPr kumimoji="1" lang="en-US" altLang="zh-CN" sz="4000" b="1">
              <a:latin typeface="宋体" panose="02010600030101010101" pitchFamily="2" charset="-122"/>
            </a:endParaRPr>
          </a:p>
        </p:txBody>
      </p:sp>
      <p:sp>
        <p:nvSpPr>
          <p:cNvPr id="55310" name="Text Box 14"/>
          <p:cNvSpPr txBox="1">
            <a:spLocks noChangeArrowheads="1"/>
          </p:cNvSpPr>
          <p:nvPr/>
        </p:nvSpPr>
        <p:spPr bwMode="auto">
          <a:xfrm>
            <a:off x="2643188" y="4643438"/>
            <a:ext cx="1223962" cy="701675"/>
          </a:xfrm>
          <a:prstGeom prst="rect">
            <a:avLst/>
          </a:prstGeom>
          <a:noFill/>
          <a:ln w="9525">
            <a:noFill/>
            <a:miter lim="800000"/>
          </a:ln>
        </p:spPr>
        <p:txBody>
          <a:bodyPr>
            <a:spAutoFit/>
          </a:bodyPr>
          <a:lstStyle/>
          <a:p>
            <a:pPr>
              <a:spcBef>
                <a:spcPct val="50000"/>
              </a:spcBef>
            </a:pPr>
            <a:r>
              <a:rPr kumimoji="1" lang="en-US" altLang="zh-CN" sz="4000" b="1">
                <a:latin typeface="宋体" panose="02010600030101010101" pitchFamily="2" charset="-122"/>
              </a:rPr>
              <a:t>sōu</a:t>
            </a:r>
            <a:endParaRPr kumimoji="1" lang="en-US" altLang="zh-CN" sz="4000" b="1">
              <a:latin typeface="宋体" panose="02010600030101010101" pitchFamily="2" charset="-122"/>
            </a:endParaRPr>
          </a:p>
        </p:txBody>
      </p:sp>
      <p:sp>
        <p:nvSpPr>
          <p:cNvPr id="55311" name="Text Box 15"/>
          <p:cNvSpPr txBox="1">
            <a:spLocks noChangeArrowheads="1"/>
          </p:cNvSpPr>
          <p:nvPr/>
        </p:nvSpPr>
        <p:spPr bwMode="auto">
          <a:xfrm>
            <a:off x="7000875" y="4643438"/>
            <a:ext cx="1368425" cy="701675"/>
          </a:xfrm>
          <a:prstGeom prst="rect">
            <a:avLst/>
          </a:prstGeom>
          <a:noFill/>
          <a:ln w="9525">
            <a:noFill/>
            <a:miter lim="800000"/>
          </a:ln>
        </p:spPr>
        <p:txBody>
          <a:bodyPr>
            <a:spAutoFit/>
          </a:bodyPr>
          <a:lstStyle/>
          <a:p>
            <a:pPr>
              <a:spcBef>
                <a:spcPct val="50000"/>
              </a:spcBef>
            </a:pPr>
            <a:r>
              <a:rPr kumimoji="1" lang="en-US" altLang="zh-CN" sz="4000" b="1">
                <a:latin typeface="宋体" panose="02010600030101010101" pitchFamily="2" charset="-122"/>
              </a:rPr>
              <a:t>quán</a:t>
            </a:r>
            <a:endParaRPr kumimoji="1" lang="en-US" altLang="zh-CN" sz="4000" b="1">
              <a:latin typeface="宋体" panose="02010600030101010101" pitchFamily="2" charset="-122"/>
            </a:endParaRPr>
          </a:p>
        </p:txBody>
      </p:sp>
      <p:sp>
        <p:nvSpPr>
          <p:cNvPr id="55312" name="Text Box 16"/>
          <p:cNvSpPr txBox="1">
            <a:spLocks noChangeArrowheads="1"/>
          </p:cNvSpPr>
          <p:nvPr/>
        </p:nvSpPr>
        <p:spPr bwMode="auto">
          <a:xfrm>
            <a:off x="2714625" y="5286375"/>
            <a:ext cx="1511300" cy="701675"/>
          </a:xfrm>
          <a:prstGeom prst="rect">
            <a:avLst/>
          </a:prstGeom>
          <a:noFill/>
          <a:ln w="9525">
            <a:noFill/>
            <a:miter lim="800000"/>
          </a:ln>
        </p:spPr>
        <p:txBody>
          <a:bodyPr>
            <a:spAutoFit/>
          </a:bodyPr>
          <a:lstStyle/>
          <a:p>
            <a:pPr>
              <a:spcBef>
                <a:spcPct val="50000"/>
              </a:spcBef>
            </a:pPr>
            <a:r>
              <a:rPr kumimoji="1" lang="en-US" altLang="zh-CN" sz="4000" b="1">
                <a:latin typeface="宋体" panose="02010600030101010101" pitchFamily="2" charset="-122"/>
              </a:rPr>
              <a:t>dāo</a:t>
            </a:r>
            <a:endParaRPr kumimoji="1" lang="en-US" altLang="zh-CN" sz="4000" b="1">
              <a:latin typeface="宋体" panose="02010600030101010101" pitchFamily="2" charset="-122"/>
            </a:endParaRPr>
          </a:p>
        </p:txBody>
      </p:sp>
      <p:sp>
        <p:nvSpPr>
          <p:cNvPr id="55313" name="Text Box 17"/>
          <p:cNvSpPr txBox="1">
            <a:spLocks noChangeArrowheads="1"/>
          </p:cNvSpPr>
          <p:nvPr/>
        </p:nvSpPr>
        <p:spPr bwMode="auto">
          <a:xfrm>
            <a:off x="7019925" y="1844675"/>
            <a:ext cx="1511300" cy="701675"/>
          </a:xfrm>
          <a:prstGeom prst="rect">
            <a:avLst/>
          </a:prstGeom>
          <a:noFill/>
          <a:ln w="9525">
            <a:noFill/>
            <a:miter lim="800000"/>
          </a:ln>
        </p:spPr>
        <p:txBody>
          <a:bodyPr>
            <a:spAutoFit/>
          </a:bodyPr>
          <a:lstStyle/>
          <a:p>
            <a:pPr>
              <a:spcBef>
                <a:spcPct val="50000"/>
              </a:spcBef>
            </a:pPr>
            <a:r>
              <a:rPr kumimoji="1" lang="en-US" altLang="zh-CN" sz="4000" b="1">
                <a:latin typeface="宋体" panose="02010600030101010101" pitchFamily="2" charset="-122"/>
              </a:rPr>
              <a:t>héng</a:t>
            </a:r>
            <a:endParaRPr kumimoji="1" lang="en-US" altLang="zh-CN" sz="4000" b="1">
              <a:latin typeface="宋体" panose="02010600030101010101" pitchFamily="2" charset="-122"/>
            </a:endParaRPr>
          </a:p>
        </p:txBody>
      </p:sp>
      <p:sp>
        <p:nvSpPr>
          <p:cNvPr id="55314" name="Text Box 18"/>
          <p:cNvSpPr txBox="1">
            <a:spLocks noChangeArrowheads="1"/>
          </p:cNvSpPr>
          <p:nvPr/>
        </p:nvSpPr>
        <p:spPr bwMode="auto">
          <a:xfrm>
            <a:off x="6875463" y="3573463"/>
            <a:ext cx="1368425" cy="701675"/>
          </a:xfrm>
          <a:prstGeom prst="rect">
            <a:avLst/>
          </a:prstGeom>
          <a:noFill/>
          <a:ln w="9525">
            <a:noFill/>
            <a:miter lim="800000"/>
          </a:ln>
        </p:spPr>
        <p:txBody>
          <a:bodyPr>
            <a:spAutoFit/>
          </a:bodyPr>
          <a:lstStyle/>
          <a:p>
            <a:pPr>
              <a:spcBef>
                <a:spcPct val="50000"/>
              </a:spcBef>
            </a:pPr>
            <a:r>
              <a:rPr kumimoji="1" lang="en-US" altLang="zh-CN" sz="4000" b="1">
                <a:latin typeface="宋体" panose="02010600030101010101" pitchFamily="2" charset="-122"/>
              </a:rPr>
              <a:t>dūn </a:t>
            </a:r>
            <a:endParaRPr kumimoji="1" lang="en-US" altLang="zh-CN" sz="4000" b="1">
              <a:latin typeface="宋体" panose="02010600030101010101" pitchFamily="2" charset="-122"/>
            </a:endParaRPr>
          </a:p>
        </p:txBody>
      </p:sp>
      <p:sp>
        <p:nvSpPr>
          <p:cNvPr id="55315" name="Text Box 19"/>
          <p:cNvSpPr txBox="1">
            <a:spLocks noChangeArrowheads="1"/>
          </p:cNvSpPr>
          <p:nvPr/>
        </p:nvSpPr>
        <p:spPr bwMode="auto">
          <a:xfrm>
            <a:off x="7072313" y="5286375"/>
            <a:ext cx="1655762" cy="701675"/>
          </a:xfrm>
          <a:prstGeom prst="rect">
            <a:avLst/>
          </a:prstGeom>
          <a:noFill/>
          <a:ln w="38100">
            <a:noFill/>
            <a:miter lim="800000"/>
          </a:ln>
        </p:spPr>
        <p:txBody>
          <a:bodyPr lIns="90000" tIns="46800" rIns="90000" bIns="46800">
            <a:spAutoFit/>
          </a:bodyPr>
          <a:lstStyle/>
          <a:p>
            <a:pPr>
              <a:spcBef>
                <a:spcPct val="50000"/>
              </a:spcBef>
            </a:pPr>
            <a:r>
              <a:rPr lang="en-US" altLang="zh-CN" sz="4000" b="1"/>
              <a:t>mò</a:t>
            </a:r>
            <a:endParaRPr lang="en-US" altLang="zh-CN" sz="4000" b="1"/>
          </a:p>
        </p:txBody>
      </p:sp>
    </p:spTree>
    <p:custDataLst>
      <p:tags r:id="rId1"/>
    </p:custDataLst>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5298"/>
                                        </p:tgtEl>
                                        <p:attrNameLst>
                                          <p:attrName>style.visibility</p:attrName>
                                        </p:attrNameLst>
                                      </p:cBhvr>
                                      <p:to>
                                        <p:strVal val="visible"/>
                                      </p:to>
                                    </p:set>
                                    <p:animEffect transition="in" filter="circle(in)">
                                      <p:cBhvr>
                                        <p:cTn id="7" dur="2000"/>
                                        <p:tgtEl>
                                          <p:spTgt spid="55298"/>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55299"/>
                                        </p:tgtEl>
                                        <p:attrNameLst>
                                          <p:attrName>style.visibility</p:attrName>
                                        </p:attrNameLst>
                                      </p:cBhvr>
                                      <p:to>
                                        <p:strVal val="visible"/>
                                      </p:to>
                                    </p:set>
                                    <p:animEffect transition="in" filter="wheel(4)">
                                      <p:cBhvr>
                                        <p:cTn id="12" dur="2000"/>
                                        <p:tgtEl>
                                          <p:spTgt spid="55299"/>
                                        </p:tgtEl>
                                      </p:cBhvr>
                                    </p:animEffect>
                                  </p:childTnLst>
                                </p:cTn>
                              </p:par>
                            </p:childTnLst>
                          </p:cTn>
                        </p:par>
                      </p:childTnLst>
                    </p:cTn>
                  </p:par>
                  <p:par>
                    <p:cTn id="13" fill="hold">
                      <p:stCondLst>
                        <p:cond delay="indefinite"/>
                      </p:stCondLst>
                      <p:childTnLst>
                        <p:par>
                          <p:cTn id="14" fill="hold">
                            <p:stCondLst>
                              <p:cond delay="0"/>
                            </p:stCondLst>
                            <p:childTnLst>
                              <p:par>
                                <p:cTn id="15" presetID="54" presetClass="entr" presetSubtype="0" accel="100000" fill="hold" grpId="0" nodeType="clickEffect">
                                  <p:stCondLst>
                                    <p:cond delay="0"/>
                                  </p:stCondLst>
                                  <p:childTnLst>
                                    <p:set>
                                      <p:cBhvr>
                                        <p:cTn id="16" dur="1" fill="hold">
                                          <p:stCondLst>
                                            <p:cond delay="0"/>
                                          </p:stCondLst>
                                        </p:cTn>
                                        <p:tgtEl>
                                          <p:spTgt spid="55300"/>
                                        </p:tgtEl>
                                        <p:attrNameLst>
                                          <p:attrName>style.visibility</p:attrName>
                                        </p:attrNameLst>
                                      </p:cBhvr>
                                      <p:to>
                                        <p:strVal val="visible"/>
                                      </p:to>
                                    </p:set>
                                    <p:anim calcmode="lin" valueType="num">
                                      <p:cBhvr>
                                        <p:cTn id="17" dur="500" fill="hold"/>
                                        <p:tgtEl>
                                          <p:spTgt spid="55300"/>
                                        </p:tgtEl>
                                        <p:attrNameLst>
                                          <p:attrName>ppt_w</p:attrName>
                                        </p:attrNameLst>
                                      </p:cBhvr>
                                      <p:tavLst>
                                        <p:tav tm="0">
                                          <p:val>
                                            <p:strVal val="#ppt_w*0.05"/>
                                          </p:val>
                                        </p:tav>
                                        <p:tav tm="100000">
                                          <p:val>
                                            <p:strVal val="#ppt_w"/>
                                          </p:val>
                                        </p:tav>
                                      </p:tavLst>
                                    </p:anim>
                                    <p:anim calcmode="lin" valueType="num">
                                      <p:cBhvr>
                                        <p:cTn id="18" dur="500" fill="hold"/>
                                        <p:tgtEl>
                                          <p:spTgt spid="55300"/>
                                        </p:tgtEl>
                                        <p:attrNameLst>
                                          <p:attrName>ppt_h</p:attrName>
                                        </p:attrNameLst>
                                      </p:cBhvr>
                                      <p:tavLst>
                                        <p:tav tm="0">
                                          <p:val>
                                            <p:strVal val="#ppt_h"/>
                                          </p:val>
                                        </p:tav>
                                        <p:tav tm="100000">
                                          <p:val>
                                            <p:strVal val="#ppt_h"/>
                                          </p:val>
                                        </p:tav>
                                      </p:tavLst>
                                    </p:anim>
                                    <p:anim calcmode="lin" valueType="num">
                                      <p:cBhvr>
                                        <p:cTn id="19" dur="500" fill="hold"/>
                                        <p:tgtEl>
                                          <p:spTgt spid="55300"/>
                                        </p:tgtEl>
                                        <p:attrNameLst>
                                          <p:attrName>ppt_x</p:attrName>
                                        </p:attrNameLst>
                                      </p:cBhvr>
                                      <p:tavLst>
                                        <p:tav tm="0">
                                          <p:val>
                                            <p:strVal val="#ppt_x-.2"/>
                                          </p:val>
                                        </p:tav>
                                        <p:tav tm="100000">
                                          <p:val>
                                            <p:strVal val="#ppt_x"/>
                                          </p:val>
                                        </p:tav>
                                      </p:tavLst>
                                    </p:anim>
                                    <p:anim calcmode="lin" valueType="num">
                                      <p:cBhvr>
                                        <p:cTn id="20" dur="500" fill="hold"/>
                                        <p:tgtEl>
                                          <p:spTgt spid="55300"/>
                                        </p:tgtEl>
                                        <p:attrNameLst>
                                          <p:attrName>ppt_y</p:attrName>
                                        </p:attrNameLst>
                                      </p:cBhvr>
                                      <p:tavLst>
                                        <p:tav tm="0">
                                          <p:val>
                                            <p:strVal val="#ppt_y"/>
                                          </p:val>
                                        </p:tav>
                                        <p:tav tm="100000">
                                          <p:val>
                                            <p:strVal val="#ppt_y"/>
                                          </p:val>
                                        </p:tav>
                                      </p:tavLst>
                                    </p:anim>
                                    <p:animEffect transition="in" filter="fade">
                                      <p:cBhvr>
                                        <p:cTn id="21" dur="500"/>
                                        <p:tgtEl>
                                          <p:spTgt spid="55300"/>
                                        </p:tgtEl>
                                      </p:cBhvr>
                                    </p:animEffect>
                                  </p:childTnLst>
                                </p:cTn>
                              </p:par>
                            </p:childTnLst>
                          </p:cTn>
                        </p:par>
                      </p:childTnLst>
                    </p:cTn>
                  </p:par>
                  <p:par>
                    <p:cTn id="22" fill="hold">
                      <p:stCondLst>
                        <p:cond delay="indefinite"/>
                      </p:stCondLst>
                      <p:childTnLst>
                        <p:par>
                          <p:cTn id="23" fill="hold">
                            <p:stCondLst>
                              <p:cond delay="0"/>
                            </p:stCondLst>
                            <p:childTnLst>
                              <p:par>
                                <p:cTn id="24" presetID="4" presetClass="entr" presetSubtype="16" fill="hold" nodeType="clickEffect">
                                  <p:stCondLst>
                                    <p:cond delay="0"/>
                                  </p:stCondLst>
                                  <p:childTnLst>
                                    <p:set>
                                      <p:cBhvr>
                                        <p:cTn id="25" dur="1" fill="hold">
                                          <p:stCondLst>
                                            <p:cond delay="0"/>
                                          </p:stCondLst>
                                        </p:cTn>
                                        <p:tgtEl>
                                          <p:spTgt spid="55313">
                                            <p:txEl>
                                              <p:pRg st="0" end="0"/>
                                            </p:txEl>
                                          </p:spTgt>
                                        </p:tgtEl>
                                        <p:attrNameLst>
                                          <p:attrName>style.visibility</p:attrName>
                                        </p:attrNameLst>
                                      </p:cBhvr>
                                      <p:to>
                                        <p:strVal val="visible"/>
                                      </p:to>
                                    </p:set>
                                    <p:animEffect transition="in" filter="box(in)">
                                      <p:cBhvr>
                                        <p:cTn id="26" dur="500"/>
                                        <p:tgtEl>
                                          <p:spTgt spid="55313">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0" presetClass="entr" presetSubtype="0" fill="hold" nodeType="clickEffect">
                                  <p:stCondLst>
                                    <p:cond delay="0"/>
                                  </p:stCondLst>
                                  <p:childTnLst>
                                    <p:set>
                                      <p:cBhvr>
                                        <p:cTn id="30" dur="1" fill="hold">
                                          <p:stCondLst>
                                            <p:cond delay="0"/>
                                          </p:stCondLst>
                                        </p:cTn>
                                        <p:tgtEl>
                                          <p:spTgt spid="55301">
                                            <p:txEl>
                                              <p:pRg st="0" end="0"/>
                                            </p:txEl>
                                          </p:spTgt>
                                        </p:tgtEl>
                                        <p:attrNameLst>
                                          <p:attrName>style.visibility</p:attrName>
                                        </p:attrNameLst>
                                      </p:cBhvr>
                                      <p:to>
                                        <p:strVal val="visible"/>
                                      </p:to>
                                    </p:set>
                                    <p:animEffect transition="in" filter="fade">
                                      <p:cBhvr>
                                        <p:cTn id="31" dur="800" decel="100000"/>
                                        <p:tgtEl>
                                          <p:spTgt spid="55301">
                                            <p:txEl>
                                              <p:pRg st="0" end="0"/>
                                            </p:txEl>
                                          </p:spTgt>
                                        </p:tgtEl>
                                      </p:cBhvr>
                                    </p:animEffect>
                                    <p:anim calcmode="lin" valueType="num">
                                      <p:cBhvr>
                                        <p:cTn id="32" dur="800" decel="100000" fill="hold"/>
                                        <p:tgtEl>
                                          <p:spTgt spid="55301">
                                            <p:txEl>
                                              <p:pRg st="0" end="0"/>
                                            </p:txEl>
                                          </p:spTgt>
                                        </p:tgtEl>
                                        <p:attrNameLst>
                                          <p:attrName>style.rotation</p:attrName>
                                        </p:attrNameLst>
                                      </p:cBhvr>
                                      <p:tavLst>
                                        <p:tav tm="0">
                                          <p:val>
                                            <p:fltVal val="-90"/>
                                          </p:val>
                                        </p:tav>
                                        <p:tav tm="100000">
                                          <p:val>
                                            <p:fltVal val="0"/>
                                          </p:val>
                                        </p:tav>
                                      </p:tavLst>
                                    </p:anim>
                                    <p:anim calcmode="lin" valueType="num">
                                      <p:cBhvr>
                                        <p:cTn id="33" dur="800" decel="100000" fill="hold"/>
                                        <p:tgtEl>
                                          <p:spTgt spid="55301">
                                            <p:txEl>
                                              <p:pRg st="0" end="0"/>
                                            </p:txEl>
                                          </p:spTgt>
                                        </p:tgtEl>
                                        <p:attrNameLst>
                                          <p:attrName>ppt_x</p:attrName>
                                        </p:attrNameLst>
                                      </p:cBhvr>
                                      <p:tavLst>
                                        <p:tav tm="0">
                                          <p:val>
                                            <p:strVal val="#ppt_x+0.4"/>
                                          </p:val>
                                        </p:tav>
                                        <p:tav tm="100000">
                                          <p:val>
                                            <p:strVal val="#ppt_x-0.05"/>
                                          </p:val>
                                        </p:tav>
                                      </p:tavLst>
                                    </p:anim>
                                    <p:anim calcmode="lin" valueType="num">
                                      <p:cBhvr>
                                        <p:cTn id="34" dur="800" decel="100000" fill="hold"/>
                                        <p:tgtEl>
                                          <p:spTgt spid="55301">
                                            <p:txEl>
                                              <p:pRg st="0" end="0"/>
                                            </p:txEl>
                                          </p:spTgt>
                                        </p:tgtEl>
                                        <p:attrNameLst>
                                          <p:attrName>ppt_y</p:attrName>
                                        </p:attrNameLst>
                                      </p:cBhvr>
                                      <p:tavLst>
                                        <p:tav tm="0">
                                          <p:val>
                                            <p:strVal val="#ppt_y-0.4"/>
                                          </p:val>
                                        </p:tav>
                                        <p:tav tm="100000">
                                          <p:val>
                                            <p:strVal val="#ppt_y+0.1"/>
                                          </p:val>
                                        </p:tav>
                                      </p:tavLst>
                                    </p:anim>
                                    <p:anim calcmode="lin" valueType="num">
                                      <p:cBhvr>
                                        <p:cTn id="35" dur="200" accel="100000" fill="hold">
                                          <p:stCondLst>
                                            <p:cond delay="800"/>
                                          </p:stCondLst>
                                        </p:cTn>
                                        <p:tgtEl>
                                          <p:spTgt spid="55301">
                                            <p:txEl>
                                              <p:pRg st="0" end="0"/>
                                            </p:txEl>
                                          </p:spTgt>
                                        </p:tgtEl>
                                        <p:attrNameLst>
                                          <p:attrName>ppt_x</p:attrName>
                                        </p:attrNameLst>
                                      </p:cBhvr>
                                      <p:tavLst>
                                        <p:tav tm="0">
                                          <p:val>
                                            <p:strVal val="#ppt_x-0.05"/>
                                          </p:val>
                                        </p:tav>
                                        <p:tav tm="100000">
                                          <p:val>
                                            <p:strVal val="#ppt_x"/>
                                          </p:val>
                                        </p:tav>
                                      </p:tavLst>
                                    </p:anim>
                                    <p:anim calcmode="lin" valueType="num">
                                      <p:cBhvr>
                                        <p:cTn id="36" dur="200" accel="100000" fill="hold">
                                          <p:stCondLst>
                                            <p:cond delay="800"/>
                                          </p:stCondLst>
                                        </p:cTn>
                                        <p:tgtEl>
                                          <p:spTgt spid="55301">
                                            <p:txEl>
                                              <p:pRg st="0" end="0"/>
                                            </p:txEl>
                                          </p:spTgt>
                                        </p:tgtEl>
                                        <p:attrNameLst>
                                          <p:attrName>ppt_y</p:attrName>
                                        </p:attrNameLst>
                                      </p:cBhvr>
                                      <p:tavLst>
                                        <p:tav tm="0">
                                          <p:val>
                                            <p:strVal val="#ppt_y+0.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38" presetClass="entr" presetSubtype="0" accel="50000" fill="hold" grpId="0" nodeType="clickEffect">
                                  <p:stCondLst>
                                    <p:cond delay="0"/>
                                  </p:stCondLst>
                                  <p:iterate type="lt">
                                    <p:tmPct val="50000"/>
                                  </p:iterate>
                                  <p:childTnLst>
                                    <p:set>
                                      <p:cBhvr>
                                        <p:cTn id="40" dur="1" fill="hold">
                                          <p:stCondLst>
                                            <p:cond delay="0"/>
                                          </p:stCondLst>
                                        </p:cTn>
                                        <p:tgtEl>
                                          <p:spTgt spid="55302"/>
                                        </p:tgtEl>
                                        <p:attrNameLst>
                                          <p:attrName>style.visibility</p:attrName>
                                        </p:attrNameLst>
                                      </p:cBhvr>
                                      <p:to>
                                        <p:strVal val="visible"/>
                                      </p:to>
                                    </p:set>
                                    <p:set>
                                      <p:cBhvr>
                                        <p:cTn id="41" dur="455" fill="hold">
                                          <p:stCondLst>
                                            <p:cond delay="0"/>
                                          </p:stCondLst>
                                        </p:cTn>
                                        <p:tgtEl>
                                          <p:spTgt spid="55302"/>
                                        </p:tgtEl>
                                        <p:attrNameLst>
                                          <p:attrName>style.rotation</p:attrName>
                                        </p:attrNameLst>
                                      </p:cBhvr>
                                      <p:to>
                                        <p:strVal val="-45.0"/>
                                      </p:to>
                                    </p:set>
                                    <p:anim calcmode="lin" valueType="num">
                                      <p:cBhvr>
                                        <p:cTn id="42" dur="455" fill="hold">
                                          <p:stCondLst>
                                            <p:cond delay="455"/>
                                          </p:stCondLst>
                                        </p:cTn>
                                        <p:tgtEl>
                                          <p:spTgt spid="55302"/>
                                        </p:tgtEl>
                                        <p:attrNameLst>
                                          <p:attrName>style.rotation</p:attrName>
                                        </p:attrNameLst>
                                      </p:cBhvr>
                                      <p:tavLst>
                                        <p:tav tm="0">
                                          <p:val>
                                            <p:fltVal val="-45"/>
                                          </p:val>
                                        </p:tav>
                                        <p:tav tm="69900">
                                          <p:val>
                                            <p:fltVal val="45"/>
                                          </p:val>
                                        </p:tav>
                                        <p:tav tm="100000">
                                          <p:val>
                                            <p:fltVal val="0"/>
                                          </p:val>
                                        </p:tav>
                                      </p:tavLst>
                                    </p:anim>
                                    <p:anim calcmode="lin" valueType="num">
                                      <p:cBhvr>
                                        <p:cTn id="43" dur="455" fill="hold">
                                          <p:stCondLst>
                                            <p:cond delay="0"/>
                                          </p:stCondLst>
                                        </p:cTn>
                                        <p:tgtEl>
                                          <p:spTgt spid="55302"/>
                                        </p:tgtEl>
                                        <p:attrNameLst>
                                          <p:attrName>ppt_y</p:attrName>
                                        </p:attrNameLst>
                                      </p:cBhvr>
                                      <p:tavLst>
                                        <p:tav tm="0">
                                          <p:val>
                                            <p:strVal val="#ppt_y-1"/>
                                          </p:val>
                                        </p:tav>
                                        <p:tav tm="100000">
                                          <p:val>
                                            <p:strVal val="#ppt_y-(0.354*#ppt_w-0.172*#ppt_h)"/>
                                          </p:val>
                                        </p:tav>
                                      </p:tavLst>
                                    </p:anim>
                                    <p:anim calcmode="lin" valueType="num">
                                      <p:cBhvr>
                                        <p:cTn id="44" dur="156" decel="50000" autoRev="1" fill="hold">
                                          <p:stCondLst>
                                            <p:cond delay="455"/>
                                          </p:stCondLst>
                                        </p:cTn>
                                        <p:tgtEl>
                                          <p:spTgt spid="55302"/>
                                        </p:tgtEl>
                                        <p:attrNameLst>
                                          <p:attrName>ppt_y</p:attrName>
                                        </p:attrNameLst>
                                      </p:cBhvr>
                                      <p:tavLst>
                                        <p:tav tm="0">
                                          <p:val>
                                            <p:strVal val="#ppt_y-(0.354*#ppt_w-0.172*#ppt_h)"/>
                                          </p:val>
                                        </p:tav>
                                        <p:tav tm="100000">
                                          <p:val>
                                            <p:strVal val="#ppt_y-(0.354*#ppt_w-0.172*#ppt_h)-#ppt_h/2"/>
                                          </p:val>
                                        </p:tav>
                                      </p:tavLst>
                                    </p:anim>
                                    <p:anim calcmode="lin" valueType="num">
                                      <p:cBhvr>
                                        <p:cTn id="45" dur="136" fill="hold">
                                          <p:stCondLst>
                                            <p:cond delay="864"/>
                                          </p:stCondLst>
                                        </p:cTn>
                                        <p:tgtEl>
                                          <p:spTgt spid="55302"/>
                                        </p:tgtEl>
                                        <p:attrNameLst>
                                          <p:attrName>ppt_y</p:attrName>
                                        </p:attrNameLst>
                                      </p:cBhvr>
                                      <p:tavLst>
                                        <p:tav tm="0">
                                          <p:val>
                                            <p:strVal val="#ppt_y-(0.354*#ppt_w-0.172*#ppt_h)"/>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5" presetClass="entr" presetSubtype="0" fill="hold" grpId="0" nodeType="clickEffect">
                                  <p:stCondLst>
                                    <p:cond delay="0"/>
                                  </p:stCondLst>
                                  <p:childTnLst>
                                    <p:set>
                                      <p:cBhvr>
                                        <p:cTn id="49" dur="1" fill="hold">
                                          <p:stCondLst>
                                            <p:cond delay="0"/>
                                          </p:stCondLst>
                                        </p:cTn>
                                        <p:tgtEl>
                                          <p:spTgt spid="55303"/>
                                        </p:tgtEl>
                                        <p:attrNameLst>
                                          <p:attrName>style.visibility</p:attrName>
                                        </p:attrNameLst>
                                      </p:cBhvr>
                                      <p:to>
                                        <p:strVal val="visible"/>
                                      </p:to>
                                    </p:set>
                                    <p:anim calcmode="lin" valueType="num">
                                      <p:cBhvr>
                                        <p:cTn id="50" dur="500" decel="50000" fill="hold">
                                          <p:stCondLst>
                                            <p:cond delay="0"/>
                                          </p:stCondLst>
                                        </p:cTn>
                                        <p:tgtEl>
                                          <p:spTgt spid="55303"/>
                                        </p:tgtEl>
                                        <p:attrNameLst>
                                          <p:attrName>style.rotation</p:attrName>
                                        </p:attrNameLst>
                                      </p:cBhvr>
                                      <p:tavLst>
                                        <p:tav tm="0">
                                          <p:val>
                                            <p:fltVal val="-90"/>
                                          </p:val>
                                        </p:tav>
                                        <p:tav tm="100000">
                                          <p:val>
                                            <p:fltVal val="0"/>
                                          </p:val>
                                        </p:tav>
                                      </p:tavLst>
                                    </p:anim>
                                    <p:anim calcmode="lin" valueType="num">
                                      <p:cBhvr>
                                        <p:cTn id="51" dur="500" decel="50000" fill="hold">
                                          <p:stCondLst>
                                            <p:cond delay="0"/>
                                          </p:stCondLst>
                                        </p:cTn>
                                        <p:tgtEl>
                                          <p:spTgt spid="55303"/>
                                        </p:tgtEl>
                                        <p:attrNameLst>
                                          <p:attrName>ppt_w</p:attrName>
                                        </p:attrNameLst>
                                      </p:cBhvr>
                                      <p:tavLst>
                                        <p:tav tm="0">
                                          <p:val>
                                            <p:strVal val="#ppt_w"/>
                                          </p:val>
                                        </p:tav>
                                        <p:tav tm="100000">
                                          <p:val>
                                            <p:strVal val="#ppt_w*.05"/>
                                          </p:val>
                                        </p:tav>
                                      </p:tavLst>
                                    </p:anim>
                                    <p:anim calcmode="lin" valueType="num">
                                      <p:cBhvr>
                                        <p:cTn id="52" dur="500" accel="50000" fill="hold">
                                          <p:stCondLst>
                                            <p:cond delay="500"/>
                                          </p:stCondLst>
                                        </p:cTn>
                                        <p:tgtEl>
                                          <p:spTgt spid="55303"/>
                                        </p:tgtEl>
                                        <p:attrNameLst>
                                          <p:attrName>ppt_w</p:attrName>
                                        </p:attrNameLst>
                                      </p:cBhvr>
                                      <p:tavLst>
                                        <p:tav tm="0">
                                          <p:val>
                                            <p:strVal val="#ppt_w*.05"/>
                                          </p:val>
                                        </p:tav>
                                        <p:tav tm="100000">
                                          <p:val>
                                            <p:strVal val="#ppt_w"/>
                                          </p:val>
                                        </p:tav>
                                      </p:tavLst>
                                    </p:anim>
                                    <p:anim calcmode="lin" valueType="num">
                                      <p:cBhvr>
                                        <p:cTn id="53" dur="1000" fill="hold"/>
                                        <p:tgtEl>
                                          <p:spTgt spid="55303"/>
                                        </p:tgtEl>
                                        <p:attrNameLst>
                                          <p:attrName>ppt_h</p:attrName>
                                        </p:attrNameLst>
                                      </p:cBhvr>
                                      <p:tavLst>
                                        <p:tav tm="0">
                                          <p:val>
                                            <p:strVal val="#ppt_h"/>
                                          </p:val>
                                        </p:tav>
                                        <p:tav tm="100000">
                                          <p:val>
                                            <p:strVal val="#ppt_h"/>
                                          </p:val>
                                        </p:tav>
                                      </p:tavLst>
                                    </p:anim>
                                    <p:anim calcmode="lin" valueType="num">
                                      <p:cBhvr>
                                        <p:cTn id="54" dur="500" decel="50000" fill="hold">
                                          <p:stCondLst>
                                            <p:cond delay="0"/>
                                          </p:stCondLst>
                                        </p:cTn>
                                        <p:tgtEl>
                                          <p:spTgt spid="55303"/>
                                        </p:tgtEl>
                                        <p:attrNameLst>
                                          <p:attrName>ppt_x</p:attrName>
                                        </p:attrNameLst>
                                      </p:cBhvr>
                                      <p:tavLst>
                                        <p:tav tm="0">
                                          <p:val>
                                            <p:strVal val="#ppt_x+.4"/>
                                          </p:val>
                                        </p:tav>
                                        <p:tav tm="100000">
                                          <p:val>
                                            <p:strVal val="#ppt_x"/>
                                          </p:val>
                                        </p:tav>
                                      </p:tavLst>
                                    </p:anim>
                                    <p:anim calcmode="lin" valueType="num">
                                      <p:cBhvr>
                                        <p:cTn id="55" dur="500" decel="50000" fill="hold">
                                          <p:stCondLst>
                                            <p:cond delay="0"/>
                                          </p:stCondLst>
                                        </p:cTn>
                                        <p:tgtEl>
                                          <p:spTgt spid="55303"/>
                                        </p:tgtEl>
                                        <p:attrNameLst>
                                          <p:attrName>ppt_y</p:attrName>
                                        </p:attrNameLst>
                                      </p:cBhvr>
                                      <p:tavLst>
                                        <p:tav tm="0">
                                          <p:val>
                                            <p:strVal val="#ppt_y-.2"/>
                                          </p:val>
                                        </p:tav>
                                        <p:tav tm="100000">
                                          <p:val>
                                            <p:strVal val="#ppt_y+.1"/>
                                          </p:val>
                                        </p:tav>
                                      </p:tavLst>
                                    </p:anim>
                                    <p:anim calcmode="lin" valueType="num">
                                      <p:cBhvr>
                                        <p:cTn id="56" dur="500" accel="50000" fill="hold">
                                          <p:stCondLst>
                                            <p:cond delay="500"/>
                                          </p:stCondLst>
                                        </p:cTn>
                                        <p:tgtEl>
                                          <p:spTgt spid="55303"/>
                                        </p:tgtEl>
                                        <p:attrNameLst>
                                          <p:attrName>ppt_y</p:attrName>
                                        </p:attrNameLst>
                                      </p:cBhvr>
                                      <p:tavLst>
                                        <p:tav tm="0">
                                          <p:val>
                                            <p:strVal val="#ppt_y+.1"/>
                                          </p:val>
                                        </p:tav>
                                        <p:tav tm="100000">
                                          <p:val>
                                            <p:strVal val="#ppt_y"/>
                                          </p:val>
                                        </p:tav>
                                      </p:tavLst>
                                    </p:anim>
                                    <p:animEffect transition="in" filter="fade">
                                      <p:cBhvr>
                                        <p:cTn id="57" dur="1000" decel="50000">
                                          <p:stCondLst>
                                            <p:cond delay="0"/>
                                          </p:stCondLst>
                                        </p:cTn>
                                        <p:tgtEl>
                                          <p:spTgt spid="55303"/>
                                        </p:tgtEl>
                                      </p:cBhvr>
                                    </p:animEffect>
                                  </p:childTnLst>
                                </p:cTn>
                              </p:par>
                            </p:childTnLst>
                          </p:cTn>
                        </p:par>
                      </p:childTnLst>
                    </p:cTn>
                  </p:par>
                  <p:par>
                    <p:cTn id="58" fill="hold">
                      <p:stCondLst>
                        <p:cond delay="indefinite"/>
                      </p:stCondLst>
                      <p:childTnLst>
                        <p:par>
                          <p:cTn id="59" fill="hold">
                            <p:stCondLst>
                              <p:cond delay="0"/>
                            </p:stCondLst>
                            <p:childTnLst>
                              <p:par>
                                <p:cTn id="60" presetID="15" presetClass="entr" presetSubtype="0" fill="hold" grpId="0" nodeType="clickEffect">
                                  <p:stCondLst>
                                    <p:cond delay="0"/>
                                  </p:stCondLst>
                                  <p:childTnLst>
                                    <p:set>
                                      <p:cBhvr>
                                        <p:cTn id="61" dur="1" fill="hold">
                                          <p:stCondLst>
                                            <p:cond delay="0"/>
                                          </p:stCondLst>
                                        </p:cTn>
                                        <p:tgtEl>
                                          <p:spTgt spid="55304"/>
                                        </p:tgtEl>
                                        <p:attrNameLst>
                                          <p:attrName>style.visibility</p:attrName>
                                        </p:attrNameLst>
                                      </p:cBhvr>
                                      <p:to>
                                        <p:strVal val="visible"/>
                                      </p:to>
                                    </p:set>
                                    <p:anim calcmode="lin" valueType="num">
                                      <p:cBhvr>
                                        <p:cTn id="62" dur="1000" fill="hold"/>
                                        <p:tgtEl>
                                          <p:spTgt spid="55304"/>
                                        </p:tgtEl>
                                        <p:attrNameLst>
                                          <p:attrName>ppt_w</p:attrName>
                                        </p:attrNameLst>
                                      </p:cBhvr>
                                      <p:tavLst>
                                        <p:tav tm="0">
                                          <p:val>
                                            <p:fltVal val="0"/>
                                          </p:val>
                                        </p:tav>
                                        <p:tav tm="100000">
                                          <p:val>
                                            <p:strVal val="#ppt_w"/>
                                          </p:val>
                                        </p:tav>
                                      </p:tavLst>
                                    </p:anim>
                                    <p:anim calcmode="lin" valueType="num">
                                      <p:cBhvr>
                                        <p:cTn id="63" dur="1000" fill="hold"/>
                                        <p:tgtEl>
                                          <p:spTgt spid="55304"/>
                                        </p:tgtEl>
                                        <p:attrNameLst>
                                          <p:attrName>ppt_h</p:attrName>
                                        </p:attrNameLst>
                                      </p:cBhvr>
                                      <p:tavLst>
                                        <p:tav tm="0">
                                          <p:val>
                                            <p:fltVal val="0"/>
                                          </p:val>
                                        </p:tav>
                                        <p:tav tm="100000">
                                          <p:val>
                                            <p:strVal val="#ppt_h"/>
                                          </p:val>
                                        </p:tav>
                                      </p:tavLst>
                                    </p:anim>
                                    <p:anim calcmode="lin" valueType="num">
                                      <p:cBhvr>
                                        <p:cTn id="64" dur="1000" fill="hold"/>
                                        <p:tgtEl>
                                          <p:spTgt spid="55304"/>
                                        </p:tgtEl>
                                        <p:attrNameLst>
                                          <p:attrName>ppt_x</p:attrName>
                                        </p:attrNameLst>
                                      </p:cBhvr>
                                      <p:tavLst>
                                        <p:tav tm="0" fmla="#ppt_x+(cos(-2*pi*(1-$))*-#ppt_x-sin(-2*pi*(1-$))*(1-#ppt_y))*(1-$)">
                                          <p:val>
                                            <p:fltVal val="0"/>
                                          </p:val>
                                        </p:tav>
                                        <p:tav tm="100000">
                                          <p:val>
                                            <p:fltVal val="1"/>
                                          </p:val>
                                        </p:tav>
                                      </p:tavLst>
                                    </p:anim>
                                    <p:anim calcmode="lin" valueType="num">
                                      <p:cBhvr>
                                        <p:cTn id="65" dur="1000" fill="hold"/>
                                        <p:tgtEl>
                                          <p:spTgt spid="5530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66" fill="hold">
                      <p:stCondLst>
                        <p:cond delay="indefinite"/>
                      </p:stCondLst>
                      <p:childTnLst>
                        <p:par>
                          <p:cTn id="67" fill="hold">
                            <p:stCondLst>
                              <p:cond delay="0"/>
                            </p:stCondLst>
                            <p:childTnLst>
                              <p:par>
                                <p:cTn id="68" presetID="26" presetClass="entr" presetSubtype="0" fill="hold" grpId="0" nodeType="clickEffect">
                                  <p:stCondLst>
                                    <p:cond delay="0"/>
                                  </p:stCondLst>
                                  <p:childTnLst>
                                    <p:set>
                                      <p:cBhvr>
                                        <p:cTn id="69" dur="1" fill="hold">
                                          <p:stCondLst>
                                            <p:cond delay="0"/>
                                          </p:stCondLst>
                                        </p:cTn>
                                        <p:tgtEl>
                                          <p:spTgt spid="55305"/>
                                        </p:tgtEl>
                                        <p:attrNameLst>
                                          <p:attrName>style.visibility</p:attrName>
                                        </p:attrNameLst>
                                      </p:cBhvr>
                                      <p:to>
                                        <p:strVal val="visible"/>
                                      </p:to>
                                    </p:set>
                                    <p:animEffect transition="in" filter="wipe(down)">
                                      <p:cBhvr>
                                        <p:cTn id="70" dur="580">
                                          <p:stCondLst>
                                            <p:cond delay="0"/>
                                          </p:stCondLst>
                                        </p:cTn>
                                        <p:tgtEl>
                                          <p:spTgt spid="55305"/>
                                        </p:tgtEl>
                                      </p:cBhvr>
                                    </p:animEffect>
                                    <p:anim calcmode="lin" valueType="num">
                                      <p:cBhvr>
                                        <p:cTn id="71" dur="1822" tmFilter="0,0; 0.14,0.36; 0.43,0.73; 0.71,0.91; 1.0,1.0">
                                          <p:stCondLst>
                                            <p:cond delay="0"/>
                                          </p:stCondLst>
                                        </p:cTn>
                                        <p:tgtEl>
                                          <p:spTgt spid="55305"/>
                                        </p:tgtEl>
                                        <p:attrNameLst>
                                          <p:attrName>ppt_x</p:attrName>
                                        </p:attrNameLst>
                                      </p:cBhvr>
                                      <p:tavLst>
                                        <p:tav tm="0">
                                          <p:val>
                                            <p:strVal val="#ppt_x-0.25"/>
                                          </p:val>
                                        </p:tav>
                                        <p:tav tm="100000">
                                          <p:val>
                                            <p:strVal val="#ppt_x"/>
                                          </p:val>
                                        </p:tav>
                                      </p:tavLst>
                                    </p:anim>
                                    <p:anim calcmode="lin" valueType="num">
                                      <p:cBhvr>
                                        <p:cTn id="72" dur="664" tmFilter="0.0,0.0; 0.25,0.07; 0.50,0.2; 0.75,0.467; 1.0,1.0">
                                          <p:stCondLst>
                                            <p:cond delay="0"/>
                                          </p:stCondLst>
                                        </p:cTn>
                                        <p:tgtEl>
                                          <p:spTgt spid="55305"/>
                                        </p:tgtEl>
                                        <p:attrNameLst>
                                          <p:attrName>ppt_y</p:attrName>
                                        </p:attrNameLst>
                                      </p:cBhvr>
                                      <p:tavLst>
                                        <p:tav tm="0" fmla="#ppt_y-sin(pi*$)/3">
                                          <p:val>
                                            <p:fltVal val="0.5"/>
                                          </p:val>
                                        </p:tav>
                                        <p:tav tm="100000">
                                          <p:val>
                                            <p:fltVal val="1"/>
                                          </p:val>
                                        </p:tav>
                                      </p:tavLst>
                                    </p:anim>
                                    <p:anim calcmode="lin" valueType="num">
                                      <p:cBhvr>
                                        <p:cTn id="73" dur="664" tmFilter="0, 0; 0.125,0.2665; 0.25,0.4; 0.375,0.465; 0.5,0.5;  0.625,0.535; 0.75,0.6; 0.875,0.7335; 1,1">
                                          <p:stCondLst>
                                            <p:cond delay="664"/>
                                          </p:stCondLst>
                                        </p:cTn>
                                        <p:tgtEl>
                                          <p:spTgt spid="55305"/>
                                        </p:tgtEl>
                                        <p:attrNameLst>
                                          <p:attrName>ppt_y</p:attrName>
                                        </p:attrNameLst>
                                      </p:cBhvr>
                                      <p:tavLst>
                                        <p:tav tm="0" fmla="#ppt_y-sin(pi*$)/9">
                                          <p:val>
                                            <p:fltVal val="0"/>
                                          </p:val>
                                        </p:tav>
                                        <p:tav tm="100000">
                                          <p:val>
                                            <p:fltVal val="1"/>
                                          </p:val>
                                        </p:tav>
                                      </p:tavLst>
                                    </p:anim>
                                    <p:anim calcmode="lin" valueType="num">
                                      <p:cBhvr>
                                        <p:cTn id="74" dur="332" tmFilter="0, 0; 0.125,0.2665; 0.25,0.4; 0.375,0.465; 0.5,0.5;  0.625,0.535; 0.75,0.6; 0.875,0.7335; 1,1">
                                          <p:stCondLst>
                                            <p:cond delay="1324"/>
                                          </p:stCondLst>
                                        </p:cTn>
                                        <p:tgtEl>
                                          <p:spTgt spid="55305"/>
                                        </p:tgtEl>
                                        <p:attrNameLst>
                                          <p:attrName>ppt_y</p:attrName>
                                        </p:attrNameLst>
                                      </p:cBhvr>
                                      <p:tavLst>
                                        <p:tav tm="0" fmla="#ppt_y-sin(pi*$)/27">
                                          <p:val>
                                            <p:fltVal val="0"/>
                                          </p:val>
                                        </p:tav>
                                        <p:tav tm="100000">
                                          <p:val>
                                            <p:fltVal val="1"/>
                                          </p:val>
                                        </p:tav>
                                      </p:tavLst>
                                    </p:anim>
                                    <p:anim calcmode="lin" valueType="num">
                                      <p:cBhvr>
                                        <p:cTn id="75" dur="164" tmFilter="0, 0; 0.125,0.2665; 0.25,0.4; 0.375,0.465; 0.5,0.5;  0.625,0.535; 0.75,0.6; 0.875,0.7335; 1,1">
                                          <p:stCondLst>
                                            <p:cond delay="1656"/>
                                          </p:stCondLst>
                                        </p:cTn>
                                        <p:tgtEl>
                                          <p:spTgt spid="55305"/>
                                        </p:tgtEl>
                                        <p:attrNameLst>
                                          <p:attrName>ppt_y</p:attrName>
                                        </p:attrNameLst>
                                      </p:cBhvr>
                                      <p:tavLst>
                                        <p:tav tm="0" fmla="#ppt_y-sin(pi*$)/81">
                                          <p:val>
                                            <p:fltVal val="0"/>
                                          </p:val>
                                        </p:tav>
                                        <p:tav tm="100000">
                                          <p:val>
                                            <p:fltVal val="1"/>
                                          </p:val>
                                        </p:tav>
                                      </p:tavLst>
                                    </p:anim>
                                    <p:animScale>
                                      <p:cBhvr>
                                        <p:cTn id="76" dur="26">
                                          <p:stCondLst>
                                            <p:cond delay="650"/>
                                          </p:stCondLst>
                                        </p:cTn>
                                        <p:tgtEl>
                                          <p:spTgt spid="55305"/>
                                        </p:tgtEl>
                                      </p:cBhvr>
                                      <p:to x="100000" y="60000"/>
                                    </p:animScale>
                                    <p:animScale>
                                      <p:cBhvr>
                                        <p:cTn id="77" dur="166" decel="50000">
                                          <p:stCondLst>
                                            <p:cond delay="676"/>
                                          </p:stCondLst>
                                        </p:cTn>
                                        <p:tgtEl>
                                          <p:spTgt spid="55305"/>
                                        </p:tgtEl>
                                      </p:cBhvr>
                                      <p:to x="100000" y="100000"/>
                                    </p:animScale>
                                    <p:animScale>
                                      <p:cBhvr>
                                        <p:cTn id="78" dur="26">
                                          <p:stCondLst>
                                            <p:cond delay="1312"/>
                                          </p:stCondLst>
                                        </p:cTn>
                                        <p:tgtEl>
                                          <p:spTgt spid="55305"/>
                                        </p:tgtEl>
                                      </p:cBhvr>
                                      <p:to x="100000" y="80000"/>
                                    </p:animScale>
                                    <p:animScale>
                                      <p:cBhvr>
                                        <p:cTn id="79" dur="166" decel="50000">
                                          <p:stCondLst>
                                            <p:cond delay="1338"/>
                                          </p:stCondLst>
                                        </p:cTn>
                                        <p:tgtEl>
                                          <p:spTgt spid="55305"/>
                                        </p:tgtEl>
                                      </p:cBhvr>
                                      <p:to x="100000" y="100000"/>
                                    </p:animScale>
                                    <p:animScale>
                                      <p:cBhvr>
                                        <p:cTn id="80" dur="26">
                                          <p:stCondLst>
                                            <p:cond delay="1642"/>
                                          </p:stCondLst>
                                        </p:cTn>
                                        <p:tgtEl>
                                          <p:spTgt spid="55305"/>
                                        </p:tgtEl>
                                      </p:cBhvr>
                                      <p:to x="100000" y="90000"/>
                                    </p:animScale>
                                    <p:animScale>
                                      <p:cBhvr>
                                        <p:cTn id="81" dur="166" decel="50000">
                                          <p:stCondLst>
                                            <p:cond delay="1668"/>
                                          </p:stCondLst>
                                        </p:cTn>
                                        <p:tgtEl>
                                          <p:spTgt spid="55305"/>
                                        </p:tgtEl>
                                      </p:cBhvr>
                                      <p:to x="100000" y="100000"/>
                                    </p:animScale>
                                    <p:animScale>
                                      <p:cBhvr>
                                        <p:cTn id="82" dur="26">
                                          <p:stCondLst>
                                            <p:cond delay="1808"/>
                                          </p:stCondLst>
                                        </p:cTn>
                                        <p:tgtEl>
                                          <p:spTgt spid="55305"/>
                                        </p:tgtEl>
                                      </p:cBhvr>
                                      <p:to x="100000" y="95000"/>
                                    </p:animScale>
                                    <p:animScale>
                                      <p:cBhvr>
                                        <p:cTn id="83" dur="166" decel="50000">
                                          <p:stCondLst>
                                            <p:cond delay="1834"/>
                                          </p:stCondLst>
                                        </p:cTn>
                                        <p:tgtEl>
                                          <p:spTgt spid="55305"/>
                                        </p:tgtEl>
                                      </p:cBhvr>
                                      <p:to x="100000" y="100000"/>
                                    </p:animScale>
                                  </p:childTnLst>
                                </p:cTn>
                              </p:par>
                            </p:childTnLst>
                          </p:cTn>
                        </p:par>
                      </p:childTnLst>
                    </p:cTn>
                  </p:par>
                  <p:par>
                    <p:cTn id="84" fill="hold">
                      <p:stCondLst>
                        <p:cond delay="indefinite"/>
                      </p:stCondLst>
                      <p:childTnLst>
                        <p:par>
                          <p:cTn id="85" fill="hold">
                            <p:stCondLst>
                              <p:cond delay="0"/>
                            </p:stCondLst>
                            <p:childTnLst>
                              <p:par>
                                <p:cTn id="86" presetID="26" presetClass="entr" presetSubtype="0" fill="hold" grpId="0" nodeType="clickEffect">
                                  <p:stCondLst>
                                    <p:cond delay="0"/>
                                  </p:stCondLst>
                                  <p:childTnLst>
                                    <p:set>
                                      <p:cBhvr>
                                        <p:cTn id="87" dur="1" fill="hold">
                                          <p:stCondLst>
                                            <p:cond delay="0"/>
                                          </p:stCondLst>
                                        </p:cTn>
                                        <p:tgtEl>
                                          <p:spTgt spid="55314"/>
                                        </p:tgtEl>
                                        <p:attrNameLst>
                                          <p:attrName>style.visibility</p:attrName>
                                        </p:attrNameLst>
                                      </p:cBhvr>
                                      <p:to>
                                        <p:strVal val="visible"/>
                                      </p:to>
                                    </p:set>
                                    <p:animEffect transition="in" filter="wipe(down)">
                                      <p:cBhvr>
                                        <p:cTn id="88" dur="580">
                                          <p:stCondLst>
                                            <p:cond delay="0"/>
                                          </p:stCondLst>
                                        </p:cTn>
                                        <p:tgtEl>
                                          <p:spTgt spid="55314"/>
                                        </p:tgtEl>
                                      </p:cBhvr>
                                    </p:animEffect>
                                    <p:anim calcmode="lin" valueType="num">
                                      <p:cBhvr>
                                        <p:cTn id="89" dur="1822" tmFilter="0,0; 0.14,0.36; 0.43,0.73; 0.71,0.91; 1.0,1.0">
                                          <p:stCondLst>
                                            <p:cond delay="0"/>
                                          </p:stCondLst>
                                        </p:cTn>
                                        <p:tgtEl>
                                          <p:spTgt spid="55314"/>
                                        </p:tgtEl>
                                        <p:attrNameLst>
                                          <p:attrName>ppt_x</p:attrName>
                                        </p:attrNameLst>
                                      </p:cBhvr>
                                      <p:tavLst>
                                        <p:tav tm="0">
                                          <p:val>
                                            <p:strVal val="#ppt_x-0.25"/>
                                          </p:val>
                                        </p:tav>
                                        <p:tav tm="100000">
                                          <p:val>
                                            <p:strVal val="#ppt_x"/>
                                          </p:val>
                                        </p:tav>
                                      </p:tavLst>
                                    </p:anim>
                                    <p:anim calcmode="lin" valueType="num">
                                      <p:cBhvr>
                                        <p:cTn id="90" dur="664" tmFilter="0.0,0.0; 0.25,0.07; 0.50,0.2; 0.75,0.467; 1.0,1.0">
                                          <p:stCondLst>
                                            <p:cond delay="0"/>
                                          </p:stCondLst>
                                        </p:cTn>
                                        <p:tgtEl>
                                          <p:spTgt spid="55314"/>
                                        </p:tgtEl>
                                        <p:attrNameLst>
                                          <p:attrName>ppt_y</p:attrName>
                                        </p:attrNameLst>
                                      </p:cBhvr>
                                      <p:tavLst>
                                        <p:tav tm="0" fmla="#ppt_y-sin(pi*$)/3">
                                          <p:val>
                                            <p:fltVal val="0.5"/>
                                          </p:val>
                                        </p:tav>
                                        <p:tav tm="100000">
                                          <p:val>
                                            <p:fltVal val="1"/>
                                          </p:val>
                                        </p:tav>
                                      </p:tavLst>
                                    </p:anim>
                                    <p:anim calcmode="lin" valueType="num">
                                      <p:cBhvr>
                                        <p:cTn id="91" dur="664" tmFilter="0, 0; 0.125,0.2665; 0.25,0.4; 0.375,0.465; 0.5,0.5;  0.625,0.535; 0.75,0.6; 0.875,0.7335; 1,1">
                                          <p:stCondLst>
                                            <p:cond delay="664"/>
                                          </p:stCondLst>
                                        </p:cTn>
                                        <p:tgtEl>
                                          <p:spTgt spid="55314"/>
                                        </p:tgtEl>
                                        <p:attrNameLst>
                                          <p:attrName>ppt_y</p:attrName>
                                        </p:attrNameLst>
                                      </p:cBhvr>
                                      <p:tavLst>
                                        <p:tav tm="0" fmla="#ppt_y-sin(pi*$)/9">
                                          <p:val>
                                            <p:fltVal val="0"/>
                                          </p:val>
                                        </p:tav>
                                        <p:tav tm="100000">
                                          <p:val>
                                            <p:fltVal val="1"/>
                                          </p:val>
                                        </p:tav>
                                      </p:tavLst>
                                    </p:anim>
                                    <p:anim calcmode="lin" valueType="num">
                                      <p:cBhvr>
                                        <p:cTn id="92" dur="332" tmFilter="0, 0; 0.125,0.2665; 0.25,0.4; 0.375,0.465; 0.5,0.5;  0.625,0.535; 0.75,0.6; 0.875,0.7335; 1,1">
                                          <p:stCondLst>
                                            <p:cond delay="1324"/>
                                          </p:stCondLst>
                                        </p:cTn>
                                        <p:tgtEl>
                                          <p:spTgt spid="55314"/>
                                        </p:tgtEl>
                                        <p:attrNameLst>
                                          <p:attrName>ppt_y</p:attrName>
                                        </p:attrNameLst>
                                      </p:cBhvr>
                                      <p:tavLst>
                                        <p:tav tm="0" fmla="#ppt_y-sin(pi*$)/27">
                                          <p:val>
                                            <p:fltVal val="0"/>
                                          </p:val>
                                        </p:tav>
                                        <p:tav tm="100000">
                                          <p:val>
                                            <p:fltVal val="1"/>
                                          </p:val>
                                        </p:tav>
                                      </p:tavLst>
                                    </p:anim>
                                    <p:anim calcmode="lin" valueType="num">
                                      <p:cBhvr>
                                        <p:cTn id="93" dur="164" tmFilter="0, 0; 0.125,0.2665; 0.25,0.4; 0.375,0.465; 0.5,0.5;  0.625,0.535; 0.75,0.6; 0.875,0.7335; 1,1">
                                          <p:stCondLst>
                                            <p:cond delay="1656"/>
                                          </p:stCondLst>
                                        </p:cTn>
                                        <p:tgtEl>
                                          <p:spTgt spid="55314"/>
                                        </p:tgtEl>
                                        <p:attrNameLst>
                                          <p:attrName>ppt_y</p:attrName>
                                        </p:attrNameLst>
                                      </p:cBhvr>
                                      <p:tavLst>
                                        <p:tav tm="0" fmla="#ppt_y-sin(pi*$)/81">
                                          <p:val>
                                            <p:fltVal val="0"/>
                                          </p:val>
                                        </p:tav>
                                        <p:tav tm="100000">
                                          <p:val>
                                            <p:fltVal val="1"/>
                                          </p:val>
                                        </p:tav>
                                      </p:tavLst>
                                    </p:anim>
                                    <p:animScale>
                                      <p:cBhvr>
                                        <p:cTn id="94" dur="26">
                                          <p:stCondLst>
                                            <p:cond delay="650"/>
                                          </p:stCondLst>
                                        </p:cTn>
                                        <p:tgtEl>
                                          <p:spTgt spid="55314"/>
                                        </p:tgtEl>
                                      </p:cBhvr>
                                      <p:to x="100000" y="60000"/>
                                    </p:animScale>
                                    <p:animScale>
                                      <p:cBhvr>
                                        <p:cTn id="95" dur="166" decel="50000">
                                          <p:stCondLst>
                                            <p:cond delay="676"/>
                                          </p:stCondLst>
                                        </p:cTn>
                                        <p:tgtEl>
                                          <p:spTgt spid="55314"/>
                                        </p:tgtEl>
                                      </p:cBhvr>
                                      <p:to x="100000" y="100000"/>
                                    </p:animScale>
                                    <p:animScale>
                                      <p:cBhvr>
                                        <p:cTn id="96" dur="26">
                                          <p:stCondLst>
                                            <p:cond delay="1312"/>
                                          </p:stCondLst>
                                        </p:cTn>
                                        <p:tgtEl>
                                          <p:spTgt spid="55314"/>
                                        </p:tgtEl>
                                      </p:cBhvr>
                                      <p:to x="100000" y="80000"/>
                                    </p:animScale>
                                    <p:animScale>
                                      <p:cBhvr>
                                        <p:cTn id="97" dur="166" decel="50000">
                                          <p:stCondLst>
                                            <p:cond delay="1338"/>
                                          </p:stCondLst>
                                        </p:cTn>
                                        <p:tgtEl>
                                          <p:spTgt spid="55314"/>
                                        </p:tgtEl>
                                      </p:cBhvr>
                                      <p:to x="100000" y="100000"/>
                                    </p:animScale>
                                    <p:animScale>
                                      <p:cBhvr>
                                        <p:cTn id="98" dur="26">
                                          <p:stCondLst>
                                            <p:cond delay="1642"/>
                                          </p:stCondLst>
                                        </p:cTn>
                                        <p:tgtEl>
                                          <p:spTgt spid="55314"/>
                                        </p:tgtEl>
                                      </p:cBhvr>
                                      <p:to x="100000" y="90000"/>
                                    </p:animScale>
                                    <p:animScale>
                                      <p:cBhvr>
                                        <p:cTn id="99" dur="166" decel="50000">
                                          <p:stCondLst>
                                            <p:cond delay="1668"/>
                                          </p:stCondLst>
                                        </p:cTn>
                                        <p:tgtEl>
                                          <p:spTgt spid="55314"/>
                                        </p:tgtEl>
                                      </p:cBhvr>
                                      <p:to x="100000" y="100000"/>
                                    </p:animScale>
                                    <p:animScale>
                                      <p:cBhvr>
                                        <p:cTn id="100" dur="26">
                                          <p:stCondLst>
                                            <p:cond delay="1808"/>
                                          </p:stCondLst>
                                        </p:cTn>
                                        <p:tgtEl>
                                          <p:spTgt spid="55314"/>
                                        </p:tgtEl>
                                      </p:cBhvr>
                                      <p:to x="100000" y="95000"/>
                                    </p:animScale>
                                    <p:animScale>
                                      <p:cBhvr>
                                        <p:cTn id="101" dur="166" decel="50000">
                                          <p:stCondLst>
                                            <p:cond delay="1834"/>
                                          </p:stCondLst>
                                        </p:cTn>
                                        <p:tgtEl>
                                          <p:spTgt spid="55314"/>
                                        </p:tgtEl>
                                      </p:cBhvr>
                                      <p:to x="100000" y="100000"/>
                                    </p:animScale>
                                  </p:childTnLst>
                                </p:cTn>
                              </p:par>
                            </p:childTnLst>
                          </p:cTn>
                        </p:par>
                      </p:childTnLst>
                    </p:cTn>
                  </p:par>
                  <p:par>
                    <p:cTn id="102" fill="hold">
                      <p:stCondLst>
                        <p:cond delay="indefinite"/>
                      </p:stCondLst>
                      <p:childTnLst>
                        <p:par>
                          <p:cTn id="103" fill="hold">
                            <p:stCondLst>
                              <p:cond delay="0"/>
                            </p:stCondLst>
                            <p:childTnLst>
                              <p:par>
                                <p:cTn id="104" presetID="48" presetClass="entr" presetSubtype="0" accel="50000" fill="hold" nodeType="clickEffect">
                                  <p:stCondLst>
                                    <p:cond delay="0"/>
                                  </p:stCondLst>
                                  <p:childTnLst>
                                    <p:set>
                                      <p:cBhvr>
                                        <p:cTn id="105" dur="1" fill="hold">
                                          <p:stCondLst>
                                            <p:cond delay="0"/>
                                          </p:stCondLst>
                                        </p:cTn>
                                        <p:tgtEl>
                                          <p:spTgt spid="55308">
                                            <p:txEl>
                                              <p:pRg st="0" end="0"/>
                                            </p:txEl>
                                          </p:spTgt>
                                        </p:tgtEl>
                                        <p:attrNameLst>
                                          <p:attrName>style.visibility</p:attrName>
                                        </p:attrNameLst>
                                      </p:cBhvr>
                                      <p:to>
                                        <p:strVal val="visible"/>
                                      </p:to>
                                    </p:set>
                                    <p:anim calcmode="lin" valueType="num">
                                      <p:cBhvr>
                                        <p:cTn id="106" dur="1000" fill="hold"/>
                                        <p:tgtEl>
                                          <p:spTgt spid="55308">
                                            <p:txEl>
                                              <p:pRg st="0" end="0"/>
                                            </p:txEl>
                                          </p:spTgt>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07" dur="1000" fill="hold"/>
                                        <p:tgtEl>
                                          <p:spTgt spid="55308">
                                            <p:txEl>
                                              <p:pRg st="0" end="0"/>
                                            </p:txEl>
                                          </p:spTgt>
                                        </p:tgtEl>
                                        <p:attrNameLst>
                                          <p:attrName>ppt_x</p:attrName>
                                        </p:attrNameLst>
                                      </p:cBhvr>
                                      <p:tavLst>
                                        <p:tav tm="0">
                                          <p:val>
                                            <p:fltVal val="-1"/>
                                          </p:val>
                                        </p:tav>
                                        <p:tav tm="50000">
                                          <p:val>
                                            <p:fltVal val="0.95"/>
                                          </p:val>
                                        </p:tav>
                                        <p:tav tm="100000">
                                          <p:val>
                                            <p:strVal val="#ppt_x"/>
                                          </p:val>
                                        </p:tav>
                                      </p:tavLst>
                                    </p:anim>
                                    <p:anim calcmode="lin" valueType="num">
                                      <p:cBhvr>
                                        <p:cTn id="108" dur="1000" fill="hold"/>
                                        <p:tgtEl>
                                          <p:spTgt spid="55308">
                                            <p:txEl>
                                              <p:pRg st="0" end="0"/>
                                            </p:txEl>
                                          </p:spTgt>
                                        </p:tgtEl>
                                        <p:attrNameLst>
                                          <p:attrName>ppt_y</p:attrName>
                                        </p:attrNameLst>
                                      </p:cBhvr>
                                      <p:tavLst>
                                        <p:tav tm="0">
                                          <p:val>
                                            <p:strVal val="#ppt_y"/>
                                          </p:val>
                                        </p:tav>
                                        <p:tav tm="100000">
                                          <p:val>
                                            <p:strVal val="#ppt_y"/>
                                          </p:val>
                                        </p:tav>
                                      </p:tavLst>
                                    </p:anim>
                                    <p:animEffect transition="in" filter="fade">
                                      <p:cBhvr>
                                        <p:cTn id="109" dur="1000"/>
                                        <p:tgtEl>
                                          <p:spTgt spid="55308">
                                            <p:txEl>
                                              <p:pRg st="0" end="0"/>
                                            </p:txEl>
                                          </p:spTgt>
                                        </p:tgtEl>
                                      </p:cBhvr>
                                    </p:animEffect>
                                  </p:childTnLst>
                                </p:cTn>
                              </p:par>
                            </p:childTnLst>
                          </p:cTn>
                        </p:par>
                      </p:childTnLst>
                    </p:cTn>
                  </p:par>
                  <p:par>
                    <p:cTn id="110" fill="hold">
                      <p:stCondLst>
                        <p:cond delay="indefinite"/>
                      </p:stCondLst>
                      <p:childTnLst>
                        <p:par>
                          <p:cTn id="111" fill="hold">
                            <p:stCondLst>
                              <p:cond delay="0"/>
                            </p:stCondLst>
                            <p:childTnLst>
                              <p:par>
                                <p:cTn id="112" presetID="41" presetClass="entr" presetSubtype="0" fill="hold" grpId="0" nodeType="clickEffect">
                                  <p:stCondLst>
                                    <p:cond delay="0"/>
                                  </p:stCondLst>
                                  <p:iterate type="lt">
                                    <p:tmPct val="10000"/>
                                  </p:iterate>
                                  <p:childTnLst>
                                    <p:set>
                                      <p:cBhvr>
                                        <p:cTn id="113" dur="1" fill="hold">
                                          <p:stCondLst>
                                            <p:cond delay="0"/>
                                          </p:stCondLst>
                                        </p:cTn>
                                        <p:tgtEl>
                                          <p:spTgt spid="55309"/>
                                        </p:tgtEl>
                                        <p:attrNameLst>
                                          <p:attrName>style.visibility</p:attrName>
                                        </p:attrNameLst>
                                      </p:cBhvr>
                                      <p:to>
                                        <p:strVal val="visible"/>
                                      </p:to>
                                    </p:set>
                                    <p:anim calcmode="lin" valueType="num">
                                      <p:cBhvr>
                                        <p:cTn id="114" dur="500" fill="hold"/>
                                        <p:tgtEl>
                                          <p:spTgt spid="55309"/>
                                        </p:tgtEl>
                                        <p:attrNameLst>
                                          <p:attrName>ppt_x</p:attrName>
                                        </p:attrNameLst>
                                      </p:cBhvr>
                                      <p:tavLst>
                                        <p:tav tm="0">
                                          <p:val>
                                            <p:strVal val="#ppt_x"/>
                                          </p:val>
                                        </p:tav>
                                        <p:tav tm="50000">
                                          <p:val>
                                            <p:strVal val="#ppt_x+.1"/>
                                          </p:val>
                                        </p:tav>
                                        <p:tav tm="100000">
                                          <p:val>
                                            <p:strVal val="#ppt_x"/>
                                          </p:val>
                                        </p:tav>
                                      </p:tavLst>
                                    </p:anim>
                                    <p:anim calcmode="lin" valueType="num">
                                      <p:cBhvr>
                                        <p:cTn id="115" dur="500" fill="hold"/>
                                        <p:tgtEl>
                                          <p:spTgt spid="55309"/>
                                        </p:tgtEl>
                                        <p:attrNameLst>
                                          <p:attrName>ppt_y</p:attrName>
                                        </p:attrNameLst>
                                      </p:cBhvr>
                                      <p:tavLst>
                                        <p:tav tm="0">
                                          <p:val>
                                            <p:strVal val="#ppt_y"/>
                                          </p:val>
                                        </p:tav>
                                        <p:tav tm="100000">
                                          <p:val>
                                            <p:strVal val="#ppt_y"/>
                                          </p:val>
                                        </p:tav>
                                      </p:tavLst>
                                    </p:anim>
                                    <p:anim calcmode="lin" valueType="num">
                                      <p:cBhvr>
                                        <p:cTn id="116" dur="500" fill="hold"/>
                                        <p:tgtEl>
                                          <p:spTgt spid="55309"/>
                                        </p:tgtEl>
                                        <p:attrNameLst>
                                          <p:attrName>ppt_h</p:attrName>
                                        </p:attrNameLst>
                                      </p:cBhvr>
                                      <p:tavLst>
                                        <p:tav tm="0">
                                          <p:val>
                                            <p:strVal val="#ppt_h/10"/>
                                          </p:val>
                                        </p:tav>
                                        <p:tav tm="50000">
                                          <p:val>
                                            <p:strVal val="#ppt_h+.01"/>
                                          </p:val>
                                        </p:tav>
                                        <p:tav tm="100000">
                                          <p:val>
                                            <p:strVal val="#ppt_h"/>
                                          </p:val>
                                        </p:tav>
                                      </p:tavLst>
                                    </p:anim>
                                    <p:anim calcmode="lin" valueType="num">
                                      <p:cBhvr>
                                        <p:cTn id="117" dur="500" fill="hold"/>
                                        <p:tgtEl>
                                          <p:spTgt spid="55309"/>
                                        </p:tgtEl>
                                        <p:attrNameLst>
                                          <p:attrName>ppt_w</p:attrName>
                                        </p:attrNameLst>
                                      </p:cBhvr>
                                      <p:tavLst>
                                        <p:tav tm="0">
                                          <p:val>
                                            <p:strVal val="#ppt_w/10"/>
                                          </p:val>
                                        </p:tav>
                                        <p:tav tm="50000">
                                          <p:val>
                                            <p:strVal val="#ppt_w+.01"/>
                                          </p:val>
                                        </p:tav>
                                        <p:tav tm="100000">
                                          <p:val>
                                            <p:strVal val="#ppt_w"/>
                                          </p:val>
                                        </p:tav>
                                      </p:tavLst>
                                    </p:anim>
                                    <p:animEffect transition="in" filter="fade">
                                      <p:cBhvr>
                                        <p:cTn id="118" dur="500" tmFilter="0,0; .5, 1; 1, 1"/>
                                        <p:tgtEl>
                                          <p:spTgt spid="55309"/>
                                        </p:tgtEl>
                                      </p:cBhvr>
                                    </p:animEffect>
                                  </p:childTnLst>
                                </p:cTn>
                              </p:par>
                            </p:childTnLst>
                          </p:cTn>
                        </p:par>
                      </p:childTnLst>
                    </p:cTn>
                  </p:par>
                  <p:par>
                    <p:cTn id="119" fill="hold">
                      <p:stCondLst>
                        <p:cond delay="indefinite"/>
                      </p:stCondLst>
                      <p:childTnLst>
                        <p:par>
                          <p:cTn id="120" fill="hold">
                            <p:stCondLst>
                              <p:cond delay="0"/>
                            </p:stCondLst>
                            <p:childTnLst>
                              <p:par>
                                <p:cTn id="121" presetID="39" presetClass="entr" presetSubtype="0" accel="100000" fill="hold" grpId="0" nodeType="clickEffect">
                                  <p:stCondLst>
                                    <p:cond delay="0"/>
                                  </p:stCondLst>
                                  <p:childTnLst>
                                    <p:set>
                                      <p:cBhvr>
                                        <p:cTn id="122" dur="1" fill="hold">
                                          <p:stCondLst>
                                            <p:cond delay="0"/>
                                          </p:stCondLst>
                                        </p:cTn>
                                        <p:tgtEl>
                                          <p:spTgt spid="55310"/>
                                        </p:tgtEl>
                                        <p:attrNameLst>
                                          <p:attrName>style.visibility</p:attrName>
                                        </p:attrNameLst>
                                      </p:cBhvr>
                                      <p:to>
                                        <p:strVal val="visible"/>
                                      </p:to>
                                    </p:set>
                                    <p:anim calcmode="lin" valueType="num">
                                      <p:cBhvr>
                                        <p:cTn id="123" dur="500" fill="hold"/>
                                        <p:tgtEl>
                                          <p:spTgt spid="55310"/>
                                        </p:tgtEl>
                                        <p:attrNameLst>
                                          <p:attrName>ppt_h</p:attrName>
                                        </p:attrNameLst>
                                      </p:cBhvr>
                                      <p:tavLst>
                                        <p:tav tm="0">
                                          <p:val>
                                            <p:strVal val="#ppt_h/20"/>
                                          </p:val>
                                        </p:tav>
                                        <p:tav tm="50000">
                                          <p:val>
                                            <p:strVal val="#ppt_h/20"/>
                                          </p:val>
                                        </p:tav>
                                        <p:tav tm="100000">
                                          <p:val>
                                            <p:strVal val="#ppt_h"/>
                                          </p:val>
                                        </p:tav>
                                      </p:tavLst>
                                    </p:anim>
                                    <p:anim calcmode="lin" valueType="num">
                                      <p:cBhvr>
                                        <p:cTn id="124" dur="500" fill="hold"/>
                                        <p:tgtEl>
                                          <p:spTgt spid="55310"/>
                                        </p:tgtEl>
                                        <p:attrNameLst>
                                          <p:attrName>ppt_w</p:attrName>
                                        </p:attrNameLst>
                                      </p:cBhvr>
                                      <p:tavLst>
                                        <p:tav tm="0">
                                          <p:val>
                                            <p:strVal val="#ppt_w+.3"/>
                                          </p:val>
                                        </p:tav>
                                        <p:tav tm="50000">
                                          <p:val>
                                            <p:strVal val="#ppt_w+.3"/>
                                          </p:val>
                                        </p:tav>
                                        <p:tav tm="100000">
                                          <p:val>
                                            <p:strVal val="#ppt_w"/>
                                          </p:val>
                                        </p:tav>
                                      </p:tavLst>
                                    </p:anim>
                                    <p:anim calcmode="lin" valueType="num">
                                      <p:cBhvr>
                                        <p:cTn id="125" dur="500" fill="hold"/>
                                        <p:tgtEl>
                                          <p:spTgt spid="55310"/>
                                        </p:tgtEl>
                                        <p:attrNameLst>
                                          <p:attrName>ppt_x</p:attrName>
                                        </p:attrNameLst>
                                      </p:cBhvr>
                                      <p:tavLst>
                                        <p:tav tm="0">
                                          <p:val>
                                            <p:strVal val="#ppt_x-.3"/>
                                          </p:val>
                                        </p:tav>
                                        <p:tav tm="50000">
                                          <p:val>
                                            <p:strVal val="#ppt_x"/>
                                          </p:val>
                                        </p:tav>
                                        <p:tav tm="100000">
                                          <p:val>
                                            <p:strVal val="#ppt_x"/>
                                          </p:val>
                                        </p:tav>
                                      </p:tavLst>
                                    </p:anim>
                                    <p:anim calcmode="lin" valueType="num">
                                      <p:cBhvr>
                                        <p:cTn id="126" dur="500" fill="hold"/>
                                        <p:tgtEl>
                                          <p:spTgt spid="55310"/>
                                        </p:tgtEl>
                                        <p:attrNameLst>
                                          <p:attrName>ppt_y</p:attrName>
                                        </p:attrNameLst>
                                      </p:cBhvr>
                                      <p:tavLst>
                                        <p:tav tm="0">
                                          <p:val>
                                            <p:strVal val="#ppt_y"/>
                                          </p:val>
                                        </p:tav>
                                        <p:tav tm="100000">
                                          <p:val>
                                            <p:strVal val="#ppt_y"/>
                                          </p:val>
                                        </p:tav>
                                      </p:tavLst>
                                    </p:anim>
                                  </p:childTnLst>
                                </p:cTn>
                              </p:par>
                            </p:childTnLst>
                          </p:cTn>
                        </p:par>
                      </p:childTnLst>
                    </p:cTn>
                  </p:par>
                  <p:par>
                    <p:cTn id="127" fill="hold">
                      <p:stCondLst>
                        <p:cond delay="indefinite"/>
                      </p:stCondLst>
                      <p:childTnLst>
                        <p:par>
                          <p:cTn id="128" fill="hold">
                            <p:stCondLst>
                              <p:cond delay="0"/>
                            </p:stCondLst>
                            <p:childTnLst>
                              <p:par>
                                <p:cTn id="129" presetID="51" presetClass="entr" presetSubtype="0" fill="hold" grpId="0" nodeType="clickEffect">
                                  <p:stCondLst>
                                    <p:cond delay="0"/>
                                  </p:stCondLst>
                                  <p:childTnLst>
                                    <p:set>
                                      <p:cBhvr>
                                        <p:cTn id="130" dur="1" fill="hold">
                                          <p:stCondLst>
                                            <p:cond delay="0"/>
                                          </p:stCondLst>
                                        </p:cTn>
                                        <p:tgtEl>
                                          <p:spTgt spid="55311"/>
                                        </p:tgtEl>
                                        <p:attrNameLst>
                                          <p:attrName>style.visibility</p:attrName>
                                        </p:attrNameLst>
                                      </p:cBhvr>
                                      <p:to>
                                        <p:strVal val="visible"/>
                                      </p:to>
                                    </p:set>
                                    <p:animEffect transition="in" filter="fade">
                                      <p:cBhvr>
                                        <p:cTn id="131" dur="770" decel="100000"/>
                                        <p:tgtEl>
                                          <p:spTgt spid="55311"/>
                                        </p:tgtEl>
                                      </p:cBhvr>
                                    </p:animEffect>
                                    <p:animScale>
                                      <p:cBhvr>
                                        <p:cTn id="132" dur="770" decel="100000"/>
                                        <p:tgtEl>
                                          <p:spTgt spid="55311"/>
                                        </p:tgtEl>
                                      </p:cBhvr>
                                      <p:from x="10000" y="10000"/>
                                      <p:to x="200000" y="450000"/>
                                    </p:animScale>
                                    <p:animScale>
                                      <p:cBhvr>
                                        <p:cTn id="133" dur="1230" accel="100000" fill="hold">
                                          <p:stCondLst>
                                            <p:cond delay="770"/>
                                          </p:stCondLst>
                                        </p:cTn>
                                        <p:tgtEl>
                                          <p:spTgt spid="55311"/>
                                        </p:tgtEl>
                                      </p:cBhvr>
                                      <p:from x="200000" y="450000"/>
                                      <p:to x="100000" y="100000"/>
                                    </p:animScale>
                                    <p:set>
                                      <p:cBhvr>
                                        <p:cTn id="134" dur="770" fill="hold"/>
                                        <p:tgtEl>
                                          <p:spTgt spid="55311"/>
                                        </p:tgtEl>
                                        <p:attrNameLst>
                                          <p:attrName>ppt_x</p:attrName>
                                        </p:attrNameLst>
                                      </p:cBhvr>
                                      <p:to>
                                        <p:strVal val="(0.5)"/>
                                      </p:to>
                                    </p:set>
                                    <p:anim from="(0.5)" to="(#ppt_x)" calcmode="lin" valueType="num">
                                      <p:cBhvr>
                                        <p:cTn id="135" dur="1230" accel="100000" fill="hold">
                                          <p:stCondLst>
                                            <p:cond delay="770"/>
                                          </p:stCondLst>
                                        </p:cTn>
                                        <p:tgtEl>
                                          <p:spTgt spid="55311"/>
                                        </p:tgtEl>
                                        <p:attrNameLst>
                                          <p:attrName>ppt_x</p:attrName>
                                        </p:attrNameLst>
                                      </p:cBhvr>
                                    </p:anim>
                                    <p:set>
                                      <p:cBhvr>
                                        <p:cTn id="136" dur="770" fill="hold"/>
                                        <p:tgtEl>
                                          <p:spTgt spid="55311"/>
                                        </p:tgtEl>
                                        <p:attrNameLst>
                                          <p:attrName>ppt_y</p:attrName>
                                        </p:attrNameLst>
                                      </p:cBhvr>
                                      <p:to>
                                        <p:strVal val="(#ppt_y+0.4)"/>
                                      </p:to>
                                    </p:set>
                                    <p:anim from="(#ppt_y+0.4)" to="(#ppt_y)" calcmode="lin" valueType="num">
                                      <p:cBhvr>
                                        <p:cTn id="137" dur="1230" accel="100000" fill="hold">
                                          <p:stCondLst>
                                            <p:cond delay="770"/>
                                          </p:stCondLst>
                                        </p:cTn>
                                        <p:tgtEl>
                                          <p:spTgt spid="55311"/>
                                        </p:tgtEl>
                                        <p:attrNameLst>
                                          <p:attrName>ppt_y</p:attrName>
                                        </p:attrNameLst>
                                      </p:cBhvr>
                                    </p:anim>
                                  </p:childTnLst>
                                </p:cTn>
                              </p:par>
                            </p:childTnLst>
                          </p:cTn>
                        </p:par>
                      </p:childTnLst>
                    </p:cTn>
                  </p:par>
                  <p:par>
                    <p:cTn id="138" fill="hold">
                      <p:stCondLst>
                        <p:cond delay="indefinite"/>
                      </p:stCondLst>
                      <p:childTnLst>
                        <p:par>
                          <p:cTn id="139" fill="hold">
                            <p:stCondLst>
                              <p:cond delay="0"/>
                            </p:stCondLst>
                            <p:childTnLst>
                              <p:par>
                                <p:cTn id="140" presetID="56" presetClass="entr" presetSubtype="0" fill="hold" grpId="0" nodeType="clickEffect">
                                  <p:stCondLst>
                                    <p:cond delay="0"/>
                                  </p:stCondLst>
                                  <p:iterate type="lt">
                                    <p:tmPct val="10000"/>
                                  </p:iterate>
                                  <p:childTnLst>
                                    <p:set>
                                      <p:cBhvr>
                                        <p:cTn id="141" dur="1" fill="hold">
                                          <p:stCondLst>
                                            <p:cond delay="0"/>
                                          </p:stCondLst>
                                        </p:cTn>
                                        <p:tgtEl>
                                          <p:spTgt spid="55312"/>
                                        </p:tgtEl>
                                        <p:attrNameLst>
                                          <p:attrName>style.visibility</p:attrName>
                                        </p:attrNameLst>
                                      </p:cBhvr>
                                      <p:to>
                                        <p:strVal val="visible"/>
                                      </p:to>
                                    </p:set>
                                    <p:anim by="(-#ppt_w*2)" calcmode="lin" valueType="num">
                                      <p:cBhvr rctx="PPT">
                                        <p:cTn id="142" dur="500" autoRev="1" fill="hold">
                                          <p:stCondLst>
                                            <p:cond delay="0"/>
                                          </p:stCondLst>
                                        </p:cTn>
                                        <p:tgtEl>
                                          <p:spTgt spid="55312"/>
                                        </p:tgtEl>
                                        <p:attrNameLst>
                                          <p:attrName>ppt_w</p:attrName>
                                        </p:attrNameLst>
                                      </p:cBhvr>
                                    </p:anim>
                                    <p:anim by="(#ppt_w*0.50)" calcmode="lin" valueType="num">
                                      <p:cBhvr>
                                        <p:cTn id="143" dur="500" decel="50000" autoRev="1" fill="hold">
                                          <p:stCondLst>
                                            <p:cond delay="0"/>
                                          </p:stCondLst>
                                        </p:cTn>
                                        <p:tgtEl>
                                          <p:spTgt spid="55312"/>
                                        </p:tgtEl>
                                        <p:attrNameLst>
                                          <p:attrName>ppt_x</p:attrName>
                                        </p:attrNameLst>
                                      </p:cBhvr>
                                    </p:anim>
                                    <p:anim from="(-#ppt_h/2)" to="(#ppt_y)" calcmode="lin" valueType="num">
                                      <p:cBhvr>
                                        <p:cTn id="144" dur="1000" fill="hold">
                                          <p:stCondLst>
                                            <p:cond delay="0"/>
                                          </p:stCondLst>
                                        </p:cTn>
                                        <p:tgtEl>
                                          <p:spTgt spid="55312"/>
                                        </p:tgtEl>
                                        <p:attrNameLst>
                                          <p:attrName>ppt_y</p:attrName>
                                        </p:attrNameLst>
                                      </p:cBhvr>
                                    </p:anim>
                                    <p:animRot by="21600000">
                                      <p:cBhvr>
                                        <p:cTn id="145" dur="1000" fill="hold">
                                          <p:stCondLst>
                                            <p:cond delay="0"/>
                                          </p:stCondLst>
                                        </p:cTn>
                                        <p:tgtEl>
                                          <p:spTgt spid="55312"/>
                                        </p:tgtEl>
                                        <p:attrNameLst>
                                          <p:attrName>r</p:attrName>
                                        </p:attrNameLst>
                                      </p:cBhvr>
                                    </p:animRot>
                                  </p:childTnLst>
                                </p:cTn>
                              </p:par>
                            </p:childTnLst>
                          </p:cTn>
                        </p:par>
                      </p:childTnLst>
                    </p:cTn>
                  </p:par>
                  <p:par>
                    <p:cTn id="146" fill="hold">
                      <p:stCondLst>
                        <p:cond delay="indefinite"/>
                      </p:stCondLst>
                      <p:childTnLst>
                        <p:par>
                          <p:cTn id="147" fill="hold">
                            <p:stCondLst>
                              <p:cond delay="0"/>
                            </p:stCondLst>
                            <p:childTnLst>
                              <p:par>
                                <p:cTn id="148" presetID="4" presetClass="entr" presetSubtype="16" fill="hold" grpId="0" nodeType="clickEffect">
                                  <p:stCondLst>
                                    <p:cond delay="0"/>
                                  </p:stCondLst>
                                  <p:childTnLst>
                                    <p:set>
                                      <p:cBhvr>
                                        <p:cTn id="149" dur="1" fill="hold">
                                          <p:stCondLst>
                                            <p:cond delay="0"/>
                                          </p:stCondLst>
                                        </p:cTn>
                                        <p:tgtEl>
                                          <p:spTgt spid="55315"/>
                                        </p:tgtEl>
                                        <p:attrNameLst>
                                          <p:attrName>style.visibility</p:attrName>
                                        </p:attrNameLst>
                                      </p:cBhvr>
                                      <p:to>
                                        <p:strVal val="visible"/>
                                      </p:to>
                                    </p:set>
                                    <p:animEffect transition="in" filter="box(in)">
                                      <p:cBhvr>
                                        <p:cTn id="150" dur="500"/>
                                        <p:tgtEl>
                                          <p:spTgt spid="55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8" grpId="0"/>
      <p:bldP spid="55299" grpId="0" animBg="1"/>
      <p:bldP spid="55300" grpId="0"/>
      <p:bldP spid="55302" grpId="0"/>
      <p:bldP spid="55303" grpId="0"/>
      <p:bldP spid="55304" grpId="0"/>
      <p:bldP spid="55305" grpId="0"/>
      <p:bldP spid="55309" grpId="0"/>
      <p:bldP spid="55310" grpId="0"/>
      <p:bldP spid="55311" grpId="0"/>
      <p:bldP spid="55312" grpId="0"/>
      <p:bldP spid="55314" grpId="0"/>
      <p:bldP spid="55315" grpId="0"/>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5842" name="Text Box 2"/>
          <p:cNvSpPr txBox="1">
            <a:spLocks noChangeArrowheads="1"/>
          </p:cNvSpPr>
          <p:nvPr/>
        </p:nvSpPr>
        <p:spPr bwMode="auto">
          <a:xfrm>
            <a:off x="755650" y="3789363"/>
            <a:ext cx="8031163" cy="1477962"/>
          </a:xfrm>
          <a:prstGeom prst="rect">
            <a:avLst/>
          </a:prstGeom>
          <a:noFill/>
          <a:ln w="9525">
            <a:noFill/>
            <a:miter lim="800000"/>
          </a:ln>
        </p:spPr>
        <p:txBody>
          <a:bodyPr>
            <a:spAutoFit/>
          </a:bodyPr>
          <a:lstStyle/>
          <a:p>
            <a:endParaRPr lang="en-US" altLang="zh-CN" sz="3600" b="1">
              <a:latin typeface="楷体_GB2312" pitchFamily="1" charset="-122"/>
              <a:ea typeface="楷体_GB2312" pitchFamily="1" charset="-122"/>
            </a:endParaRPr>
          </a:p>
          <a:p>
            <a:endParaRPr lang="zh-CN" altLang="en-US" sz="5400" b="1"/>
          </a:p>
        </p:txBody>
      </p:sp>
      <p:sp>
        <p:nvSpPr>
          <p:cNvPr id="35843" name="Text Box 3"/>
          <p:cNvSpPr txBox="1">
            <a:spLocks noChangeArrowheads="1"/>
          </p:cNvSpPr>
          <p:nvPr/>
        </p:nvSpPr>
        <p:spPr bwMode="auto">
          <a:xfrm>
            <a:off x="684213" y="2276475"/>
            <a:ext cx="8280400" cy="1431925"/>
          </a:xfrm>
          <a:prstGeom prst="rect">
            <a:avLst/>
          </a:prstGeom>
          <a:noFill/>
          <a:ln w="9525">
            <a:noFill/>
            <a:miter lim="800000"/>
          </a:ln>
        </p:spPr>
        <p:txBody>
          <a:bodyPr>
            <a:spAutoFit/>
          </a:bodyPr>
          <a:lstStyle/>
          <a:p>
            <a:r>
              <a:rPr lang="zh-CN" altLang="en-US" sz="4400" b="1">
                <a:latin typeface="楷体_GB2312" pitchFamily="1" charset="-122"/>
                <a:ea typeface="楷体_GB2312" pitchFamily="1" charset="-122"/>
              </a:rPr>
              <a:t>用简洁的话概括这篇课文的主要内容。梳理情节的发展变化。</a:t>
            </a:r>
            <a:endParaRPr lang="zh-CN" altLang="en-US" sz="4400" b="1">
              <a:latin typeface="楷体_GB2312" pitchFamily="1" charset="-122"/>
              <a:ea typeface="楷体_GB2312" pitchFamily="1" charset="-122"/>
            </a:endParaRPr>
          </a:p>
        </p:txBody>
      </p:sp>
      <p:sp>
        <p:nvSpPr>
          <p:cNvPr id="35844" name="Text Box 4"/>
          <p:cNvSpPr txBox="1">
            <a:spLocks noChangeArrowheads="1"/>
          </p:cNvSpPr>
          <p:nvPr/>
        </p:nvSpPr>
        <p:spPr bwMode="auto">
          <a:xfrm>
            <a:off x="3286125" y="1000125"/>
            <a:ext cx="3571875" cy="914400"/>
          </a:xfrm>
          <a:prstGeom prst="rect">
            <a:avLst/>
          </a:prstGeom>
          <a:noFill/>
          <a:ln w="9525">
            <a:noFill/>
            <a:miter lim="800000"/>
          </a:ln>
        </p:spPr>
        <p:txBody>
          <a:bodyPr>
            <a:spAutoFit/>
          </a:bodyPr>
          <a:lstStyle/>
          <a:p>
            <a:r>
              <a:rPr lang="zh-CN" altLang="en-US" sz="5400" b="1">
                <a:solidFill>
                  <a:srgbClr val="0000FF"/>
                </a:solidFill>
                <a:latin typeface="Verdana" panose="020B0604030504040204" pitchFamily="34" charset="0"/>
                <a:ea typeface="楷体_GB2312" pitchFamily="1" charset="-122"/>
              </a:rPr>
              <a:t>整体感悟</a:t>
            </a:r>
            <a:endParaRPr lang="zh-CN" altLang="en-US" sz="5400" b="1">
              <a:solidFill>
                <a:srgbClr val="0000FF"/>
              </a:solidFill>
              <a:latin typeface="Verdana" panose="020B0604030504040204" pitchFamily="34" charset="0"/>
              <a:ea typeface="楷体_GB2312" pitchFamily="1" charset="-122"/>
            </a:endParaRPr>
          </a:p>
        </p:txBody>
      </p:sp>
      <p:pic>
        <p:nvPicPr>
          <p:cNvPr id="35845" name="Picture 5"/>
          <p:cNvPicPr>
            <a:picLocks noChangeAspect="1" noChangeArrowheads="1"/>
          </p:cNvPicPr>
          <p:nvPr/>
        </p:nvPicPr>
        <p:blipFill>
          <a:blip r:embed="rId1" cstate="print"/>
          <a:srcRect/>
          <a:stretch>
            <a:fillRect/>
          </a:stretch>
        </p:blipFill>
        <p:spPr bwMode="auto">
          <a:xfrm>
            <a:off x="6445250" y="-19050"/>
            <a:ext cx="2698750" cy="1936750"/>
          </a:xfrm>
          <a:prstGeom prst="rect">
            <a:avLst/>
          </a:prstGeom>
          <a:noFill/>
          <a:ln w="9525">
            <a:noFill/>
            <a:miter lim="800000"/>
            <a:headEnd/>
            <a:tailEnd/>
          </a:ln>
        </p:spPr>
      </p:pic>
      <p:pic>
        <p:nvPicPr>
          <p:cNvPr id="35846" name="Picture 6"/>
          <p:cNvPicPr>
            <a:picLocks noChangeAspect="1" noChangeArrowheads="1"/>
          </p:cNvPicPr>
          <p:nvPr/>
        </p:nvPicPr>
        <p:blipFill>
          <a:blip r:embed="rId2" cstate="print"/>
          <a:srcRect/>
          <a:stretch>
            <a:fillRect/>
          </a:stretch>
        </p:blipFill>
        <p:spPr bwMode="auto">
          <a:xfrm>
            <a:off x="0" y="4510088"/>
            <a:ext cx="4429125" cy="2343150"/>
          </a:xfrm>
          <a:prstGeom prst="rect">
            <a:avLst/>
          </a:prstGeom>
          <a:noFill/>
          <a:ln w="9525">
            <a:noFill/>
            <a:miter lim="800000"/>
            <a:headEnd/>
            <a:tailEnd/>
          </a:ln>
        </p:spPr>
      </p:pic>
      <p:pic>
        <p:nvPicPr>
          <p:cNvPr id="35847" name="Picture 7"/>
          <p:cNvPicPr>
            <a:picLocks noChangeAspect="1" noChangeArrowheads="1"/>
          </p:cNvPicPr>
          <p:nvPr/>
        </p:nvPicPr>
        <p:blipFill>
          <a:blip r:embed="rId3" cstate="print"/>
          <a:srcRect/>
          <a:stretch>
            <a:fillRect/>
          </a:stretch>
        </p:blipFill>
        <p:spPr bwMode="auto">
          <a:xfrm>
            <a:off x="-28575" y="44450"/>
            <a:ext cx="3325813" cy="1873250"/>
          </a:xfrm>
          <a:prstGeom prst="rect">
            <a:avLst/>
          </a:prstGeom>
          <a:noFill/>
          <a:ln w="9525">
            <a:noFill/>
            <a:miter lim="800000"/>
            <a:headEnd/>
            <a:tailEnd/>
          </a:ln>
        </p:spPr>
      </p:pic>
      <p:pic>
        <p:nvPicPr>
          <p:cNvPr id="35848" name="Picture 8"/>
          <p:cNvPicPr>
            <a:picLocks noChangeAspect="1" noChangeArrowheads="1"/>
          </p:cNvPicPr>
          <p:nvPr/>
        </p:nvPicPr>
        <p:blipFill>
          <a:blip r:embed="rId4" cstate="print"/>
          <a:srcRect/>
          <a:stretch>
            <a:fillRect/>
          </a:stretch>
        </p:blipFill>
        <p:spPr bwMode="auto">
          <a:xfrm>
            <a:off x="4430713" y="4510088"/>
            <a:ext cx="4752975" cy="2363787"/>
          </a:xfrm>
          <a:prstGeom prst="rect">
            <a:avLst/>
          </a:prstGeom>
          <a:noFill/>
          <a:ln w="9525">
            <a:noFill/>
            <a:miter lim="800000"/>
            <a:headEnd/>
            <a:tailEnd/>
          </a:ln>
        </p:spPr>
      </p:pic>
    </p:spTree>
    <p:custDataLst>
      <p:tags r:id="rId5"/>
    </p:custDataLst>
  </p:cSld>
  <p:clrMapOvr>
    <a:masterClrMapping/>
  </p:clrMapOvr>
  <p:transition>
    <p:wipe dir="d"/>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Text Box 3"/>
          <p:cNvSpPr txBox="1">
            <a:spLocks noChangeArrowheads="1"/>
          </p:cNvSpPr>
          <p:nvPr/>
        </p:nvSpPr>
        <p:spPr bwMode="auto">
          <a:xfrm>
            <a:off x="107950" y="1214438"/>
            <a:ext cx="8856663" cy="3932237"/>
          </a:xfrm>
          <a:prstGeom prst="rect">
            <a:avLst/>
          </a:prstGeom>
          <a:noFill/>
          <a:ln w="9525">
            <a:noFill/>
            <a:miter lim="800000"/>
          </a:ln>
        </p:spPr>
        <p:txBody>
          <a:bodyPr>
            <a:spAutoFit/>
          </a:bodyPr>
          <a:lstStyle/>
          <a:p>
            <a:r>
              <a:rPr lang="zh-CN" altLang="en-US" dirty="0"/>
              <a:t>          </a:t>
            </a:r>
            <a:r>
              <a:rPr lang="zh-CN" altLang="en-US" sz="3600" b="1" dirty="0">
                <a:solidFill>
                  <a:srgbClr val="0000FF"/>
                </a:solidFill>
                <a:latin typeface="楷体_GB2312" pitchFamily="1" charset="-122"/>
                <a:ea typeface="楷体_GB2312" pitchFamily="1" charset="-122"/>
              </a:rPr>
              <a:t>女画家琼珊因为肺炎而失去了对生命的信心，把生命的希望寄托在窗外的一片常春藤叶上。好朋友苏把这件事告诉了老画家贝尔曼。贝尔门为了帮助琼珊，在风雨交加的夜晚画了一片常春藤叶在墙上，这片不落的叶子给予了琼珊生命的希望</a:t>
            </a:r>
            <a:r>
              <a:rPr lang="zh-CN" altLang="en-US" b="1" dirty="0">
                <a:solidFill>
                  <a:srgbClr val="0000FF"/>
                </a:solidFill>
              </a:rPr>
              <a:t>，</a:t>
            </a:r>
            <a:r>
              <a:rPr lang="zh-CN" altLang="en-US" sz="3600" b="1" dirty="0">
                <a:solidFill>
                  <a:srgbClr val="0000FF"/>
                </a:solidFill>
                <a:latin typeface="楷体_GB2312" pitchFamily="1" charset="-122"/>
                <a:ea typeface="楷体_GB2312" pitchFamily="1" charset="-122"/>
              </a:rPr>
              <a:t>贝尔曼却因为感染肺炎去世了</a:t>
            </a:r>
            <a:r>
              <a:rPr lang="zh-CN" altLang="en-US" b="1" dirty="0">
                <a:solidFill>
                  <a:srgbClr val="0000FF"/>
                </a:solidFill>
              </a:rPr>
              <a:t>。</a:t>
            </a:r>
            <a:endParaRPr lang="zh-CN" altLang="en-US" b="1" dirty="0">
              <a:solidFill>
                <a:srgbClr val="0000FF"/>
              </a:solidFill>
            </a:endParaRPr>
          </a:p>
        </p:txBody>
      </p:sp>
      <p:sp>
        <p:nvSpPr>
          <p:cNvPr id="34820" name="Text Box 4"/>
          <p:cNvSpPr txBox="1">
            <a:spLocks noChangeArrowheads="1"/>
          </p:cNvSpPr>
          <p:nvPr/>
        </p:nvSpPr>
        <p:spPr bwMode="auto">
          <a:xfrm>
            <a:off x="2555875" y="0"/>
            <a:ext cx="4176713" cy="1006475"/>
          </a:xfrm>
          <a:prstGeom prst="rect">
            <a:avLst/>
          </a:prstGeom>
          <a:noFill/>
          <a:ln w="9525">
            <a:noFill/>
            <a:miter lim="800000"/>
          </a:ln>
        </p:spPr>
        <p:txBody>
          <a:bodyPr>
            <a:spAutoFit/>
          </a:bodyPr>
          <a:lstStyle/>
          <a:p>
            <a:r>
              <a:rPr lang="zh-CN" altLang="en-US" sz="6000" b="1">
                <a:solidFill>
                  <a:srgbClr val="FF0000"/>
                </a:solidFill>
                <a:latin typeface="楷体_GB2312" pitchFamily="1" charset="-122"/>
                <a:ea typeface="楷体_GB2312" pitchFamily="1" charset="-122"/>
              </a:rPr>
              <a:t>概括情节</a:t>
            </a:r>
            <a:endParaRPr lang="zh-CN" altLang="en-US" sz="6000" b="1">
              <a:solidFill>
                <a:srgbClr val="FF0000"/>
              </a:solidFill>
              <a:latin typeface="楷体_GB2312" pitchFamily="1" charset="-122"/>
              <a:ea typeface="楷体_GB2312" pitchFamily="1" charset="-122"/>
            </a:endParaRPr>
          </a:p>
        </p:txBody>
      </p:sp>
      <p:pic>
        <p:nvPicPr>
          <p:cNvPr id="36869" name="Picture 2" descr="青藤叶"/>
          <p:cNvPicPr>
            <a:picLocks noChangeAspect="1" noChangeArrowheads="1"/>
          </p:cNvPicPr>
          <p:nvPr/>
        </p:nvPicPr>
        <p:blipFill>
          <a:blip r:embed="rId1" cstate="print"/>
          <a:srcRect/>
          <a:stretch>
            <a:fillRect/>
          </a:stretch>
        </p:blipFill>
        <p:spPr bwMode="auto">
          <a:xfrm>
            <a:off x="6858016" y="0"/>
            <a:ext cx="1998662" cy="1143000"/>
          </a:xfrm>
          <a:prstGeom prst="rect">
            <a:avLst/>
          </a:prstGeom>
          <a:noFill/>
          <a:ln w="9525">
            <a:noFill/>
            <a:miter lim="800000"/>
            <a:headEnd/>
            <a:tailEnd/>
          </a:ln>
        </p:spPr>
      </p:pic>
      <p:pic>
        <p:nvPicPr>
          <p:cNvPr id="36870" name="Picture 6"/>
          <p:cNvPicPr>
            <a:picLocks noChangeAspect="1" noChangeArrowheads="1"/>
          </p:cNvPicPr>
          <p:nvPr/>
        </p:nvPicPr>
        <p:blipFill>
          <a:blip r:embed="rId2" cstate="print"/>
          <a:srcRect/>
          <a:stretch>
            <a:fillRect/>
          </a:stretch>
        </p:blipFill>
        <p:spPr bwMode="auto">
          <a:xfrm>
            <a:off x="1" y="5786454"/>
            <a:ext cx="3322886" cy="1071546"/>
          </a:xfrm>
          <a:prstGeom prst="rect">
            <a:avLst/>
          </a:prstGeom>
          <a:noFill/>
          <a:ln w="9525">
            <a:noFill/>
            <a:miter lim="800000"/>
            <a:headEnd/>
            <a:tailEnd/>
          </a:ln>
        </p:spPr>
      </p:pic>
      <p:sp>
        <p:nvSpPr>
          <p:cNvPr id="8" name="矩形 7"/>
          <p:cNvSpPr/>
          <p:nvPr/>
        </p:nvSpPr>
        <p:spPr>
          <a:xfrm>
            <a:off x="2786050" y="5214950"/>
            <a:ext cx="6072230" cy="1384995"/>
          </a:xfrm>
          <a:prstGeom prst="rect">
            <a:avLst/>
          </a:prstGeom>
        </p:spPr>
        <p:txBody>
          <a:bodyPr wrap="square">
            <a:spAutoFit/>
          </a:bodyPr>
          <a:lstStyle/>
          <a:p>
            <a:r>
              <a:rPr lang="zh-CN" altLang="en-US" sz="2800" b="1" dirty="0" smtClean="0">
                <a:solidFill>
                  <a:srgbClr val="FF0000"/>
                </a:solidFill>
              </a:rPr>
              <a:t>文章线索</a:t>
            </a:r>
            <a:r>
              <a:rPr lang="zh-CN" altLang="en-US" sz="2800" b="1" dirty="0" smtClean="0"/>
              <a:t>：</a:t>
            </a:r>
            <a:r>
              <a:rPr lang="zh-CN" altLang="zh-CN" sz="2800" b="1" dirty="0" smtClean="0"/>
              <a:t>其</a:t>
            </a:r>
            <a:r>
              <a:rPr lang="zh-CN" altLang="zh-CN" sz="2800" b="1" dirty="0"/>
              <a:t>一：琼珊病情的发展变化为线索（时间）；其二，是老贝尔曼画长春藤叶救人并因此而失去生命。</a:t>
            </a:r>
            <a:endParaRPr lang="zh-CN" altLang="en-US" sz="2800" b="1" dirty="0"/>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4820"/>
                                        </p:tgtEl>
                                        <p:attrNameLst>
                                          <p:attrName>style.visibility</p:attrName>
                                        </p:attrNameLst>
                                      </p:cBhvr>
                                      <p:to>
                                        <p:strVal val="visible"/>
                                      </p:to>
                                    </p:set>
                                    <p:animEffect transition="in" filter="blinds(horizontal)">
                                      <p:cBhvr>
                                        <p:cTn id="7" dur="500"/>
                                        <p:tgtEl>
                                          <p:spTgt spid="34820"/>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4819"/>
                                        </p:tgtEl>
                                        <p:attrNameLst>
                                          <p:attrName>style.visibility</p:attrName>
                                        </p:attrNameLst>
                                      </p:cBhvr>
                                      <p:to>
                                        <p:strVal val="visible"/>
                                      </p:to>
                                    </p:set>
                                    <p:animEffect transition="in" filter="diamond(in)">
                                      <p:cBhvr>
                                        <p:cTn id="12" dur="2000"/>
                                        <p:tgtEl>
                                          <p:spTgt spid="34819"/>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diamond(in)">
                                      <p:cBhvr>
                                        <p:cTn id="1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autoUpdateAnimBg="0"/>
      <p:bldP spid="34820" grpId="0" autoUpdateAnimBg="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230e08738ca9325a01f45186fe5c83df"/>
          <p:cNvPicPr>
            <a:picLocks noChangeAspect="1" noChangeArrowheads="1"/>
          </p:cNvPicPr>
          <p:nvPr/>
        </p:nvPicPr>
        <p:blipFill>
          <a:blip r:embed="rId1" cstate="print"/>
          <a:srcRect/>
          <a:stretch>
            <a:fillRect/>
          </a:stretch>
        </p:blipFill>
        <p:spPr bwMode="auto">
          <a:xfrm>
            <a:off x="0" y="0"/>
            <a:ext cx="2916238" cy="6858000"/>
          </a:xfrm>
          <a:prstGeom prst="rect">
            <a:avLst/>
          </a:prstGeom>
          <a:noFill/>
          <a:ln w="9525">
            <a:noFill/>
            <a:miter lim="800000"/>
            <a:headEnd/>
            <a:tailEnd/>
          </a:ln>
        </p:spPr>
      </p:pic>
      <p:sp>
        <p:nvSpPr>
          <p:cNvPr id="19459" name="Text Box 3"/>
          <p:cNvSpPr txBox="1">
            <a:spLocks noChangeArrowheads="1"/>
          </p:cNvSpPr>
          <p:nvPr/>
        </p:nvSpPr>
        <p:spPr bwMode="auto">
          <a:xfrm>
            <a:off x="3616325" y="1417638"/>
            <a:ext cx="184150" cy="366712"/>
          </a:xfrm>
          <a:prstGeom prst="rect">
            <a:avLst/>
          </a:prstGeom>
          <a:noFill/>
          <a:ln w="9525">
            <a:noFill/>
            <a:miter lim="800000"/>
          </a:ln>
        </p:spPr>
        <p:txBody>
          <a:bodyPr wrap="none">
            <a:spAutoFit/>
          </a:bodyPr>
          <a:lstStyle/>
          <a:p>
            <a:endParaRPr lang="zh-CN" altLang="en-US"/>
          </a:p>
        </p:txBody>
      </p:sp>
      <p:sp>
        <p:nvSpPr>
          <p:cNvPr id="19460" name="Text Box 4"/>
          <p:cNvSpPr txBox="1">
            <a:spLocks noChangeArrowheads="1"/>
          </p:cNvSpPr>
          <p:nvPr/>
        </p:nvSpPr>
        <p:spPr bwMode="auto">
          <a:xfrm>
            <a:off x="3543300" y="1346200"/>
            <a:ext cx="184150" cy="366713"/>
          </a:xfrm>
          <a:prstGeom prst="rect">
            <a:avLst/>
          </a:prstGeom>
          <a:noFill/>
          <a:ln w="9525">
            <a:noFill/>
            <a:miter lim="800000"/>
          </a:ln>
        </p:spPr>
        <p:txBody>
          <a:bodyPr wrap="none">
            <a:spAutoFit/>
          </a:bodyPr>
          <a:lstStyle/>
          <a:p>
            <a:endParaRPr lang="zh-CN" altLang="en-US"/>
          </a:p>
        </p:txBody>
      </p:sp>
      <p:sp>
        <p:nvSpPr>
          <p:cNvPr id="10245" name="Text Box 5"/>
          <p:cNvSpPr txBox="1">
            <a:spLocks noChangeArrowheads="1"/>
          </p:cNvSpPr>
          <p:nvPr/>
        </p:nvSpPr>
        <p:spPr bwMode="auto">
          <a:xfrm>
            <a:off x="2916238" y="1341438"/>
            <a:ext cx="6227762" cy="2738437"/>
          </a:xfrm>
          <a:prstGeom prst="rect">
            <a:avLst/>
          </a:prstGeom>
          <a:noFill/>
          <a:ln w="9525">
            <a:noFill/>
            <a:miter lim="800000"/>
          </a:ln>
        </p:spPr>
        <p:txBody>
          <a:bodyPr>
            <a:spAutoFit/>
          </a:bodyPr>
          <a:lstStyle/>
          <a:p>
            <a:r>
              <a:rPr lang="zh-CN" altLang="en-US" sz="6600" b="1">
                <a:solidFill>
                  <a:srgbClr val="006600"/>
                </a:solidFill>
                <a:latin typeface="楷体_GB2312" pitchFamily="1" charset="-122"/>
                <a:ea typeface="楷体_GB2312" pitchFamily="1" charset="-122"/>
              </a:rPr>
              <a:t>最后的常春藤叶</a:t>
            </a:r>
            <a:endParaRPr lang="zh-CN" altLang="en-US" sz="6600" b="1">
              <a:solidFill>
                <a:srgbClr val="006600"/>
              </a:solidFill>
              <a:latin typeface="楷体_GB2312" pitchFamily="1" charset="-122"/>
              <a:ea typeface="楷体_GB2312" pitchFamily="1" charset="-122"/>
            </a:endParaRPr>
          </a:p>
          <a:p>
            <a:endParaRPr lang="zh-CN" altLang="en-US" sz="6600" b="1">
              <a:solidFill>
                <a:srgbClr val="006600"/>
              </a:solidFill>
            </a:endParaRPr>
          </a:p>
          <a:p>
            <a:r>
              <a:rPr lang="zh-CN" altLang="en-US" sz="4000" b="1">
                <a:solidFill>
                  <a:srgbClr val="006600"/>
                </a:solidFill>
              </a:rPr>
              <a:t>            （美国）</a:t>
            </a:r>
            <a:r>
              <a:rPr lang="zh-CN" altLang="en-US" sz="4000" b="1">
                <a:solidFill>
                  <a:srgbClr val="006600"/>
                </a:solidFill>
                <a:latin typeface="楷体_GB2312" pitchFamily="1" charset="-122"/>
                <a:ea typeface="楷体_GB2312" pitchFamily="1" charset="-122"/>
              </a:rPr>
              <a:t>欧</a:t>
            </a:r>
            <a:r>
              <a:rPr lang="en-US" altLang="zh-CN" sz="4000" b="1">
                <a:solidFill>
                  <a:srgbClr val="006600"/>
                </a:solidFill>
                <a:latin typeface="楷体_GB2312" pitchFamily="1" charset="-122"/>
                <a:ea typeface="楷体_GB2312" pitchFamily="1" charset="-122"/>
              </a:rPr>
              <a:t>·</a:t>
            </a:r>
            <a:r>
              <a:rPr lang="zh-CN" altLang="en-US" sz="4000" b="1">
                <a:solidFill>
                  <a:srgbClr val="006600"/>
                </a:solidFill>
                <a:latin typeface="楷体_GB2312" pitchFamily="1" charset="-122"/>
                <a:ea typeface="楷体_GB2312" pitchFamily="1" charset="-122"/>
              </a:rPr>
              <a:t>亨利</a:t>
            </a:r>
            <a:endParaRPr lang="zh-CN" altLang="en-US" sz="4000" b="1">
              <a:solidFill>
                <a:srgbClr val="006600"/>
              </a:solidFill>
              <a:latin typeface="楷体_GB2312" pitchFamily="1" charset="-122"/>
              <a:ea typeface="楷体_GB2312" pitchFamily="1"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0245">
                                            <p:txEl>
                                              <p:pRg st="0" end="0"/>
                                            </p:txEl>
                                          </p:spTgt>
                                        </p:tgtEl>
                                        <p:attrNameLst>
                                          <p:attrName>style.visibility</p:attrName>
                                        </p:attrNameLst>
                                      </p:cBhvr>
                                      <p:to>
                                        <p:strVal val="visible"/>
                                      </p:to>
                                    </p:set>
                                    <p:animEffect transition="in" filter="box(in)">
                                      <p:cBhvr>
                                        <p:cTn id="7" dur="2000"/>
                                        <p:tgtEl>
                                          <p:spTgt spid="10245">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10245">
                                            <p:txEl>
                                              <p:pRg st="2" end="2"/>
                                            </p:txEl>
                                          </p:spTgt>
                                        </p:tgtEl>
                                        <p:attrNameLst>
                                          <p:attrName>style.visibility</p:attrName>
                                        </p:attrNameLst>
                                      </p:cBhvr>
                                      <p:to>
                                        <p:strVal val="visible"/>
                                      </p:to>
                                    </p:set>
                                    <p:animEffect transition="in" filter="box(in)">
                                      <p:cBhvr>
                                        <p:cTn id="10" dur="2000"/>
                                        <p:tgtEl>
                                          <p:spTgt spid="1024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p:cNvSpPr>
          <p:nvPr>
            <p:ph type="title"/>
          </p:nvPr>
        </p:nvSpPr>
        <p:spPr/>
        <p:txBody>
          <a:bodyPr/>
          <a:lstStyle/>
          <a:p>
            <a:r>
              <a:rPr lang="zh-CN" altLang="en-US" dirty="0" smtClean="0"/>
              <a:t>我们一起来完成下面的表格</a:t>
            </a:r>
            <a:r>
              <a:rPr lang="en-US" altLang="zh-CN" dirty="0" smtClean="0"/>
              <a:t>:</a:t>
            </a:r>
            <a:endParaRPr lang="en-US" altLang="zh-CN" dirty="0" smtClean="0"/>
          </a:p>
        </p:txBody>
      </p:sp>
      <p:graphicFrame>
        <p:nvGraphicFramePr>
          <p:cNvPr id="97316" name="Group 36"/>
          <p:cNvGraphicFramePr>
            <a:graphicFrameLocks noGrp="1"/>
          </p:cNvGraphicFramePr>
          <p:nvPr>
            <p:ph type="tbl" idx="1"/>
          </p:nvPr>
        </p:nvGraphicFramePr>
        <p:xfrm>
          <a:off x="285720" y="1428736"/>
          <a:ext cx="5491163" cy="4608831"/>
        </p:xfrm>
        <a:graphic>
          <a:graphicData uri="http://schemas.openxmlformats.org/drawingml/2006/table">
            <a:tbl>
              <a:tblPr/>
              <a:tblGrid>
                <a:gridCol w="2857520"/>
                <a:gridCol w="2633643"/>
              </a:tblGrid>
              <a:tr h="731838">
                <a:tc>
                  <a:txBody>
                    <a:body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2800" b="1" i="0" u="none" strike="noStrike" cap="none" normalizeH="0" baseline="0" dirty="0" smtClean="0">
                          <a:ln>
                            <a:noFill/>
                          </a:ln>
                          <a:solidFill>
                            <a:schemeClr val="tx1"/>
                          </a:solidFill>
                          <a:effectLst/>
                          <a:latin typeface="Calibri" panose="020F0502020204030204" charset="0"/>
                          <a:ea typeface="宋体" panose="02010600030101010101" pitchFamily="2" charset="-122"/>
                        </a:rPr>
                        <a:t>时间线索（四天）</a:t>
                      </a:r>
                      <a:endParaRPr kumimoji="0" lang="zh-CN" altLang="en-US" sz="2800" b="1" i="0" u="none" strike="noStrike" cap="none" normalizeH="0" baseline="0" dirty="0" smtClean="0">
                        <a:ln>
                          <a:noFill/>
                        </a:ln>
                        <a:solidFill>
                          <a:schemeClr val="tx1"/>
                        </a:solidFill>
                        <a:effectLst/>
                        <a:latin typeface="Calibri" panose="020F050202020403020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2800" b="1" i="0" u="none" strike="noStrike" cap="none" normalizeH="0" baseline="0" smtClean="0">
                          <a:ln>
                            <a:noFill/>
                          </a:ln>
                          <a:solidFill>
                            <a:schemeClr val="tx1"/>
                          </a:solidFill>
                          <a:effectLst/>
                          <a:latin typeface="Calibri" panose="020F0502020204030204" charset="0"/>
                          <a:ea typeface="宋体" panose="02010600030101010101" pitchFamily="2" charset="-122"/>
                        </a:rPr>
                        <a:t>病情发展 </a:t>
                      </a:r>
                      <a:endParaRPr kumimoji="0" lang="zh-CN" altLang="en-US" sz="2800" b="1"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28663">
                <a:tc>
                  <a:txBody>
                    <a:body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2800" b="1" i="0" u="none" strike="noStrike" cap="none" normalizeH="0" baseline="0" smtClean="0">
                          <a:ln>
                            <a:noFill/>
                          </a:ln>
                          <a:solidFill>
                            <a:schemeClr val="tx1"/>
                          </a:solidFill>
                          <a:effectLst/>
                          <a:latin typeface="Calibri" panose="020F0502020204030204" charset="0"/>
                          <a:ea typeface="宋体" panose="02010600030101010101" pitchFamily="2" charset="-122"/>
                        </a:rPr>
                        <a:t>十一月</a:t>
                      </a:r>
                      <a:r>
                        <a:rPr kumimoji="0" lang="zh-CN" altLang="en-US" sz="2000" b="0" i="0" u="none" strike="noStrike" cap="none" normalizeH="0" baseline="0" smtClean="0">
                          <a:ln>
                            <a:noFill/>
                          </a:ln>
                          <a:solidFill>
                            <a:schemeClr val="tx1"/>
                          </a:solidFill>
                          <a:effectLst/>
                          <a:latin typeface="Calibri" panose="020F0502020204030204" charset="0"/>
                          <a:ea typeface="宋体" panose="02010600030101010101" pitchFamily="2" charset="-122"/>
                        </a:rPr>
                        <a:t> </a:t>
                      </a:r>
                      <a:endParaRPr kumimoji="0" lang="zh-CN" altLang="en-US" sz="20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en-US" altLang="zh-CN" sz="2800" b="1" i="0" u="none" strike="noStrike" cap="none" normalizeH="0" baseline="0" smtClean="0">
                          <a:ln>
                            <a:noFill/>
                          </a:ln>
                          <a:solidFill>
                            <a:schemeClr val="tx1"/>
                          </a:solidFill>
                          <a:effectLst/>
                          <a:latin typeface="Calibri" panose="020F0502020204030204" charset="0"/>
                          <a:ea typeface="宋体" panose="02010600030101010101" pitchFamily="2" charset="-122"/>
                        </a:rPr>
                        <a:t> </a:t>
                      </a:r>
                      <a:endParaRPr kumimoji="0" lang="en-US" altLang="zh-CN" sz="2800" b="1"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30250">
                <a:tc>
                  <a:txBody>
                    <a:body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zh-CN" altLang="zh-CN" sz="2800" b="1"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en-US" altLang="zh-CN" sz="2800" b="1" i="0" u="none" strike="noStrike" cap="none" normalizeH="0" baseline="0" dirty="0" smtClean="0">
                          <a:ln>
                            <a:noFill/>
                          </a:ln>
                          <a:solidFill>
                            <a:schemeClr val="tx1"/>
                          </a:solidFill>
                          <a:effectLst/>
                          <a:latin typeface="Calibri" panose="020F0502020204030204" charset="0"/>
                          <a:ea typeface="宋体" panose="02010600030101010101" pitchFamily="2" charset="-122"/>
                        </a:rPr>
                        <a:t> </a:t>
                      </a:r>
                      <a:r>
                        <a:rPr kumimoji="0" lang="zh-CN" altLang="en-US" sz="2800" b="1" i="0" u="none" strike="noStrike" cap="none" normalizeH="0" baseline="0" dirty="0" smtClean="0">
                          <a:ln>
                            <a:noFill/>
                          </a:ln>
                          <a:solidFill>
                            <a:schemeClr val="tx1"/>
                          </a:solidFill>
                          <a:effectLst/>
                          <a:latin typeface="Calibri" panose="020F0502020204030204" charset="0"/>
                          <a:ea typeface="宋体" panose="02010600030101010101" pitchFamily="2" charset="-122"/>
                        </a:rPr>
                        <a:t>琼珊病重</a:t>
                      </a:r>
                      <a:endParaRPr kumimoji="0" lang="zh-CN" altLang="en-US" sz="2800" b="1" i="0" u="none" strike="noStrike" cap="none" normalizeH="0" baseline="0" dirty="0" smtClean="0">
                        <a:ln>
                          <a:noFill/>
                        </a:ln>
                        <a:solidFill>
                          <a:schemeClr val="tx1"/>
                        </a:solidFill>
                        <a:effectLst/>
                        <a:latin typeface="Calibri" panose="020F050202020403020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30250">
                <a:tc>
                  <a:txBody>
                    <a:body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1800" b="1" i="0" u="none" strike="noStrike" cap="none" normalizeH="0" baseline="0" smtClean="0">
                          <a:ln>
                            <a:noFill/>
                          </a:ln>
                          <a:solidFill>
                            <a:schemeClr val="tx1"/>
                          </a:solidFill>
                          <a:effectLst/>
                          <a:latin typeface="Calibri" panose="020F0502020204030204" charset="0"/>
                          <a:ea typeface="宋体" panose="02010600030101010101" pitchFamily="2" charset="-122"/>
                        </a:rPr>
                        <a:t>第二天早晨</a:t>
                      </a:r>
                      <a:r>
                        <a:rPr kumimoji="0" lang="zh-CN" altLang="en-US" sz="2000" b="0" i="0" u="none" strike="noStrike" cap="none" normalizeH="0" baseline="0" smtClean="0">
                          <a:ln>
                            <a:noFill/>
                          </a:ln>
                          <a:solidFill>
                            <a:schemeClr val="tx1"/>
                          </a:solidFill>
                          <a:effectLst/>
                          <a:latin typeface="Calibri" panose="020F0502020204030204" charset="0"/>
                          <a:ea typeface="宋体" panose="02010600030101010101" pitchFamily="2" charset="-122"/>
                        </a:rPr>
                        <a:t> </a:t>
                      </a:r>
                      <a:r>
                        <a:rPr kumimoji="0" lang="en-US" altLang="zh-CN" sz="1800" b="0" i="0" u="none" strike="noStrike" cap="none" normalizeH="0" baseline="0" smtClean="0">
                          <a:ln>
                            <a:noFill/>
                          </a:ln>
                          <a:solidFill>
                            <a:schemeClr val="tx1"/>
                          </a:solidFill>
                          <a:effectLst/>
                          <a:latin typeface="Calibri" panose="020F0502020204030204" charset="0"/>
                          <a:ea typeface="宋体" panose="02010600030101010101" pitchFamily="2" charset="-122"/>
                        </a:rPr>
                        <a:t>(37</a:t>
                      </a:r>
                      <a:r>
                        <a:rPr kumimoji="0" lang="zh-CN" altLang="en-US" sz="1800" b="0" i="0" u="none" strike="noStrike" cap="none" normalizeH="0" baseline="0" smtClean="0">
                          <a:ln>
                            <a:noFill/>
                          </a:ln>
                          <a:solidFill>
                            <a:schemeClr val="tx1"/>
                          </a:solidFill>
                          <a:effectLst/>
                          <a:latin typeface="Calibri" panose="020F0502020204030204" charset="0"/>
                          <a:ea typeface="宋体" panose="02010600030101010101" pitchFamily="2" charset="-122"/>
                        </a:rPr>
                        <a:t>段）</a:t>
                      </a:r>
                      <a:endParaRPr kumimoji="0" lang="zh-CN" altLang="en-US" sz="1800" b="0"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en-US" altLang="zh-CN" sz="2800" b="1" i="0" u="none" strike="noStrike" cap="none" normalizeH="0" baseline="0" dirty="0" smtClean="0">
                          <a:ln>
                            <a:noFill/>
                          </a:ln>
                          <a:solidFill>
                            <a:schemeClr val="tx1"/>
                          </a:solidFill>
                          <a:effectLst/>
                          <a:latin typeface="Calibri" panose="020F0502020204030204" charset="0"/>
                          <a:ea typeface="宋体" panose="02010600030101010101" pitchFamily="2" charset="-122"/>
                        </a:rPr>
                        <a:t> </a:t>
                      </a:r>
                      <a:endParaRPr kumimoji="0" lang="en-US" altLang="zh-CN" sz="2800" b="1" i="0" u="none" strike="noStrike" cap="none" normalizeH="0" baseline="0" dirty="0" smtClean="0">
                        <a:ln>
                          <a:noFill/>
                        </a:ln>
                        <a:solidFill>
                          <a:schemeClr val="tx1"/>
                        </a:solidFill>
                        <a:effectLst/>
                        <a:latin typeface="Calibri" panose="020F050202020403020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28663">
                <a:tc>
                  <a:txBody>
                    <a:body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endParaRPr kumimoji="0" lang="zh-CN" altLang="zh-CN" sz="2800" b="1"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2800" b="1" i="0" u="none" strike="noStrike" cap="none" normalizeH="0" baseline="0" dirty="0" smtClean="0">
                          <a:ln>
                            <a:noFill/>
                          </a:ln>
                          <a:solidFill>
                            <a:schemeClr val="tx1"/>
                          </a:solidFill>
                          <a:effectLst/>
                          <a:latin typeface="Calibri" panose="020F0502020204030204" charset="0"/>
                          <a:ea typeface="宋体" panose="02010600030101010101" pitchFamily="2" charset="-122"/>
                        </a:rPr>
                        <a:t>琼珊好转、贝尔曼送医院</a:t>
                      </a:r>
                      <a:r>
                        <a:rPr kumimoji="0" lang="zh-CN" altLang="en-US" sz="2000" b="0" i="0" u="none" strike="noStrike" cap="none" normalizeH="0" baseline="0" dirty="0" smtClean="0">
                          <a:ln>
                            <a:noFill/>
                          </a:ln>
                          <a:solidFill>
                            <a:schemeClr val="tx1"/>
                          </a:solidFill>
                          <a:effectLst/>
                          <a:latin typeface="Calibri" panose="020F0502020204030204" charset="0"/>
                          <a:ea typeface="宋体" panose="02010600030101010101" pitchFamily="2" charset="-122"/>
                        </a:rPr>
                        <a:t> </a:t>
                      </a:r>
                      <a:endParaRPr kumimoji="0" lang="zh-CN" altLang="en-US" sz="2000" b="0" i="0" u="none" strike="noStrike" cap="none" normalizeH="0" baseline="0" dirty="0" smtClean="0">
                        <a:ln>
                          <a:noFill/>
                        </a:ln>
                        <a:solidFill>
                          <a:schemeClr val="tx1"/>
                        </a:solidFill>
                        <a:effectLst/>
                        <a:latin typeface="Calibri" panose="020F050202020403020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42950">
                <a:tc>
                  <a:txBody>
                    <a:body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zh-CN" altLang="en-US" sz="2800" b="1" i="0" u="none" strike="noStrike" cap="none" normalizeH="0" baseline="0" smtClean="0">
                          <a:ln>
                            <a:noFill/>
                          </a:ln>
                          <a:solidFill>
                            <a:schemeClr val="tx1"/>
                          </a:solidFill>
                          <a:effectLst/>
                          <a:latin typeface="Calibri" panose="020F0502020204030204" charset="0"/>
                          <a:ea typeface="宋体" panose="02010600030101010101" pitchFamily="2" charset="-122"/>
                        </a:rPr>
                        <a:t>第二天上、下午 </a:t>
                      </a:r>
                      <a:endParaRPr kumimoji="0" lang="zh-CN" altLang="en-US" sz="2800" b="1" i="0" u="none" strike="noStrike" cap="none" normalizeH="0" baseline="0" smtClean="0">
                        <a:ln>
                          <a:noFill/>
                        </a:ln>
                        <a:solidFill>
                          <a:schemeClr val="tx1"/>
                        </a:solidFill>
                        <a:effectLst/>
                        <a:latin typeface="Calibri" panose="020F0502020204030204" charset="0"/>
                        <a:ea typeface="宋体" panose="02010600030101010101"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anose="020B0604020202020204" pitchFamily="34" charset="0"/>
                        <a:buNone/>
                      </a:pPr>
                      <a:r>
                        <a:rPr kumimoji="0" lang="en-US" altLang="zh-CN" sz="2000" b="0" i="0" u="none" strike="noStrike" cap="none" normalizeH="0" baseline="0" dirty="0" smtClean="0">
                          <a:ln>
                            <a:noFill/>
                          </a:ln>
                          <a:solidFill>
                            <a:schemeClr val="tx1"/>
                          </a:solidFill>
                          <a:effectLst/>
                          <a:latin typeface="Calibri" panose="020F0502020204030204" charset="0"/>
                          <a:ea typeface="宋体" panose="02010600030101010101" pitchFamily="2" charset="-122"/>
                        </a:rPr>
                        <a:t> </a:t>
                      </a:r>
                      <a:endParaRPr kumimoji="0" lang="en-US" altLang="zh-CN" sz="2800" b="1" i="0" u="none" strike="noStrike" cap="none" normalizeH="0" baseline="0" dirty="0" smtClean="0">
                        <a:ln>
                          <a:noFill/>
                        </a:ln>
                        <a:solidFill>
                          <a:schemeClr val="tx1"/>
                        </a:solidFill>
                        <a:effectLst/>
                        <a:latin typeface="Calibri" panose="020F050202020403020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97306" name="Text Box 26"/>
          <p:cNvSpPr txBox="1">
            <a:spLocks noChangeArrowheads="1"/>
          </p:cNvSpPr>
          <p:nvPr/>
        </p:nvSpPr>
        <p:spPr bwMode="auto">
          <a:xfrm>
            <a:off x="5929322" y="2000240"/>
            <a:ext cx="1627369" cy="738664"/>
          </a:xfrm>
          <a:prstGeom prst="rect">
            <a:avLst/>
          </a:prstGeom>
          <a:noFill/>
          <a:ln w="9525">
            <a:noFill/>
            <a:miter lim="800000"/>
          </a:ln>
        </p:spPr>
        <p:txBody>
          <a:bodyPr wrap="none">
            <a:spAutoFit/>
          </a:bodyPr>
          <a:lstStyle/>
          <a:p>
            <a:endParaRPr lang="en-US" altLang="zh-CN" sz="1400" dirty="0"/>
          </a:p>
          <a:p>
            <a:r>
              <a:rPr lang="zh-CN" altLang="en-US" sz="2800" b="1" dirty="0">
                <a:solidFill>
                  <a:srgbClr val="FF0000"/>
                </a:solidFill>
              </a:rPr>
              <a:t>琼珊病倒</a:t>
            </a:r>
            <a:endParaRPr lang="zh-CN" altLang="en-US" sz="2800" b="1" dirty="0">
              <a:solidFill>
                <a:srgbClr val="FF0000"/>
              </a:solidFill>
            </a:endParaRPr>
          </a:p>
        </p:txBody>
      </p:sp>
      <p:sp>
        <p:nvSpPr>
          <p:cNvPr id="97307" name="Text Box 27"/>
          <p:cNvSpPr txBox="1">
            <a:spLocks noChangeArrowheads="1"/>
          </p:cNvSpPr>
          <p:nvPr/>
        </p:nvSpPr>
        <p:spPr bwMode="auto">
          <a:xfrm>
            <a:off x="5929322" y="3000372"/>
            <a:ext cx="2157413" cy="461963"/>
          </a:xfrm>
          <a:prstGeom prst="rect">
            <a:avLst/>
          </a:prstGeom>
          <a:noFill/>
          <a:ln w="9525">
            <a:noFill/>
            <a:miter lim="800000"/>
          </a:ln>
        </p:spPr>
        <p:txBody>
          <a:bodyPr wrap="none">
            <a:spAutoFit/>
          </a:bodyPr>
          <a:lstStyle/>
          <a:p>
            <a:r>
              <a:rPr lang="zh-CN" altLang="en-US" sz="2400" b="1" dirty="0">
                <a:solidFill>
                  <a:srgbClr val="FF0000"/>
                </a:solidFill>
              </a:rPr>
              <a:t>一天早晨  </a:t>
            </a:r>
            <a:r>
              <a:rPr lang="en-US" altLang="zh-CN" sz="2400" b="1" dirty="0">
                <a:solidFill>
                  <a:srgbClr val="FF0000"/>
                </a:solidFill>
              </a:rPr>
              <a:t>6</a:t>
            </a:r>
            <a:r>
              <a:rPr lang="zh-CN" altLang="en-US" sz="2400" b="1" dirty="0">
                <a:solidFill>
                  <a:srgbClr val="FF0000"/>
                </a:solidFill>
              </a:rPr>
              <a:t>段 </a:t>
            </a:r>
            <a:endParaRPr lang="zh-CN" altLang="en-US" sz="3600" b="1" dirty="0">
              <a:solidFill>
                <a:srgbClr val="FF0000"/>
              </a:solidFill>
            </a:endParaRPr>
          </a:p>
        </p:txBody>
      </p:sp>
      <p:sp>
        <p:nvSpPr>
          <p:cNvPr id="97308" name="Text Box 28"/>
          <p:cNvSpPr txBox="1">
            <a:spLocks noChangeArrowheads="1"/>
          </p:cNvSpPr>
          <p:nvPr/>
        </p:nvSpPr>
        <p:spPr bwMode="auto">
          <a:xfrm>
            <a:off x="5786446" y="3571876"/>
            <a:ext cx="3357554" cy="954107"/>
          </a:xfrm>
          <a:prstGeom prst="rect">
            <a:avLst/>
          </a:prstGeom>
          <a:noFill/>
          <a:ln w="9525">
            <a:noFill/>
            <a:miter lim="800000"/>
          </a:ln>
        </p:spPr>
        <p:txBody>
          <a:bodyPr wrap="square">
            <a:spAutoFit/>
          </a:bodyPr>
          <a:lstStyle/>
          <a:p>
            <a:r>
              <a:rPr lang="en-US" altLang="zh-CN" sz="2800" b="1" dirty="0">
                <a:latin typeface="宋体" panose="02010600030101010101" pitchFamily="2" charset="-122"/>
              </a:rPr>
              <a:t> </a:t>
            </a:r>
            <a:r>
              <a:rPr lang="zh-CN" altLang="en-US" sz="2800" b="1" dirty="0" smtClean="0">
                <a:solidFill>
                  <a:srgbClr val="FF0000"/>
                </a:solidFill>
                <a:latin typeface="宋体" panose="02010600030101010101" pitchFamily="2" charset="-122"/>
              </a:rPr>
              <a:t>琼珊</a:t>
            </a:r>
            <a:r>
              <a:rPr lang="zh-CN" altLang="en-US" sz="2800" b="1" dirty="0" smtClean="0">
                <a:solidFill>
                  <a:srgbClr val="FF0000"/>
                </a:solidFill>
              </a:rPr>
              <a:t>病危、贝尔曼生病</a:t>
            </a:r>
            <a:endParaRPr lang="zh-CN" altLang="en-US" sz="2800" b="1" dirty="0">
              <a:solidFill>
                <a:srgbClr val="FF0000"/>
              </a:solidFill>
            </a:endParaRPr>
          </a:p>
        </p:txBody>
      </p:sp>
      <p:sp>
        <p:nvSpPr>
          <p:cNvPr id="97309" name="Text Box 29"/>
          <p:cNvSpPr txBox="1">
            <a:spLocks noChangeArrowheads="1"/>
          </p:cNvSpPr>
          <p:nvPr/>
        </p:nvSpPr>
        <p:spPr bwMode="auto">
          <a:xfrm>
            <a:off x="5929322" y="4572008"/>
            <a:ext cx="2947987" cy="523875"/>
          </a:xfrm>
          <a:prstGeom prst="rect">
            <a:avLst/>
          </a:prstGeom>
          <a:noFill/>
          <a:ln w="9525">
            <a:noFill/>
            <a:miter lim="800000"/>
          </a:ln>
        </p:spPr>
        <p:txBody>
          <a:bodyPr wrap="none">
            <a:spAutoFit/>
          </a:bodyPr>
          <a:lstStyle/>
          <a:p>
            <a:r>
              <a:rPr lang="zh-CN" altLang="en-US" sz="2800" b="1" dirty="0">
                <a:solidFill>
                  <a:srgbClr val="FF0000"/>
                </a:solidFill>
              </a:rPr>
              <a:t>天色刚明  </a:t>
            </a:r>
            <a:r>
              <a:rPr lang="en-US" altLang="zh-CN" sz="2800" b="1" dirty="0">
                <a:solidFill>
                  <a:srgbClr val="FF0000"/>
                </a:solidFill>
              </a:rPr>
              <a:t>4</a:t>
            </a:r>
            <a:r>
              <a:rPr lang="zh-CN" altLang="en-US" sz="2800" b="1" dirty="0">
                <a:solidFill>
                  <a:srgbClr val="FF0000"/>
                </a:solidFill>
              </a:rPr>
              <a:t>、</a:t>
            </a:r>
            <a:r>
              <a:rPr lang="en-US" altLang="zh-CN" sz="2800" b="1" dirty="0">
                <a:solidFill>
                  <a:srgbClr val="FF0000"/>
                </a:solidFill>
              </a:rPr>
              <a:t>5</a:t>
            </a:r>
            <a:r>
              <a:rPr lang="zh-CN" altLang="en-US" sz="2800" b="1" dirty="0">
                <a:solidFill>
                  <a:srgbClr val="FF0000"/>
                </a:solidFill>
              </a:rPr>
              <a:t>段</a:t>
            </a:r>
            <a:endParaRPr lang="zh-CN" altLang="en-US" dirty="0"/>
          </a:p>
        </p:txBody>
      </p:sp>
      <p:sp>
        <p:nvSpPr>
          <p:cNvPr id="97310" name="Text Box 30"/>
          <p:cNvSpPr txBox="1">
            <a:spLocks noChangeArrowheads="1"/>
          </p:cNvSpPr>
          <p:nvPr/>
        </p:nvSpPr>
        <p:spPr bwMode="auto">
          <a:xfrm>
            <a:off x="6000760" y="5214950"/>
            <a:ext cx="2627312" cy="822325"/>
          </a:xfrm>
          <a:prstGeom prst="rect">
            <a:avLst/>
          </a:prstGeom>
          <a:noFill/>
          <a:ln w="9525">
            <a:noFill/>
            <a:miter lim="800000"/>
          </a:ln>
        </p:spPr>
        <p:txBody>
          <a:bodyPr>
            <a:spAutoFit/>
          </a:bodyPr>
          <a:lstStyle/>
          <a:p>
            <a:r>
              <a:rPr lang="en-US" altLang="zh-CN" b="1" dirty="0"/>
              <a:t> </a:t>
            </a:r>
            <a:r>
              <a:rPr lang="zh-CN" altLang="en-US" sz="2400" b="1" dirty="0">
                <a:solidFill>
                  <a:srgbClr val="FF0000"/>
                </a:solidFill>
              </a:rPr>
              <a:t>琼珊病好</a:t>
            </a:r>
            <a:endParaRPr lang="zh-CN" altLang="en-US" sz="2400" b="1" dirty="0">
              <a:solidFill>
                <a:srgbClr val="FF0000"/>
              </a:solidFill>
            </a:endParaRPr>
          </a:p>
          <a:p>
            <a:r>
              <a:rPr lang="zh-CN" altLang="en-US" sz="2400" b="1" dirty="0">
                <a:solidFill>
                  <a:srgbClr val="FF0000"/>
                </a:solidFill>
              </a:rPr>
              <a:t>贝尔曼去世</a:t>
            </a:r>
            <a:endParaRPr lang="zh-CN" altLang="en-US" sz="2400" b="1" dirty="0">
              <a:solidFill>
                <a:srgbClr val="FF0000"/>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97306">
                                            <p:txEl>
                                              <p:pRg st="1" end="1"/>
                                            </p:txEl>
                                          </p:spTgt>
                                        </p:tgtEl>
                                        <p:attrNameLst>
                                          <p:attrName>style.visibility</p:attrName>
                                        </p:attrNameLst>
                                      </p:cBhvr>
                                      <p:to>
                                        <p:strVal val="visible"/>
                                      </p:to>
                                    </p:set>
                                    <p:animEffect transition="in" filter="wipe(down)">
                                      <p:cBhvr>
                                        <p:cTn id="7" dur="580">
                                          <p:stCondLst>
                                            <p:cond delay="0"/>
                                          </p:stCondLst>
                                        </p:cTn>
                                        <p:tgtEl>
                                          <p:spTgt spid="97306">
                                            <p:txEl>
                                              <p:pRg st="1" end="1"/>
                                            </p:txEl>
                                          </p:spTgt>
                                        </p:tgtEl>
                                      </p:cBhvr>
                                    </p:animEffect>
                                    <p:anim calcmode="lin" valueType="num">
                                      <p:cBhvr>
                                        <p:cTn id="8" dur="1822" tmFilter="0,0; 0.14,0.36; 0.43,0.73; 0.71,0.91; 1.0,1.0">
                                          <p:stCondLst>
                                            <p:cond delay="0"/>
                                          </p:stCondLst>
                                        </p:cTn>
                                        <p:tgtEl>
                                          <p:spTgt spid="97306">
                                            <p:txEl>
                                              <p:pRg st="1" end="1"/>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97306">
                                            <p:txEl>
                                              <p:pRg st="1" end="1"/>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97306">
                                            <p:txEl>
                                              <p:pRg st="1" end="1"/>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97306">
                                            <p:txEl>
                                              <p:pRg st="1" end="1"/>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97306">
                                            <p:txEl>
                                              <p:pRg st="1" end="1"/>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97306">
                                            <p:txEl>
                                              <p:pRg st="1" end="1"/>
                                            </p:txEl>
                                          </p:spTgt>
                                        </p:tgtEl>
                                      </p:cBhvr>
                                      <p:to x="100000" y="60000"/>
                                    </p:animScale>
                                    <p:animScale>
                                      <p:cBhvr>
                                        <p:cTn id="14" dur="166" decel="50000">
                                          <p:stCondLst>
                                            <p:cond delay="676"/>
                                          </p:stCondLst>
                                        </p:cTn>
                                        <p:tgtEl>
                                          <p:spTgt spid="97306">
                                            <p:txEl>
                                              <p:pRg st="1" end="1"/>
                                            </p:txEl>
                                          </p:spTgt>
                                        </p:tgtEl>
                                      </p:cBhvr>
                                      <p:to x="100000" y="100000"/>
                                    </p:animScale>
                                    <p:animScale>
                                      <p:cBhvr>
                                        <p:cTn id="15" dur="26">
                                          <p:stCondLst>
                                            <p:cond delay="1312"/>
                                          </p:stCondLst>
                                        </p:cTn>
                                        <p:tgtEl>
                                          <p:spTgt spid="97306">
                                            <p:txEl>
                                              <p:pRg st="1" end="1"/>
                                            </p:txEl>
                                          </p:spTgt>
                                        </p:tgtEl>
                                      </p:cBhvr>
                                      <p:to x="100000" y="80000"/>
                                    </p:animScale>
                                    <p:animScale>
                                      <p:cBhvr>
                                        <p:cTn id="16" dur="166" decel="50000">
                                          <p:stCondLst>
                                            <p:cond delay="1338"/>
                                          </p:stCondLst>
                                        </p:cTn>
                                        <p:tgtEl>
                                          <p:spTgt spid="97306">
                                            <p:txEl>
                                              <p:pRg st="1" end="1"/>
                                            </p:txEl>
                                          </p:spTgt>
                                        </p:tgtEl>
                                      </p:cBhvr>
                                      <p:to x="100000" y="100000"/>
                                    </p:animScale>
                                    <p:animScale>
                                      <p:cBhvr>
                                        <p:cTn id="17" dur="26">
                                          <p:stCondLst>
                                            <p:cond delay="1642"/>
                                          </p:stCondLst>
                                        </p:cTn>
                                        <p:tgtEl>
                                          <p:spTgt spid="97306">
                                            <p:txEl>
                                              <p:pRg st="1" end="1"/>
                                            </p:txEl>
                                          </p:spTgt>
                                        </p:tgtEl>
                                      </p:cBhvr>
                                      <p:to x="100000" y="90000"/>
                                    </p:animScale>
                                    <p:animScale>
                                      <p:cBhvr>
                                        <p:cTn id="18" dur="166" decel="50000">
                                          <p:stCondLst>
                                            <p:cond delay="1668"/>
                                          </p:stCondLst>
                                        </p:cTn>
                                        <p:tgtEl>
                                          <p:spTgt spid="97306">
                                            <p:txEl>
                                              <p:pRg st="1" end="1"/>
                                            </p:txEl>
                                          </p:spTgt>
                                        </p:tgtEl>
                                      </p:cBhvr>
                                      <p:to x="100000" y="100000"/>
                                    </p:animScale>
                                    <p:animScale>
                                      <p:cBhvr>
                                        <p:cTn id="19" dur="26">
                                          <p:stCondLst>
                                            <p:cond delay="1808"/>
                                          </p:stCondLst>
                                        </p:cTn>
                                        <p:tgtEl>
                                          <p:spTgt spid="97306">
                                            <p:txEl>
                                              <p:pRg st="1" end="1"/>
                                            </p:txEl>
                                          </p:spTgt>
                                        </p:tgtEl>
                                      </p:cBhvr>
                                      <p:to x="100000" y="95000"/>
                                    </p:animScale>
                                    <p:animScale>
                                      <p:cBhvr>
                                        <p:cTn id="20" dur="166" decel="50000">
                                          <p:stCondLst>
                                            <p:cond delay="1834"/>
                                          </p:stCondLst>
                                        </p:cTn>
                                        <p:tgtEl>
                                          <p:spTgt spid="97306">
                                            <p:txEl>
                                              <p:pRg st="1" end="1"/>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0" presetClass="path" presetSubtype="0" accel="50000" decel="50000" fill="hold" nodeType="clickEffect">
                                  <p:stCondLst>
                                    <p:cond delay="0"/>
                                  </p:stCondLst>
                                  <p:childTnLst>
                                    <p:animMotion origin="layout" path="M 0.03906 0.00786 L -0.29167 0.00786 " pathEditMode="relative" rAng="0" ptsTypes="AA">
                                      <p:cBhvr>
                                        <p:cTn id="24" dur="2000" fill="hold"/>
                                        <p:tgtEl>
                                          <p:spTgt spid="97306">
                                            <p:txEl>
                                              <p:pRg st="1" end="1"/>
                                            </p:txEl>
                                          </p:spTgt>
                                        </p:tgtEl>
                                        <p:attrNameLst>
                                          <p:attrName>ppt_x</p:attrName>
                                          <p:attrName>ppt_y</p:attrName>
                                        </p:attrNameLst>
                                      </p:cBhvr>
                                      <p:rCtr x="-165" y="0"/>
                                    </p:animMotion>
                                  </p:childTnLst>
                                </p:cTn>
                              </p:par>
                            </p:childTnLst>
                          </p:cTn>
                        </p:par>
                      </p:childTnLst>
                    </p:cTn>
                  </p:par>
                  <p:par>
                    <p:cTn id="25" fill="hold">
                      <p:stCondLst>
                        <p:cond delay="indefinite"/>
                      </p:stCondLst>
                      <p:childTnLst>
                        <p:par>
                          <p:cTn id="26" fill="hold">
                            <p:stCondLst>
                              <p:cond delay="0"/>
                            </p:stCondLst>
                            <p:childTnLst>
                              <p:par>
                                <p:cTn id="27" presetID="26" presetClass="entr" presetSubtype="0" fill="hold" nodeType="clickEffect">
                                  <p:stCondLst>
                                    <p:cond delay="0"/>
                                  </p:stCondLst>
                                  <p:childTnLst>
                                    <p:set>
                                      <p:cBhvr>
                                        <p:cTn id="28" dur="1" fill="hold">
                                          <p:stCondLst>
                                            <p:cond delay="0"/>
                                          </p:stCondLst>
                                        </p:cTn>
                                        <p:tgtEl>
                                          <p:spTgt spid="97307">
                                            <p:txEl>
                                              <p:pRg st="0" end="0"/>
                                            </p:txEl>
                                          </p:spTgt>
                                        </p:tgtEl>
                                        <p:attrNameLst>
                                          <p:attrName>style.visibility</p:attrName>
                                        </p:attrNameLst>
                                      </p:cBhvr>
                                      <p:to>
                                        <p:strVal val="visible"/>
                                      </p:to>
                                    </p:set>
                                    <p:animEffect transition="in" filter="wipe(down)">
                                      <p:cBhvr>
                                        <p:cTn id="29" dur="580">
                                          <p:stCondLst>
                                            <p:cond delay="0"/>
                                          </p:stCondLst>
                                        </p:cTn>
                                        <p:tgtEl>
                                          <p:spTgt spid="97307">
                                            <p:txEl>
                                              <p:pRg st="0" end="0"/>
                                            </p:txEl>
                                          </p:spTgt>
                                        </p:tgtEl>
                                      </p:cBhvr>
                                    </p:animEffect>
                                    <p:anim calcmode="lin" valueType="num">
                                      <p:cBhvr>
                                        <p:cTn id="30" dur="1822" tmFilter="0,0; 0.14,0.36; 0.43,0.73; 0.71,0.91; 1.0,1.0">
                                          <p:stCondLst>
                                            <p:cond delay="0"/>
                                          </p:stCondLst>
                                        </p:cTn>
                                        <p:tgtEl>
                                          <p:spTgt spid="97307">
                                            <p:txEl>
                                              <p:pRg st="0" end="0"/>
                                            </p:txEl>
                                          </p:spTgt>
                                        </p:tgtEl>
                                        <p:attrNameLst>
                                          <p:attrName>ppt_x</p:attrName>
                                        </p:attrNameLst>
                                      </p:cBhvr>
                                      <p:tavLst>
                                        <p:tav tm="0">
                                          <p:val>
                                            <p:strVal val="#ppt_x-0.25"/>
                                          </p:val>
                                        </p:tav>
                                        <p:tav tm="100000">
                                          <p:val>
                                            <p:strVal val="#ppt_x"/>
                                          </p:val>
                                        </p:tav>
                                      </p:tavLst>
                                    </p:anim>
                                    <p:anim calcmode="lin" valueType="num">
                                      <p:cBhvr>
                                        <p:cTn id="31" dur="664" tmFilter="0.0,0.0; 0.25,0.07; 0.50,0.2; 0.75,0.467; 1.0,1.0">
                                          <p:stCondLst>
                                            <p:cond delay="0"/>
                                          </p:stCondLst>
                                        </p:cTn>
                                        <p:tgtEl>
                                          <p:spTgt spid="97307">
                                            <p:txEl>
                                              <p:pRg st="0" end="0"/>
                                            </p:txEl>
                                          </p:spTgt>
                                        </p:tgtEl>
                                        <p:attrNameLst>
                                          <p:attrName>ppt_y</p:attrName>
                                        </p:attrNameLst>
                                      </p:cBhvr>
                                      <p:tavLst>
                                        <p:tav tm="0" fmla="#ppt_y-sin(pi*$)/3">
                                          <p:val>
                                            <p:fltVal val="0.5"/>
                                          </p:val>
                                        </p:tav>
                                        <p:tav tm="100000">
                                          <p:val>
                                            <p:fltVal val="1"/>
                                          </p:val>
                                        </p:tav>
                                      </p:tavLst>
                                    </p:anim>
                                    <p:anim calcmode="lin" valueType="num">
                                      <p:cBhvr>
                                        <p:cTn id="32" dur="664" tmFilter="0, 0; 0.125,0.2665; 0.25,0.4; 0.375,0.465; 0.5,0.5;  0.625,0.535; 0.75,0.6; 0.875,0.7335; 1,1">
                                          <p:stCondLst>
                                            <p:cond delay="664"/>
                                          </p:stCondLst>
                                        </p:cTn>
                                        <p:tgtEl>
                                          <p:spTgt spid="97307">
                                            <p:txEl>
                                              <p:pRg st="0" end="0"/>
                                            </p:txEl>
                                          </p:spTgt>
                                        </p:tgtEl>
                                        <p:attrNameLst>
                                          <p:attrName>ppt_y</p:attrName>
                                        </p:attrNameLst>
                                      </p:cBhvr>
                                      <p:tavLst>
                                        <p:tav tm="0" fmla="#ppt_y-sin(pi*$)/9">
                                          <p:val>
                                            <p:fltVal val="0"/>
                                          </p:val>
                                        </p:tav>
                                        <p:tav tm="100000">
                                          <p:val>
                                            <p:fltVal val="1"/>
                                          </p:val>
                                        </p:tav>
                                      </p:tavLst>
                                    </p:anim>
                                    <p:anim calcmode="lin" valueType="num">
                                      <p:cBhvr>
                                        <p:cTn id="33" dur="332" tmFilter="0, 0; 0.125,0.2665; 0.25,0.4; 0.375,0.465; 0.5,0.5;  0.625,0.535; 0.75,0.6; 0.875,0.7335; 1,1">
                                          <p:stCondLst>
                                            <p:cond delay="1324"/>
                                          </p:stCondLst>
                                        </p:cTn>
                                        <p:tgtEl>
                                          <p:spTgt spid="97307">
                                            <p:txEl>
                                              <p:pRg st="0" end="0"/>
                                            </p:txEl>
                                          </p:spTgt>
                                        </p:tgtEl>
                                        <p:attrNameLst>
                                          <p:attrName>ppt_y</p:attrName>
                                        </p:attrNameLst>
                                      </p:cBhvr>
                                      <p:tavLst>
                                        <p:tav tm="0" fmla="#ppt_y-sin(pi*$)/27">
                                          <p:val>
                                            <p:fltVal val="0"/>
                                          </p:val>
                                        </p:tav>
                                        <p:tav tm="100000">
                                          <p:val>
                                            <p:fltVal val="1"/>
                                          </p:val>
                                        </p:tav>
                                      </p:tavLst>
                                    </p:anim>
                                    <p:anim calcmode="lin" valueType="num">
                                      <p:cBhvr>
                                        <p:cTn id="34" dur="164" tmFilter="0, 0; 0.125,0.2665; 0.25,0.4; 0.375,0.465; 0.5,0.5;  0.625,0.535; 0.75,0.6; 0.875,0.7335; 1,1">
                                          <p:stCondLst>
                                            <p:cond delay="1656"/>
                                          </p:stCondLst>
                                        </p:cTn>
                                        <p:tgtEl>
                                          <p:spTgt spid="97307">
                                            <p:txEl>
                                              <p:pRg st="0" end="0"/>
                                            </p:txEl>
                                          </p:spTgt>
                                        </p:tgtEl>
                                        <p:attrNameLst>
                                          <p:attrName>ppt_y</p:attrName>
                                        </p:attrNameLst>
                                      </p:cBhvr>
                                      <p:tavLst>
                                        <p:tav tm="0" fmla="#ppt_y-sin(pi*$)/81">
                                          <p:val>
                                            <p:fltVal val="0"/>
                                          </p:val>
                                        </p:tav>
                                        <p:tav tm="100000">
                                          <p:val>
                                            <p:fltVal val="1"/>
                                          </p:val>
                                        </p:tav>
                                      </p:tavLst>
                                    </p:anim>
                                    <p:animScale>
                                      <p:cBhvr>
                                        <p:cTn id="35" dur="26">
                                          <p:stCondLst>
                                            <p:cond delay="650"/>
                                          </p:stCondLst>
                                        </p:cTn>
                                        <p:tgtEl>
                                          <p:spTgt spid="97307">
                                            <p:txEl>
                                              <p:pRg st="0" end="0"/>
                                            </p:txEl>
                                          </p:spTgt>
                                        </p:tgtEl>
                                      </p:cBhvr>
                                      <p:to x="100000" y="60000"/>
                                    </p:animScale>
                                    <p:animScale>
                                      <p:cBhvr>
                                        <p:cTn id="36" dur="166" decel="50000">
                                          <p:stCondLst>
                                            <p:cond delay="676"/>
                                          </p:stCondLst>
                                        </p:cTn>
                                        <p:tgtEl>
                                          <p:spTgt spid="97307">
                                            <p:txEl>
                                              <p:pRg st="0" end="0"/>
                                            </p:txEl>
                                          </p:spTgt>
                                        </p:tgtEl>
                                      </p:cBhvr>
                                      <p:to x="100000" y="100000"/>
                                    </p:animScale>
                                    <p:animScale>
                                      <p:cBhvr>
                                        <p:cTn id="37" dur="26">
                                          <p:stCondLst>
                                            <p:cond delay="1312"/>
                                          </p:stCondLst>
                                        </p:cTn>
                                        <p:tgtEl>
                                          <p:spTgt spid="97307">
                                            <p:txEl>
                                              <p:pRg st="0" end="0"/>
                                            </p:txEl>
                                          </p:spTgt>
                                        </p:tgtEl>
                                      </p:cBhvr>
                                      <p:to x="100000" y="80000"/>
                                    </p:animScale>
                                    <p:animScale>
                                      <p:cBhvr>
                                        <p:cTn id="38" dur="166" decel="50000">
                                          <p:stCondLst>
                                            <p:cond delay="1338"/>
                                          </p:stCondLst>
                                        </p:cTn>
                                        <p:tgtEl>
                                          <p:spTgt spid="97307">
                                            <p:txEl>
                                              <p:pRg st="0" end="0"/>
                                            </p:txEl>
                                          </p:spTgt>
                                        </p:tgtEl>
                                      </p:cBhvr>
                                      <p:to x="100000" y="100000"/>
                                    </p:animScale>
                                    <p:animScale>
                                      <p:cBhvr>
                                        <p:cTn id="39" dur="26">
                                          <p:stCondLst>
                                            <p:cond delay="1642"/>
                                          </p:stCondLst>
                                        </p:cTn>
                                        <p:tgtEl>
                                          <p:spTgt spid="97307">
                                            <p:txEl>
                                              <p:pRg st="0" end="0"/>
                                            </p:txEl>
                                          </p:spTgt>
                                        </p:tgtEl>
                                      </p:cBhvr>
                                      <p:to x="100000" y="90000"/>
                                    </p:animScale>
                                    <p:animScale>
                                      <p:cBhvr>
                                        <p:cTn id="40" dur="166" decel="50000">
                                          <p:stCondLst>
                                            <p:cond delay="1668"/>
                                          </p:stCondLst>
                                        </p:cTn>
                                        <p:tgtEl>
                                          <p:spTgt spid="97307">
                                            <p:txEl>
                                              <p:pRg st="0" end="0"/>
                                            </p:txEl>
                                          </p:spTgt>
                                        </p:tgtEl>
                                      </p:cBhvr>
                                      <p:to x="100000" y="100000"/>
                                    </p:animScale>
                                    <p:animScale>
                                      <p:cBhvr>
                                        <p:cTn id="41" dur="26">
                                          <p:stCondLst>
                                            <p:cond delay="1808"/>
                                          </p:stCondLst>
                                        </p:cTn>
                                        <p:tgtEl>
                                          <p:spTgt spid="97307">
                                            <p:txEl>
                                              <p:pRg st="0" end="0"/>
                                            </p:txEl>
                                          </p:spTgt>
                                        </p:tgtEl>
                                      </p:cBhvr>
                                      <p:to x="100000" y="95000"/>
                                    </p:animScale>
                                    <p:animScale>
                                      <p:cBhvr>
                                        <p:cTn id="42" dur="166" decel="50000">
                                          <p:stCondLst>
                                            <p:cond delay="1834"/>
                                          </p:stCondLst>
                                        </p:cTn>
                                        <p:tgtEl>
                                          <p:spTgt spid="97307">
                                            <p:txEl>
                                              <p:pRg st="0" end="0"/>
                                            </p:txEl>
                                          </p:spTgt>
                                        </p:tgtEl>
                                      </p:cBhvr>
                                      <p:to x="100000" y="100000"/>
                                    </p:animScale>
                                  </p:childTnLst>
                                </p:cTn>
                              </p:par>
                            </p:childTnLst>
                          </p:cTn>
                        </p:par>
                      </p:childTnLst>
                    </p:cTn>
                  </p:par>
                  <p:par>
                    <p:cTn id="43" fill="hold">
                      <p:stCondLst>
                        <p:cond delay="indefinite"/>
                      </p:stCondLst>
                      <p:childTnLst>
                        <p:par>
                          <p:cTn id="44" fill="hold">
                            <p:stCondLst>
                              <p:cond delay="0"/>
                            </p:stCondLst>
                            <p:childTnLst>
                              <p:par>
                                <p:cTn id="45" presetID="0" presetClass="path" presetSubtype="0" accel="50000" decel="50000" fill="hold" nodeType="clickEffect">
                                  <p:stCondLst>
                                    <p:cond delay="0"/>
                                  </p:stCondLst>
                                  <p:childTnLst>
                                    <p:animMotion origin="layout" path="M -0.16459 -0.07746 L -0.60556 -0.01457 " pathEditMode="relative" rAng="0" ptsTypes="AA">
                                      <p:cBhvr>
                                        <p:cTn id="46" dur="2000" fill="hold"/>
                                        <p:tgtEl>
                                          <p:spTgt spid="97307">
                                            <p:txEl>
                                              <p:pRg st="0" end="0"/>
                                            </p:txEl>
                                          </p:spTgt>
                                        </p:tgtEl>
                                        <p:attrNameLst>
                                          <p:attrName>ppt_x</p:attrName>
                                          <p:attrName>ppt_y</p:attrName>
                                        </p:attrNameLst>
                                      </p:cBhvr>
                                      <p:rCtr x="-220" y="31"/>
                                    </p:animMotion>
                                  </p:childTnLst>
                                </p:cTn>
                              </p:par>
                            </p:childTnLst>
                          </p:cTn>
                        </p:par>
                      </p:childTnLst>
                    </p:cTn>
                  </p:par>
                  <p:par>
                    <p:cTn id="47" fill="hold">
                      <p:stCondLst>
                        <p:cond delay="indefinite"/>
                      </p:stCondLst>
                      <p:childTnLst>
                        <p:par>
                          <p:cTn id="48" fill="hold">
                            <p:stCondLst>
                              <p:cond delay="0"/>
                            </p:stCondLst>
                            <p:childTnLst>
                              <p:par>
                                <p:cTn id="49" presetID="26" presetClass="entr" presetSubtype="0" fill="hold" nodeType="clickEffect">
                                  <p:stCondLst>
                                    <p:cond delay="0"/>
                                  </p:stCondLst>
                                  <p:childTnLst>
                                    <p:set>
                                      <p:cBhvr>
                                        <p:cTn id="50" dur="1" fill="hold">
                                          <p:stCondLst>
                                            <p:cond delay="0"/>
                                          </p:stCondLst>
                                        </p:cTn>
                                        <p:tgtEl>
                                          <p:spTgt spid="97308">
                                            <p:txEl>
                                              <p:pRg st="0" end="0"/>
                                            </p:txEl>
                                          </p:spTgt>
                                        </p:tgtEl>
                                        <p:attrNameLst>
                                          <p:attrName>style.visibility</p:attrName>
                                        </p:attrNameLst>
                                      </p:cBhvr>
                                      <p:to>
                                        <p:strVal val="visible"/>
                                      </p:to>
                                    </p:set>
                                    <p:animEffect transition="in" filter="wipe(down)">
                                      <p:cBhvr>
                                        <p:cTn id="51" dur="580">
                                          <p:stCondLst>
                                            <p:cond delay="0"/>
                                          </p:stCondLst>
                                        </p:cTn>
                                        <p:tgtEl>
                                          <p:spTgt spid="97308">
                                            <p:txEl>
                                              <p:pRg st="0" end="0"/>
                                            </p:txEl>
                                          </p:spTgt>
                                        </p:tgtEl>
                                      </p:cBhvr>
                                    </p:animEffect>
                                    <p:anim calcmode="lin" valueType="num">
                                      <p:cBhvr>
                                        <p:cTn id="52" dur="1822" tmFilter="0,0; 0.14,0.36; 0.43,0.73; 0.71,0.91; 1.0,1.0">
                                          <p:stCondLst>
                                            <p:cond delay="0"/>
                                          </p:stCondLst>
                                        </p:cTn>
                                        <p:tgtEl>
                                          <p:spTgt spid="97308">
                                            <p:txEl>
                                              <p:pRg st="0" end="0"/>
                                            </p:txEl>
                                          </p:spTgt>
                                        </p:tgtEl>
                                        <p:attrNameLst>
                                          <p:attrName>ppt_x</p:attrName>
                                        </p:attrNameLst>
                                      </p:cBhvr>
                                      <p:tavLst>
                                        <p:tav tm="0">
                                          <p:val>
                                            <p:strVal val="#ppt_x-0.25"/>
                                          </p:val>
                                        </p:tav>
                                        <p:tav tm="100000">
                                          <p:val>
                                            <p:strVal val="#ppt_x"/>
                                          </p:val>
                                        </p:tav>
                                      </p:tavLst>
                                    </p:anim>
                                    <p:anim calcmode="lin" valueType="num">
                                      <p:cBhvr>
                                        <p:cTn id="53" dur="664" tmFilter="0.0,0.0; 0.25,0.07; 0.50,0.2; 0.75,0.467; 1.0,1.0">
                                          <p:stCondLst>
                                            <p:cond delay="0"/>
                                          </p:stCondLst>
                                        </p:cTn>
                                        <p:tgtEl>
                                          <p:spTgt spid="97308">
                                            <p:txEl>
                                              <p:pRg st="0" end="0"/>
                                            </p:txEl>
                                          </p:spTgt>
                                        </p:tgtEl>
                                        <p:attrNameLst>
                                          <p:attrName>ppt_y</p:attrName>
                                        </p:attrNameLst>
                                      </p:cBhvr>
                                      <p:tavLst>
                                        <p:tav tm="0" fmla="#ppt_y-sin(pi*$)/3">
                                          <p:val>
                                            <p:fltVal val="0.5"/>
                                          </p:val>
                                        </p:tav>
                                        <p:tav tm="100000">
                                          <p:val>
                                            <p:fltVal val="1"/>
                                          </p:val>
                                        </p:tav>
                                      </p:tavLst>
                                    </p:anim>
                                    <p:anim calcmode="lin" valueType="num">
                                      <p:cBhvr>
                                        <p:cTn id="54" dur="664" tmFilter="0, 0; 0.125,0.2665; 0.25,0.4; 0.375,0.465; 0.5,0.5;  0.625,0.535; 0.75,0.6; 0.875,0.7335; 1,1">
                                          <p:stCondLst>
                                            <p:cond delay="664"/>
                                          </p:stCondLst>
                                        </p:cTn>
                                        <p:tgtEl>
                                          <p:spTgt spid="97308">
                                            <p:txEl>
                                              <p:pRg st="0" end="0"/>
                                            </p:txEl>
                                          </p:spTgt>
                                        </p:tgtEl>
                                        <p:attrNameLst>
                                          <p:attrName>ppt_y</p:attrName>
                                        </p:attrNameLst>
                                      </p:cBhvr>
                                      <p:tavLst>
                                        <p:tav tm="0" fmla="#ppt_y-sin(pi*$)/9">
                                          <p:val>
                                            <p:fltVal val="0"/>
                                          </p:val>
                                        </p:tav>
                                        <p:tav tm="100000">
                                          <p:val>
                                            <p:fltVal val="1"/>
                                          </p:val>
                                        </p:tav>
                                      </p:tavLst>
                                    </p:anim>
                                    <p:anim calcmode="lin" valueType="num">
                                      <p:cBhvr>
                                        <p:cTn id="55" dur="332" tmFilter="0, 0; 0.125,0.2665; 0.25,0.4; 0.375,0.465; 0.5,0.5;  0.625,0.535; 0.75,0.6; 0.875,0.7335; 1,1">
                                          <p:stCondLst>
                                            <p:cond delay="1324"/>
                                          </p:stCondLst>
                                        </p:cTn>
                                        <p:tgtEl>
                                          <p:spTgt spid="97308">
                                            <p:txEl>
                                              <p:pRg st="0" end="0"/>
                                            </p:txEl>
                                          </p:spTgt>
                                        </p:tgtEl>
                                        <p:attrNameLst>
                                          <p:attrName>ppt_y</p:attrName>
                                        </p:attrNameLst>
                                      </p:cBhvr>
                                      <p:tavLst>
                                        <p:tav tm="0" fmla="#ppt_y-sin(pi*$)/27">
                                          <p:val>
                                            <p:fltVal val="0"/>
                                          </p:val>
                                        </p:tav>
                                        <p:tav tm="100000">
                                          <p:val>
                                            <p:fltVal val="1"/>
                                          </p:val>
                                        </p:tav>
                                      </p:tavLst>
                                    </p:anim>
                                    <p:anim calcmode="lin" valueType="num">
                                      <p:cBhvr>
                                        <p:cTn id="56" dur="164" tmFilter="0, 0; 0.125,0.2665; 0.25,0.4; 0.375,0.465; 0.5,0.5;  0.625,0.535; 0.75,0.6; 0.875,0.7335; 1,1">
                                          <p:stCondLst>
                                            <p:cond delay="1656"/>
                                          </p:stCondLst>
                                        </p:cTn>
                                        <p:tgtEl>
                                          <p:spTgt spid="97308">
                                            <p:txEl>
                                              <p:pRg st="0" end="0"/>
                                            </p:txEl>
                                          </p:spTgt>
                                        </p:tgtEl>
                                        <p:attrNameLst>
                                          <p:attrName>ppt_y</p:attrName>
                                        </p:attrNameLst>
                                      </p:cBhvr>
                                      <p:tavLst>
                                        <p:tav tm="0" fmla="#ppt_y-sin(pi*$)/81">
                                          <p:val>
                                            <p:fltVal val="0"/>
                                          </p:val>
                                        </p:tav>
                                        <p:tav tm="100000">
                                          <p:val>
                                            <p:fltVal val="1"/>
                                          </p:val>
                                        </p:tav>
                                      </p:tavLst>
                                    </p:anim>
                                    <p:animScale>
                                      <p:cBhvr>
                                        <p:cTn id="57" dur="26">
                                          <p:stCondLst>
                                            <p:cond delay="650"/>
                                          </p:stCondLst>
                                        </p:cTn>
                                        <p:tgtEl>
                                          <p:spTgt spid="97308">
                                            <p:txEl>
                                              <p:pRg st="0" end="0"/>
                                            </p:txEl>
                                          </p:spTgt>
                                        </p:tgtEl>
                                      </p:cBhvr>
                                      <p:to x="100000" y="60000"/>
                                    </p:animScale>
                                    <p:animScale>
                                      <p:cBhvr>
                                        <p:cTn id="58" dur="166" decel="50000">
                                          <p:stCondLst>
                                            <p:cond delay="676"/>
                                          </p:stCondLst>
                                        </p:cTn>
                                        <p:tgtEl>
                                          <p:spTgt spid="97308">
                                            <p:txEl>
                                              <p:pRg st="0" end="0"/>
                                            </p:txEl>
                                          </p:spTgt>
                                        </p:tgtEl>
                                      </p:cBhvr>
                                      <p:to x="100000" y="100000"/>
                                    </p:animScale>
                                    <p:animScale>
                                      <p:cBhvr>
                                        <p:cTn id="59" dur="26">
                                          <p:stCondLst>
                                            <p:cond delay="1312"/>
                                          </p:stCondLst>
                                        </p:cTn>
                                        <p:tgtEl>
                                          <p:spTgt spid="97308">
                                            <p:txEl>
                                              <p:pRg st="0" end="0"/>
                                            </p:txEl>
                                          </p:spTgt>
                                        </p:tgtEl>
                                      </p:cBhvr>
                                      <p:to x="100000" y="80000"/>
                                    </p:animScale>
                                    <p:animScale>
                                      <p:cBhvr>
                                        <p:cTn id="60" dur="166" decel="50000">
                                          <p:stCondLst>
                                            <p:cond delay="1338"/>
                                          </p:stCondLst>
                                        </p:cTn>
                                        <p:tgtEl>
                                          <p:spTgt spid="97308">
                                            <p:txEl>
                                              <p:pRg st="0" end="0"/>
                                            </p:txEl>
                                          </p:spTgt>
                                        </p:tgtEl>
                                      </p:cBhvr>
                                      <p:to x="100000" y="100000"/>
                                    </p:animScale>
                                    <p:animScale>
                                      <p:cBhvr>
                                        <p:cTn id="61" dur="26">
                                          <p:stCondLst>
                                            <p:cond delay="1642"/>
                                          </p:stCondLst>
                                        </p:cTn>
                                        <p:tgtEl>
                                          <p:spTgt spid="97308">
                                            <p:txEl>
                                              <p:pRg st="0" end="0"/>
                                            </p:txEl>
                                          </p:spTgt>
                                        </p:tgtEl>
                                      </p:cBhvr>
                                      <p:to x="100000" y="90000"/>
                                    </p:animScale>
                                    <p:animScale>
                                      <p:cBhvr>
                                        <p:cTn id="62" dur="166" decel="50000">
                                          <p:stCondLst>
                                            <p:cond delay="1668"/>
                                          </p:stCondLst>
                                        </p:cTn>
                                        <p:tgtEl>
                                          <p:spTgt spid="97308">
                                            <p:txEl>
                                              <p:pRg st="0" end="0"/>
                                            </p:txEl>
                                          </p:spTgt>
                                        </p:tgtEl>
                                      </p:cBhvr>
                                      <p:to x="100000" y="100000"/>
                                    </p:animScale>
                                    <p:animScale>
                                      <p:cBhvr>
                                        <p:cTn id="63" dur="26">
                                          <p:stCondLst>
                                            <p:cond delay="1808"/>
                                          </p:stCondLst>
                                        </p:cTn>
                                        <p:tgtEl>
                                          <p:spTgt spid="97308">
                                            <p:txEl>
                                              <p:pRg st="0" end="0"/>
                                            </p:txEl>
                                          </p:spTgt>
                                        </p:tgtEl>
                                      </p:cBhvr>
                                      <p:to x="100000" y="95000"/>
                                    </p:animScale>
                                    <p:animScale>
                                      <p:cBhvr>
                                        <p:cTn id="64" dur="166" decel="50000">
                                          <p:stCondLst>
                                            <p:cond delay="1834"/>
                                          </p:stCondLst>
                                        </p:cTn>
                                        <p:tgtEl>
                                          <p:spTgt spid="97308">
                                            <p:txEl>
                                              <p:pRg st="0" end="0"/>
                                            </p:txEl>
                                          </p:spTgt>
                                        </p:tgtEl>
                                      </p:cBhvr>
                                      <p:to x="100000" y="100000"/>
                                    </p:animScale>
                                  </p:childTnLst>
                                </p:cTn>
                              </p:par>
                            </p:childTnLst>
                          </p:cTn>
                        </p:par>
                      </p:childTnLst>
                    </p:cTn>
                  </p:par>
                  <p:par>
                    <p:cTn id="65" fill="hold">
                      <p:stCondLst>
                        <p:cond delay="indefinite"/>
                      </p:stCondLst>
                      <p:childTnLst>
                        <p:par>
                          <p:cTn id="66" fill="hold">
                            <p:stCondLst>
                              <p:cond delay="0"/>
                            </p:stCondLst>
                            <p:childTnLst>
                              <p:par>
                                <p:cTn id="67" presetID="0" presetClass="path" presetSubtype="0" accel="50000" decel="50000" fill="hold" nodeType="clickEffect">
                                  <p:stCondLst>
                                    <p:cond delay="0"/>
                                  </p:stCondLst>
                                  <p:childTnLst>
                                    <p:animMotion origin="layout" path="M -0.06007 -0.03237 L -0.34358 -0.01133 " pathEditMode="relative" rAng="0" ptsTypes="AA">
                                      <p:cBhvr>
                                        <p:cTn id="68" dur="2000" fill="hold"/>
                                        <p:tgtEl>
                                          <p:spTgt spid="97308">
                                            <p:txEl>
                                              <p:pRg st="0" end="0"/>
                                            </p:txEl>
                                          </p:spTgt>
                                        </p:tgtEl>
                                        <p:attrNameLst>
                                          <p:attrName>ppt_x</p:attrName>
                                          <p:attrName>ppt_y</p:attrName>
                                        </p:attrNameLst>
                                      </p:cBhvr>
                                      <p:rCtr x="-142" y="10"/>
                                    </p:animMotion>
                                  </p:childTnLst>
                                </p:cTn>
                              </p:par>
                            </p:childTnLst>
                          </p:cTn>
                        </p:par>
                      </p:childTnLst>
                    </p:cTn>
                  </p:par>
                  <p:par>
                    <p:cTn id="69" fill="hold">
                      <p:stCondLst>
                        <p:cond delay="indefinite"/>
                      </p:stCondLst>
                      <p:childTnLst>
                        <p:par>
                          <p:cTn id="70" fill="hold">
                            <p:stCondLst>
                              <p:cond delay="0"/>
                            </p:stCondLst>
                            <p:childTnLst>
                              <p:par>
                                <p:cTn id="71" presetID="22" presetClass="entr" presetSubtype="4" fill="hold" nodeType="clickEffect">
                                  <p:stCondLst>
                                    <p:cond delay="0"/>
                                  </p:stCondLst>
                                  <p:childTnLst>
                                    <p:set>
                                      <p:cBhvr>
                                        <p:cTn id="72" dur="1" fill="hold">
                                          <p:stCondLst>
                                            <p:cond delay="0"/>
                                          </p:stCondLst>
                                        </p:cTn>
                                        <p:tgtEl>
                                          <p:spTgt spid="97309">
                                            <p:txEl>
                                              <p:pRg st="0" end="0"/>
                                            </p:txEl>
                                          </p:spTgt>
                                        </p:tgtEl>
                                        <p:attrNameLst>
                                          <p:attrName>style.visibility</p:attrName>
                                        </p:attrNameLst>
                                      </p:cBhvr>
                                      <p:to>
                                        <p:strVal val="visible"/>
                                      </p:to>
                                    </p:set>
                                    <p:animEffect transition="in" filter="wipe(down)">
                                      <p:cBhvr>
                                        <p:cTn id="73" dur="500"/>
                                        <p:tgtEl>
                                          <p:spTgt spid="97309">
                                            <p:txEl>
                                              <p:pRg st="0" end="0"/>
                                            </p:txEl>
                                          </p:spTgt>
                                        </p:tgtEl>
                                      </p:cBhvr>
                                    </p:animEffect>
                                  </p:childTnLst>
                                </p:cTn>
                              </p:par>
                            </p:childTnLst>
                          </p:cTn>
                        </p:par>
                      </p:childTnLst>
                    </p:cTn>
                  </p:par>
                  <p:par>
                    <p:cTn id="74" fill="hold">
                      <p:stCondLst>
                        <p:cond delay="indefinite"/>
                      </p:stCondLst>
                      <p:childTnLst>
                        <p:par>
                          <p:cTn id="75" fill="hold">
                            <p:stCondLst>
                              <p:cond delay="0"/>
                            </p:stCondLst>
                            <p:childTnLst>
                              <p:par>
                                <p:cTn id="76" presetID="0" presetClass="path" presetSubtype="0" accel="50000" decel="50000" fill="hold" nodeType="clickEffect">
                                  <p:stCondLst>
                                    <p:cond delay="0"/>
                                  </p:stCondLst>
                                  <p:childTnLst>
                                    <p:animMotion origin="layout" path="M -0.12344 0.02104 L -0.63525 0.01064 " pathEditMode="relative" rAng="0" ptsTypes="AA">
                                      <p:cBhvr>
                                        <p:cTn id="77" dur="2000" fill="hold"/>
                                        <p:tgtEl>
                                          <p:spTgt spid="97309">
                                            <p:txEl>
                                              <p:pRg st="0" end="0"/>
                                            </p:txEl>
                                          </p:spTgt>
                                        </p:tgtEl>
                                        <p:attrNameLst>
                                          <p:attrName>ppt_x</p:attrName>
                                          <p:attrName>ppt_y</p:attrName>
                                        </p:attrNameLst>
                                      </p:cBhvr>
                                      <p:rCtr x="-256" y="-5"/>
                                    </p:animMotion>
                                  </p:childTnLst>
                                </p:cTn>
                              </p:par>
                            </p:childTnLst>
                          </p:cTn>
                        </p:par>
                      </p:childTnLst>
                    </p:cTn>
                  </p:par>
                  <p:par>
                    <p:cTn id="78" fill="hold">
                      <p:stCondLst>
                        <p:cond delay="indefinite"/>
                      </p:stCondLst>
                      <p:childTnLst>
                        <p:par>
                          <p:cTn id="79" fill="hold">
                            <p:stCondLst>
                              <p:cond delay="0"/>
                            </p:stCondLst>
                            <p:childTnLst>
                              <p:par>
                                <p:cTn id="80" presetID="26" presetClass="entr" presetSubtype="0" fill="hold" nodeType="clickEffect">
                                  <p:stCondLst>
                                    <p:cond delay="0"/>
                                  </p:stCondLst>
                                  <p:childTnLst>
                                    <p:set>
                                      <p:cBhvr>
                                        <p:cTn id="81" dur="1" fill="hold">
                                          <p:stCondLst>
                                            <p:cond delay="0"/>
                                          </p:stCondLst>
                                        </p:cTn>
                                        <p:tgtEl>
                                          <p:spTgt spid="97310">
                                            <p:txEl>
                                              <p:pRg st="0" end="0"/>
                                            </p:txEl>
                                          </p:spTgt>
                                        </p:tgtEl>
                                        <p:attrNameLst>
                                          <p:attrName>style.visibility</p:attrName>
                                        </p:attrNameLst>
                                      </p:cBhvr>
                                      <p:to>
                                        <p:strVal val="visible"/>
                                      </p:to>
                                    </p:set>
                                    <p:animEffect transition="in" filter="wipe(down)">
                                      <p:cBhvr>
                                        <p:cTn id="82" dur="580">
                                          <p:stCondLst>
                                            <p:cond delay="0"/>
                                          </p:stCondLst>
                                        </p:cTn>
                                        <p:tgtEl>
                                          <p:spTgt spid="97310">
                                            <p:txEl>
                                              <p:pRg st="0" end="0"/>
                                            </p:txEl>
                                          </p:spTgt>
                                        </p:tgtEl>
                                      </p:cBhvr>
                                    </p:animEffect>
                                    <p:anim calcmode="lin" valueType="num">
                                      <p:cBhvr>
                                        <p:cTn id="83" dur="1822" tmFilter="0,0; 0.14,0.36; 0.43,0.73; 0.71,0.91; 1.0,1.0">
                                          <p:stCondLst>
                                            <p:cond delay="0"/>
                                          </p:stCondLst>
                                        </p:cTn>
                                        <p:tgtEl>
                                          <p:spTgt spid="97310">
                                            <p:txEl>
                                              <p:pRg st="0" end="0"/>
                                            </p:txEl>
                                          </p:spTgt>
                                        </p:tgtEl>
                                        <p:attrNameLst>
                                          <p:attrName>ppt_x</p:attrName>
                                        </p:attrNameLst>
                                      </p:cBhvr>
                                      <p:tavLst>
                                        <p:tav tm="0">
                                          <p:val>
                                            <p:strVal val="#ppt_x-0.25"/>
                                          </p:val>
                                        </p:tav>
                                        <p:tav tm="100000">
                                          <p:val>
                                            <p:strVal val="#ppt_x"/>
                                          </p:val>
                                        </p:tav>
                                      </p:tavLst>
                                    </p:anim>
                                    <p:anim calcmode="lin" valueType="num">
                                      <p:cBhvr>
                                        <p:cTn id="84" dur="664" tmFilter="0.0,0.0; 0.25,0.07; 0.50,0.2; 0.75,0.467; 1.0,1.0">
                                          <p:stCondLst>
                                            <p:cond delay="0"/>
                                          </p:stCondLst>
                                        </p:cTn>
                                        <p:tgtEl>
                                          <p:spTgt spid="97310">
                                            <p:txEl>
                                              <p:pRg st="0" end="0"/>
                                            </p:txEl>
                                          </p:spTgt>
                                        </p:tgtEl>
                                        <p:attrNameLst>
                                          <p:attrName>ppt_y</p:attrName>
                                        </p:attrNameLst>
                                      </p:cBhvr>
                                      <p:tavLst>
                                        <p:tav tm="0" fmla="#ppt_y-sin(pi*$)/3">
                                          <p:val>
                                            <p:fltVal val="0.5"/>
                                          </p:val>
                                        </p:tav>
                                        <p:tav tm="100000">
                                          <p:val>
                                            <p:fltVal val="1"/>
                                          </p:val>
                                        </p:tav>
                                      </p:tavLst>
                                    </p:anim>
                                    <p:anim calcmode="lin" valueType="num">
                                      <p:cBhvr>
                                        <p:cTn id="85" dur="664" tmFilter="0, 0; 0.125,0.2665; 0.25,0.4; 0.375,0.465; 0.5,0.5;  0.625,0.535; 0.75,0.6; 0.875,0.7335; 1,1">
                                          <p:stCondLst>
                                            <p:cond delay="664"/>
                                          </p:stCondLst>
                                        </p:cTn>
                                        <p:tgtEl>
                                          <p:spTgt spid="97310">
                                            <p:txEl>
                                              <p:pRg st="0" end="0"/>
                                            </p:txEl>
                                          </p:spTgt>
                                        </p:tgtEl>
                                        <p:attrNameLst>
                                          <p:attrName>ppt_y</p:attrName>
                                        </p:attrNameLst>
                                      </p:cBhvr>
                                      <p:tavLst>
                                        <p:tav tm="0" fmla="#ppt_y-sin(pi*$)/9">
                                          <p:val>
                                            <p:fltVal val="0"/>
                                          </p:val>
                                        </p:tav>
                                        <p:tav tm="100000">
                                          <p:val>
                                            <p:fltVal val="1"/>
                                          </p:val>
                                        </p:tav>
                                      </p:tavLst>
                                    </p:anim>
                                    <p:anim calcmode="lin" valueType="num">
                                      <p:cBhvr>
                                        <p:cTn id="86" dur="332" tmFilter="0, 0; 0.125,0.2665; 0.25,0.4; 0.375,0.465; 0.5,0.5;  0.625,0.535; 0.75,0.6; 0.875,0.7335; 1,1">
                                          <p:stCondLst>
                                            <p:cond delay="1324"/>
                                          </p:stCondLst>
                                        </p:cTn>
                                        <p:tgtEl>
                                          <p:spTgt spid="97310">
                                            <p:txEl>
                                              <p:pRg st="0" end="0"/>
                                            </p:txEl>
                                          </p:spTgt>
                                        </p:tgtEl>
                                        <p:attrNameLst>
                                          <p:attrName>ppt_y</p:attrName>
                                        </p:attrNameLst>
                                      </p:cBhvr>
                                      <p:tavLst>
                                        <p:tav tm="0" fmla="#ppt_y-sin(pi*$)/27">
                                          <p:val>
                                            <p:fltVal val="0"/>
                                          </p:val>
                                        </p:tav>
                                        <p:tav tm="100000">
                                          <p:val>
                                            <p:fltVal val="1"/>
                                          </p:val>
                                        </p:tav>
                                      </p:tavLst>
                                    </p:anim>
                                    <p:anim calcmode="lin" valueType="num">
                                      <p:cBhvr>
                                        <p:cTn id="87" dur="164" tmFilter="0, 0; 0.125,0.2665; 0.25,0.4; 0.375,0.465; 0.5,0.5;  0.625,0.535; 0.75,0.6; 0.875,0.7335; 1,1">
                                          <p:stCondLst>
                                            <p:cond delay="1656"/>
                                          </p:stCondLst>
                                        </p:cTn>
                                        <p:tgtEl>
                                          <p:spTgt spid="97310">
                                            <p:txEl>
                                              <p:pRg st="0" end="0"/>
                                            </p:txEl>
                                          </p:spTgt>
                                        </p:tgtEl>
                                        <p:attrNameLst>
                                          <p:attrName>ppt_y</p:attrName>
                                        </p:attrNameLst>
                                      </p:cBhvr>
                                      <p:tavLst>
                                        <p:tav tm="0" fmla="#ppt_y-sin(pi*$)/81">
                                          <p:val>
                                            <p:fltVal val="0"/>
                                          </p:val>
                                        </p:tav>
                                        <p:tav tm="100000">
                                          <p:val>
                                            <p:fltVal val="1"/>
                                          </p:val>
                                        </p:tav>
                                      </p:tavLst>
                                    </p:anim>
                                    <p:animScale>
                                      <p:cBhvr>
                                        <p:cTn id="88" dur="26">
                                          <p:stCondLst>
                                            <p:cond delay="650"/>
                                          </p:stCondLst>
                                        </p:cTn>
                                        <p:tgtEl>
                                          <p:spTgt spid="97310">
                                            <p:txEl>
                                              <p:pRg st="0" end="0"/>
                                            </p:txEl>
                                          </p:spTgt>
                                        </p:tgtEl>
                                      </p:cBhvr>
                                      <p:to x="100000" y="60000"/>
                                    </p:animScale>
                                    <p:animScale>
                                      <p:cBhvr>
                                        <p:cTn id="89" dur="166" decel="50000">
                                          <p:stCondLst>
                                            <p:cond delay="676"/>
                                          </p:stCondLst>
                                        </p:cTn>
                                        <p:tgtEl>
                                          <p:spTgt spid="97310">
                                            <p:txEl>
                                              <p:pRg st="0" end="0"/>
                                            </p:txEl>
                                          </p:spTgt>
                                        </p:tgtEl>
                                      </p:cBhvr>
                                      <p:to x="100000" y="100000"/>
                                    </p:animScale>
                                    <p:animScale>
                                      <p:cBhvr>
                                        <p:cTn id="90" dur="26">
                                          <p:stCondLst>
                                            <p:cond delay="1312"/>
                                          </p:stCondLst>
                                        </p:cTn>
                                        <p:tgtEl>
                                          <p:spTgt spid="97310">
                                            <p:txEl>
                                              <p:pRg st="0" end="0"/>
                                            </p:txEl>
                                          </p:spTgt>
                                        </p:tgtEl>
                                      </p:cBhvr>
                                      <p:to x="100000" y="80000"/>
                                    </p:animScale>
                                    <p:animScale>
                                      <p:cBhvr>
                                        <p:cTn id="91" dur="166" decel="50000">
                                          <p:stCondLst>
                                            <p:cond delay="1338"/>
                                          </p:stCondLst>
                                        </p:cTn>
                                        <p:tgtEl>
                                          <p:spTgt spid="97310">
                                            <p:txEl>
                                              <p:pRg st="0" end="0"/>
                                            </p:txEl>
                                          </p:spTgt>
                                        </p:tgtEl>
                                      </p:cBhvr>
                                      <p:to x="100000" y="100000"/>
                                    </p:animScale>
                                    <p:animScale>
                                      <p:cBhvr>
                                        <p:cTn id="92" dur="26">
                                          <p:stCondLst>
                                            <p:cond delay="1642"/>
                                          </p:stCondLst>
                                        </p:cTn>
                                        <p:tgtEl>
                                          <p:spTgt spid="97310">
                                            <p:txEl>
                                              <p:pRg st="0" end="0"/>
                                            </p:txEl>
                                          </p:spTgt>
                                        </p:tgtEl>
                                      </p:cBhvr>
                                      <p:to x="100000" y="90000"/>
                                    </p:animScale>
                                    <p:animScale>
                                      <p:cBhvr>
                                        <p:cTn id="93" dur="166" decel="50000">
                                          <p:stCondLst>
                                            <p:cond delay="1668"/>
                                          </p:stCondLst>
                                        </p:cTn>
                                        <p:tgtEl>
                                          <p:spTgt spid="97310">
                                            <p:txEl>
                                              <p:pRg st="0" end="0"/>
                                            </p:txEl>
                                          </p:spTgt>
                                        </p:tgtEl>
                                      </p:cBhvr>
                                      <p:to x="100000" y="100000"/>
                                    </p:animScale>
                                    <p:animScale>
                                      <p:cBhvr>
                                        <p:cTn id="94" dur="26">
                                          <p:stCondLst>
                                            <p:cond delay="1808"/>
                                          </p:stCondLst>
                                        </p:cTn>
                                        <p:tgtEl>
                                          <p:spTgt spid="97310">
                                            <p:txEl>
                                              <p:pRg st="0" end="0"/>
                                            </p:txEl>
                                          </p:spTgt>
                                        </p:tgtEl>
                                      </p:cBhvr>
                                      <p:to x="100000" y="95000"/>
                                    </p:animScale>
                                    <p:animScale>
                                      <p:cBhvr>
                                        <p:cTn id="95" dur="166" decel="50000">
                                          <p:stCondLst>
                                            <p:cond delay="1834"/>
                                          </p:stCondLst>
                                        </p:cTn>
                                        <p:tgtEl>
                                          <p:spTgt spid="97310">
                                            <p:txEl>
                                              <p:pRg st="0" end="0"/>
                                            </p:txEl>
                                          </p:spTgt>
                                        </p:tgtEl>
                                      </p:cBhvr>
                                      <p:to x="100000" y="100000"/>
                                    </p:animScale>
                                  </p:childTnLst>
                                </p:cTn>
                              </p:par>
                            </p:childTnLst>
                          </p:cTn>
                        </p:par>
                      </p:childTnLst>
                    </p:cTn>
                  </p:par>
                  <p:par>
                    <p:cTn id="96" fill="hold">
                      <p:stCondLst>
                        <p:cond delay="indefinite"/>
                      </p:stCondLst>
                      <p:childTnLst>
                        <p:par>
                          <p:cTn id="97" fill="hold">
                            <p:stCondLst>
                              <p:cond delay="0"/>
                            </p:stCondLst>
                            <p:childTnLst>
                              <p:par>
                                <p:cTn id="98" presetID="26" presetClass="entr" presetSubtype="0" fill="hold" nodeType="clickEffect">
                                  <p:stCondLst>
                                    <p:cond delay="0"/>
                                  </p:stCondLst>
                                  <p:childTnLst>
                                    <p:set>
                                      <p:cBhvr>
                                        <p:cTn id="99" dur="1" fill="hold">
                                          <p:stCondLst>
                                            <p:cond delay="0"/>
                                          </p:stCondLst>
                                        </p:cTn>
                                        <p:tgtEl>
                                          <p:spTgt spid="97310">
                                            <p:txEl>
                                              <p:pRg st="1" end="1"/>
                                            </p:txEl>
                                          </p:spTgt>
                                        </p:tgtEl>
                                        <p:attrNameLst>
                                          <p:attrName>style.visibility</p:attrName>
                                        </p:attrNameLst>
                                      </p:cBhvr>
                                      <p:to>
                                        <p:strVal val="visible"/>
                                      </p:to>
                                    </p:set>
                                    <p:animEffect transition="in" filter="wipe(down)">
                                      <p:cBhvr>
                                        <p:cTn id="100" dur="580">
                                          <p:stCondLst>
                                            <p:cond delay="0"/>
                                          </p:stCondLst>
                                        </p:cTn>
                                        <p:tgtEl>
                                          <p:spTgt spid="97310">
                                            <p:txEl>
                                              <p:pRg st="1" end="1"/>
                                            </p:txEl>
                                          </p:spTgt>
                                        </p:tgtEl>
                                      </p:cBhvr>
                                    </p:animEffect>
                                    <p:anim calcmode="lin" valueType="num">
                                      <p:cBhvr>
                                        <p:cTn id="101" dur="1822" tmFilter="0,0; 0.14,0.36; 0.43,0.73; 0.71,0.91; 1.0,1.0">
                                          <p:stCondLst>
                                            <p:cond delay="0"/>
                                          </p:stCondLst>
                                        </p:cTn>
                                        <p:tgtEl>
                                          <p:spTgt spid="97310">
                                            <p:txEl>
                                              <p:pRg st="1" end="1"/>
                                            </p:txEl>
                                          </p:spTgt>
                                        </p:tgtEl>
                                        <p:attrNameLst>
                                          <p:attrName>ppt_x</p:attrName>
                                        </p:attrNameLst>
                                      </p:cBhvr>
                                      <p:tavLst>
                                        <p:tav tm="0">
                                          <p:val>
                                            <p:strVal val="#ppt_x-0.25"/>
                                          </p:val>
                                        </p:tav>
                                        <p:tav tm="100000">
                                          <p:val>
                                            <p:strVal val="#ppt_x"/>
                                          </p:val>
                                        </p:tav>
                                      </p:tavLst>
                                    </p:anim>
                                    <p:anim calcmode="lin" valueType="num">
                                      <p:cBhvr>
                                        <p:cTn id="102" dur="664" tmFilter="0.0,0.0; 0.25,0.07; 0.50,0.2; 0.75,0.467; 1.0,1.0">
                                          <p:stCondLst>
                                            <p:cond delay="0"/>
                                          </p:stCondLst>
                                        </p:cTn>
                                        <p:tgtEl>
                                          <p:spTgt spid="97310">
                                            <p:txEl>
                                              <p:pRg st="1" end="1"/>
                                            </p:txEl>
                                          </p:spTgt>
                                        </p:tgtEl>
                                        <p:attrNameLst>
                                          <p:attrName>ppt_y</p:attrName>
                                        </p:attrNameLst>
                                      </p:cBhvr>
                                      <p:tavLst>
                                        <p:tav tm="0" fmla="#ppt_y-sin(pi*$)/3">
                                          <p:val>
                                            <p:fltVal val="0.5"/>
                                          </p:val>
                                        </p:tav>
                                        <p:tav tm="100000">
                                          <p:val>
                                            <p:fltVal val="1"/>
                                          </p:val>
                                        </p:tav>
                                      </p:tavLst>
                                    </p:anim>
                                    <p:anim calcmode="lin" valueType="num">
                                      <p:cBhvr>
                                        <p:cTn id="103" dur="664" tmFilter="0, 0; 0.125,0.2665; 0.25,0.4; 0.375,0.465; 0.5,0.5;  0.625,0.535; 0.75,0.6; 0.875,0.7335; 1,1">
                                          <p:stCondLst>
                                            <p:cond delay="664"/>
                                          </p:stCondLst>
                                        </p:cTn>
                                        <p:tgtEl>
                                          <p:spTgt spid="97310">
                                            <p:txEl>
                                              <p:pRg st="1" end="1"/>
                                            </p:txEl>
                                          </p:spTgt>
                                        </p:tgtEl>
                                        <p:attrNameLst>
                                          <p:attrName>ppt_y</p:attrName>
                                        </p:attrNameLst>
                                      </p:cBhvr>
                                      <p:tavLst>
                                        <p:tav tm="0" fmla="#ppt_y-sin(pi*$)/9">
                                          <p:val>
                                            <p:fltVal val="0"/>
                                          </p:val>
                                        </p:tav>
                                        <p:tav tm="100000">
                                          <p:val>
                                            <p:fltVal val="1"/>
                                          </p:val>
                                        </p:tav>
                                      </p:tavLst>
                                    </p:anim>
                                    <p:anim calcmode="lin" valueType="num">
                                      <p:cBhvr>
                                        <p:cTn id="104" dur="332" tmFilter="0, 0; 0.125,0.2665; 0.25,0.4; 0.375,0.465; 0.5,0.5;  0.625,0.535; 0.75,0.6; 0.875,0.7335; 1,1">
                                          <p:stCondLst>
                                            <p:cond delay="1324"/>
                                          </p:stCondLst>
                                        </p:cTn>
                                        <p:tgtEl>
                                          <p:spTgt spid="97310">
                                            <p:txEl>
                                              <p:pRg st="1" end="1"/>
                                            </p:txEl>
                                          </p:spTgt>
                                        </p:tgtEl>
                                        <p:attrNameLst>
                                          <p:attrName>ppt_y</p:attrName>
                                        </p:attrNameLst>
                                      </p:cBhvr>
                                      <p:tavLst>
                                        <p:tav tm="0" fmla="#ppt_y-sin(pi*$)/27">
                                          <p:val>
                                            <p:fltVal val="0"/>
                                          </p:val>
                                        </p:tav>
                                        <p:tav tm="100000">
                                          <p:val>
                                            <p:fltVal val="1"/>
                                          </p:val>
                                        </p:tav>
                                      </p:tavLst>
                                    </p:anim>
                                    <p:anim calcmode="lin" valueType="num">
                                      <p:cBhvr>
                                        <p:cTn id="105" dur="164" tmFilter="0, 0; 0.125,0.2665; 0.25,0.4; 0.375,0.465; 0.5,0.5;  0.625,0.535; 0.75,0.6; 0.875,0.7335; 1,1">
                                          <p:stCondLst>
                                            <p:cond delay="1656"/>
                                          </p:stCondLst>
                                        </p:cTn>
                                        <p:tgtEl>
                                          <p:spTgt spid="97310">
                                            <p:txEl>
                                              <p:pRg st="1" end="1"/>
                                            </p:txEl>
                                          </p:spTgt>
                                        </p:tgtEl>
                                        <p:attrNameLst>
                                          <p:attrName>ppt_y</p:attrName>
                                        </p:attrNameLst>
                                      </p:cBhvr>
                                      <p:tavLst>
                                        <p:tav tm="0" fmla="#ppt_y-sin(pi*$)/81">
                                          <p:val>
                                            <p:fltVal val="0"/>
                                          </p:val>
                                        </p:tav>
                                        <p:tav tm="100000">
                                          <p:val>
                                            <p:fltVal val="1"/>
                                          </p:val>
                                        </p:tav>
                                      </p:tavLst>
                                    </p:anim>
                                    <p:animScale>
                                      <p:cBhvr>
                                        <p:cTn id="106" dur="26">
                                          <p:stCondLst>
                                            <p:cond delay="650"/>
                                          </p:stCondLst>
                                        </p:cTn>
                                        <p:tgtEl>
                                          <p:spTgt spid="97310">
                                            <p:txEl>
                                              <p:pRg st="1" end="1"/>
                                            </p:txEl>
                                          </p:spTgt>
                                        </p:tgtEl>
                                      </p:cBhvr>
                                      <p:to x="100000" y="60000"/>
                                    </p:animScale>
                                    <p:animScale>
                                      <p:cBhvr>
                                        <p:cTn id="107" dur="166" decel="50000">
                                          <p:stCondLst>
                                            <p:cond delay="676"/>
                                          </p:stCondLst>
                                        </p:cTn>
                                        <p:tgtEl>
                                          <p:spTgt spid="97310">
                                            <p:txEl>
                                              <p:pRg st="1" end="1"/>
                                            </p:txEl>
                                          </p:spTgt>
                                        </p:tgtEl>
                                      </p:cBhvr>
                                      <p:to x="100000" y="100000"/>
                                    </p:animScale>
                                    <p:animScale>
                                      <p:cBhvr>
                                        <p:cTn id="108" dur="26">
                                          <p:stCondLst>
                                            <p:cond delay="1312"/>
                                          </p:stCondLst>
                                        </p:cTn>
                                        <p:tgtEl>
                                          <p:spTgt spid="97310">
                                            <p:txEl>
                                              <p:pRg st="1" end="1"/>
                                            </p:txEl>
                                          </p:spTgt>
                                        </p:tgtEl>
                                      </p:cBhvr>
                                      <p:to x="100000" y="80000"/>
                                    </p:animScale>
                                    <p:animScale>
                                      <p:cBhvr>
                                        <p:cTn id="109" dur="166" decel="50000">
                                          <p:stCondLst>
                                            <p:cond delay="1338"/>
                                          </p:stCondLst>
                                        </p:cTn>
                                        <p:tgtEl>
                                          <p:spTgt spid="97310">
                                            <p:txEl>
                                              <p:pRg st="1" end="1"/>
                                            </p:txEl>
                                          </p:spTgt>
                                        </p:tgtEl>
                                      </p:cBhvr>
                                      <p:to x="100000" y="100000"/>
                                    </p:animScale>
                                    <p:animScale>
                                      <p:cBhvr>
                                        <p:cTn id="110" dur="26">
                                          <p:stCondLst>
                                            <p:cond delay="1642"/>
                                          </p:stCondLst>
                                        </p:cTn>
                                        <p:tgtEl>
                                          <p:spTgt spid="97310">
                                            <p:txEl>
                                              <p:pRg st="1" end="1"/>
                                            </p:txEl>
                                          </p:spTgt>
                                        </p:tgtEl>
                                      </p:cBhvr>
                                      <p:to x="100000" y="90000"/>
                                    </p:animScale>
                                    <p:animScale>
                                      <p:cBhvr>
                                        <p:cTn id="111" dur="166" decel="50000">
                                          <p:stCondLst>
                                            <p:cond delay="1668"/>
                                          </p:stCondLst>
                                        </p:cTn>
                                        <p:tgtEl>
                                          <p:spTgt spid="97310">
                                            <p:txEl>
                                              <p:pRg st="1" end="1"/>
                                            </p:txEl>
                                          </p:spTgt>
                                        </p:tgtEl>
                                      </p:cBhvr>
                                      <p:to x="100000" y="100000"/>
                                    </p:animScale>
                                    <p:animScale>
                                      <p:cBhvr>
                                        <p:cTn id="112" dur="26">
                                          <p:stCondLst>
                                            <p:cond delay="1808"/>
                                          </p:stCondLst>
                                        </p:cTn>
                                        <p:tgtEl>
                                          <p:spTgt spid="97310">
                                            <p:txEl>
                                              <p:pRg st="1" end="1"/>
                                            </p:txEl>
                                          </p:spTgt>
                                        </p:tgtEl>
                                      </p:cBhvr>
                                      <p:to x="100000" y="95000"/>
                                    </p:animScale>
                                    <p:animScale>
                                      <p:cBhvr>
                                        <p:cTn id="113" dur="166" decel="50000">
                                          <p:stCondLst>
                                            <p:cond delay="1834"/>
                                          </p:stCondLst>
                                        </p:cTn>
                                        <p:tgtEl>
                                          <p:spTgt spid="97310">
                                            <p:txEl>
                                              <p:pRg st="1" end="1"/>
                                            </p:txEl>
                                          </p:spTgt>
                                        </p:tgtEl>
                                      </p:cBhvr>
                                      <p:to x="100000" y="100000"/>
                                    </p:animScale>
                                  </p:childTnLst>
                                </p:cTn>
                              </p:par>
                            </p:childTnLst>
                          </p:cTn>
                        </p:par>
                      </p:childTnLst>
                    </p:cTn>
                  </p:par>
                  <p:par>
                    <p:cTn id="114" fill="hold">
                      <p:stCondLst>
                        <p:cond delay="indefinite"/>
                      </p:stCondLst>
                      <p:childTnLst>
                        <p:par>
                          <p:cTn id="115" fill="hold">
                            <p:stCondLst>
                              <p:cond delay="0"/>
                            </p:stCondLst>
                            <p:childTnLst>
                              <p:par>
                                <p:cTn id="116" presetID="0" presetClass="path" presetSubtype="0" accel="50000" decel="50000" fill="hold" nodeType="clickEffect">
                                  <p:stCondLst>
                                    <p:cond delay="0"/>
                                  </p:stCondLst>
                                  <p:childTnLst>
                                    <p:animMotion origin="layout" path="M -0.12327 0.00578 L -0.35174 0.00578 " pathEditMode="relative" rAng="0" ptsTypes="AA">
                                      <p:cBhvr>
                                        <p:cTn id="117" dur="2000" fill="hold"/>
                                        <p:tgtEl>
                                          <p:spTgt spid="97310">
                                            <p:txEl>
                                              <p:pRg st="0" end="0"/>
                                            </p:txEl>
                                          </p:spTgt>
                                        </p:tgtEl>
                                        <p:attrNameLst>
                                          <p:attrName>ppt_x</p:attrName>
                                          <p:attrName>ppt_y</p:attrName>
                                        </p:attrNameLst>
                                      </p:cBhvr>
                                      <p:rCtr x="-114" y="0"/>
                                    </p:animMotion>
                                  </p:childTnLst>
                                </p:cTn>
                              </p:par>
                            </p:childTnLst>
                          </p:cTn>
                        </p:par>
                      </p:childTnLst>
                    </p:cTn>
                  </p:par>
                  <p:par>
                    <p:cTn id="118" fill="hold">
                      <p:stCondLst>
                        <p:cond delay="indefinite"/>
                      </p:stCondLst>
                      <p:childTnLst>
                        <p:par>
                          <p:cTn id="119" fill="hold">
                            <p:stCondLst>
                              <p:cond delay="0"/>
                            </p:stCondLst>
                            <p:childTnLst>
                              <p:par>
                                <p:cTn id="120" presetID="0" presetClass="path" presetSubtype="0" accel="50000" decel="50000" fill="hold" nodeType="clickEffect">
                                  <p:stCondLst>
                                    <p:cond delay="0"/>
                                  </p:stCondLst>
                                  <p:childTnLst>
                                    <p:animMotion origin="layout" path="M -0.12327 0.00578 L -0.35174 0.00578 " pathEditMode="relative" rAng="0" ptsTypes="AA">
                                      <p:cBhvr>
                                        <p:cTn id="121" dur="2000" fill="hold"/>
                                        <p:tgtEl>
                                          <p:spTgt spid="97310">
                                            <p:txEl>
                                              <p:pRg st="1" end="1"/>
                                            </p:txEl>
                                          </p:spTgt>
                                        </p:tgtEl>
                                        <p:attrNameLst>
                                          <p:attrName>ppt_x</p:attrName>
                                          <p:attrName>ppt_y</p:attrName>
                                        </p:attrNameLst>
                                      </p:cBhvr>
                                      <p:rCtr x="-114"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ext Box 2"/>
          <p:cNvSpPr txBox="1">
            <a:spLocks noChangeArrowheads="1"/>
          </p:cNvSpPr>
          <p:nvPr/>
        </p:nvSpPr>
        <p:spPr bwMode="auto">
          <a:xfrm>
            <a:off x="179388" y="357188"/>
            <a:ext cx="8964612" cy="6134100"/>
          </a:xfrm>
          <a:prstGeom prst="rect">
            <a:avLst/>
          </a:prstGeom>
          <a:noFill/>
          <a:ln w="9525">
            <a:noFill/>
            <a:miter lim="800000"/>
          </a:ln>
        </p:spPr>
        <p:txBody>
          <a:bodyPr>
            <a:spAutoFit/>
          </a:bodyPr>
          <a:lstStyle/>
          <a:p>
            <a:r>
              <a:rPr lang="zh-CN" altLang="en-US" sz="3600" b="1">
                <a:solidFill>
                  <a:srgbClr val="FF5050"/>
                </a:solidFill>
                <a:latin typeface="楷体_GB2312" pitchFamily="1" charset="-122"/>
                <a:ea typeface="楷体_GB2312" pitchFamily="1" charset="-122"/>
              </a:rPr>
              <a:t>开端</a:t>
            </a:r>
            <a:r>
              <a:rPr lang="zh-CN" altLang="en-US" sz="3600" b="1">
                <a:latin typeface="楷体_GB2312" pitchFamily="1" charset="-122"/>
                <a:ea typeface="楷体_GB2312" pitchFamily="1" charset="-122"/>
              </a:rPr>
              <a:t>（第</a:t>
            </a:r>
            <a:r>
              <a:rPr lang="en-US" altLang="zh-CN" sz="3600" b="1">
                <a:latin typeface="楷体_GB2312" pitchFamily="1" charset="-122"/>
                <a:ea typeface="楷体_GB2312" pitchFamily="1" charset="-122"/>
              </a:rPr>
              <a:t>1</a:t>
            </a:r>
            <a:r>
              <a:rPr lang="zh-CN" altLang="en-US" sz="3600" b="1">
                <a:latin typeface="楷体_GB2312" pitchFamily="1" charset="-122"/>
                <a:ea typeface="楷体_GB2312" pitchFamily="1" charset="-122"/>
              </a:rPr>
              <a:t>－</a:t>
            </a:r>
            <a:r>
              <a:rPr lang="en-US" altLang="zh-CN" sz="3600" b="1">
                <a:latin typeface="楷体_GB2312" pitchFamily="1" charset="-122"/>
                <a:ea typeface="楷体_GB2312" pitchFamily="1" charset="-122"/>
              </a:rPr>
              <a:t>12</a:t>
            </a:r>
            <a:r>
              <a:rPr lang="zh-CN" altLang="en-US" sz="3600" b="1">
                <a:latin typeface="楷体_GB2312" pitchFamily="1" charset="-122"/>
                <a:ea typeface="楷体_GB2312" pitchFamily="1" charset="-122"/>
              </a:rPr>
              <a:t>节）年轻的画家琼珊不幸感染肺炎，生命垂危。</a:t>
            </a:r>
            <a:endParaRPr lang="zh-CN" altLang="en-US" sz="3600" b="1">
              <a:latin typeface="楷体_GB2312" pitchFamily="1" charset="-122"/>
              <a:ea typeface="楷体_GB2312" pitchFamily="1" charset="-122"/>
            </a:endParaRPr>
          </a:p>
          <a:p>
            <a:endParaRPr lang="zh-CN" altLang="en-US" sz="3600" b="1">
              <a:solidFill>
                <a:srgbClr val="0066FF"/>
              </a:solidFill>
              <a:latin typeface="楷体_GB2312" pitchFamily="1" charset="-122"/>
              <a:ea typeface="楷体_GB2312" pitchFamily="1" charset="-122"/>
            </a:endParaRPr>
          </a:p>
          <a:p>
            <a:r>
              <a:rPr lang="zh-CN" altLang="en-US" sz="3600" b="1">
                <a:solidFill>
                  <a:srgbClr val="FF5050"/>
                </a:solidFill>
                <a:latin typeface="楷体_GB2312" pitchFamily="1" charset="-122"/>
                <a:ea typeface="楷体_GB2312" pitchFamily="1" charset="-122"/>
              </a:rPr>
              <a:t>发展</a:t>
            </a:r>
            <a:r>
              <a:rPr lang="zh-CN" altLang="en-US" sz="3600" b="1">
                <a:latin typeface="楷体_GB2312" pitchFamily="1" charset="-122"/>
                <a:ea typeface="楷体_GB2312" pitchFamily="1" charset="-122"/>
              </a:rPr>
              <a:t>（第</a:t>
            </a:r>
            <a:r>
              <a:rPr lang="en-US" altLang="zh-CN" sz="3600" b="1">
                <a:latin typeface="楷体_GB2312" pitchFamily="1" charset="-122"/>
                <a:ea typeface="楷体_GB2312" pitchFamily="1" charset="-122"/>
              </a:rPr>
              <a:t>13</a:t>
            </a:r>
            <a:r>
              <a:rPr lang="zh-CN" altLang="en-US" sz="3600" b="1">
                <a:latin typeface="楷体_GB2312" pitchFamily="1" charset="-122"/>
                <a:ea typeface="楷体_GB2312" pitchFamily="1" charset="-122"/>
              </a:rPr>
              <a:t>－</a:t>
            </a:r>
            <a:r>
              <a:rPr lang="en-US" altLang="zh-CN" sz="3600" b="1">
                <a:latin typeface="楷体_GB2312" pitchFamily="1" charset="-122"/>
                <a:ea typeface="楷体_GB2312" pitchFamily="1" charset="-122"/>
              </a:rPr>
              <a:t>36</a:t>
            </a:r>
            <a:r>
              <a:rPr lang="zh-CN" altLang="en-US" sz="3600" b="1">
                <a:latin typeface="楷体_GB2312" pitchFamily="1" charset="-122"/>
                <a:ea typeface="楷体_GB2312" pitchFamily="1" charset="-122"/>
              </a:rPr>
              <a:t>节）琼珊不听劝慰，望叶等死</a:t>
            </a:r>
            <a:endParaRPr lang="zh-CN" altLang="en-US" sz="3600" b="1">
              <a:latin typeface="楷体_GB2312" pitchFamily="1" charset="-122"/>
              <a:ea typeface="楷体_GB2312" pitchFamily="1" charset="-122"/>
            </a:endParaRPr>
          </a:p>
          <a:p>
            <a:endParaRPr lang="zh-CN" altLang="en-US" sz="3600" b="1">
              <a:solidFill>
                <a:srgbClr val="0066FF"/>
              </a:solidFill>
              <a:latin typeface="楷体_GB2312" pitchFamily="1" charset="-122"/>
              <a:ea typeface="楷体_GB2312" pitchFamily="1" charset="-122"/>
            </a:endParaRPr>
          </a:p>
          <a:p>
            <a:r>
              <a:rPr lang="zh-CN" altLang="en-US" sz="3600" b="1">
                <a:solidFill>
                  <a:srgbClr val="FF5050"/>
                </a:solidFill>
                <a:latin typeface="楷体_GB2312" pitchFamily="1" charset="-122"/>
                <a:ea typeface="楷体_GB2312" pitchFamily="1" charset="-122"/>
              </a:rPr>
              <a:t>高潮</a:t>
            </a:r>
            <a:r>
              <a:rPr lang="zh-CN" altLang="en-US" sz="3600" b="1">
                <a:latin typeface="楷体_GB2312" pitchFamily="1" charset="-122"/>
                <a:ea typeface="楷体_GB2312" pitchFamily="1" charset="-122"/>
              </a:rPr>
              <a:t>（第</a:t>
            </a:r>
            <a:r>
              <a:rPr lang="en-US" altLang="zh-CN" sz="3600" b="1">
                <a:latin typeface="楷体_GB2312" pitchFamily="1" charset="-122"/>
                <a:ea typeface="楷体_GB2312" pitchFamily="1" charset="-122"/>
              </a:rPr>
              <a:t>37</a:t>
            </a:r>
            <a:r>
              <a:rPr lang="zh-CN" altLang="en-US" sz="3600" b="1">
                <a:latin typeface="楷体_GB2312" pitchFamily="1" charset="-122"/>
                <a:ea typeface="楷体_GB2312" pitchFamily="1" charset="-122"/>
              </a:rPr>
              <a:t>－</a:t>
            </a:r>
            <a:r>
              <a:rPr lang="en-US" altLang="zh-CN" sz="3600" b="1">
                <a:latin typeface="楷体_GB2312" pitchFamily="1" charset="-122"/>
                <a:ea typeface="楷体_GB2312" pitchFamily="1" charset="-122"/>
              </a:rPr>
              <a:t>51</a:t>
            </a:r>
            <a:r>
              <a:rPr lang="zh-CN" altLang="en-US" sz="3600" b="1">
                <a:latin typeface="楷体_GB2312" pitchFamily="1" charset="-122"/>
                <a:ea typeface="楷体_GB2312" pitchFamily="1" charset="-122"/>
              </a:rPr>
              <a:t>节）不落的藤叶使琼珊重又燃起生的欲望。</a:t>
            </a:r>
            <a:endParaRPr lang="zh-CN" altLang="en-US" sz="3600" b="1">
              <a:latin typeface="楷体_GB2312" pitchFamily="1" charset="-122"/>
              <a:ea typeface="楷体_GB2312" pitchFamily="1" charset="-122"/>
            </a:endParaRPr>
          </a:p>
          <a:p>
            <a:endParaRPr lang="zh-CN" altLang="en-US" sz="3600" b="1">
              <a:solidFill>
                <a:srgbClr val="0066FF"/>
              </a:solidFill>
              <a:latin typeface="楷体_GB2312" pitchFamily="1" charset="-122"/>
              <a:ea typeface="楷体_GB2312" pitchFamily="1" charset="-122"/>
            </a:endParaRPr>
          </a:p>
          <a:p>
            <a:r>
              <a:rPr lang="zh-CN" altLang="en-US" sz="3600" b="1">
                <a:solidFill>
                  <a:srgbClr val="FF5050"/>
                </a:solidFill>
                <a:latin typeface="楷体_GB2312" pitchFamily="1" charset="-122"/>
                <a:ea typeface="楷体_GB2312" pitchFamily="1" charset="-122"/>
              </a:rPr>
              <a:t>结局</a:t>
            </a:r>
            <a:r>
              <a:rPr lang="zh-CN" altLang="en-US" sz="3600" b="1">
                <a:latin typeface="楷体_GB2312" pitchFamily="1" charset="-122"/>
                <a:ea typeface="楷体_GB2312" pitchFamily="1" charset="-122"/>
              </a:rPr>
              <a:t>（第</a:t>
            </a:r>
            <a:r>
              <a:rPr lang="en-US" altLang="zh-CN" sz="3600" b="1">
                <a:latin typeface="楷体_GB2312" pitchFamily="1" charset="-122"/>
                <a:ea typeface="楷体_GB2312" pitchFamily="1" charset="-122"/>
              </a:rPr>
              <a:t>52</a:t>
            </a:r>
            <a:r>
              <a:rPr lang="zh-CN" altLang="en-US" sz="3600" b="1">
                <a:latin typeface="楷体_GB2312" pitchFamily="1" charset="-122"/>
                <a:ea typeface="楷体_GB2312" pitchFamily="1" charset="-122"/>
              </a:rPr>
              <a:t>－</a:t>
            </a:r>
            <a:r>
              <a:rPr lang="en-US" altLang="zh-CN" sz="3600" b="1">
                <a:latin typeface="楷体_GB2312" pitchFamily="1" charset="-122"/>
                <a:ea typeface="楷体_GB2312" pitchFamily="1" charset="-122"/>
              </a:rPr>
              <a:t>55</a:t>
            </a:r>
            <a:r>
              <a:rPr lang="zh-CN" altLang="en-US" sz="3600" b="1">
                <a:latin typeface="楷体_GB2312" pitchFamily="1" charset="-122"/>
                <a:ea typeface="楷体_GB2312" pitchFamily="1" charset="-122"/>
              </a:rPr>
              <a:t>节）琼珊脱险，贝尔曼病逝，揭示叶子不落的謎底。</a:t>
            </a:r>
            <a:endParaRPr lang="zh-CN" altLang="en-US" sz="3600" b="1">
              <a:latin typeface="楷体_GB2312" pitchFamily="1" charset="-122"/>
              <a:ea typeface="楷体_GB2312" pitchFamily="1" charset="-122"/>
            </a:endParaRPr>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3"/>
          <p:cNvSpPr>
            <a:spLocks noGrp="1" noChangeArrowheads="1"/>
          </p:cNvSpPr>
          <p:nvPr>
            <p:ph type="body" sz="half" idx="4294967295"/>
          </p:nvPr>
        </p:nvSpPr>
        <p:spPr>
          <a:xfrm>
            <a:off x="0" y="500063"/>
            <a:ext cx="8893175" cy="4279900"/>
          </a:xfrm>
        </p:spPr>
        <p:txBody>
          <a:bodyPr/>
          <a:lstStyle/>
          <a:p>
            <a:pPr eaLnBrk="1" hangingPunct="1">
              <a:buFont typeface="Wingdings" panose="05000000000000000000" pitchFamily="2" charset="2"/>
              <a:buNone/>
            </a:pPr>
            <a:r>
              <a:rPr lang="zh-CN" altLang="en-US" sz="2000" b="1" smtClean="0"/>
              <a:t>    　　    </a:t>
            </a:r>
            <a:r>
              <a:rPr lang="zh-CN" altLang="en-US" sz="3600" b="1" smtClean="0">
                <a:solidFill>
                  <a:srgbClr val="00B0F0"/>
                </a:solidFill>
                <a:latin typeface="楷体_GB2312" pitchFamily="1" charset="-122"/>
                <a:ea typeface="楷体_GB2312" pitchFamily="1" charset="-122"/>
              </a:rPr>
              <a:t>小说名为</a:t>
            </a:r>
            <a:r>
              <a:rPr lang="en-US" altLang="zh-CN" sz="3600" b="1" smtClean="0">
                <a:solidFill>
                  <a:srgbClr val="00B0F0"/>
                </a:solidFill>
                <a:latin typeface="楷体_GB2312" pitchFamily="1" charset="-122"/>
                <a:ea typeface="楷体_GB2312" pitchFamily="1" charset="-122"/>
              </a:rPr>
              <a:t>《</a:t>
            </a:r>
            <a:r>
              <a:rPr lang="zh-CN" altLang="en-US" sz="3600" b="1" smtClean="0">
                <a:solidFill>
                  <a:srgbClr val="00B0F0"/>
                </a:solidFill>
                <a:latin typeface="楷体_GB2312" pitchFamily="1" charset="-122"/>
                <a:ea typeface="楷体_GB2312" pitchFamily="1" charset="-122"/>
              </a:rPr>
              <a:t>最后的常春藤叶</a:t>
            </a:r>
            <a:r>
              <a:rPr lang="en-US" altLang="zh-CN" sz="3600" b="1" smtClean="0">
                <a:solidFill>
                  <a:srgbClr val="00B0F0"/>
                </a:solidFill>
                <a:latin typeface="楷体_GB2312" pitchFamily="1" charset="-122"/>
                <a:ea typeface="楷体_GB2312" pitchFamily="1" charset="-122"/>
              </a:rPr>
              <a:t>》</a:t>
            </a:r>
            <a:r>
              <a:rPr lang="zh-CN" altLang="en-US" sz="3600" b="1" smtClean="0">
                <a:solidFill>
                  <a:srgbClr val="00B0F0"/>
                </a:solidFill>
                <a:latin typeface="楷体_GB2312" pitchFamily="1" charset="-122"/>
                <a:ea typeface="楷体_GB2312" pitchFamily="1" charset="-122"/>
              </a:rPr>
              <a:t>，围绕“最后一片叶子”，文章刻画了几个人物？主要人物是谁？</a:t>
            </a:r>
            <a:endParaRPr lang="en-US" sz="3600" b="1" smtClean="0">
              <a:solidFill>
                <a:srgbClr val="00B0F0"/>
              </a:solidFill>
              <a:latin typeface="楷体_GB2312" pitchFamily="1" charset="-122"/>
              <a:ea typeface="楷体_GB2312" pitchFamily="1" charset="-122"/>
            </a:endParaRPr>
          </a:p>
        </p:txBody>
      </p:sp>
      <p:pic>
        <p:nvPicPr>
          <p:cNvPr id="39939" name="Picture 3"/>
          <p:cNvPicPr>
            <a:picLocks noChangeAspect="1" noChangeArrowheads="1"/>
          </p:cNvPicPr>
          <p:nvPr/>
        </p:nvPicPr>
        <p:blipFill>
          <a:blip r:embed="rId1" cstate="print"/>
          <a:srcRect/>
          <a:stretch>
            <a:fillRect/>
          </a:stretch>
        </p:blipFill>
        <p:spPr bwMode="auto">
          <a:xfrm>
            <a:off x="3117532" y="2554288"/>
            <a:ext cx="4384676" cy="4310062"/>
          </a:xfrm>
          <a:prstGeom prst="rect">
            <a:avLst/>
          </a:prstGeom>
          <a:noFill/>
          <a:ln w="9525">
            <a:noFill/>
            <a:miter lim="800000"/>
            <a:headEnd/>
            <a:tailEnd/>
          </a:ln>
        </p:spPr>
      </p:pic>
    </p:spTree>
    <p:custDataLst>
      <p:tags r:id="rId2"/>
    </p:custData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ext Box 2"/>
          <p:cNvSpPr txBox="1">
            <a:spLocks noChangeArrowheads="1"/>
          </p:cNvSpPr>
          <p:nvPr/>
        </p:nvSpPr>
        <p:spPr bwMode="auto">
          <a:xfrm>
            <a:off x="3000364" y="357166"/>
            <a:ext cx="2441575" cy="762000"/>
          </a:xfrm>
          <a:prstGeom prst="rect">
            <a:avLst/>
          </a:prstGeom>
          <a:noFill/>
          <a:ln w="9525">
            <a:noFill/>
            <a:miter lim="800000"/>
          </a:ln>
          <a:effectLst/>
        </p:spPr>
        <p:txBody>
          <a:bodyPr>
            <a:spAutoFit/>
          </a:bodyPr>
          <a:lstStyle/>
          <a:p>
            <a:pPr>
              <a:defRPr/>
            </a:pPr>
            <a:r>
              <a:rPr kumimoji="1" lang="zh-CN" altLang="en-US" sz="4400" b="1" dirty="0">
                <a:solidFill>
                  <a:srgbClr val="FF3300"/>
                </a:solidFill>
                <a:effectLst>
                  <a:outerShdw blurRad="38100" dist="38100" dir="2700000" algn="tl">
                    <a:srgbClr val="C0C0C0"/>
                  </a:outerShdw>
                </a:effectLst>
                <a:latin typeface="Times New Roman" panose="02020603050405020304" pitchFamily="18" charset="0"/>
              </a:rPr>
              <a:t>贝尔曼</a:t>
            </a:r>
            <a:endParaRPr kumimoji="1" lang="zh-CN" altLang="en-US" sz="4400" b="1" dirty="0">
              <a:solidFill>
                <a:srgbClr val="FF3300"/>
              </a:solidFill>
              <a:effectLst>
                <a:outerShdw blurRad="38100" dist="38100" dir="2700000" algn="tl">
                  <a:srgbClr val="C0C0C0"/>
                </a:outerShdw>
              </a:effectLst>
              <a:latin typeface="Times New Roman" panose="02020603050405020304" pitchFamily="18" charset="0"/>
            </a:endParaRPr>
          </a:p>
        </p:txBody>
      </p:sp>
      <p:sp>
        <p:nvSpPr>
          <p:cNvPr id="70659" name="Line 3"/>
          <p:cNvSpPr>
            <a:spLocks noChangeShapeType="1"/>
          </p:cNvSpPr>
          <p:nvPr/>
        </p:nvSpPr>
        <p:spPr bwMode="auto">
          <a:xfrm>
            <a:off x="4267200" y="1143000"/>
            <a:ext cx="0" cy="1295400"/>
          </a:xfrm>
          <a:prstGeom prst="line">
            <a:avLst/>
          </a:prstGeom>
          <a:noFill/>
          <a:ln w="9525">
            <a:solidFill>
              <a:schemeClr val="tx1"/>
            </a:solidFill>
            <a:round/>
          </a:ln>
        </p:spPr>
        <p:txBody>
          <a:bodyPr/>
          <a:lstStyle/>
          <a:p>
            <a:endParaRPr lang="zh-CN" altLang="en-US"/>
          </a:p>
        </p:txBody>
      </p:sp>
      <p:pic>
        <p:nvPicPr>
          <p:cNvPr id="70660" name="Picture 4" descr="未标题-1 副本"/>
          <p:cNvPicPr>
            <a:picLocks noChangeAspect="1" noChangeArrowheads="1"/>
          </p:cNvPicPr>
          <p:nvPr/>
        </p:nvPicPr>
        <p:blipFill>
          <a:blip r:embed="rId1" cstate="print"/>
          <a:srcRect/>
          <a:stretch>
            <a:fillRect/>
          </a:stretch>
        </p:blipFill>
        <p:spPr bwMode="auto">
          <a:xfrm>
            <a:off x="3581400" y="2438400"/>
            <a:ext cx="1752600" cy="1979613"/>
          </a:xfrm>
          <a:prstGeom prst="rect">
            <a:avLst/>
          </a:prstGeom>
          <a:noFill/>
          <a:ln w="9525">
            <a:noFill/>
            <a:miter lim="800000"/>
            <a:headEnd/>
            <a:tailEnd/>
          </a:ln>
        </p:spPr>
      </p:pic>
      <p:sp>
        <p:nvSpPr>
          <p:cNvPr id="70661" name="Line 5"/>
          <p:cNvSpPr>
            <a:spLocks noChangeShapeType="1"/>
          </p:cNvSpPr>
          <p:nvPr/>
        </p:nvSpPr>
        <p:spPr bwMode="auto">
          <a:xfrm flipH="1">
            <a:off x="2362200" y="3657600"/>
            <a:ext cx="1447800" cy="914400"/>
          </a:xfrm>
          <a:prstGeom prst="line">
            <a:avLst/>
          </a:prstGeom>
          <a:noFill/>
          <a:ln w="9525">
            <a:solidFill>
              <a:schemeClr val="tx1"/>
            </a:solidFill>
            <a:round/>
          </a:ln>
        </p:spPr>
        <p:txBody>
          <a:bodyPr/>
          <a:lstStyle/>
          <a:p>
            <a:endParaRPr lang="zh-CN" altLang="en-US"/>
          </a:p>
        </p:txBody>
      </p:sp>
      <p:sp>
        <p:nvSpPr>
          <p:cNvPr id="70662" name="Text Box 6"/>
          <p:cNvSpPr txBox="1">
            <a:spLocks noChangeArrowheads="1"/>
          </p:cNvSpPr>
          <p:nvPr/>
        </p:nvSpPr>
        <p:spPr bwMode="auto">
          <a:xfrm>
            <a:off x="1066800" y="4216400"/>
            <a:ext cx="1560513" cy="762000"/>
          </a:xfrm>
          <a:prstGeom prst="rect">
            <a:avLst/>
          </a:prstGeom>
          <a:noFill/>
          <a:ln w="9525">
            <a:noFill/>
            <a:miter lim="800000"/>
          </a:ln>
          <a:effectLst/>
        </p:spPr>
        <p:txBody>
          <a:bodyPr>
            <a:spAutoFit/>
          </a:bodyPr>
          <a:lstStyle/>
          <a:p>
            <a:pPr>
              <a:defRPr/>
            </a:pPr>
            <a:r>
              <a:rPr kumimoji="1" lang="zh-CN" altLang="en-US" sz="4400" b="1">
                <a:solidFill>
                  <a:srgbClr val="FF3300"/>
                </a:solidFill>
                <a:effectLst>
                  <a:outerShdw blurRad="38100" dist="38100" dir="2700000" algn="tl">
                    <a:srgbClr val="C0C0C0"/>
                  </a:outerShdw>
                </a:effectLst>
                <a:latin typeface="Times New Roman" panose="02020603050405020304" pitchFamily="18" charset="0"/>
              </a:rPr>
              <a:t>苏艾</a:t>
            </a:r>
            <a:endParaRPr kumimoji="1" lang="zh-CN" altLang="en-US" sz="4400" b="1">
              <a:solidFill>
                <a:srgbClr val="FF3300"/>
              </a:solidFill>
              <a:effectLst>
                <a:outerShdw blurRad="38100" dist="38100" dir="2700000" algn="tl">
                  <a:srgbClr val="C0C0C0"/>
                </a:outerShdw>
              </a:effectLst>
              <a:latin typeface="Times New Roman" panose="02020603050405020304" pitchFamily="18" charset="0"/>
            </a:endParaRPr>
          </a:p>
        </p:txBody>
      </p:sp>
      <p:sp>
        <p:nvSpPr>
          <p:cNvPr id="70663" name="Line 7"/>
          <p:cNvSpPr>
            <a:spLocks noChangeShapeType="1"/>
          </p:cNvSpPr>
          <p:nvPr/>
        </p:nvSpPr>
        <p:spPr bwMode="auto">
          <a:xfrm>
            <a:off x="5181600" y="3657600"/>
            <a:ext cx="1524000" cy="838200"/>
          </a:xfrm>
          <a:prstGeom prst="line">
            <a:avLst/>
          </a:prstGeom>
          <a:noFill/>
          <a:ln w="9525">
            <a:solidFill>
              <a:schemeClr val="tx1"/>
            </a:solidFill>
            <a:round/>
          </a:ln>
        </p:spPr>
        <p:txBody>
          <a:bodyPr/>
          <a:lstStyle/>
          <a:p>
            <a:endParaRPr lang="zh-CN" altLang="en-US"/>
          </a:p>
        </p:txBody>
      </p:sp>
      <p:sp>
        <p:nvSpPr>
          <p:cNvPr id="70664" name="Text Box 8"/>
          <p:cNvSpPr txBox="1">
            <a:spLocks noChangeArrowheads="1"/>
          </p:cNvSpPr>
          <p:nvPr/>
        </p:nvSpPr>
        <p:spPr bwMode="auto">
          <a:xfrm>
            <a:off x="6705600" y="4292600"/>
            <a:ext cx="1682750" cy="762000"/>
          </a:xfrm>
          <a:prstGeom prst="rect">
            <a:avLst/>
          </a:prstGeom>
          <a:noFill/>
          <a:ln w="9525">
            <a:noFill/>
            <a:miter lim="800000"/>
          </a:ln>
          <a:effectLst/>
        </p:spPr>
        <p:txBody>
          <a:bodyPr>
            <a:spAutoFit/>
          </a:bodyPr>
          <a:lstStyle/>
          <a:p>
            <a:pPr>
              <a:defRPr/>
            </a:pPr>
            <a:r>
              <a:rPr kumimoji="1" lang="zh-CN" altLang="en-US" sz="4400" b="1">
                <a:solidFill>
                  <a:srgbClr val="FF3300"/>
                </a:solidFill>
                <a:effectLst>
                  <a:outerShdw blurRad="38100" dist="38100" dir="2700000" algn="tl">
                    <a:srgbClr val="C0C0C0"/>
                  </a:outerShdw>
                </a:effectLst>
                <a:latin typeface="Times New Roman" panose="02020603050405020304" pitchFamily="18" charset="0"/>
              </a:rPr>
              <a:t>琼珊</a:t>
            </a:r>
            <a:endParaRPr kumimoji="1" lang="zh-CN" altLang="en-US" sz="4400" b="1">
              <a:solidFill>
                <a:srgbClr val="FF3300"/>
              </a:solidFill>
              <a:effectLst>
                <a:outerShdw blurRad="38100" dist="38100" dir="2700000" algn="tl">
                  <a:srgbClr val="C0C0C0"/>
                </a:outerShdw>
              </a:effectLst>
              <a:latin typeface="Times New Roman" panose="02020603050405020304" pitchFamily="18" charset="0"/>
            </a:endParaRPr>
          </a:p>
        </p:txBody>
      </p:sp>
      <p:sp>
        <p:nvSpPr>
          <p:cNvPr id="40969" name="Text Box 9"/>
          <p:cNvSpPr txBox="1">
            <a:spLocks noChangeArrowheads="1"/>
          </p:cNvSpPr>
          <p:nvPr/>
        </p:nvSpPr>
        <p:spPr bwMode="auto">
          <a:xfrm>
            <a:off x="3779838" y="2636838"/>
            <a:ext cx="1303337" cy="1433512"/>
          </a:xfrm>
          <a:prstGeom prst="rect">
            <a:avLst/>
          </a:prstGeom>
          <a:noFill/>
          <a:ln w="38100">
            <a:noFill/>
            <a:miter lim="800000"/>
          </a:ln>
        </p:spPr>
        <p:txBody>
          <a:bodyPr wrap="none" lIns="90000" tIns="46800" rIns="90000" bIns="46800">
            <a:spAutoFit/>
          </a:bodyPr>
          <a:lstStyle/>
          <a:p>
            <a:r>
              <a:rPr lang="zh-CN" altLang="en-US" sz="8800" b="1">
                <a:solidFill>
                  <a:srgbClr val="CC0099"/>
                </a:solidFill>
              </a:rPr>
              <a:t>人</a:t>
            </a:r>
            <a:endParaRPr lang="zh-CN" altLang="en-US" sz="8800" b="1">
              <a:solidFill>
                <a:srgbClr val="CC0099"/>
              </a:solidFill>
            </a:endParaRPr>
          </a:p>
        </p:txBody>
      </p:sp>
      <p:sp>
        <p:nvSpPr>
          <p:cNvPr id="10" name="矩形 9"/>
          <p:cNvSpPr/>
          <p:nvPr/>
        </p:nvSpPr>
        <p:spPr>
          <a:xfrm>
            <a:off x="5572100" y="3143248"/>
            <a:ext cx="3571900" cy="923330"/>
          </a:xfrm>
          <a:prstGeom prst="rect">
            <a:avLst/>
          </a:prstGeom>
        </p:spPr>
        <p:txBody>
          <a:bodyPr wrap="square">
            <a:spAutoFit/>
          </a:bodyPr>
          <a:lstStyle/>
          <a:p>
            <a:r>
              <a:rPr lang="zh-CN" altLang="zh-CN" dirty="0">
                <a:solidFill>
                  <a:srgbClr val="333399"/>
                </a:solidFill>
              </a:rPr>
              <a:t>一位穷苦的艺术青年，染上肺炎，病重，因高烧而产生玄想，将自己的生命托于常春藤叶。</a:t>
            </a:r>
            <a:endParaRPr lang="zh-CN" altLang="en-US" dirty="0">
              <a:solidFill>
                <a:srgbClr val="333399"/>
              </a:solidFill>
            </a:endParaRPr>
          </a:p>
        </p:txBody>
      </p:sp>
      <p:sp>
        <p:nvSpPr>
          <p:cNvPr id="11" name="矩形 10"/>
          <p:cNvSpPr/>
          <p:nvPr/>
        </p:nvSpPr>
        <p:spPr>
          <a:xfrm>
            <a:off x="357158" y="5143512"/>
            <a:ext cx="6715140" cy="1200329"/>
          </a:xfrm>
          <a:prstGeom prst="rect">
            <a:avLst/>
          </a:prstGeom>
        </p:spPr>
        <p:txBody>
          <a:bodyPr wrap="square">
            <a:spAutoFit/>
          </a:bodyPr>
          <a:lstStyle/>
          <a:p>
            <a:r>
              <a:rPr lang="zh-CN" altLang="zh-CN" dirty="0">
                <a:solidFill>
                  <a:srgbClr val="333399"/>
                </a:solidFill>
              </a:rPr>
              <a:t>一位穷苦的艺术青年，与琼珊趣味相投，是琼珊的室友，在得知琼珊病重的情况后，故用轻松善意的谎言从精神上安慰苏珊，给予她无微不至的关怀和照顾。她善良、细心、真诚，有一颗火热的爱心。</a:t>
            </a:r>
            <a:endParaRPr lang="zh-CN" altLang="zh-CN" dirty="0">
              <a:solidFill>
                <a:srgbClr val="333399"/>
              </a:solidFill>
            </a:endParaRPr>
          </a:p>
        </p:txBody>
      </p:sp>
      <p:sp>
        <p:nvSpPr>
          <p:cNvPr id="12" name="矩形 11"/>
          <p:cNvSpPr/>
          <p:nvPr/>
        </p:nvSpPr>
        <p:spPr>
          <a:xfrm>
            <a:off x="5072066" y="428604"/>
            <a:ext cx="3786614" cy="707886"/>
          </a:xfrm>
          <a:prstGeom prst="rect">
            <a:avLst/>
          </a:prstGeom>
          <a:noFill/>
        </p:spPr>
        <p:txBody>
          <a:bodyPr wrap="none" lIns="91440" tIns="45720" rIns="91440" bIns="45720">
            <a:spAutoFit/>
          </a:bodyPr>
          <a:lstStyle/>
          <a:p>
            <a:pPr algn="ctr"/>
            <a:r>
              <a:rPr lang="zh-CN" altLang="en-US" sz="40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他什么样的人？</a:t>
            </a:r>
            <a:endParaRPr lang="zh-CN" altLang="en-US" sz="40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70660"/>
                                        </p:tgtEl>
                                        <p:attrNameLst>
                                          <p:attrName>style.visibility</p:attrName>
                                        </p:attrNameLst>
                                      </p:cBhvr>
                                      <p:to>
                                        <p:strVal val="visible"/>
                                      </p:to>
                                    </p:set>
                                    <p:anim calcmode="lin" valueType="num">
                                      <p:cBhvr>
                                        <p:cTn id="7" dur="1000" fill="hold"/>
                                        <p:tgtEl>
                                          <p:spTgt spid="70660"/>
                                        </p:tgtEl>
                                        <p:attrNameLst>
                                          <p:attrName>ppt_w</p:attrName>
                                        </p:attrNameLst>
                                      </p:cBhvr>
                                      <p:tavLst>
                                        <p:tav tm="0">
                                          <p:val>
                                            <p:fltVal val="0"/>
                                          </p:val>
                                        </p:tav>
                                        <p:tav tm="100000">
                                          <p:val>
                                            <p:strVal val="#ppt_w"/>
                                          </p:val>
                                        </p:tav>
                                      </p:tavLst>
                                    </p:anim>
                                    <p:anim calcmode="lin" valueType="num">
                                      <p:cBhvr>
                                        <p:cTn id="8" dur="1000" fill="hold"/>
                                        <p:tgtEl>
                                          <p:spTgt spid="70660"/>
                                        </p:tgtEl>
                                        <p:attrNameLst>
                                          <p:attrName>ppt_h</p:attrName>
                                        </p:attrNameLst>
                                      </p:cBhvr>
                                      <p:tavLst>
                                        <p:tav tm="0">
                                          <p:val>
                                            <p:fltVal val="0"/>
                                          </p:val>
                                        </p:tav>
                                        <p:tav tm="100000">
                                          <p:val>
                                            <p:strVal val="#ppt_h"/>
                                          </p:val>
                                        </p:tav>
                                      </p:tavLst>
                                    </p:anim>
                                    <p:anim calcmode="lin" valueType="num">
                                      <p:cBhvr>
                                        <p:cTn id="9" dur="1000" fill="hold"/>
                                        <p:tgtEl>
                                          <p:spTgt spid="70660"/>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7066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2" presetClass="entr" presetSubtype="8" fill="hold" grpId="0" nodeType="clickEffect">
                                  <p:stCondLst>
                                    <p:cond delay="0"/>
                                  </p:stCondLst>
                                  <p:childTnLst>
                                    <p:set>
                                      <p:cBhvr>
                                        <p:cTn id="14" dur="1" fill="hold">
                                          <p:stCondLst>
                                            <p:cond delay="0"/>
                                          </p:stCondLst>
                                        </p:cTn>
                                        <p:tgtEl>
                                          <p:spTgt spid="70663"/>
                                        </p:tgtEl>
                                        <p:attrNameLst>
                                          <p:attrName>style.visibility</p:attrName>
                                        </p:attrNameLst>
                                      </p:cBhvr>
                                      <p:to>
                                        <p:strVal val="visible"/>
                                      </p:to>
                                    </p:set>
                                    <p:anim calcmode="lin" valueType="num">
                                      <p:cBhvr additive="base">
                                        <p:cTn id="15" dur="500" fill="hold"/>
                                        <p:tgtEl>
                                          <p:spTgt spid="70663"/>
                                        </p:tgtEl>
                                        <p:attrNameLst>
                                          <p:attrName>ppt_x</p:attrName>
                                        </p:attrNameLst>
                                      </p:cBhvr>
                                      <p:tavLst>
                                        <p:tav tm="0">
                                          <p:val>
                                            <p:strVal val="0-#ppt_w/2"/>
                                          </p:val>
                                        </p:tav>
                                        <p:tav tm="100000">
                                          <p:val>
                                            <p:strVal val="#ppt_x"/>
                                          </p:val>
                                        </p:tav>
                                      </p:tavLst>
                                    </p:anim>
                                    <p:anim calcmode="lin" valueType="num">
                                      <p:cBhvr additive="base">
                                        <p:cTn id="16" dur="500" fill="hold"/>
                                        <p:tgtEl>
                                          <p:spTgt spid="70663"/>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2" fill="hold" grpId="0" nodeType="clickEffect">
                                  <p:stCondLst>
                                    <p:cond delay="0"/>
                                  </p:stCondLst>
                                  <p:childTnLst>
                                    <p:set>
                                      <p:cBhvr>
                                        <p:cTn id="20" dur="1" fill="hold">
                                          <p:stCondLst>
                                            <p:cond delay="0"/>
                                          </p:stCondLst>
                                        </p:cTn>
                                        <p:tgtEl>
                                          <p:spTgt spid="70664"/>
                                        </p:tgtEl>
                                        <p:attrNameLst>
                                          <p:attrName>style.visibility</p:attrName>
                                        </p:attrNameLst>
                                      </p:cBhvr>
                                      <p:to>
                                        <p:strVal val="visible"/>
                                      </p:to>
                                    </p:set>
                                    <p:anim calcmode="lin" valueType="num">
                                      <p:cBhvr additive="base">
                                        <p:cTn id="21" dur="500" fill="hold"/>
                                        <p:tgtEl>
                                          <p:spTgt spid="70664"/>
                                        </p:tgtEl>
                                        <p:attrNameLst>
                                          <p:attrName>ppt_x</p:attrName>
                                        </p:attrNameLst>
                                      </p:cBhvr>
                                      <p:tavLst>
                                        <p:tav tm="0">
                                          <p:val>
                                            <p:strVal val="1+#ppt_w/2"/>
                                          </p:val>
                                        </p:tav>
                                        <p:tav tm="100000">
                                          <p:val>
                                            <p:strVal val="#ppt_x"/>
                                          </p:val>
                                        </p:tav>
                                      </p:tavLst>
                                    </p:anim>
                                    <p:anim calcmode="lin" valueType="num">
                                      <p:cBhvr additive="base">
                                        <p:cTn id="22" dur="500" fill="hold"/>
                                        <p:tgtEl>
                                          <p:spTgt spid="70664"/>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grpId="0" nodeType="clickEffect">
                                  <p:stCondLst>
                                    <p:cond delay="0"/>
                                  </p:stCondLst>
                                  <p:childTnLst>
                                    <p:set>
                                      <p:cBhvr>
                                        <p:cTn id="26" dur="1" fill="hold">
                                          <p:stCondLst>
                                            <p:cond delay="0"/>
                                          </p:stCondLst>
                                        </p:cTn>
                                        <p:tgtEl>
                                          <p:spTgt spid="70661"/>
                                        </p:tgtEl>
                                        <p:attrNameLst>
                                          <p:attrName>style.visibility</p:attrName>
                                        </p:attrNameLst>
                                      </p:cBhvr>
                                      <p:to>
                                        <p:strVal val="visible"/>
                                      </p:to>
                                    </p:set>
                                    <p:anim calcmode="lin" valueType="num">
                                      <p:cBhvr additive="base">
                                        <p:cTn id="27" dur="500" fill="hold"/>
                                        <p:tgtEl>
                                          <p:spTgt spid="70661"/>
                                        </p:tgtEl>
                                        <p:attrNameLst>
                                          <p:attrName>ppt_x</p:attrName>
                                        </p:attrNameLst>
                                      </p:cBhvr>
                                      <p:tavLst>
                                        <p:tav tm="0">
                                          <p:val>
                                            <p:strVal val="1+#ppt_w/2"/>
                                          </p:val>
                                        </p:tav>
                                        <p:tav tm="100000">
                                          <p:val>
                                            <p:strVal val="#ppt_x"/>
                                          </p:val>
                                        </p:tav>
                                      </p:tavLst>
                                    </p:anim>
                                    <p:anim calcmode="lin" valueType="num">
                                      <p:cBhvr additive="base">
                                        <p:cTn id="28" dur="500" fill="hold"/>
                                        <p:tgtEl>
                                          <p:spTgt spid="70661"/>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grpId="0" nodeType="clickEffect">
                                  <p:stCondLst>
                                    <p:cond delay="0"/>
                                  </p:stCondLst>
                                  <p:childTnLst>
                                    <p:set>
                                      <p:cBhvr>
                                        <p:cTn id="32" dur="1" fill="hold">
                                          <p:stCondLst>
                                            <p:cond delay="0"/>
                                          </p:stCondLst>
                                        </p:cTn>
                                        <p:tgtEl>
                                          <p:spTgt spid="70662"/>
                                        </p:tgtEl>
                                        <p:attrNameLst>
                                          <p:attrName>style.visibility</p:attrName>
                                        </p:attrNameLst>
                                      </p:cBhvr>
                                      <p:to>
                                        <p:strVal val="visible"/>
                                      </p:to>
                                    </p:set>
                                    <p:anim calcmode="lin" valueType="num">
                                      <p:cBhvr additive="base">
                                        <p:cTn id="33" dur="500" fill="hold"/>
                                        <p:tgtEl>
                                          <p:spTgt spid="70662"/>
                                        </p:tgtEl>
                                        <p:attrNameLst>
                                          <p:attrName>ppt_x</p:attrName>
                                        </p:attrNameLst>
                                      </p:cBhvr>
                                      <p:tavLst>
                                        <p:tav tm="0">
                                          <p:val>
                                            <p:strVal val="0-#ppt_w/2"/>
                                          </p:val>
                                        </p:tav>
                                        <p:tav tm="100000">
                                          <p:val>
                                            <p:strVal val="#ppt_x"/>
                                          </p:val>
                                        </p:tav>
                                      </p:tavLst>
                                    </p:anim>
                                    <p:anim calcmode="lin" valueType="num">
                                      <p:cBhvr additive="base">
                                        <p:cTn id="34" dur="500" fill="hold"/>
                                        <p:tgtEl>
                                          <p:spTgt spid="70662"/>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70659"/>
                                        </p:tgtEl>
                                        <p:attrNameLst>
                                          <p:attrName>style.visibility</p:attrName>
                                        </p:attrNameLst>
                                      </p:cBhvr>
                                      <p:to>
                                        <p:strVal val="visible"/>
                                      </p:to>
                                    </p:set>
                                    <p:anim calcmode="lin" valueType="num">
                                      <p:cBhvr additive="base">
                                        <p:cTn id="39" dur="500" fill="hold"/>
                                        <p:tgtEl>
                                          <p:spTgt spid="70659"/>
                                        </p:tgtEl>
                                        <p:attrNameLst>
                                          <p:attrName>ppt_x</p:attrName>
                                        </p:attrNameLst>
                                      </p:cBhvr>
                                      <p:tavLst>
                                        <p:tav tm="0">
                                          <p:val>
                                            <p:strVal val="#ppt_x"/>
                                          </p:val>
                                        </p:tav>
                                        <p:tav tm="100000">
                                          <p:val>
                                            <p:strVal val="#ppt_x"/>
                                          </p:val>
                                        </p:tav>
                                      </p:tavLst>
                                    </p:anim>
                                    <p:anim calcmode="lin" valueType="num">
                                      <p:cBhvr additive="base">
                                        <p:cTn id="40" dur="500" fill="hold"/>
                                        <p:tgtEl>
                                          <p:spTgt spid="70659"/>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1" fill="hold" grpId="0" nodeType="clickEffect">
                                  <p:stCondLst>
                                    <p:cond delay="0"/>
                                  </p:stCondLst>
                                  <p:childTnLst>
                                    <p:set>
                                      <p:cBhvr>
                                        <p:cTn id="44" dur="1" fill="hold">
                                          <p:stCondLst>
                                            <p:cond delay="0"/>
                                          </p:stCondLst>
                                        </p:cTn>
                                        <p:tgtEl>
                                          <p:spTgt spid="70658"/>
                                        </p:tgtEl>
                                        <p:attrNameLst>
                                          <p:attrName>style.visibility</p:attrName>
                                        </p:attrNameLst>
                                      </p:cBhvr>
                                      <p:to>
                                        <p:strVal val="visible"/>
                                      </p:to>
                                    </p:set>
                                    <p:anim calcmode="lin" valueType="num">
                                      <p:cBhvr additive="base">
                                        <p:cTn id="45" dur="500" fill="hold"/>
                                        <p:tgtEl>
                                          <p:spTgt spid="70658"/>
                                        </p:tgtEl>
                                        <p:attrNameLst>
                                          <p:attrName>ppt_x</p:attrName>
                                        </p:attrNameLst>
                                      </p:cBhvr>
                                      <p:tavLst>
                                        <p:tav tm="0">
                                          <p:val>
                                            <p:strVal val="#ppt_x"/>
                                          </p:val>
                                        </p:tav>
                                        <p:tav tm="100000">
                                          <p:val>
                                            <p:strVal val="#ppt_x"/>
                                          </p:val>
                                        </p:tav>
                                      </p:tavLst>
                                    </p:anim>
                                    <p:anim calcmode="lin" valueType="num">
                                      <p:cBhvr additive="base">
                                        <p:cTn id="46" dur="500" fill="hold"/>
                                        <p:tgtEl>
                                          <p:spTgt spid="70658"/>
                                        </p:tgtEl>
                                        <p:attrNameLst>
                                          <p:attrName>ppt_y</p:attrName>
                                        </p:attrNameLst>
                                      </p:cBhvr>
                                      <p:tavLst>
                                        <p:tav tm="0">
                                          <p:val>
                                            <p:strVal val="0-#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12">
                                            <p:txEl>
                                              <p:pRg st="0" end="0"/>
                                            </p:txEl>
                                          </p:spTgt>
                                        </p:tgtEl>
                                        <p:attrNameLst>
                                          <p:attrName>style.visibility</p:attrName>
                                        </p:attrNameLst>
                                      </p:cBhvr>
                                      <p:to>
                                        <p:strVal val="visible"/>
                                      </p:to>
                                    </p:set>
                                    <p:anim calcmode="lin" valueType="num">
                                      <p:cBhvr additive="base">
                                        <p:cTn id="51"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8" grpId="0" autoUpdateAnimBg="0"/>
      <p:bldP spid="70659" grpId="0" animBg="1"/>
      <p:bldP spid="70661" grpId="0" animBg="1"/>
      <p:bldP spid="70662" grpId="0" autoUpdateAnimBg="0"/>
      <p:bldP spid="70663" grpId="0" animBg="1"/>
      <p:bldP spid="70664" grpId="0" autoUpdateAnimBg="0"/>
      <p:bldP spid="12" grpId="0" build="p"/>
    </p:bld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4520" name="Rectangle 8"/>
          <p:cNvSpPr>
            <a:spLocks noGrp="1" noChangeArrowheads="1"/>
          </p:cNvSpPr>
          <p:nvPr>
            <p:ph type="title" idx="4294967295"/>
          </p:nvPr>
        </p:nvSpPr>
        <p:spPr>
          <a:xfrm>
            <a:off x="381000" y="228600"/>
            <a:ext cx="6870700" cy="914400"/>
          </a:xfrm>
        </p:spPr>
        <p:txBody>
          <a:bodyPr anchor="b"/>
          <a:lstStyle/>
          <a:p>
            <a:r>
              <a:rPr lang="zh-CN" altLang="en-US" smtClean="0">
                <a:solidFill>
                  <a:srgbClr val="009900"/>
                </a:solidFill>
                <a:ea typeface="华文新魏" pitchFamily="2" charset="-122"/>
              </a:rPr>
              <a:t>小说中主要人物形象分析</a:t>
            </a:r>
            <a:endParaRPr lang="zh-CN" altLang="en-US" smtClean="0">
              <a:solidFill>
                <a:srgbClr val="009900"/>
              </a:solidFill>
              <a:ea typeface="华文新魏" pitchFamily="2" charset="-122"/>
            </a:endParaRPr>
          </a:p>
        </p:txBody>
      </p:sp>
      <p:sp>
        <p:nvSpPr>
          <p:cNvPr id="64521" name="Rectangle 9"/>
          <p:cNvSpPr>
            <a:spLocks noGrp="1" noChangeArrowheads="1"/>
          </p:cNvSpPr>
          <p:nvPr>
            <p:ph type="body" sz="half" idx="4294967295"/>
          </p:nvPr>
        </p:nvSpPr>
        <p:spPr>
          <a:xfrm>
            <a:off x="0" y="1447800"/>
            <a:ext cx="3776663" cy="1524000"/>
          </a:xfrm>
        </p:spPr>
        <p:txBody>
          <a:bodyPr/>
          <a:lstStyle/>
          <a:p>
            <a:pPr>
              <a:buFontTx/>
              <a:buNone/>
            </a:pPr>
            <a:r>
              <a:rPr lang="zh-CN" altLang="en-US" sz="2800" b="1" smtClean="0">
                <a:solidFill>
                  <a:srgbClr val="FF0000"/>
                </a:solidFill>
              </a:rPr>
              <a:t>　　　</a:t>
            </a:r>
            <a:r>
              <a:rPr lang="zh-CN" altLang="en-US" sz="2800" b="1" smtClean="0">
                <a:solidFill>
                  <a:schemeClr val="folHlink"/>
                </a:solidFill>
              </a:rPr>
              <a:t>年轻女画家，感染肺病，病重，因高烧而产生玄想。</a:t>
            </a:r>
            <a:endParaRPr lang="zh-CN" altLang="en-US" sz="2800" smtClean="0"/>
          </a:p>
        </p:txBody>
      </p:sp>
      <p:pic>
        <p:nvPicPr>
          <p:cNvPr id="41988" name="Picture 11" descr="未标题-2 副本"/>
          <p:cNvPicPr>
            <a:picLocks noGrp="1" noChangeAspect="1" noChangeArrowheads="1"/>
          </p:cNvPicPr>
          <p:nvPr>
            <p:ph sz="half" idx="4294967295"/>
          </p:nvPr>
        </p:nvPicPr>
        <p:blipFill>
          <a:blip r:embed="rId1" cstate="print"/>
          <a:srcRect/>
          <a:stretch>
            <a:fillRect/>
          </a:stretch>
        </p:blipFill>
        <p:spPr>
          <a:xfrm>
            <a:off x="3733800" y="1600200"/>
            <a:ext cx="4572000" cy="4349750"/>
          </a:xfrm>
          <a:noFill/>
        </p:spPr>
      </p:pic>
      <p:sp>
        <p:nvSpPr>
          <p:cNvPr id="5" name="TextBox 4"/>
          <p:cNvSpPr txBox="1">
            <a:spLocks noChangeArrowheads="1"/>
          </p:cNvSpPr>
          <p:nvPr/>
        </p:nvSpPr>
        <p:spPr bwMode="auto">
          <a:xfrm>
            <a:off x="152400" y="1371600"/>
            <a:ext cx="1143000" cy="641350"/>
          </a:xfrm>
          <a:prstGeom prst="rect">
            <a:avLst/>
          </a:prstGeom>
          <a:noFill/>
          <a:ln w="9525">
            <a:noFill/>
            <a:miter lim="800000"/>
          </a:ln>
        </p:spPr>
        <p:txBody>
          <a:bodyPr>
            <a:spAutoFit/>
          </a:bodyPr>
          <a:lstStyle/>
          <a:p>
            <a:r>
              <a:rPr lang="zh-CN" altLang="en-US" sz="3600" b="1">
                <a:solidFill>
                  <a:srgbClr val="FF0000"/>
                </a:solidFill>
              </a:rPr>
              <a:t>琼珊</a:t>
            </a:r>
            <a:endParaRPr lang="zh-CN" altLang="en-US" sz="3600" b="1">
              <a:solidFill>
                <a:srgbClr val="FF0000"/>
              </a:solidFill>
            </a:endParaRPr>
          </a:p>
        </p:txBody>
      </p:sp>
      <p:sp>
        <p:nvSpPr>
          <p:cNvPr id="6" name="TextBox 5"/>
          <p:cNvSpPr txBox="1">
            <a:spLocks noChangeArrowheads="1"/>
          </p:cNvSpPr>
          <p:nvPr/>
        </p:nvSpPr>
        <p:spPr bwMode="auto">
          <a:xfrm>
            <a:off x="214313" y="3071813"/>
            <a:ext cx="1143000" cy="641350"/>
          </a:xfrm>
          <a:prstGeom prst="rect">
            <a:avLst/>
          </a:prstGeom>
          <a:noFill/>
          <a:ln w="9525">
            <a:noFill/>
            <a:miter lim="800000"/>
          </a:ln>
        </p:spPr>
        <p:txBody>
          <a:bodyPr>
            <a:spAutoFit/>
          </a:bodyPr>
          <a:lstStyle/>
          <a:p>
            <a:r>
              <a:rPr lang="zh-CN" altLang="en-US" sz="3600" b="1">
                <a:solidFill>
                  <a:srgbClr val="FF0000"/>
                </a:solidFill>
              </a:rPr>
              <a:t>苏艾</a:t>
            </a:r>
            <a:endParaRPr lang="zh-CN" altLang="en-US" sz="3600" b="1">
              <a:solidFill>
                <a:srgbClr val="FF0000"/>
              </a:solidFill>
            </a:endParaRPr>
          </a:p>
        </p:txBody>
      </p:sp>
      <p:sp>
        <p:nvSpPr>
          <p:cNvPr id="7" name="TextBox 6"/>
          <p:cNvSpPr txBox="1">
            <a:spLocks noChangeArrowheads="1"/>
          </p:cNvSpPr>
          <p:nvPr/>
        </p:nvSpPr>
        <p:spPr bwMode="auto">
          <a:xfrm>
            <a:off x="381000" y="3200400"/>
            <a:ext cx="3352800" cy="2654300"/>
          </a:xfrm>
          <a:prstGeom prst="rect">
            <a:avLst/>
          </a:prstGeom>
          <a:noFill/>
          <a:ln w="9525">
            <a:noFill/>
            <a:miter lim="800000"/>
          </a:ln>
        </p:spPr>
        <p:txBody>
          <a:bodyPr>
            <a:spAutoFit/>
          </a:bodyPr>
          <a:lstStyle/>
          <a:p>
            <a:r>
              <a:rPr lang="zh-CN" altLang="en-US" sz="2800" b="1">
                <a:solidFill>
                  <a:srgbClr val="663300"/>
                </a:solidFill>
                <a:latin typeface="宋体" panose="02010600030101010101" pitchFamily="2" charset="-122"/>
              </a:rPr>
              <a:t>　　琼珊的室友，画家，知道琼珊病情，故用轻松 善意的谎言，从精神上安慰， 无微不至的照顾 </a:t>
            </a:r>
            <a:r>
              <a:rPr lang="zh-CN" altLang="en-US" sz="2800" b="1">
                <a:solidFill>
                  <a:srgbClr val="663300"/>
                </a:solidFill>
                <a:latin typeface="华文新魏" pitchFamily="2" charset="-122"/>
                <a:ea typeface="华文新魏" pitchFamily="2" charset="-122"/>
              </a:rPr>
              <a:t>。</a:t>
            </a:r>
            <a:endParaRPr lang="zh-CN" altLang="en-US" sz="2800">
              <a:solidFill>
                <a:srgbClr val="663300"/>
              </a:solidFill>
            </a:endParaRPr>
          </a:p>
        </p:txBody>
      </p:sp>
    </p:spTree>
    <p:custDataLst>
      <p:tags r:id="rId2"/>
    </p:custDataLst>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4520"/>
                                        </p:tgtEl>
                                        <p:attrNameLst>
                                          <p:attrName>style.visibility</p:attrName>
                                        </p:attrNameLst>
                                      </p:cBhvr>
                                      <p:to>
                                        <p:strVal val="visible"/>
                                      </p:to>
                                    </p:set>
                                    <p:animEffect transition="in" filter="box(in)">
                                      <p:cBhvr>
                                        <p:cTn id="7" dur="500"/>
                                        <p:tgtEl>
                                          <p:spTgt spid="64520"/>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lide(fromBottom)">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64521">
                                            <p:txEl>
                                              <p:pRg st="0" end="0"/>
                                            </p:txEl>
                                          </p:spTgt>
                                        </p:tgtEl>
                                        <p:attrNameLst>
                                          <p:attrName>style.visibility</p:attrName>
                                        </p:attrNameLst>
                                      </p:cBhvr>
                                      <p:to>
                                        <p:strVal val="visible"/>
                                      </p:to>
                                    </p:set>
                                    <p:animEffect transition="in" filter="fade">
                                      <p:cBhvr>
                                        <p:cTn id="17" dur="1000"/>
                                        <p:tgtEl>
                                          <p:spTgt spid="64521">
                                            <p:txEl>
                                              <p:pRg st="0" end="0"/>
                                            </p:txEl>
                                          </p:spTgt>
                                        </p:tgtEl>
                                      </p:cBhvr>
                                    </p:animEffect>
                                    <p:anim calcmode="lin" valueType="num">
                                      <p:cBhvr>
                                        <p:cTn id="18" dur="1000" fill="hold"/>
                                        <p:tgtEl>
                                          <p:spTgt spid="64521">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6452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slide(fromBottom)">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anim calcmode="lin" valueType="num">
                                      <p:cBhvr>
                                        <p:cTn id="30" dur="1000" fill="hold"/>
                                        <p:tgtEl>
                                          <p:spTgt spid="7"/>
                                        </p:tgtEl>
                                        <p:attrNameLst>
                                          <p:attrName>ppt_x</p:attrName>
                                        </p:attrNameLst>
                                      </p:cBhvr>
                                      <p:tavLst>
                                        <p:tav tm="0">
                                          <p:val>
                                            <p:strVal val="#ppt_x"/>
                                          </p:val>
                                        </p:tav>
                                        <p:tav tm="100000">
                                          <p:val>
                                            <p:strVal val="#ppt_x"/>
                                          </p:val>
                                        </p:tav>
                                      </p:tavLst>
                                    </p:anim>
                                    <p:anim calcmode="lin" valueType="num">
                                      <p:cBhvr>
                                        <p:cTn id="3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20" grpId="0"/>
      <p:bldP spid="64521" grpId="0" build="p"/>
      <p:bldP spid="5" grpId="0"/>
      <p:bldP spid="6" grpId="0"/>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body" idx="4294967295"/>
          </p:nvPr>
        </p:nvSpPr>
        <p:spPr>
          <a:xfrm>
            <a:off x="2359025" y="44450"/>
            <a:ext cx="6784975" cy="6048375"/>
          </a:xfrm>
        </p:spPr>
        <p:txBody>
          <a:bodyPr/>
          <a:lstStyle/>
          <a:p>
            <a:pPr eaLnBrk="1" hangingPunct="1">
              <a:buFont typeface="Wingdings" panose="05000000000000000000" pitchFamily="2" charset="2"/>
              <a:buNone/>
            </a:pPr>
            <a:r>
              <a:rPr lang="zh-CN" altLang="en-US" sz="6000" b="1" smtClean="0">
                <a:solidFill>
                  <a:srgbClr val="227A8F"/>
                </a:solidFill>
                <a:latin typeface="楷体_GB2312" pitchFamily="1" charset="-122"/>
                <a:ea typeface="楷体_GB2312" pitchFamily="1" charset="-122"/>
              </a:rPr>
              <a:t>认识贝尔曼</a:t>
            </a:r>
            <a:r>
              <a:rPr lang="zh-CN" altLang="en-US" sz="6000" b="1" smtClean="0">
                <a:latin typeface="黑体" panose="02010609060101010101" pitchFamily="49" charset="-122"/>
              </a:rPr>
              <a:t> </a:t>
            </a:r>
            <a:endParaRPr lang="zh-CN" altLang="en-US" sz="6000" b="1" smtClean="0">
              <a:latin typeface="黑体" panose="02010609060101010101" pitchFamily="49" charset="-122"/>
            </a:endParaRPr>
          </a:p>
          <a:p>
            <a:pPr eaLnBrk="1" hangingPunct="1">
              <a:buFont typeface="Wingdings 3" pitchFamily="18" charset="2"/>
              <a:buNone/>
            </a:pPr>
            <a:r>
              <a:rPr lang="en-US" altLang="zh-CN" sz="4400" b="1" smtClean="0">
                <a:latin typeface="楷体_GB2312" pitchFamily="1" charset="-122"/>
                <a:ea typeface="楷体_GB2312" pitchFamily="1" charset="-122"/>
              </a:rPr>
              <a:t>1</a:t>
            </a:r>
            <a:r>
              <a:rPr lang="zh-CN" altLang="en-US" sz="4400" b="1" smtClean="0">
                <a:latin typeface="楷体_GB2312" pitchFamily="1" charset="-122"/>
                <a:ea typeface="楷体_GB2312" pitchFamily="1" charset="-122"/>
              </a:rPr>
              <a:t>、小说中最重要的人物是谁？这个人物形象具有什么特点？</a:t>
            </a:r>
            <a:endParaRPr lang="zh-CN" altLang="en-US" sz="4400" b="1" smtClean="0">
              <a:latin typeface="楷体_GB2312" pitchFamily="1" charset="-122"/>
              <a:ea typeface="楷体_GB2312" pitchFamily="1" charset="-122"/>
            </a:endParaRPr>
          </a:p>
          <a:p>
            <a:pPr eaLnBrk="1" hangingPunct="1">
              <a:buFont typeface="Wingdings" panose="05000000000000000000" pitchFamily="2" charset="2"/>
              <a:buNone/>
            </a:pPr>
            <a:r>
              <a:rPr lang="zh-CN" altLang="en-US" sz="4400" b="1" smtClean="0">
                <a:latin typeface="楷体_GB2312" pitchFamily="1" charset="-122"/>
                <a:ea typeface="楷体_GB2312" pitchFamily="1" charset="-122"/>
              </a:rPr>
              <a:t> </a:t>
            </a:r>
            <a:r>
              <a:rPr lang="en-US" altLang="zh-CN" sz="4400" b="1" smtClean="0">
                <a:latin typeface="楷体_GB2312" pitchFamily="1" charset="-122"/>
                <a:ea typeface="楷体_GB2312" pitchFamily="1" charset="-122"/>
              </a:rPr>
              <a:t>2</a:t>
            </a:r>
            <a:r>
              <a:rPr lang="zh-CN" altLang="en-US" sz="4400" b="1" smtClean="0">
                <a:latin typeface="楷体_GB2312" pitchFamily="1" charset="-122"/>
                <a:ea typeface="楷体_GB2312" pitchFamily="1" charset="-122"/>
              </a:rPr>
              <a:t>、作者对这个人物的描写运用了那些手法？</a:t>
            </a:r>
            <a:endParaRPr lang="zh-CN" altLang="en-US" sz="4400" b="1" smtClean="0">
              <a:latin typeface="楷体_GB2312" pitchFamily="1" charset="-122"/>
              <a:ea typeface="楷体_GB2312" pitchFamily="1" charset="-122"/>
            </a:endParaRPr>
          </a:p>
        </p:txBody>
      </p:sp>
      <p:pic>
        <p:nvPicPr>
          <p:cNvPr id="43011" name="Picture 3" descr="青藤叶"/>
          <p:cNvPicPr>
            <a:picLocks noChangeAspect="1" noChangeArrowheads="1"/>
          </p:cNvPicPr>
          <p:nvPr/>
        </p:nvPicPr>
        <p:blipFill>
          <a:blip r:embed="rId1" cstate="print"/>
          <a:srcRect/>
          <a:stretch>
            <a:fillRect/>
          </a:stretch>
        </p:blipFill>
        <p:spPr bwMode="auto">
          <a:xfrm>
            <a:off x="0" y="0"/>
            <a:ext cx="2411413" cy="3213100"/>
          </a:xfrm>
          <a:prstGeom prst="rect">
            <a:avLst/>
          </a:prstGeom>
          <a:noFill/>
          <a:ln w="9525">
            <a:noFill/>
            <a:miter lim="800000"/>
            <a:headEnd/>
            <a:tailEnd/>
          </a:ln>
        </p:spPr>
      </p:pic>
      <p:pic>
        <p:nvPicPr>
          <p:cNvPr id="43012" name="Picture 5" descr="http://t1.baidu.com/it/u=372763591,290878741&amp;fm=24&amp;gp=0.jpg"/>
          <p:cNvPicPr>
            <a:picLocks noChangeAspect="1" noChangeArrowheads="1"/>
          </p:cNvPicPr>
          <p:nvPr/>
        </p:nvPicPr>
        <p:blipFill>
          <a:blip r:embed="rId2" cstate="print"/>
          <a:srcRect/>
          <a:stretch>
            <a:fillRect/>
          </a:stretch>
        </p:blipFill>
        <p:spPr bwMode="auto">
          <a:xfrm>
            <a:off x="0" y="4572000"/>
            <a:ext cx="9144000" cy="2286000"/>
          </a:xfrm>
          <a:prstGeom prst="rect">
            <a:avLst/>
          </a:prstGeom>
          <a:noFill/>
          <a:ln w="9525">
            <a:noFill/>
            <a:miter lim="800000"/>
            <a:headEnd/>
            <a:tailEnd/>
          </a:ln>
        </p:spPr>
      </p:pic>
    </p:spTree>
    <p:custDataLst>
      <p:tags r:id="rId3"/>
    </p:custData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rrowheads="1"/>
          </p:cNvSpPr>
          <p:nvPr>
            <p:ph type="title"/>
          </p:nvPr>
        </p:nvSpPr>
        <p:spPr>
          <a:xfrm>
            <a:off x="107950" y="333375"/>
            <a:ext cx="5832475" cy="971550"/>
          </a:xfrm>
        </p:spPr>
        <p:txBody>
          <a:bodyPr/>
          <a:lstStyle/>
          <a:p>
            <a:r>
              <a:rPr lang="zh-CN" altLang="en-US" sz="4800" smtClean="0">
                <a:solidFill>
                  <a:srgbClr val="0000CC"/>
                </a:solidFill>
              </a:rPr>
              <a:t>分析贝尔曼的形象。</a:t>
            </a:r>
            <a:endParaRPr lang="zh-CN" altLang="en-US" sz="4800" smtClean="0">
              <a:solidFill>
                <a:srgbClr val="0000CC"/>
              </a:solidFill>
            </a:endParaRPr>
          </a:p>
        </p:txBody>
      </p:sp>
      <p:sp>
        <p:nvSpPr>
          <p:cNvPr id="172035" name="Rectangle 3"/>
          <p:cNvSpPr>
            <a:spLocks noChangeArrowheads="1"/>
          </p:cNvSpPr>
          <p:nvPr/>
        </p:nvSpPr>
        <p:spPr bwMode="auto">
          <a:xfrm>
            <a:off x="179388" y="1565275"/>
            <a:ext cx="4464050" cy="1143000"/>
          </a:xfrm>
          <a:prstGeom prst="rect">
            <a:avLst/>
          </a:prstGeom>
          <a:noFill/>
          <a:ln w="9525">
            <a:noFill/>
            <a:miter lim="800000"/>
          </a:ln>
        </p:spPr>
        <p:txBody>
          <a:bodyPr anchor="ctr"/>
          <a:lstStyle/>
          <a:p>
            <a:r>
              <a:rPr lang="zh-CN" altLang="en-US" sz="3600">
                <a:solidFill>
                  <a:schemeClr val="tx2"/>
                </a:solidFill>
              </a:rPr>
              <a:t>回顾：人物描写手法</a:t>
            </a:r>
            <a:endParaRPr lang="zh-CN" altLang="en-US" sz="3600">
              <a:solidFill>
                <a:schemeClr val="tx2"/>
              </a:solidFill>
            </a:endParaRPr>
          </a:p>
        </p:txBody>
      </p:sp>
      <p:sp>
        <p:nvSpPr>
          <p:cNvPr id="172036" name="Rectangle 4"/>
          <p:cNvSpPr>
            <a:spLocks noGrp="1" noChangeArrowheads="1"/>
          </p:cNvSpPr>
          <p:nvPr>
            <p:ph type="body" idx="1"/>
          </p:nvPr>
        </p:nvSpPr>
        <p:spPr>
          <a:xfrm>
            <a:off x="250825" y="2852738"/>
            <a:ext cx="8686800" cy="3600450"/>
          </a:xfrm>
          <a:noFill/>
        </p:spPr>
        <p:txBody>
          <a:bodyPr/>
          <a:lstStyle/>
          <a:p>
            <a:pPr>
              <a:buFont typeface="Wingdings" panose="05000000000000000000" pitchFamily="2" charset="2"/>
              <a:buNone/>
            </a:pPr>
            <a:r>
              <a:rPr lang="en-US" altLang="zh-CN" b="1" smtClean="0"/>
              <a:t>①</a:t>
            </a:r>
            <a:r>
              <a:rPr lang="zh-CN" altLang="en-US" b="1" smtClean="0"/>
              <a:t>直接描写（正面描写）</a:t>
            </a:r>
            <a:endParaRPr lang="zh-CN" altLang="en-US" b="1" smtClean="0"/>
          </a:p>
          <a:p>
            <a:pPr>
              <a:buFont typeface="Wingdings" panose="05000000000000000000" pitchFamily="2" charset="2"/>
              <a:buNone/>
            </a:pPr>
            <a:r>
              <a:rPr lang="zh-CN" altLang="en-US" b="1" smtClean="0"/>
              <a:t>   人物的动作、语言、心理、肖像、细节等。</a:t>
            </a:r>
            <a:endParaRPr lang="zh-CN" altLang="en-US" b="1" smtClean="0"/>
          </a:p>
          <a:p>
            <a:pPr>
              <a:buFont typeface="Wingdings" panose="05000000000000000000" pitchFamily="2" charset="2"/>
              <a:buNone/>
            </a:pPr>
            <a:r>
              <a:rPr lang="zh-CN" altLang="en-US" b="1" smtClean="0"/>
              <a:t>②间接描写（侧面描写）</a:t>
            </a:r>
            <a:endParaRPr lang="zh-CN" altLang="en-US" b="1" smtClean="0"/>
          </a:p>
          <a:p>
            <a:pPr>
              <a:buFont typeface="Wingdings" panose="05000000000000000000" pitchFamily="2" charset="2"/>
              <a:buNone/>
            </a:pPr>
            <a:r>
              <a:rPr lang="zh-CN" altLang="en-US" b="1" smtClean="0"/>
              <a:t>   通过其他事件、他人的言行、环境描写，间接刻画</a:t>
            </a:r>
            <a:endParaRPr lang="zh-CN" altLang="en-US" b="1" smtClean="0"/>
          </a:p>
          <a:p>
            <a:pPr>
              <a:buFont typeface="Wingdings" panose="05000000000000000000" pitchFamily="2" charset="2"/>
              <a:buNone/>
            </a:pPr>
            <a:r>
              <a:rPr lang="zh-CN" altLang="en-US" b="1" smtClean="0"/>
              <a:t>主要手法有烘托、对比、衬托、虚实结合等</a:t>
            </a:r>
            <a:endParaRPr lang="zh-CN" altLang="en-US" b="1" smtClean="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2035"/>
                                        </p:tgtEl>
                                        <p:attrNameLst>
                                          <p:attrName>style.visibility</p:attrName>
                                        </p:attrNameLst>
                                      </p:cBhvr>
                                      <p:to>
                                        <p:strVal val="visible"/>
                                      </p:to>
                                    </p:set>
                                    <p:animEffect transition="in" filter="blinds(horizontal)">
                                      <p:cBhvr>
                                        <p:cTn id="7" dur="500"/>
                                        <p:tgtEl>
                                          <p:spTgt spid="17203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2036">
                                            <p:txEl>
                                              <p:pRg st="0" end="0"/>
                                            </p:txEl>
                                          </p:spTgt>
                                        </p:tgtEl>
                                        <p:attrNameLst>
                                          <p:attrName>style.visibility</p:attrName>
                                        </p:attrNameLst>
                                      </p:cBhvr>
                                      <p:to>
                                        <p:strVal val="visible"/>
                                      </p:to>
                                    </p:set>
                                    <p:animEffect transition="in" filter="blinds(horizontal)">
                                      <p:cBhvr>
                                        <p:cTn id="12" dur="500"/>
                                        <p:tgtEl>
                                          <p:spTgt spid="17203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72036">
                                            <p:txEl>
                                              <p:pRg st="1" end="1"/>
                                            </p:txEl>
                                          </p:spTgt>
                                        </p:tgtEl>
                                        <p:attrNameLst>
                                          <p:attrName>style.visibility</p:attrName>
                                        </p:attrNameLst>
                                      </p:cBhvr>
                                      <p:to>
                                        <p:strVal val="visible"/>
                                      </p:to>
                                    </p:set>
                                    <p:animEffect transition="in" filter="blinds(horizontal)">
                                      <p:cBhvr>
                                        <p:cTn id="17" dur="500"/>
                                        <p:tgtEl>
                                          <p:spTgt spid="17203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72036">
                                            <p:txEl>
                                              <p:pRg st="2" end="2"/>
                                            </p:txEl>
                                          </p:spTgt>
                                        </p:tgtEl>
                                        <p:attrNameLst>
                                          <p:attrName>style.visibility</p:attrName>
                                        </p:attrNameLst>
                                      </p:cBhvr>
                                      <p:to>
                                        <p:strVal val="visible"/>
                                      </p:to>
                                    </p:set>
                                    <p:animEffect transition="in" filter="blinds(horizontal)">
                                      <p:cBhvr>
                                        <p:cTn id="22" dur="500"/>
                                        <p:tgtEl>
                                          <p:spTgt spid="172036">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72036">
                                            <p:txEl>
                                              <p:pRg st="3" end="3"/>
                                            </p:txEl>
                                          </p:spTgt>
                                        </p:tgtEl>
                                        <p:attrNameLst>
                                          <p:attrName>style.visibility</p:attrName>
                                        </p:attrNameLst>
                                      </p:cBhvr>
                                      <p:to>
                                        <p:strVal val="visible"/>
                                      </p:to>
                                    </p:set>
                                    <p:animEffect transition="in" filter="blinds(horizontal)">
                                      <p:cBhvr>
                                        <p:cTn id="27" dur="500"/>
                                        <p:tgtEl>
                                          <p:spTgt spid="172036">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72036">
                                            <p:txEl>
                                              <p:pRg st="4" end="4"/>
                                            </p:txEl>
                                          </p:spTgt>
                                        </p:tgtEl>
                                        <p:attrNameLst>
                                          <p:attrName>style.visibility</p:attrName>
                                        </p:attrNameLst>
                                      </p:cBhvr>
                                      <p:to>
                                        <p:strVal val="visible"/>
                                      </p:to>
                                    </p:set>
                                    <p:animEffect transition="in" filter="blinds(horizontal)">
                                      <p:cBhvr>
                                        <p:cTn id="32" dur="500"/>
                                        <p:tgtEl>
                                          <p:spTgt spid="1720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5" grpId="0"/>
      <p:bldP spid="172036"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3"/>
          <p:cNvSpPr>
            <a:spLocks noGrp="1" noRot="1" noChangeArrowheads="1"/>
          </p:cNvSpPr>
          <p:nvPr>
            <p:ph type="body" idx="1"/>
          </p:nvPr>
        </p:nvSpPr>
        <p:spPr>
          <a:xfrm>
            <a:off x="0" y="0"/>
            <a:ext cx="6769100" cy="1252538"/>
          </a:xfrm>
        </p:spPr>
        <p:txBody>
          <a:bodyPr/>
          <a:lstStyle/>
          <a:p>
            <a:pPr>
              <a:lnSpc>
                <a:spcPct val="90000"/>
              </a:lnSpc>
              <a:buFont typeface="Wingdings" panose="05000000000000000000" pitchFamily="2" charset="2"/>
              <a:buNone/>
            </a:pPr>
            <a:r>
              <a:rPr lang="en-US" altLang="zh-CN" sz="4000" b="1" smtClean="0">
                <a:solidFill>
                  <a:srgbClr val="FF0000"/>
                </a:solidFill>
              </a:rPr>
              <a:t>   </a:t>
            </a:r>
            <a:r>
              <a:rPr lang="zh-CN" altLang="en-US" sz="4000" b="1" smtClean="0">
                <a:solidFill>
                  <a:srgbClr val="FF0000"/>
                </a:solidFill>
              </a:rPr>
              <a:t>文中写几次见到贝尔曼 ？分别是怎样写的？</a:t>
            </a:r>
            <a:endParaRPr lang="zh-CN" altLang="en-US" sz="4000" b="1" smtClean="0">
              <a:solidFill>
                <a:srgbClr val="FF0000"/>
              </a:solidFill>
            </a:endParaRPr>
          </a:p>
        </p:txBody>
      </p:sp>
      <p:sp>
        <p:nvSpPr>
          <p:cNvPr id="45059" name="Text Box 5"/>
          <p:cNvSpPr txBox="1">
            <a:spLocks noChangeArrowheads="1"/>
          </p:cNvSpPr>
          <p:nvPr/>
        </p:nvSpPr>
        <p:spPr bwMode="auto">
          <a:xfrm>
            <a:off x="7775575" y="0"/>
            <a:ext cx="1368425" cy="1190625"/>
          </a:xfrm>
          <a:prstGeom prst="rect">
            <a:avLst/>
          </a:prstGeom>
          <a:noFill/>
          <a:ln w="9525" algn="ctr">
            <a:noFill/>
            <a:miter lim="800000"/>
          </a:ln>
        </p:spPr>
        <p:txBody>
          <a:bodyPr anchor="b">
            <a:spAutoFit/>
          </a:bodyPr>
          <a:lstStyle/>
          <a:p>
            <a:pPr>
              <a:spcBef>
                <a:spcPct val="50000"/>
              </a:spcBef>
            </a:pPr>
            <a:r>
              <a:rPr lang="zh-CN" altLang="en-US" sz="3600"/>
              <a:t>合作探究</a:t>
            </a:r>
            <a:endParaRPr lang="zh-CN" altLang="en-US" sz="3600"/>
          </a:p>
        </p:txBody>
      </p:sp>
      <p:sp>
        <p:nvSpPr>
          <p:cNvPr id="132102" name="Rectangle 6"/>
          <p:cNvSpPr>
            <a:spLocks noGrp="1" noRot="1" noChangeArrowheads="1"/>
          </p:cNvSpPr>
          <p:nvPr>
            <p:ph type="title"/>
          </p:nvPr>
        </p:nvSpPr>
        <p:spPr>
          <a:xfrm>
            <a:off x="0" y="1000125"/>
            <a:ext cx="3419475" cy="989013"/>
          </a:xfrm>
          <a:noFill/>
        </p:spPr>
        <p:txBody>
          <a:bodyPr/>
          <a:lstStyle/>
          <a:p>
            <a:r>
              <a:rPr lang="zh-CN" altLang="en-US" sz="3600" smtClean="0">
                <a:solidFill>
                  <a:schemeClr val="tx1"/>
                </a:solidFill>
              </a:rPr>
              <a:t>初见贝尔曼：</a:t>
            </a:r>
            <a:endParaRPr lang="zh-CN" altLang="en-US" sz="3600" smtClean="0">
              <a:solidFill>
                <a:schemeClr val="tx1"/>
              </a:solidFill>
            </a:endParaRPr>
          </a:p>
        </p:txBody>
      </p:sp>
      <p:sp>
        <p:nvSpPr>
          <p:cNvPr id="132103" name="Rectangle 7"/>
          <p:cNvSpPr>
            <a:spLocks noRot="1" noChangeArrowheads="1"/>
          </p:cNvSpPr>
          <p:nvPr/>
        </p:nvSpPr>
        <p:spPr bwMode="auto">
          <a:xfrm>
            <a:off x="0" y="1785938"/>
            <a:ext cx="4859338" cy="3214687"/>
          </a:xfrm>
          <a:prstGeom prst="rect">
            <a:avLst/>
          </a:prstGeom>
          <a:noFill/>
          <a:ln w="9525">
            <a:noFill/>
            <a:miter lim="800000"/>
          </a:ln>
        </p:spPr>
        <p:txBody>
          <a:bodyPr/>
          <a:lstStyle/>
          <a:p>
            <a:pPr marL="342900" indent="-342900" algn="just">
              <a:spcBef>
                <a:spcPct val="20000"/>
              </a:spcBef>
              <a:buClr>
                <a:schemeClr val="hlink"/>
              </a:buClr>
              <a:buFont typeface="Wingdings" panose="05000000000000000000" pitchFamily="2" charset="2"/>
              <a:buNone/>
            </a:pPr>
            <a:r>
              <a:rPr lang="zh-CN" altLang="en-US" sz="3200"/>
              <a:t>形象一：</a:t>
            </a:r>
            <a:endParaRPr lang="zh-CN" altLang="en-US" sz="3200"/>
          </a:p>
          <a:p>
            <a:pPr marL="342900" indent="-342900" algn="just">
              <a:spcBef>
                <a:spcPct val="20000"/>
              </a:spcBef>
              <a:buClr>
                <a:schemeClr val="hlink"/>
              </a:buClr>
              <a:buFont typeface="Wingdings" panose="05000000000000000000" pitchFamily="2" charset="2"/>
              <a:buNone/>
            </a:pPr>
            <a:r>
              <a:rPr lang="zh-CN" altLang="en-US" sz="2800" u="sng">
                <a:solidFill>
                  <a:srgbClr val="0000CC"/>
                </a:solidFill>
              </a:rPr>
              <a:t>外貌描写</a:t>
            </a:r>
            <a:r>
              <a:rPr lang="zh-CN" altLang="en-US" sz="2800">
                <a:solidFill>
                  <a:srgbClr val="0000CC"/>
                </a:solidFill>
              </a:rPr>
              <a:t>：</a:t>
            </a:r>
            <a:r>
              <a:rPr lang="zh-CN" altLang="en-US" sz="2800"/>
              <a:t>老贝尔曼是住在楼下底层的一个画家。他年纪六十开外，有一把像米开朗琪罗的摩西雕像上的胡子，从萨蒂尔似的脑袋上顺着小鬼般的身体卷垂下来。</a:t>
            </a:r>
            <a:endParaRPr lang="en-US" altLang="zh-CN" sz="2800"/>
          </a:p>
          <a:p>
            <a:pPr marL="342900" indent="-342900" algn="just">
              <a:spcBef>
                <a:spcPct val="20000"/>
              </a:spcBef>
              <a:buClr>
                <a:schemeClr val="hlink"/>
              </a:buClr>
              <a:buFont typeface="Wingdings" panose="05000000000000000000" pitchFamily="2" charset="2"/>
              <a:buNone/>
            </a:pPr>
            <a:r>
              <a:rPr lang="zh-CN" altLang="en-US" sz="2400">
                <a:solidFill>
                  <a:srgbClr val="0000CC"/>
                </a:solidFill>
              </a:rPr>
              <a:t>     </a:t>
            </a:r>
            <a:r>
              <a:rPr lang="zh-CN" altLang="en-US" sz="2400">
                <a:solidFill>
                  <a:srgbClr val="FF0000"/>
                </a:solidFill>
              </a:rPr>
              <a:t>年老瘦小、外表怪异</a:t>
            </a:r>
            <a:endParaRPr lang="en-US" altLang="zh-CN" sz="2400">
              <a:solidFill>
                <a:srgbClr val="FF0000"/>
              </a:solidFill>
            </a:endParaRPr>
          </a:p>
          <a:p>
            <a:pPr marL="342900" indent="-342900" algn="just">
              <a:spcBef>
                <a:spcPct val="20000"/>
              </a:spcBef>
              <a:buClr>
                <a:schemeClr val="hlink"/>
              </a:buClr>
              <a:buFont typeface="Wingdings" panose="05000000000000000000" pitchFamily="2" charset="2"/>
              <a:buNone/>
            </a:pPr>
            <a:r>
              <a:rPr lang="zh-CN" altLang="en-US" sz="2400">
                <a:solidFill>
                  <a:srgbClr val="0000CC"/>
                </a:solidFill>
              </a:rPr>
              <a:t>    性格暴躁，酗酒成性，牢骚满腹</a:t>
            </a:r>
            <a:r>
              <a:rPr lang="en-US" altLang="zh-CN" sz="2400">
                <a:solidFill>
                  <a:srgbClr val="0000CC"/>
                </a:solidFill>
              </a:rPr>
              <a:t>,</a:t>
            </a:r>
            <a:r>
              <a:rPr lang="zh-CN" altLang="en-US" sz="2400">
                <a:solidFill>
                  <a:srgbClr val="0000CC"/>
                </a:solidFill>
              </a:rPr>
              <a:t>消沉失意，穷困潦倒，对艺术仍执著追求，抱负远大的老画家。</a:t>
            </a:r>
            <a:endParaRPr lang="zh-CN" altLang="en-US" sz="2400">
              <a:solidFill>
                <a:srgbClr val="0000CC"/>
              </a:solidFill>
            </a:endParaRPr>
          </a:p>
        </p:txBody>
      </p:sp>
      <p:sp>
        <p:nvSpPr>
          <p:cNvPr id="132104" name="Rectangle 8"/>
          <p:cNvSpPr>
            <a:spLocks noRot="1" noChangeArrowheads="1"/>
          </p:cNvSpPr>
          <p:nvPr/>
        </p:nvSpPr>
        <p:spPr bwMode="auto">
          <a:xfrm>
            <a:off x="4860925" y="2132013"/>
            <a:ext cx="4248150" cy="3960812"/>
          </a:xfrm>
          <a:prstGeom prst="rect">
            <a:avLst/>
          </a:prstGeom>
          <a:noFill/>
          <a:ln w="9525">
            <a:noFill/>
            <a:miter lim="800000"/>
          </a:ln>
        </p:spPr>
        <p:txBody>
          <a:bodyPr/>
          <a:lstStyle/>
          <a:p>
            <a:pPr marL="342900" indent="-342900" algn="just">
              <a:spcBef>
                <a:spcPct val="20000"/>
              </a:spcBef>
              <a:buClr>
                <a:schemeClr val="hlink"/>
              </a:buClr>
              <a:buFont typeface="Wingdings" panose="05000000000000000000" pitchFamily="2" charset="2"/>
              <a:buNone/>
            </a:pPr>
            <a:r>
              <a:rPr lang="zh-CN" altLang="en-US" sz="2800"/>
              <a:t>当他知道琼珊的病情后</a:t>
            </a:r>
            <a:endParaRPr lang="zh-CN" altLang="en-US" sz="2800"/>
          </a:p>
          <a:p>
            <a:pPr marL="342900" indent="-342900" algn="just">
              <a:spcBef>
                <a:spcPct val="20000"/>
              </a:spcBef>
              <a:buClr>
                <a:schemeClr val="hlink"/>
              </a:buClr>
              <a:buFont typeface="Wingdings" panose="05000000000000000000" pitchFamily="2" charset="2"/>
              <a:buNone/>
            </a:pPr>
            <a:r>
              <a:rPr lang="zh-CN" altLang="en-US" sz="2800" u="sng">
                <a:solidFill>
                  <a:srgbClr val="0000CC"/>
                </a:solidFill>
              </a:rPr>
              <a:t>语言描写</a:t>
            </a:r>
            <a:r>
              <a:rPr lang="zh-CN" altLang="en-US" sz="2800">
                <a:solidFill>
                  <a:srgbClr val="0000CC"/>
                </a:solidFill>
              </a:rPr>
              <a:t>：</a:t>
            </a:r>
            <a:r>
              <a:rPr lang="zh-CN" altLang="en-US" sz="2800">
                <a:solidFill>
                  <a:schemeClr val="tx2"/>
                </a:solidFill>
                <a:latin typeface="宋体" panose="02010600030101010101" pitchFamily="2" charset="-122"/>
              </a:rPr>
              <a:t>对这种白痴的想法“讽刺地咆哮了一阵”</a:t>
            </a:r>
            <a:endParaRPr lang="zh-CN" altLang="en-US" sz="2800">
              <a:solidFill>
                <a:schemeClr val="tx2"/>
              </a:solidFill>
              <a:latin typeface="宋体" panose="02010600030101010101" pitchFamily="2" charset="-122"/>
            </a:endParaRPr>
          </a:p>
          <a:p>
            <a:pPr marL="342900" indent="-342900" algn="just">
              <a:spcBef>
                <a:spcPct val="20000"/>
              </a:spcBef>
              <a:buClr>
                <a:schemeClr val="hlink"/>
              </a:buClr>
              <a:buFont typeface="Wingdings" panose="05000000000000000000" pitchFamily="2" charset="2"/>
              <a:buNone/>
            </a:pPr>
            <a:r>
              <a:rPr lang="zh-CN" altLang="en-US" sz="2800">
                <a:solidFill>
                  <a:schemeClr val="tx2"/>
                </a:solidFill>
                <a:latin typeface="宋体" panose="02010600030101010101" pitchFamily="2" charset="-122"/>
              </a:rPr>
              <a:t>   “可怜的琼珊小姐”“可恶的藤叶”</a:t>
            </a:r>
            <a:endParaRPr lang="zh-CN" altLang="en-US" sz="2800">
              <a:solidFill>
                <a:schemeClr val="tx2"/>
              </a:solidFill>
              <a:latin typeface="宋体" panose="02010600030101010101" pitchFamily="2" charset="-122"/>
            </a:endParaRPr>
          </a:p>
          <a:p>
            <a:pPr marL="342900" indent="-342900" algn="just">
              <a:spcBef>
                <a:spcPct val="20000"/>
              </a:spcBef>
              <a:buClr>
                <a:schemeClr val="hlink"/>
              </a:buClr>
              <a:buFont typeface="Wingdings" panose="05000000000000000000" pitchFamily="2" charset="2"/>
              <a:buNone/>
            </a:pPr>
            <a:r>
              <a:rPr lang="en-US" altLang="zh-CN" sz="2800">
                <a:solidFill>
                  <a:srgbClr val="0000CC"/>
                </a:solidFill>
                <a:latin typeface="宋体" panose="02010600030101010101" pitchFamily="2" charset="-122"/>
              </a:rPr>
              <a:t>—— </a:t>
            </a:r>
            <a:r>
              <a:rPr lang="zh-CN" altLang="en-US" sz="2800">
                <a:solidFill>
                  <a:srgbClr val="0000CC"/>
                </a:solidFill>
                <a:latin typeface="宋体" panose="02010600030101010101" pitchFamily="2" charset="-122"/>
              </a:rPr>
              <a:t>善良，有同情心，关心他人。</a:t>
            </a:r>
            <a:endParaRPr lang="zh-CN" altLang="en-US" sz="2800">
              <a:solidFill>
                <a:srgbClr val="0000CC"/>
              </a:solidFill>
              <a:latin typeface="宋体" panose="02010600030101010101" pitchFamily="2" charset="-122"/>
            </a:endParaRPr>
          </a:p>
        </p:txBody>
      </p:sp>
      <p:sp>
        <p:nvSpPr>
          <p:cNvPr id="132105" name="Rectangle 9"/>
          <p:cNvSpPr>
            <a:spLocks noChangeArrowheads="1"/>
          </p:cNvSpPr>
          <p:nvPr/>
        </p:nvSpPr>
        <p:spPr bwMode="auto">
          <a:xfrm>
            <a:off x="4572000" y="5967413"/>
            <a:ext cx="3500438" cy="708025"/>
          </a:xfrm>
          <a:prstGeom prst="rect">
            <a:avLst/>
          </a:prstGeom>
          <a:noFill/>
          <a:ln w="9525">
            <a:noFill/>
            <a:miter lim="800000"/>
          </a:ln>
        </p:spPr>
        <p:txBody>
          <a:bodyPr>
            <a:spAutoFit/>
          </a:bodyPr>
          <a:lstStyle/>
          <a:p>
            <a:r>
              <a:rPr kumimoji="1" lang="zh-CN" altLang="en-US" sz="4000">
                <a:solidFill>
                  <a:srgbClr val="FF0000"/>
                </a:solidFill>
                <a:latin typeface="Times New Roman" panose="02020603050405020304" pitchFamily="18" charset="0"/>
                <a:ea typeface="楷体_GB2312" pitchFamily="1" charset="-122"/>
              </a:rPr>
              <a:t>（正面描写）</a:t>
            </a:r>
            <a:endParaRPr kumimoji="1" lang="zh-CN" altLang="en-US" sz="4000">
              <a:solidFill>
                <a:srgbClr val="FF0000"/>
              </a:solidFill>
              <a:latin typeface="Times New Roman" panose="02020603050405020304" pitchFamily="18" charset="0"/>
              <a:ea typeface="楷体_GB2312" pitchFamily="1"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32102"/>
                                        </p:tgtEl>
                                        <p:attrNameLst>
                                          <p:attrName>style.visibility</p:attrName>
                                        </p:attrNameLst>
                                      </p:cBhvr>
                                      <p:to>
                                        <p:strVal val="visible"/>
                                      </p:to>
                                    </p:set>
                                    <p:animEffect transition="in" filter="checkerboard(across)">
                                      <p:cBhvr>
                                        <p:cTn id="7" dur="500"/>
                                        <p:tgtEl>
                                          <p:spTgt spid="13210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32103">
                                            <p:txEl>
                                              <p:pRg st="0" end="0"/>
                                            </p:txEl>
                                          </p:spTgt>
                                        </p:tgtEl>
                                        <p:attrNameLst>
                                          <p:attrName>style.visibility</p:attrName>
                                        </p:attrNameLst>
                                      </p:cBhvr>
                                      <p:to>
                                        <p:strVal val="visible"/>
                                      </p:to>
                                    </p:set>
                                    <p:animEffect transition="in" filter="diamond(in)">
                                      <p:cBhvr>
                                        <p:cTn id="12" dur="2000"/>
                                        <p:tgtEl>
                                          <p:spTgt spid="132103">
                                            <p:txEl>
                                              <p:pRg st="0" end="0"/>
                                            </p:txEl>
                                          </p:spTgt>
                                        </p:tgtEl>
                                      </p:cBhvr>
                                    </p:animEffect>
                                  </p:childTnLst>
                                </p:cTn>
                              </p:par>
                              <p:par>
                                <p:cTn id="13" presetID="8" presetClass="entr" presetSubtype="16" fill="hold" nodeType="withEffect">
                                  <p:stCondLst>
                                    <p:cond delay="0"/>
                                  </p:stCondLst>
                                  <p:childTnLst>
                                    <p:set>
                                      <p:cBhvr>
                                        <p:cTn id="14" dur="1" fill="hold">
                                          <p:stCondLst>
                                            <p:cond delay="0"/>
                                          </p:stCondLst>
                                        </p:cTn>
                                        <p:tgtEl>
                                          <p:spTgt spid="132103">
                                            <p:txEl>
                                              <p:pRg st="1" end="1"/>
                                            </p:txEl>
                                          </p:spTgt>
                                        </p:tgtEl>
                                        <p:attrNameLst>
                                          <p:attrName>style.visibility</p:attrName>
                                        </p:attrNameLst>
                                      </p:cBhvr>
                                      <p:to>
                                        <p:strVal val="visible"/>
                                      </p:to>
                                    </p:set>
                                    <p:animEffect transition="in" filter="diamond(in)">
                                      <p:cBhvr>
                                        <p:cTn id="15" dur="2000"/>
                                        <p:tgtEl>
                                          <p:spTgt spid="13210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132103">
                                            <p:txEl>
                                              <p:pRg st="2" end="2"/>
                                            </p:txEl>
                                          </p:spTgt>
                                        </p:tgtEl>
                                        <p:attrNameLst>
                                          <p:attrName>style.visibility</p:attrName>
                                        </p:attrNameLst>
                                      </p:cBhvr>
                                      <p:to>
                                        <p:strVal val="visible"/>
                                      </p:to>
                                    </p:set>
                                    <p:anim calcmode="lin" valueType="num">
                                      <p:cBhvr additive="base">
                                        <p:cTn id="20" dur="500" fill="hold"/>
                                        <p:tgtEl>
                                          <p:spTgt spid="132103">
                                            <p:txEl>
                                              <p:pRg st="2" end="2"/>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13210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8" presetClass="entr" presetSubtype="16" fill="hold" nodeType="clickEffect">
                                  <p:stCondLst>
                                    <p:cond delay="0"/>
                                  </p:stCondLst>
                                  <p:childTnLst>
                                    <p:set>
                                      <p:cBhvr>
                                        <p:cTn id="25" dur="1" fill="hold">
                                          <p:stCondLst>
                                            <p:cond delay="0"/>
                                          </p:stCondLst>
                                        </p:cTn>
                                        <p:tgtEl>
                                          <p:spTgt spid="132103">
                                            <p:txEl>
                                              <p:pRg st="3" end="3"/>
                                            </p:txEl>
                                          </p:spTgt>
                                        </p:tgtEl>
                                        <p:attrNameLst>
                                          <p:attrName>style.visibility</p:attrName>
                                        </p:attrNameLst>
                                      </p:cBhvr>
                                      <p:to>
                                        <p:strVal val="visible"/>
                                      </p:to>
                                    </p:set>
                                    <p:animEffect transition="in" filter="diamond(in)">
                                      <p:cBhvr>
                                        <p:cTn id="26" dur="2000"/>
                                        <p:tgtEl>
                                          <p:spTgt spid="132103">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5" presetClass="entr" presetSubtype="10" fill="hold" nodeType="clickEffect">
                                  <p:stCondLst>
                                    <p:cond delay="0"/>
                                  </p:stCondLst>
                                  <p:childTnLst>
                                    <p:set>
                                      <p:cBhvr>
                                        <p:cTn id="30" dur="1" fill="hold">
                                          <p:stCondLst>
                                            <p:cond delay="0"/>
                                          </p:stCondLst>
                                        </p:cTn>
                                        <p:tgtEl>
                                          <p:spTgt spid="132105">
                                            <p:txEl>
                                              <p:pRg st="0" end="0"/>
                                            </p:txEl>
                                          </p:spTgt>
                                        </p:tgtEl>
                                        <p:attrNameLst>
                                          <p:attrName>style.visibility</p:attrName>
                                        </p:attrNameLst>
                                      </p:cBhvr>
                                      <p:to>
                                        <p:strVal val="visible"/>
                                      </p:to>
                                    </p:set>
                                    <p:animEffect transition="in" filter="checkerboard(across)">
                                      <p:cBhvr>
                                        <p:cTn id="31" dur="500"/>
                                        <p:tgtEl>
                                          <p:spTgt spid="132105">
                                            <p:txEl>
                                              <p:pRg st="0" end="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6" presetClass="entr" presetSubtype="16" fill="hold" nodeType="clickEffect">
                                  <p:stCondLst>
                                    <p:cond delay="0"/>
                                  </p:stCondLst>
                                  <p:childTnLst>
                                    <p:set>
                                      <p:cBhvr>
                                        <p:cTn id="35" dur="1" fill="hold">
                                          <p:stCondLst>
                                            <p:cond delay="0"/>
                                          </p:stCondLst>
                                        </p:cTn>
                                        <p:tgtEl>
                                          <p:spTgt spid="132104">
                                            <p:txEl>
                                              <p:pRg st="0" end="0"/>
                                            </p:txEl>
                                          </p:spTgt>
                                        </p:tgtEl>
                                        <p:attrNameLst>
                                          <p:attrName>style.visibility</p:attrName>
                                        </p:attrNameLst>
                                      </p:cBhvr>
                                      <p:to>
                                        <p:strVal val="visible"/>
                                      </p:to>
                                    </p:set>
                                    <p:animEffect transition="in" filter="circle(in)">
                                      <p:cBhvr>
                                        <p:cTn id="36" dur="2000"/>
                                        <p:tgtEl>
                                          <p:spTgt spid="132104">
                                            <p:txEl>
                                              <p:pRg st="0" end="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6" presetClass="entr" presetSubtype="16" fill="hold" nodeType="clickEffect">
                                  <p:stCondLst>
                                    <p:cond delay="0"/>
                                  </p:stCondLst>
                                  <p:childTnLst>
                                    <p:set>
                                      <p:cBhvr>
                                        <p:cTn id="40" dur="1" fill="hold">
                                          <p:stCondLst>
                                            <p:cond delay="0"/>
                                          </p:stCondLst>
                                        </p:cTn>
                                        <p:tgtEl>
                                          <p:spTgt spid="132104">
                                            <p:txEl>
                                              <p:pRg st="1" end="1"/>
                                            </p:txEl>
                                          </p:spTgt>
                                        </p:tgtEl>
                                        <p:attrNameLst>
                                          <p:attrName>style.visibility</p:attrName>
                                        </p:attrNameLst>
                                      </p:cBhvr>
                                      <p:to>
                                        <p:strVal val="visible"/>
                                      </p:to>
                                    </p:set>
                                    <p:animEffect transition="in" filter="circle(in)">
                                      <p:cBhvr>
                                        <p:cTn id="41" dur="2000"/>
                                        <p:tgtEl>
                                          <p:spTgt spid="132104">
                                            <p:txEl>
                                              <p:pRg st="1" end="1"/>
                                            </p:txEl>
                                          </p:spTgt>
                                        </p:tgtEl>
                                      </p:cBhvr>
                                    </p:animEffect>
                                  </p:childTnLst>
                                </p:cTn>
                              </p:par>
                              <p:par>
                                <p:cTn id="42" presetID="6" presetClass="entr" presetSubtype="16" fill="hold" nodeType="withEffect">
                                  <p:stCondLst>
                                    <p:cond delay="0"/>
                                  </p:stCondLst>
                                  <p:childTnLst>
                                    <p:set>
                                      <p:cBhvr>
                                        <p:cTn id="43" dur="1" fill="hold">
                                          <p:stCondLst>
                                            <p:cond delay="0"/>
                                          </p:stCondLst>
                                        </p:cTn>
                                        <p:tgtEl>
                                          <p:spTgt spid="132104">
                                            <p:txEl>
                                              <p:pRg st="2" end="2"/>
                                            </p:txEl>
                                          </p:spTgt>
                                        </p:tgtEl>
                                        <p:attrNameLst>
                                          <p:attrName>style.visibility</p:attrName>
                                        </p:attrNameLst>
                                      </p:cBhvr>
                                      <p:to>
                                        <p:strVal val="visible"/>
                                      </p:to>
                                    </p:set>
                                    <p:animEffect transition="in" filter="circle(in)">
                                      <p:cBhvr>
                                        <p:cTn id="44" dur="2000"/>
                                        <p:tgtEl>
                                          <p:spTgt spid="132104">
                                            <p:txEl>
                                              <p:pRg st="2" end="2"/>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9" presetClass="entr" presetSubtype="0" fill="hold" nodeType="clickEffect">
                                  <p:stCondLst>
                                    <p:cond delay="0"/>
                                  </p:stCondLst>
                                  <p:childTnLst>
                                    <p:set>
                                      <p:cBhvr>
                                        <p:cTn id="48" dur="1" fill="hold">
                                          <p:stCondLst>
                                            <p:cond delay="0"/>
                                          </p:stCondLst>
                                        </p:cTn>
                                        <p:tgtEl>
                                          <p:spTgt spid="132104">
                                            <p:txEl>
                                              <p:pRg st="3" end="3"/>
                                            </p:txEl>
                                          </p:spTgt>
                                        </p:tgtEl>
                                        <p:attrNameLst>
                                          <p:attrName>style.visibility</p:attrName>
                                        </p:attrNameLst>
                                      </p:cBhvr>
                                      <p:to>
                                        <p:strVal val="visible"/>
                                      </p:to>
                                    </p:set>
                                    <p:animEffect transition="in" filter="dissolve">
                                      <p:cBhvr>
                                        <p:cTn id="49" dur="500"/>
                                        <p:tgtEl>
                                          <p:spTgt spid="13210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10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6" descr="20081219_c13157bdb5062d0749998soYu6EXm8Au"/>
          <p:cNvPicPr>
            <a:picLocks noChangeAspect="1" noChangeArrowheads="1"/>
          </p:cNvPicPr>
          <p:nvPr/>
        </p:nvPicPr>
        <p:blipFill>
          <a:blip r:embed="rId1" cstate="print">
            <a:lum bright="66000"/>
          </a:blip>
          <a:srcRect/>
          <a:stretch>
            <a:fillRect/>
          </a:stretch>
        </p:blipFill>
        <p:spPr bwMode="auto">
          <a:xfrm>
            <a:off x="0" y="0"/>
            <a:ext cx="9144000" cy="6858000"/>
          </a:xfrm>
          <a:prstGeom prst="rect">
            <a:avLst/>
          </a:prstGeom>
          <a:noFill/>
          <a:ln w="9525">
            <a:noFill/>
            <a:miter lim="800000"/>
            <a:headEnd/>
            <a:tailEnd/>
          </a:ln>
        </p:spPr>
      </p:pic>
      <p:sp>
        <p:nvSpPr>
          <p:cNvPr id="46083" name="Rectangle 2"/>
          <p:cNvSpPr>
            <a:spLocks noGrp="1" noRot="1" noChangeArrowheads="1"/>
          </p:cNvSpPr>
          <p:nvPr>
            <p:ph type="title"/>
          </p:nvPr>
        </p:nvSpPr>
        <p:spPr>
          <a:xfrm>
            <a:off x="2555875" y="0"/>
            <a:ext cx="4608513" cy="1143000"/>
          </a:xfrm>
        </p:spPr>
        <p:txBody>
          <a:bodyPr/>
          <a:lstStyle/>
          <a:p>
            <a:r>
              <a:rPr lang="zh-CN" altLang="en-US" sz="4800" smtClean="0">
                <a:solidFill>
                  <a:srgbClr val="FF0000"/>
                </a:solidFill>
                <a:ea typeface="华文新魏" pitchFamily="2" charset="-122"/>
              </a:rPr>
              <a:t>又见贝尔曼：</a:t>
            </a:r>
            <a:r>
              <a:rPr lang="zh-CN" altLang="en-US" smtClean="0"/>
              <a:t> </a:t>
            </a:r>
            <a:endParaRPr lang="zh-CN" altLang="en-US" smtClean="0"/>
          </a:p>
        </p:txBody>
      </p:sp>
      <p:sp>
        <p:nvSpPr>
          <p:cNvPr id="135172" name="Rectangle 4"/>
          <p:cNvSpPr>
            <a:spLocks noChangeArrowheads="1"/>
          </p:cNvSpPr>
          <p:nvPr/>
        </p:nvSpPr>
        <p:spPr bwMode="auto">
          <a:xfrm>
            <a:off x="2825750" y="5902325"/>
            <a:ext cx="3546475" cy="695325"/>
          </a:xfrm>
          <a:prstGeom prst="rect">
            <a:avLst/>
          </a:prstGeom>
          <a:noFill/>
          <a:ln w="9525">
            <a:noFill/>
            <a:miter lim="800000"/>
          </a:ln>
        </p:spPr>
        <p:txBody>
          <a:bodyPr wrap="none">
            <a:spAutoFit/>
          </a:bodyPr>
          <a:lstStyle/>
          <a:p>
            <a:pPr>
              <a:lnSpc>
                <a:spcPct val="90000"/>
              </a:lnSpc>
              <a:spcBef>
                <a:spcPct val="20000"/>
              </a:spcBef>
            </a:pPr>
            <a:r>
              <a:rPr kumimoji="1" lang="zh-CN" altLang="en-US" sz="4400">
                <a:latin typeface="Times New Roman" panose="02020603050405020304" pitchFamily="18" charset="0"/>
                <a:ea typeface="楷体_GB2312" pitchFamily="1" charset="-122"/>
              </a:rPr>
              <a:t>（</a:t>
            </a:r>
            <a:r>
              <a:rPr kumimoji="1" lang="zh-CN" altLang="en-US" sz="4400">
                <a:solidFill>
                  <a:srgbClr val="FF0000"/>
                </a:solidFill>
                <a:latin typeface="Times New Roman" panose="02020603050405020304" pitchFamily="18" charset="0"/>
                <a:ea typeface="楷体_GB2312" pitchFamily="1" charset="-122"/>
              </a:rPr>
              <a:t>侧面描写</a:t>
            </a:r>
            <a:r>
              <a:rPr kumimoji="1" lang="zh-CN" altLang="en-US" sz="4400">
                <a:latin typeface="Times New Roman" panose="02020603050405020304" pitchFamily="18" charset="0"/>
                <a:ea typeface="楷体_GB2312" pitchFamily="1" charset="-122"/>
              </a:rPr>
              <a:t>）</a:t>
            </a:r>
            <a:endParaRPr kumimoji="1" lang="zh-CN" altLang="en-US" sz="4400">
              <a:latin typeface="Times New Roman" panose="02020603050405020304" pitchFamily="18" charset="0"/>
              <a:ea typeface="楷体_GB2312" pitchFamily="1" charset="-122"/>
            </a:endParaRPr>
          </a:p>
        </p:txBody>
      </p:sp>
      <p:sp>
        <p:nvSpPr>
          <p:cNvPr id="46085" name="Text Box 5"/>
          <p:cNvSpPr txBox="1">
            <a:spLocks noChangeArrowheads="1"/>
          </p:cNvSpPr>
          <p:nvPr/>
        </p:nvSpPr>
        <p:spPr bwMode="auto">
          <a:xfrm>
            <a:off x="7775575" y="0"/>
            <a:ext cx="1368425" cy="1190625"/>
          </a:xfrm>
          <a:prstGeom prst="rect">
            <a:avLst/>
          </a:prstGeom>
          <a:noFill/>
          <a:ln w="9525" algn="ctr">
            <a:noFill/>
            <a:miter lim="800000"/>
          </a:ln>
        </p:spPr>
        <p:txBody>
          <a:bodyPr anchor="b">
            <a:spAutoFit/>
          </a:bodyPr>
          <a:lstStyle/>
          <a:p>
            <a:pPr>
              <a:spcBef>
                <a:spcPct val="50000"/>
              </a:spcBef>
            </a:pPr>
            <a:r>
              <a:rPr lang="zh-CN" altLang="en-US" sz="3600"/>
              <a:t>合作探究</a:t>
            </a:r>
            <a:endParaRPr lang="zh-CN" altLang="en-US" sz="3600"/>
          </a:p>
        </p:txBody>
      </p:sp>
      <p:sp>
        <p:nvSpPr>
          <p:cNvPr id="135182" name="Rectangle 14"/>
          <p:cNvSpPr>
            <a:spLocks noGrp="1" noRot="1" noChangeArrowheads="1"/>
          </p:cNvSpPr>
          <p:nvPr>
            <p:ph type="body" idx="1"/>
          </p:nvPr>
        </p:nvSpPr>
        <p:spPr>
          <a:xfrm>
            <a:off x="201613" y="1196975"/>
            <a:ext cx="8942387" cy="4464050"/>
          </a:xfrm>
          <a:noFill/>
        </p:spPr>
        <p:txBody>
          <a:bodyPr/>
          <a:lstStyle/>
          <a:p>
            <a:pPr>
              <a:buFont typeface="Wingdings" panose="05000000000000000000" pitchFamily="2" charset="2"/>
              <a:buNone/>
            </a:pPr>
            <a:r>
              <a:rPr lang="zh-CN" altLang="en-US" b="1" smtClean="0"/>
              <a:t>形象二：</a:t>
            </a:r>
            <a:endParaRPr lang="zh-CN" altLang="en-US" b="1" smtClean="0"/>
          </a:p>
          <a:p>
            <a:pPr>
              <a:buFont typeface="Wingdings" panose="05000000000000000000" pitchFamily="2" charset="2"/>
              <a:buNone/>
            </a:pPr>
            <a:r>
              <a:rPr lang="en-US" altLang="zh-CN" b="1" smtClean="0"/>
              <a:t>1</a:t>
            </a:r>
            <a:r>
              <a:rPr lang="zh-CN" altLang="en-US" b="1" smtClean="0"/>
              <a:t>、</a:t>
            </a:r>
            <a:r>
              <a:rPr lang="zh-CN" altLang="en-US" b="1" smtClean="0">
                <a:solidFill>
                  <a:srgbClr val="FF0000"/>
                </a:solidFill>
              </a:rPr>
              <a:t>医生</a:t>
            </a:r>
            <a:r>
              <a:rPr lang="zh-CN" altLang="en-US" b="1" smtClean="0"/>
              <a:t>：“他身体虚弱，病势来的很猛，他可没有希望了”</a:t>
            </a:r>
            <a:endParaRPr lang="zh-CN" altLang="en-US" b="1" smtClean="0"/>
          </a:p>
          <a:p>
            <a:pPr>
              <a:buFont typeface="Wingdings" panose="05000000000000000000" pitchFamily="2" charset="2"/>
              <a:buNone/>
            </a:pPr>
            <a:r>
              <a:rPr lang="en-US" altLang="zh-CN" b="1" smtClean="0"/>
              <a:t>2</a:t>
            </a:r>
            <a:r>
              <a:rPr lang="zh-CN" altLang="en-US" b="1" smtClean="0"/>
              <a:t>、</a:t>
            </a:r>
            <a:r>
              <a:rPr lang="zh-CN" altLang="en-US" b="1" smtClean="0">
                <a:solidFill>
                  <a:srgbClr val="FF0000"/>
                </a:solidFill>
              </a:rPr>
              <a:t>苏艾</a:t>
            </a:r>
            <a:r>
              <a:rPr lang="zh-CN" altLang="en-US" b="1" smtClean="0"/>
              <a:t>：苏艾： “贝尔曼先生今天在医院去世了</a:t>
            </a:r>
            <a:r>
              <a:rPr lang="en-US" altLang="zh-CN" b="1" smtClean="0"/>
              <a:t>……</a:t>
            </a:r>
            <a:r>
              <a:rPr lang="zh-CN" altLang="en-US" b="1" smtClean="0"/>
              <a:t>那晚最后的一片叶子掉落时，他画在墙上的。”</a:t>
            </a:r>
            <a:r>
              <a:rPr lang="zh-CN" altLang="en-US" smtClean="0"/>
              <a:t> </a:t>
            </a:r>
            <a:r>
              <a:rPr lang="zh-CN" altLang="en-US" b="1" smtClean="0"/>
              <a:t>。</a:t>
            </a:r>
            <a:endParaRPr lang="zh-CN" altLang="en-US" b="1" smtClean="0"/>
          </a:p>
          <a:p>
            <a:pPr>
              <a:buFont typeface="Wingdings" panose="05000000000000000000" pitchFamily="2" charset="2"/>
              <a:buNone/>
            </a:pPr>
            <a:r>
              <a:rPr lang="en-US" altLang="zh-CN" b="1" smtClean="0"/>
              <a:t>—— </a:t>
            </a:r>
            <a:r>
              <a:rPr lang="zh-CN" altLang="en-US" b="1" smtClean="0">
                <a:solidFill>
                  <a:srgbClr val="FF0000"/>
                </a:solidFill>
              </a:rPr>
              <a:t>人格升华：崇高的爱心，帮助他人的自我牺牲精神得到展现。</a:t>
            </a:r>
            <a:endParaRPr lang="zh-CN" altLang="en-US" b="1" smtClean="0">
              <a:solidFill>
                <a:srgbClr val="FF0000"/>
              </a:solidFill>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5172"/>
                                        </p:tgtEl>
                                        <p:attrNameLst>
                                          <p:attrName>style.visibility</p:attrName>
                                        </p:attrNameLst>
                                      </p:cBhvr>
                                      <p:to>
                                        <p:strVal val="visible"/>
                                      </p:to>
                                    </p:set>
                                    <p:anim calcmode="lin" valueType="num">
                                      <p:cBhvr additive="base">
                                        <p:cTn id="7" dur="500" fill="hold"/>
                                        <p:tgtEl>
                                          <p:spTgt spid="135172"/>
                                        </p:tgtEl>
                                        <p:attrNameLst>
                                          <p:attrName>ppt_x</p:attrName>
                                        </p:attrNameLst>
                                      </p:cBhvr>
                                      <p:tavLst>
                                        <p:tav tm="0">
                                          <p:val>
                                            <p:strVal val="#ppt_x"/>
                                          </p:val>
                                        </p:tav>
                                        <p:tav tm="100000">
                                          <p:val>
                                            <p:strVal val="#ppt_x"/>
                                          </p:val>
                                        </p:tav>
                                      </p:tavLst>
                                    </p:anim>
                                    <p:anim calcmode="lin" valueType="num">
                                      <p:cBhvr additive="base">
                                        <p:cTn id="8" dur="500" fill="hold"/>
                                        <p:tgtEl>
                                          <p:spTgt spid="13517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35182">
                                            <p:txEl>
                                              <p:pRg st="0" end="0"/>
                                            </p:txEl>
                                          </p:spTgt>
                                        </p:tgtEl>
                                        <p:attrNameLst>
                                          <p:attrName>style.visibility</p:attrName>
                                        </p:attrNameLst>
                                      </p:cBhvr>
                                      <p:to>
                                        <p:strVal val="visible"/>
                                      </p:to>
                                    </p:set>
                                    <p:animEffect transition="in" filter="blinds(horizontal)">
                                      <p:cBhvr>
                                        <p:cTn id="13" dur="500"/>
                                        <p:tgtEl>
                                          <p:spTgt spid="135182">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35182">
                                            <p:txEl>
                                              <p:pRg st="1" end="1"/>
                                            </p:txEl>
                                          </p:spTgt>
                                        </p:tgtEl>
                                        <p:attrNameLst>
                                          <p:attrName>style.visibility</p:attrName>
                                        </p:attrNameLst>
                                      </p:cBhvr>
                                      <p:to>
                                        <p:strVal val="visible"/>
                                      </p:to>
                                    </p:set>
                                    <p:animEffect transition="in" filter="blinds(horizontal)">
                                      <p:cBhvr>
                                        <p:cTn id="18" dur="500"/>
                                        <p:tgtEl>
                                          <p:spTgt spid="135182">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135182">
                                            <p:txEl>
                                              <p:pRg st="2" end="2"/>
                                            </p:txEl>
                                          </p:spTgt>
                                        </p:tgtEl>
                                        <p:attrNameLst>
                                          <p:attrName>style.visibility</p:attrName>
                                        </p:attrNameLst>
                                      </p:cBhvr>
                                      <p:to>
                                        <p:strVal val="visible"/>
                                      </p:to>
                                    </p:set>
                                    <p:animEffect transition="in" filter="wipe(down)">
                                      <p:cBhvr>
                                        <p:cTn id="23" dur="500"/>
                                        <p:tgtEl>
                                          <p:spTgt spid="135182">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135182">
                                            <p:txEl>
                                              <p:pRg st="3" end="3"/>
                                            </p:txEl>
                                          </p:spTgt>
                                        </p:tgtEl>
                                        <p:attrNameLst>
                                          <p:attrName>style.visibility</p:attrName>
                                        </p:attrNameLst>
                                      </p:cBhvr>
                                      <p:to>
                                        <p:strVal val="visible"/>
                                      </p:to>
                                    </p:set>
                                    <p:animEffect transition="in" filter="blinds(horizontal)">
                                      <p:cBhvr>
                                        <p:cTn id="28" dur="500"/>
                                        <p:tgtEl>
                                          <p:spTgt spid="13518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2" grpId="0"/>
      <p:bldP spid="135182"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a:xfrm>
            <a:off x="684213" y="908050"/>
            <a:ext cx="8229600" cy="1143000"/>
          </a:xfrm>
        </p:spPr>
        <p:txBody>
          <a:bodyPr/>
          <a:lstStyle/>
          <a:p>
            <a:r>
              <a:rPr lang="zh-CN" altLang="en-US" sz="4000" smtClean="0">
                <a:solidFill>
                  <a:schemeClr val="tx1"/>
                </a:solidFill>
                <a:latin typeface="宋体" panose="02010600030101010101" pitchFamily="2" charset="-122"/>
              </a:rPr>
              <a:t>人格升华后，我们重新审视贝尔曼，归纳贝尔曼的典型形象</a:t>
            </a:r>
            <a:br>
              <a:rPr lang="zh-CN" altLang="en-US" sz="4000" smtClean="0">
                <a:solidFill>
                  <a:schemeClr val="tx1"/>
                </a:solidFill>
                <a:latin typeface="宋体" panose="02010600030101010101" pitchFamily="2" charset="-122"/>
              </a:rPr>
            </a:br>
            <a:endParaRPr lang="zh-CN" altLang="en-US" sz="4000" smtClean="0">
              <a:solidFill>
                <a:schemeClr val="tx1"/>
              </a:solidFill>
              <a:latin typeface="宋体" panose="02010600030101010101" pitchFamily="2" charset="-122"/>
            </a:endParaRPr>
          </a:p>
        </p:txBody>
      </p:sp>
      <p:sp>
        <p:nvSpPr>
          <p:cNvPr id="47107" name="Rectangle 3"/>
          <p:cNvSpPr>
            <a:spLocks noGrp="1" noChangeArrowheads="1"/>
          </p:cNvSpPr>
          <p:nvPr>
            <p:ph type="body" idx="1"/>
          </p:nvPr>
        </p:nvSpPr>
        <p:spPr>
          <a:xfrm>
            <a:off x="755650" y="2781300"/>
            <a:ext cx="8229600" cy="4525963"/>
          </a:xfrm>
        </p:spPr>
        <p:txBody>
          <a:bodyPr/>
          <a:lstStyle/>
          <a:p>
            <a:pPr>
              <a:buFontTx/>
              <a:buNone/>
            </a:pPr>
            <a:endParaRPr lang="en-US" altLang="zh-CN" b="1" smtClean="0">
              <a:latin typeface="华文新魏" pitchFamily="2" charset="-122"/>
              <a:ea typeface="华文新魏" pitchFamily="2" charset="-122"/>
            </a:endParaRPr>
          </a:p>
          <a:p>
            <a:endParaRPr lang="en-US" altLang="zh-CN" smtClean="0"/>
          </a:p>
        </p:txBody>
      </p:sp>
      <p:sp>
        <p:nvSpPr>
          <p:cNvPr id="84996" name="Rectangle 4"/>
          <p:cNvSpPr>
            <a:spLocks noChangeArrowheads="1"/>
          </p:cNvSpPr>
          <p:nvPr/>
        </p:nvSpPr>
        <p:spPr bwMode="auto">
          <a:xfrm>
            <a:off x="468313" y="2285992"/>
            <a:ext cx="8675687" cy="2838450"/>
          </a:xfrm>
          <a:prstGeom prst="rect">
            <a:avLst/>
          </a:prstGeom>
          <a:noFill/>
          <a:ln w="9525">
            <a:noFill/>
            <a:miter lim="800000"/>
          </a:ln>
        </p:spPr>
        <p:txBody>
          <a:bodyPr>
            <a:spAutoFit/>
          </a:bodyPr>
          <a:lstStyle/>
          <a:p>
            <a:r>
              <a:rPr lang="en-US" altLang="zh-CN" sz="3600" b="1" dirty="0"/>
              <a:t>      </a:t>
            </a:r>
            <a:r>
              <a:rPr lang="zh-CN" altLang="en-US" sz="3600" b="1" dirty="0">
                <a:ea typeface="华文行楷" pitchFamily="2" charset="-122"/>
              </a:rPr>
              <a:t>平凡的甚至有点讨厌的外表下有一颗火热的、金子一样的爱心。</a:t>
            </a:r>
            <a:endParaRPr lang="zh-CN" altLang="en-US" sz="3600" b="1" dirty="0">
              <a:ea typeface="华文行楷" pitchFamily="2" charset="-122"/>
            </a:endParaRPr>
          </a:p>
          <a:p>
            <a:r>
              <a:rPr lang="zh-CN" altLang="en-US" sz="3600" b="1" dirty="0">
                <a:ea typeface="华文行楷" pitchFamily="2" charset="-122"/>
              </a:rPr>
              <a:t>      穷困潦倒但仍愿无私关怀、帮助他人，自我牺牲。</a:t>
            </a:r>
            <a:endParaRPr lang="zh-CN" altLang="en-US" sz="3600" b="1" dirty="0">
              <a:ea typeface="华文行楷" pitchFamily="2" charset="-122"/>
            </a:endParaRPr>
          </a:p>
          <a:p>
            <a:endParaRPr lang="en-US" altLang="zh-CN" sz="3600" b="1" dirty="0">
              <a:ea typeface="华文行楷" pitchFamily="2" charset="-122"/>
            </a:endParaRPr>
          </a:p>
        </p:txBody>
      </p:sp>
      <p:sp>
        <p:nvSpPr>
          <p:cNvPr id="84997" name="Rectangle 5"/>
          <p:cNvSpPr>
            <a:spLocks noChangeArrowheads="1"/>
          </p:cNvSpPr>
          <p:nvPr/>
        </p:nvSpPr>
        <p:spPr bwMode="auto">
          <a:xfrm>
            <a:off x="577850" y="4714884"/>
            <a:ext cx="8566150" cy="762000"/>
          </a:xfrm>
          <a:prstGeom prst="rect">
            <a:avLst/>
          </a:prstGeom>
          <a:noFill/>
          <a:ln w="9525">
            <a:noFill/>
            <a:miter lim="800000"/>
          </a:ln>
          <a:effectLst/>
        </p:spPr>
        <p:txBody>
          <a:bodyPr wrap="none">
            <a:spAutoFit/>
          </a:bodyPr>
          <a:lstStyle/>
          <a:p>
            <a:pPr>
              <a:defRPr/>
            </a:pPr>
            <a:r>
              <a:rPr lang="zh-CN" altLang="en-US" sz="4400" dirty="0">
                <a:solidFill>
                  <a:srgbClr val="FF0000"/>
                </a:solidFill>
                <a:effectLst>
                  <a:outerShdw blurRad="38100" dist="38100" dir="2700000" algn="tl">
                    <a:srgbClr val="C0C0C0"/>
                  </a:outerShdw>
                </a:effectLst>
              </a:rPr>
              <a:t>他是一个闪耀着人性光辉的艺术家</a:t>
            </a:r>
            <a:endParaRPr lang="zh-CN" altLang="en-US" sz="4400" dirty="0">
              <a:solidFill>
                <a:srgbClr val="FF0000"/>
              </a:solidFill>
              <a:effectLst>
                <a:outerShdw blurRad="38100" dist="38100" dir="2700000" algn="tl">
                  <a:srgbClr val="C0C0C0"/>
                </a:outerShdw>
              </a:effectLst>
            </a:endParaRPr>
          </a:p>
        </p:txBody>
      </p:sp>
      <p:sp>
        <p:nvSpPr>
          <p:cNvPr id="6" name="矩形 5"/>
          <p:cNvSpPr/>
          <p:nvPr/>
        </p:nvSpPr>
        <p:spPr>
          <a:xfrm>
            <a:off x="2428860" y="5643578"/>
            <a:ext cx="6500858" cy="954107"/>
          </a:xfrm>
          <a:prstGeom prst="rect">
            <a:avLst/>
          </a:prstGeom>
        </p:spPr>
        <p:txBody>
          <a:bodyPr wrap="square">
            <a:spAutoFit/>
          </a:bodyPr>
          <a:lstStyle/>
          <a:p>
            <a:r>
              <a:rPr lang="zh-CN" altLang="zh-CN" sz="2800" b="1" dirty="0" smtClean="0">
                <a:solidFill>
                  <a:srgbClr val="333399"/>
                </a:solidFill>
                <a:latin typeface="楷体" panose="02010609060101010101" pitchFamily="49" charset="-122"/>
                <a:ea typeface="楷体" panose="02010609060101010101" pitchFamily="49" charset="-122"/>
              </a:rPr>
              <a:t>作者借此歌颂了穷苦朋友相濡以沫的珍贵友情和普通人的心灵美。 </a:t>
            </a:r>
            <a:endParaRPr lang="zh-CN" altLang="en-US" sz="2800" b="1" dirty="0">
              <a:solidFill>
                <a:srgbClr val="333399"/>
              </a:solidFill>
              <a:latin typeface="楷体" panose="02010609060101010101" pitchFamily="49" charset="-122"/>
              <a:ea typeface="楷体" panose="02010609060101010101" pitchFamily="49"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4994"/>
                                        </p:tgtEl>
                                        <p:attrNameLst>
                                          <p:attrName>style.visibility</p:attrName>
                                        </p:attrNameLst>
                                      </p:cBhvr>
                                      <p:to>
                                        <p:strVal val="visible"/>
                                      </p:to>
                                    </p:set>
                                    <p:animEffect transition="in" filter="blinds(horizontal)">
                                      <p:cBhvr>
                                        <p:cTn id="7" dur="500"/>
                                        <p:tgtEl>
                                          <p:spTgt spid="8499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84996"/>
                                        </p:tgtEl>
                                        <p:attrNameLst>
                                          <p:attrName>style.visibility</p:attrName>
                                        </p:attrNameLst>
                                      </p:cBhvr>
                                      <p:to>
                                        <p:strVal val="visible"/>
                                      </p:to>
                                    </p:set>
                                    <p:anim calcmode="lin" valueType="num">
                                      <p:cBhvr additive="base">
                                        <p:cTn id="12" dur="2000" fill="hold"/>
                                        <p:tgtEl>
                                          <p:spTgt spid="84996"/>
                                        </p:tgtEl>
                                        <p:attrNameLst>
                                          <p:attrName>ppt_x</p:attrName>
                                        </p:attrNameLst>
                                      </p:cBhvr>
                                      <p:tavLst>
                                        <p:tav tm="0">
                                          <p:val>
                                            <p:strVal val="0-#ppt_w/2"/>
                                          </p:val>
                                        </p:tav>
                                        <p:tav tm="100000">
                                          <p:val>
                                            <p:strVal val="#ppt_x"/>
                                          </p:val>
                                        </p:tav>
                                      </p:tavLst>
                                    </p:anim>
                                    <p:anim calcmode="lin" valueType="num">
                                      <p:cBhvr additive="base">
                                        <p:cTn id="13" dur="2000" fill="hold"/>
                                        <p:tgtEl>
                                          <p:spTgt spid="84996"/>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7" presetClass="entr" presetSubtype="0" fill="hold" grpId="0" nodeType="clickEffect">
                                  <p:stCondLst>
                                    <p:cond delay="0"/>
                                  </p:stCondLst>
                                  <p:iterate type="lt">
                                    <p:tmPct val="50000"/>
                                  </p:iterate>
                                  <p:childTnLst>
                                    <p:set>
                                      <p:cBhvr>
                                        <p:cTn id="17" dur="1" fill="hold">
                                          <p:stCondLst>
                                            <p:cond delay="0"/>
                                          </p:stCondLst>
                                        </p:cTn>
                                        <p:tgtEl>
                                          <p:spTgt spid="84997"/>
                                        </p:tgtEl>
                                        <p:attrNameLst>
                                          <p:attrName>style.visibility</p:attrName>
                                        </p:attrNameLst>
                                      </p:cBhvr>
                                      <p:to>
                                        <p:strVal val="visible"/>
                                      </p:to>
                                    </p:set>
                                    <p:anim calcmode="discrete" valueType="clr">
                                      <p:cBhvr override="childStyle">
                                        <p:cTn id="18" dur="500"/>
                                        <p:tgtEl>
                                          <p:spTgt spid="84997"/>
                                        </p:tgtEl>
                                        <p:attrNameLst>
                                          <p:attrName>style.color</p:attrName>
                                        </p:attrNameLst>
                                      </p:cBhvr>
                                      <p:tavLst>
                                        <p:tav tm="0">
                                          <p:val>
                                            <p:clrVal>
                                              <a:schemeClr val="accent2"/>
                                            </p:clrVal>
                                          </p:val>
                                        </p:tav>
                                        <p:tav tm="50000">
                                          <p:val>
                                            <p:clrVal>
                                              <a:schemeClr val="hlink"/>
                                            </p:clrVal>
                                          </p:val>
                                        </p:tav>
                                      </p:tavLst>
                                    </p:anim>
                                    <p:anim calcmode="discrete" valueType="clr">
                                      <p:cBhvr>
                                        <p:cTn id="19" dur="500"/>
                                        <p:tgtEl>
                                          <p:spTgt spid="84997"/>
                                        </p:tgtEl>
                                        <p:attrNameLst>
                                          <p:attrName>fillcolor</p:attrName>
                                        </p:attrNameLst>
                                      </p:cBhvr>
                                      <p:tavLst>
                                        <p:tav tm="0">
                                          <p:val>
                                            <p:clrVal>
                                              <a:schemeClr val="accent2"/>
                                            </p:clrVal>
                                          </p:val>
                                        </p:tav>
                                        <p:tav tm="50000">
                                          <p:val>
                                            <p:clrVal>
                                              <a:schemeClr val="hlink"/>
                                            </p:clrVal>
                                          </p:val>
                                        </p:tav>
                                      </p:tavLst>
                                    </p:anim>
                                    <p:set>
                                      <p:cBhvr>
                                        <p:cTn id="20" dur="500"/>
                                        <p:tgtEl>
                                          <p:spTgt spid="84997"/>
                                        </p:tgtEl>
                                        <p:attrNameLst>
                                          <p:attrName>fill.type</p:attrName>
                                        </p:attrNameLst>
                                      </p:cBhvr>
                                      <p:to>
                                        <p:strVal val="solid"/>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anim calcmode="lin" valueType="num">
                                      <p:cBhvr additive="base">
                                        <p:cTn id="25"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4" grpId="0"/>
      <p:bldP spid="84996" grpId="0"/>
      <p:bldP spid="84997" grpId="0"/>
      <p:bldP spid="6"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bg bwMode="auto">
      <p:bgPr>
        <a:solidFill>
          <a:srgbClr val="FFFF99"/>
        </a:solidFill>
        <a:effectLst/>
      </p:bgPr>
    </p:bg>
    <p:spTree>
      <p:nvGrpSpPr>
        <p:cNvPr id="1" name=""/>
        <p:cNvGrpSpPr/>
        <p:nvPr/>
      </p:nvGrpSpPr>
      <p:grpSpPr>
        <a:xfrm>
          <a:off x="0" y="0"/>
          <a:ext cx="0" cy="0"/>
          <a:chOff x="0" y="0"/>
          <a:chExt cx="0" cy="0"/>
        </a:xfrm>
      </p:grpSpPr>
      <p:pic>
        <p:nvPicPr>
          <p:cNvPr id="20482" name="Picture 2" descr="F016"/>
          <p:cNvPicPr>
            <a:picLocks noChangeAspect="1" noChangeArrowheads="1"/>
          </p:cNvPicPr>
          <p:nvPr/>
        </p:nvPicPr>
        <p:blipFill>
          <a:blip r:embed="rId1" cstate="print"/>
          <a:srcRect/>
          <a:stretch>
            <a:fillRect/>
          </a:stretch>
        </p:blipFill>
        <p:spPr bwMode="auto">
          <a:xfrm>
            <a:off x="0" y="-20638"/>
            <a:ext cx="9144000" cy="6907213"/>
          </a:xfrm>
          <a:prstGeom prst="rect">
            <a:avLst/>
          </a:prstGeom>
          <a:noFill/>
          <a:ln w="9525">
            <a:noFill/>
            <a:miter lim="800000"/>
            <a:headEnd/>
            <a:tailEnd/>
          </a:ln>
        </p:spPr>
      </p:pic>
      <p:sp>
        <p:nvSpPr>
          <p:cNvPr id="20483" name="Rectangle 2"/>
          <p:cNvSpPr>
            <a:spLocks noChangeArrowheads="1"/>
          </p:cNvSpPr>
          <p:nvPr/>
        </p:nvSpPr>
        <p:spPr bwMode="auto">
          <a:xfrm>
            <a:off x="928688" y="534988"/>
            <a:ext cx="7429500" cy="5222875"/>
          </a:xfrm>
          <a:prstGeom prst="rect">
            <a:avLst/>
          </a:prstGeom>
          <a:noFill/>
          <a:ln w="9525">
            <a:noFill/>
            <a:miter lim="800000"/>
          </a:ln>
        </p:spPr>
        <p:txBody>
          <a:bodyPr tIns="57132" anchor="ctr">
            <a:spAutoFit/>
          </a:bodyPr>
          <a:lstStyle/>
          <a:p>
            <a:pPr eaLnBrk="0" hangingPunct="0"/>
            <a:r>
              <a:rPr lang="en-US" altLang="zh-CN" sz="2800">
                <a:latin typeface="楷体_GB2312" pitchFamily="1" charset="-122"/>
                <a:ea typeface="楷体_GB2312" pitchFamily="1" charset="-122"/>
              </a:rPr>
              <a:t>    </a:t>
            </a:r>
            <a:r>
              <a:rPr lang="zh-CN" altLang="en-US" sz="2800">
                <a:latin typeface="楷体_GB2312" pitchFamily="1" charset="-122"/>
                <a:ea typeface="楷体_GB2312" pitchFamily="1" charset="-122"/>
              </a:rPr>
              <a:t>常春藤，又名</a:t>
            </a:r>
            <a:r>
              <a:rPr lang="zh-CN" altLang="en-US" sz="2800">
                <a:latin typeface="楷体_GB2312" pitchFamily="1" charset="-122"/>
                <a:ea typeface="楷体_GB2312" pitchFamily="1" charset="-122"/>
                <a:hlinkClick r:id="rId2"/>
              </a:rPr>
              <a:t>洋常春藤</a:t>
            </a:r>
            <a:r>
              <a:rPr lang="zh-CN" altLang="en-US" sz="2800">
                <a:latin typeface="楷体_GB2312" pitchFamily="1" charset="-122"/>
                <a:ea typeface="楷体_GB2312" pitchFamily="1" charset="-122"/>
              </a:rPr>
              <a:t>、</a:t>
            </a:r>
            <a:r>
              <a:rPr lang="zh-CN" altLang="en-US" sz="2800">
                <a:latin typeface="楷体_GB2312" pitchFamily="1" charset="-122"/>
                <a:ea typeface="楷体_GB2312" pitchFamily="1" charset="-122"/>
                <a:hlinkClick r:id="rId3"/>
              </a:rPr>
              <a:t>长春藤</a:t>
            </a:r>
            <a:r>
              <a:rPr lang="zh-CN" altLang="en-US" sz="2800">
                <a:latin typeface="楷体_GB2312" pitchFamily="1" charset="-122"/>
                <a:ea typeface="楷体_GB2312" pitchFamily="1" charset="-122"/>
              </a:rPr>
              <a:t>，属五加科常春藤属。常绿藤本，茎借气根攀缘；嫩枝上柔毛鳞片状。常春藤的叶是标准的掌状叶,和枫树很像,初生叶的形状可以明显地看到五掌叶！ 叶柄细长。伞形花序单生或2--7顶生；花淡绿白色，芳香。果球形，径约1厘米，成熟时红色或黄色。花期8--9月。</a:t>
            </a:r>
            <a:endParaRPr lang="zh-CN" altLang="en-US" sz="2800">
              <a:latin typeface="楷体_GB2312" pitchFamily="1" charset="-122"/>
              <a:ea typeface="楷体_GB2312" pitchFamily="1" charset="-122"/>
            </a:endParaRPr>
          </a:p>
          <a:p>
            <a:pPr eaLnBrk="0" hangingPunct="0"/>
            <a:endParaRPr lang="zh-CN" altLang="en-US" sz="2800">
              <a:latin typeface="楷体_GB2312" pitchFamily="1" charset="-122"/>
              <a:ea typeface="楷体_GB2312" pitchFamily="1" charset="-122"/>
            </a:endParaRPr>
          </a:p>
          <a:p>
            <a:pPr eaLnBrk="0" hangingPunct="0"/>
            <a:r>
              <a:rPr lang="zh-CN" altLang="en-US" sz="2800">
                <a:latin typeface="楷体_GB2312" pitchFamily="1" charset="-122"/>
                <a:ea typeface="楷体_GB2312" pitchFamily="1" charset="-122"/>
              </a:rPr>
              <a:t>园林用途：在庭院中可用以攀缘假山、岩石，或在建筑阴面作垂直绿化材料。在华北宜选小气候良好的稍荫环境栽植。也可盆栽供室内绿化观赏用。</a:t>
            </a:r>
            <a:endParaRPr lang="zh-CN" altLang="en-US" sz="2800">
              <a:latin typeface="楷体_GB2312" pitchFamily="1" charset="-122"/>
              <a:ea typeface="楷体_GB2312" pitchFamily="1" charset="-122"/>
            </a:endParaRPr>
          </a:p>
        </p:txBody>
      </p:sp>
    </p:spTree>
    <p:custDataLst>
      <p:tags r:id="rId4"/>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4" name="Text Box 4"/>
          <p:cNvSpPr txBox="1">
            <a:spLocks noChangeArrowheads="1"/>
          </p:cNvSpPr>
          <p:nvPr/>
        </p:nvSpPr>
        <p:spPr bwMode="auto">
          <a:xfrm>
            <a:off x="250825" y="1358900"/>
            <a:ext cx="8712200" cy="954088"/>
          </a:xfrm>
          <a:prstGeom prst="rect">
            <a:avLst/>
          </a:prstGeom>
          <a:noFill/>
          <a:ln w="9525">
            <a:noFill/>
            <a:miter lim="800000"/>
          </a:ln>
        </p:spPr>
        <p:txBody>
          <a:bodyPr>
            <a:spAutoFit/>
          </a:bodyPr>
          <a:lstStyle/>
          <a:p>
            <a:pPr>
              <a:spcBef>
                <a:spcPct val="50000"/>
              </a:spcBef>
            </a:pPr>
            <a:r>
              <a:rPr lang="zh-CN" altLang="en-US" sz="2800">
                <a:solidFill>
                  <a:srgbClr val="FF0000"/>
                </a:solidFill>
              </a:rPr>
              <a:t>手法</a:t>
            </a:r>
            <a:r>
              <a:rPr lang="en-US" altLang="zh-CN" sz="2800">
                <a:solidFill>
                  <a:srgbClr val="FF0000"/>
                </a:solidFill>
              </a:rPr>
              <a:t>+</a:t>
            </a:r>
            <a:r>
              <a:rPr lang="zh-CN" altLang="en-US" sz="2800">
                <a:solidFill>
                  <a:srgbClr val="FF0000"/>
                </a:solidFill>
              </a:rPr>
              <a:t>外表</a:t>
            </a:r>
            <a:r>
              <a:rPr lang="en-US" altLang="zh-CN" sz="2800">
                <a:solidFill>
                  <a:srgbClr val="FF0000"/>
                </a:solidFill>
              </a:rPr>
              <a:t> +</a:t>
            </a:r>
            <a:r>
              <a:rPr lang="zh-CN" altLang="en-US" sz="2800">
                <a:solidFill>
                  <a:srgbClr val="FF0000"/>
                </a:solidFill>
              </a:rPr>
              <a:t>性格</a:t>
            </a:r>
            <a:r>
              <a:rPr lang="en-US" altLang="zh-CN" sz="2800">
                <a:solidFill>
                  <a:srgbClr val="FF0000"/>
                </a:solidFill>
              </a:rPr>
              <a:t>+</a:t>
            </a:r>
            <a:r>
              <a:rPr lang="zh-CN" altLang="en-US" sz="2800">
                <a:solidFill>
                  <a:srgbClr val="FF0000"/>
                </a:solidFill>
              </a:rPr>
              <a:t>爱好</a:t>
            </a:r>
            <a:r>
              <a:rPr lang="en-US" altLang="zh-CN" sz="2800">
                <a:solidFill>
                  <a:srgbClr val="FF0000"/>
                </a:solidFill>
              </a:rPr>
              <a:t>+ </a:t>
            </a:r>
            <a:r>
              <a:rPr lang="zh-CN" altLang="en-US" sz="2800">
                <a:solidFill>
                  <a:srgbClr val="FF0000"/>
                </a:solidFill>
              </a:rPr>
              <a:t>处境</a:t>
            </a:r>
            <a:r>
              <a:rPr lang="en-US" altLang="zh-CN" sz="2800">
                <a:solidFill>
                  <a:srgbClr val="FF0000"/>
                </a:solidFill>
              </a:rPr>
              <a:t>+</a:t>
            </a:r>
            <a:r>
              <a:rPr lang="zh-CN" altLang="en-US" sz="2800">
                <a:solidFill>
                  <a:srgbClr val="FF0000"/>
                </a:solidFill>
              </a:rPr>
              <a:t>品质</a:t>
            </a:r>
            <a:r>
              <a:rPr lang="en-US" altLang="zh-CN" sz="2800">
                <a:solidFill>
                  <a:srgbClr val="FF0000"/>
                </a:solidFill>
              </a:rPr>
              <a:t>+</a:t>
            </a:r>
            <a:r>
              <a:rPr lang="zh-CN" altLang="en-US" sz="2800">
                <a:solidFill>
                  <a:srgbClr val="FF0000"/>
                </a:solidFill>
              </a:rPr>
              <a:t>身份</a:t>
            </a:r>
            <a:r>
              <a:rPr lang="en-US" altLang="zh-CN" sz="2800">
                <a:solidFill>
                  <a:srgbClr val="FF0000"/>
                </a:solidFill>
              </a:rPr>
              <a:t>+</a:t>
            </a:r>
            <a:r>
              <a:rPr lang="zh-CN" altLang="en-US" sz="2800">
                <a:solidFill>
                  <a:srgbClr val="FF0000"/>
                </a:solidFill>
              </a:rPr>
              <a:t>意义</a:t>
            </a:r>
            <a:r>
              <a:rPr lang="en-US" altLang="zh-CN" sz="2800">
                <a:solidFill>
                  <a:srgbClr val="FF0000"/>
                </a:solidFill>
              </a:rPr>
              <a:t>=</a:t>
            </a:r>
            <a:r>
              <a:rPr lang="zh-CN" altLang="en-US" sz="2800">
                <a:solidFill>
                  <a:srgbClr val="FF0000"/>
                </a:solidFill>
              </a:rPr>
              <a:t>人物形象</a:t>
            </a:r>
            <a:endParaRPr lang="zh-CN" altLang="en-US" sz="2800">
              <a:solidFill>
                <a:srgbClr val="FF0000"/>
              </a:solidFill>
            </a:endParaRPr>
          </a:p>
        </p:txBody>
      </p:sp>
      <p:sp>
        <p:nvSpPr>
          <p:cNvPr id="48131" name="Text Box 5"/>
          <p:cNvSpPr txBox="1">
            <a:spLocks noChangeArrowheads="1"/>
          </p:cNvSpPr>
          <p:nvPr/>
        </p:nvSpPr>
        <p:spPr bwMode="auto">
          <a:xfrm>
            <a:off x="539750" y="115888"/>
            <a:ext cx="8247063" cy="1016000"/>
          </a:xfrm>
          <a:prstGeom prst="rect">
            <a:avLst/>
          </a:prstGeom>
          <a:noFill/>
          <a:ln w="9525" algn="ctr">
            <a:noFill/>
            <a:miter lim="800000"/>
          </a:ln>
        </p:spPr>
        <p:txBody>
          <a:bodyPr anchor="b">
            <a:spAutoFit/>
          </a:bodyPr>
          <a:lstStyle/>
          <a:p>
            <a:pPr>
              <a:spcBef>
                <a:spcPct val="50000"/>
              </a:spcBef>
            </a:pPr>
            <a:r>
              <a:rPr lang="zh-CN" altLang="en-US" sz="3200">
                <a:solidFill>
                  <a:schemeClr val="tx2"/>
                </a:solidFill>
              </a:rPr>
              <a:t>结合全文分析贝尔曼的形象（答题思路）</a:t>
            </a:r>
            <a:r>
              <a:rPr lang="zh-CN" altLang="en-US">
                <a:solidFill>
                  <a:schemeClr val="tx2"/>
                </a:solidFill>
              </a:rPr>
              <a:t> </a:t>
            </a:r>
            <a:endParaRPr lang="zh-CN" altLang="en-US">
              <a:solidFill>
                <a:schemeClr val="tx2"/>
              </a:solidFill>
            </a:endParaRPr>
          </a:p>
        </p:txBody>
      </p:sp>
      <p:sp>
        <p:nvSpPr>
          <p:cNvPr id="174089" name="Rectangle 9"/>
          <p:cNvSpPr>
            <a:spLocks noGrp="1" noRot="1" noChangeArrowheads="1"/>
          </p:cNvSpPr>
          <p:nvPr>
            <p:ph type="body" idx="1"/>
          </p:nvPr>
        </p:nvSpPr>
        <p:spPr>
          <a:xfrm>
            <a:off x="34925" y="2276475"/>
            <a:ext cx="9001125" cy="4176713"/>
          </a:xfrm>
          <a:noFill/>
        </p:spPr>
        <p:txBody>
          <a:bodyPr/>
          <a:lstStyle/>
          <a:p>
            <a:pPr>
              <a:buFont typeface="Wingdings" panose="05000000000000000000" pitchFamily="2" charset="2"/>
              <a:buNone/>
            </a:pPr>
            <a:r>
              <a:rPr lang="zh-CN" altLang="en-US" sz="2800" b="1" smtClean="0"/>
              <a:t>（</a:t>
            </a:r>
            <a:r>
              <a:rPr lang="en-US" altLang="zh-CN" sz="2800" b="1" smtClean="0"/>
              <a:t>1</a:t>
            </a:r>
            <a:r>
              <a:rPr lang="zh-CN" altLang="en-US" sz="2800" b="1" smtClean="0"/>
              <a:t>）运用正面描写（人物外貌、语言）和侧面描写（环境及其他人语言、行动）的写作手法。</a:t>
            </a:r>
            <a:r>
              <a:rPr lang="zh-CN" altLang="en-US" sz="2800" b="1" smtClean="0">
                <a:solidFill>
                  <a:srgbClr val="FF0000"/>
                </a:solidFill>
              </a:rPr>
              <a:t>（手法）</a:t>
            </a:r>
            <a:endParaRPr lang="zh-CN" altLang="en-US" sz="2800" b="1" smtClean="0">
              <a:solidFill>
                <a:srgbClr val="FF0000"/>
              </a:solidFill>
            </a:endParaRPr>
          </a:p>
          <a:p>
            <a:pPr>
              <a:buFont typeface="Wingdings" panose="05000000000000000000" pitchFamily="2" charset="2"/>
              <a:buNone/>
            </a:pPr>
            <a:r>
              <a:rPr lang="zh-CN" altLang="en-US" sz="2800" b="1" smtClean="0"/>
              <a:t>（</a:t>
            </a:r>
            <a:r>
              <a:rPr lang="en-US" altLang="zh-CN" sz="2800" b="1" smtClean="0"/>
              <a:t>2</a:t>
            </a:r>
            <a:r>
              <a:rPr lang="zh-CN" altLang="en-US" sz="2800" b="1" smtClean="0"/>
              <a:t>）塑造了一位外表平凡甚至有点讨厌、消沉失意（郁郁不得志）、牢骚满腹、穷困潦倒、酗酒成性但是善良富有同情心而且无私帮助他人甚至不惜牺牲生命的老画家形象。</a:t>
            </a:r>
            <a:r>
              <a:rPr lang="zh-CN" altLang="en-US" sz="2800" b="1" smtClean="0">
                <a:solidFill>
                  <a:srgbClr val="000000"/>
                </a:solidFill>
              </a:rPr>
              <a:t>真诚善良   乐观开朗   对艺术执著追求。 </a:t>
            </a:r>
            <a:r>
              <a:rPr lang="zh-CN" altLang="en-US" sz="2800" b="1" smtClean="0">
                <a:solidFill>
                  <a:srgbClr val="FF0000"/>
                </a:solidFill>
              </a:rPr>
              <a:t>（外表</a:t>
            </a:r>
            <a:r>
              <a:rPr lang="en-US" altLang="zh-CN" sz="2800" b="1" smtClean="0">
                <a:solidFill>
                  <a:srgbClr val="FF0000"/>
                </a:solidFill>
              </a:rPr>
              <a:t> +</a:t>
            </a:r>
            <a:r>
              <a:rPr lang="zh-CN" altLang="en-US" sz="2800" b="1" smtClean="0">
                <a:solidFill>
                  <a:srgbClr val="FF0000"/>
                </a:solidFill>
              </a:rPr>
              <a:t>性格</a:t>
            </a:r>
            <a:r>
              <a:rPr lang="en-US" altLang="zh-CN" sz="2800" b="1" smtClean="0">
                <a:solidFill>
                  <a:srgbClr val="FF0000"/>
                </a:solidFill>
              </a:rPr>
              <a:t>+</a:t>
            </a:r>
            <a:r>
              <a:rPr lang="zh-CN" altLang="en-US" sz="2800" b="1" smtClean="0">
                <a:solidFill>
                  <a:srgbClr val="FF0000"/>
                </a:solidFill>
              </a:rPr>
              <a:t>爱好</a:t>
            </a:r>
            <a:r>
              <a:rPr lang="en-US" altLang="zh-CN" sz="2800" b="1" smtClean="0">
                <a:solidFill>
                  <a:srgbClr val="FF0000"/>
                </a:solidFill>
              </a:rPr>
              <a:t>+ </a:t>
            </a:r>
            <a:r>
              <a:rPr lang="zh-CN" altLang="en-US" sz="2800" b="1" smtClean="0">
                <a:solidFill>
                  <a:srgbClr val="FF0000"/>
                </a:solidFill>
              </a:rPr>
              <a:t>处境</a:t>
            </a:r>
            <a:r>
              <a:rPr lang="en-US" altLang="zh-CN" sz="2800" b="1" smtClean="0">
                <a:solidFill>
                  <a:srgbClr val="FF0000"/>
                </a:solidFill>
              </a:rPr>
              <a:t>+</a:t>
            </a:r>
            <a:r>
              <a:rPr lang="zh-CN" altLang="en-US" sz="2800" b="1" smtClean="0">
                <a:solidFill>
                  <a:srgbClr val="FF0000"/>
                </a:solidFill>
              </a:rPr>
              <a:t>品质</a:t>
            </a:r>
            <a:r>
              <a:rPr lang="en-US" altLang="zh-CN" sz="2800" b="1" smtClean="0">
                <a:solidFill>
                  <a:srgbClr val="FF0000"/>
                </a:solidFill>
              </a:rPr>
              <a:t>+</a:t>
            </a:r>
            <a:r>
              <a:rPr lang="zh-CN" altLang="en-US" sz="2800" b="1" smtClean="0">
                <a:solidFill>
                  <a:srgbClr val="FF0000"/>
                </a:solidFill>
              </a:rPr>
              <a:t>身份）</a:t>
            </a:r>
            <a:endParaRPr lang="zh-CN" altLang="en-US" sz="2800" b="1" smtClean="0">
              <a:solidFill>
                <a:srgbClr val="FF0000"/>
              </a:solidFill>
            </a:endParaRPr>
          </a:p>
          <a:p>
            <a:pPr>
              <a:buFont typeface="Wingdings" panose="05000000000000000000" pitchFamily="2" charset="2"/>
              <a:buNone/>
            </a:pPr>
            <a:r>
              <a:rPr lang="zh-CN" altLang="en-US" sz="2800" b="1" smtClean="0"/>
              <a:t>（</a:t>
            </a:r>
            <a:r>
              <a:rPr lang="en-US" altLang="zh-CN" sz="2800" b="1" smtClean="0"/>
              <a:t>3</a:t>
            </a:r>
            <a:r>
              <a:rPr lang="zh-CN" altLang="en-US" sz="2800" b="1" smtClean="0"/>
              <a:t>）作者借此歌颂了穷苦朋友相濡以沬的珍贵友情和普通人的心灵美。</a:t>
            </a:r>
            <a:r>
              <a:rPr lang="zh-CN" altLang="en-US" sz="2800" b="1" smtClean="0">
                <a:solidFill>
                  <a:srgbClr val="FF0000"/>
                </a:solidFill>
              </a:rPr>
              <a:t>（意义）</a:t>
            </a:r>
            <a:endParaRPr lang="zh-CN" altLang="en-US" sz="2800" b="1" smtClean="0">
              <a:solidFill>
                <a:srgbClr val="FF0000"/>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08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2" presetClass="entr" presetSubtype="4" fill="hold" grpId="0" nodeType="clickEffect">
                                  <p:stCondLst>
                                    <p:cond delay="0"/>
                                  </p:stCondLst>
                                  <p:childTnLst>
                                    <p:set>
                                      <p:cBhvr>
                                        <p:cTn id="10" dur="1" fill="hold">
                                          <p:stCondLst>
                                            <p:cond delay="0"/>
                                          </p:stCondLst>
                                        </p:cTn>
                                        <p:tgtEl>
                                          <p:spTgt spid="174089">
                                            <p:txEl>
                                              <p:pRg st="0" end="0"/>
                                            </p:txEl>
                                          </p:spTgt>
                                        </p:tgtEl>
                                        <p:attrNameLst>
                                          <p:attrName>style.visibility</p:attrName>
                                        </p:attrNameLst>
                                      </p:cBhvr>
                                      <p:to>
                                        <p:strVal val="visible"/>
                                      </p:to>
                                    </p:set>
                                    <p:animEffect transition="in" filter="slide(fromBottom)">
                                      <p:cBhvr>
                                        <p:cTn id="11" dur="500"/>
                                        <p:tgtEl>
                                          <p:spTgt spid="174089">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2" presetClass="entr" presetSubtype="4" fill="hold" grpId="0" nodeType="clickEffect">
                                  <p:stCondLst>
                                    <p:cond delay="0"/>
                                  </p:stCondLst>
                                  <p:childTnLst>
                                    <p:set>
                                      <p:cBhvr>
                                        <p:cTn id="15" dur="1" fill="hold">
                                          <p:stCondLst>
                                            <p:cond delay="0"/>
                                          </p:stCondLst>
                                        </p:cTn>
                                        <p:tgtEl>
                                          <p:spTgt spid="174089">
                                            <p:txEl>
                                              <p:pRg st="1" end="1"/>
                                            </p:txEl>
                                          </p:spTgt>
                                        </p:tgtEl>
                                        <p:attrNameLst>
                                          <p:attrName>style.visibility</p:attrName>
                                        </p:attrNameLst>
                                      </p:cBhvr>
                                      <p:to>
                                        <p:strVal val="visible"/>
                                      </p:to>
                                    </p:set>
                                    <p:animEffect transition="in" filter="slide(fromBottom)">
                                      <p:cBhvr>
                                        <p:cTn id="16" dur="500"/>
                                        <p:tgtEl>
                                          <p:spTgt spid="174089">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174089">
                                            <p:txEl>
                                              <p:pRg st="2" end="2"/>
                                            </p:txEl>
                                          </p:spTgt>
                                        </p:tgtEl>
                                        <p:attrNameLst>
                                          <p:attrName>style.visibility</p:attrName>
                                        </p:attrNameLst>
                                      </p:cBhvr>
                                      <p:to>
                                        <p:strVal val="visible"/>
                                      </p:to>
                                    </p:set>
                                    <p:animEffect transition="in" filter="slide(fromBottom)">
                                      <p:cBhvr>
                                        <p:cTn id="21" dur="500"/>
                                        <p:tgtEl>
                                          <p:spTgt spid="17408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84" grpId="0"/>
      <p:bldP spid="174089"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ChangeArrowheads="1"/>
          </p:cNvSpPr>
          <p:nvPr/>
        </p:nvSpPr>
        <p:spPr bwMode="auto">
          <a:xfrm>
            <a:off x="1619250" y="2276475"/>
            <a:ext cx="1079500" cy="579438"/>
          </a:xfrm>
          <a:prstGeom prst="rect">
            <a:avLst/>
          </a:prstGeom>
          <a:noFill/>
          <a:ln w="9525">
            <a:noFill/>
            <a:miter lim="800000"/>
          </a:ln>
        </p:spPr>
        <p:txBody>
          <a:bodyPr>
            <a:spAutoFit/>
          </a:bodyPr>
          <a:lstStyle/>
          <a:p>
            <a:pPr algn="just"/>
            <a:r>
              <a:rPr lang="zh-CN" altLang="en-US" sz="3200" b="1">
                <a:solidFill>
                  <a:srgbClr val="B400DE"/>
                </a:solidFill>
                <a:latin typeface="仿宋_GB2312" pitchFamily="1" charset="-122"/>
                <a:ea typeface="仿宋_GB2312" pitchFamily="1" charset="-122"/>
              </a:rPr>
              <a:t>外貌</a:t>
            </a:r>
            <a:endParaRPr lang="zh-CN" altLang="en-US" sz="3200" b="1">
              <a:solidFill>
                <a:srgbClr val="B400DE"/>
              </a:solidFill>
              <a:latin typeface="仿宋_GB2312" pitchFamily="1" charset="-122"/>
              <a:ea typeface="仿宋_GB2312" pitchFamily="1" charset="-122"/>
            </a:endParaRPr>
          </a:p>
        </p:txBody>
      </p:sp>
      <p:sp>
        <p:nvSpPr>
          <p:cNvPr id="49155" name="Rectangle 3"/>
          <p:cNvSpPr>
            <a:spLocks noChangeArrowheads="1"/>
          </p:cNvSpPr>
          <p:nvPr/>
        </p:nvSpPr>
        <p:spPr bwMode="auto">
          <a:xfrm>
            <a:off x="1619250" y="2924175"/>
            <a:ext cx="1152525" cy="579438"/>
          </a:xfrm>
          <a:prstGeom prst="rect">
            <a:avLst/>
          </a:prstGeom>
          <a:noFill/>
          <a:ln w="9525">
            <a:noFill/>
            <a:miter lim="800000"/>
          </a:ln>
        </p:spPr>
        <p:txBody>
          <a:bodyPr>
            <a:spAutoFit/>
          </a:bodyPr>
          <a:lstStyle/>
          <a:p>
            <a:pPr algn="just"/>
            <a:r>
              <a:rPr lang="zh-CN" altLang="en-US" sz="3200" b="1">
                <a:solidFill>
                  <a:srgbClr val="A200C8"/>
                </a:solidFill>
                <a:latin typeface="仿宋_GB2312" pitchFamily="1" charset="-122"/>
                <a:ea typeface="仿宋_GB2312" pitchFamily="1" charset="-122"/>
              </a:rPr>
              <a:t>事业</a:t>
            </a:r>
            <a:endParaRPr lang="zh-CN" altLang="en-US" sz="3200" b="1">
              <a:solidFill>
                <a:srgbClr val="A200C8"/>
              </a:solidFill>
              <a:latin typeface="仿宋_GB2312" pitchFamily="1" charset="-122"/>
              <a:ea typeface="仿宋_GB2312" pitchFamily="1" charset="-122"/>
            </a:endParaRPr>
          </a:p>
        </p:txBody>
      </p:sp>
      <p:sp>
        <p:nvSpPr>
          <p:cNvPr id="49156" name="Rectangle 4"/>
          <p:cNvSpPr>
            <a:spLocks noChangeArrowheads="1"/>
          </p:cNvSpPr>
          <p:nvPr/>
        </p:nvSpPr>
        <p:spPr bwMode="auto">
          <a:xfrm>
            <a:off x="1619250" y="3644900"/>
            <a:ext cx="1223963" cy="579438"/>
          </a:xfrm>
          <a:prstGeom prst="rect">
            <a:avLst/>
          </a:prstGeom>
          <a:noFill/>
          <a:ln w="9525">
            <a:noFill/>
            <a:miter lim="800000"/>
          </a:ln>
        </p:spPr>
        <p:txBody>
          <a:bodyPr>
            <a:spAutoFit/>
          </a:bodyPr>
          <a:lstStyle/>
          <a:p>
            <a:pPr algn="just" eaLnBrk="0" hangingPunct="0"/>
            <a:r>
              <a:rPr lang="zh-CN" altLang="en-US" sz="3200" b="1">
                <a:solidFill>
                  <a:srgbClr val="C100EE"/>
                </a:solidFill>
                <a:latin typeface="仿宋_GB2312" pitchFamily="1" charset="-122"/>
                <a:ea typeface="仿宋_GB2312" pitchFamily="1" charset="-122"/>
              </a:rPr>
              <a:t>性格</a:t>
            </a:r>
            <a:endParaRPr lang="zh-CN" altLang="en-US" sz="3200" b="1">
              <a:solidFill>
                <a:srgbClr val="C100EE"/>
              </a:solidFill>
              <a:latin typeface="仿宋_GB2312" pitchFamily="1" charset="-122"/>
              <a:ea typeface="仿宋_GB2312" pitchFamily="1" charset="-122"/>
            </a:endParaRPr>
          </a:p>
        </p:txBody>
      </p:sp>
      <p:sp>
        <p:nvSpPr>
          <p:cNvPr id="43013" name="Text Box 5"/>
          <p:cNvSpPr txBox="1">
            <a:spLocks noChangeArrowheads="1"/>
          </p:cNvSpPr>
          <p:nvPr/>
        </p:nvSpPr>
        <p:spPr bwMode="auto">
          <a:xfrm>
            <a:off x="1331913" y="692150"/>
            <a:ext cx="3232150" cy="1006475"/>
          </a:xfrm>
          <a:prstGeom prst="rect">
            <a:avLst/>
          </a:prstGeom>
          <a:gradFill rotWithShape="1">
            <a:gsLst>
              <a:gs pos="0">
                <a:srgbClr val="F1D5FF"/>
              </a:gs>
              <a:gs pos="50000">
                <a:schemeClr val="bg1"/>
              </a:gs>
              <a:gs pos="100000">
                <a:srgbClr val="F1D5FF"/>
              </a:gs>
            </a:gsLst>
            <a:lin ang="5400000" scaled="1"/>
          </a:gradFill>
          <a:ln w="9525">
            <a:noFill/>
            <a:miter lim="800000"/>
          </a:ln>
        </p:spPr>
        <p:txBody>
          <a:bodyPr wrap="none">
            <a:spAutoFit/>
          </a:bodyPr>
          <a:lstStyle/>
          <a:p>
            <a:pPr>
              <a:defRPr/>
            </a:pPr>
            <a:r>
              <a:rPr lang="zh-CN" altLang="en-US" sz="6000" b="1">
                <a:solidFill>
                  <a:srgbClr val="0000FF"/>
                </a:solidFill>
                <a:ea typeface="华文行楷" pitchFamily="2" charset="-122"/>
              </a:rPr>
              <a:t>智力冲浪</a:t>
            </a:r>
            <a:endParaRPr lang="zh-CN" altLang="en-US" sz="6000" b="1">
              <a:solidFill>
                <a:srgbClr val="0000FF"/>
              </a:solidFill>
              <a:ea typeface="华文行楷" pitchFamily="2" charset="-122"/>
            </a:endParaRPr>
          </a:p>
        </p:txBody>
      </p:sp>
      <p:sp>
        <p:nvSpPr>
          <p:cNvPr id="43014" name="Rectangle 6"/>
          <p:cNvSpPr>
            <a:spLocks noChangeArrowheads="1"/>
          </p:cNvSpPr>
          <p:nvPr/>
        </p:nvSpPr>
        <p:spPr bwMode="auto">
          <a:xfrm>
            <a:off x="3132138" y="2133600"/>
            <a:ext cx="4248150" cy="579438"/>
          </a:xfrm>
          <a:prstGeom prst="rect">
            <a:avLst/>
          </a:prstGeom>
          <a:noFill/>
          <a:ln w="9525">
            <a:noFill/>
            <a:miter lim="800000"/>
          </a:ln>
        </p:spPr>
        <p:txBody>
          <a:bodyPr>
            <a:spAutoFit/>
          </a:bodyPr>
          <a:lstStyle/>
          <a:p>
            <a:pPr algn="just"/>
            <a:r>
              <a:rPr lang="zh-CN" altLang="en-US" sz="3200" b="1">
                <a:solidFill>
                  <a:srgbClr val="B400DE"/>
                </a:solidFill>
                <a:latin typeface="楷体_GB2312" pitchFamily="1" charset="-122"/>
                <a:ea typeface="楷体_GB2312" pitchFamily="1" charset="-122"/>
              </a:rPr>
              <a:t>外表丑陋、模样怪异</a:t>
            </a:r>
            <a:endParaRPr lang="zh-CN" altLang="en-US" sz="3200" b="1">
              <a:solidFill>
                <a:srgbClr val="B400DE"/>
              </a:solidFill>
              <a:latin typeface="楷体_GB2312" pitchFamily="1" charset="-122"/>
              <a:ea typeface="楷体_GB2312" pitchFamily="1" charset="-122"/>
            </a:endParaRPr>
          </a:p>
        </p:txBody>
      </p:sp>
      <p:sp>
        <p:nvSpPr>
          <p:cNvPr id="43015" name="Rectangle 7"/>
          <p:cNvSpPr>
            <a:spLocks noChangeArrowheads="1"/>
          </p:cNvSpPr>
          <p:nvPr/>
        </p:nvSpPr>
        <p:spPr bwMode="auto">
          <a:xfrm>
            <a:off x="3419475" y="2924175"/>
            <a:ext cx="6048375" cy="579438"/>
          </a:xfrm>
          <a:prstGeom prst="rect">
            <a:avLst/>
          </a:prstGeom>
          <a:noFill/>
          <a:ln w="9525">
            <a:noFill/>
            <a:miter lim="800000"/>
          </a:ln>
        </p:spPr>
        <p:txBody>
          <a:bodyPr>
            <a:spAutoFit/>
          </a:bodyPr>
          <a:lstStyle/>
          <a:p>
            <a:pPr algn="just"/>
            <a:r>
              <a:rPr lang="zh-CN" altLang="en-US" sz="3200" b="1">
                <a:solidFill>
                  <a:srgbClr val="B400DE"/>
                </a:solidFill>
                <a:latin typeface="楷体_GB2312" pitchFamily="1" charset="-122"/>
                <a:ea typeface="楷体_GB2312" pitchFamily="1" charset="-122"/>
              </a:rPr>
              <a:t>郁郁不得志。</a:t>
            </a:r>
            <a:endParaRPr lang="zh-CN" altLang="en-US" sz="3200" b="1">
              <a:solidFill>
                <a:srgbClr val="B400DE"/>
              </a:solidFill>
              <a:latin typeface="楷体_GB2312" pitchFamily="1" charset="-122"/>
              <a:ea typeface="楷体_GB2312" pitchFamily="1" charset="-122"/>
            </a:endParaRPr>
          </a:p>
        </p:txBody>
      </p:sp>
      <p:sp>
        <p:nvSpPr>
          <p:cNvPr id="43016" name="Rectangle 8"/>
          <p:cNvSpPr>
            <a:spLocks noChangeArrowheads="1"/>
          </p:cNvSpPr>
          <p:nvPr/>
        </p:nvSpPr>
        <p:spPr bwMode="auto">
          <a:xfrm>
            <a:off x="3132138" y="3716338"/>
            <a:ext cx="6011862" cy="1066800"/>
          </a:xfrm>
          <a:prstGeom prst="rect">
            <a:avLst/>
          </a:prstGeom>
          <a:noFill/>
          <a:ln w="9525">
            <a:noFill/>
            <a:miter lim="800000"/>
          </a:ln>
        </p:spPr>
        <p:txBody>
          <a:bodyPr>
            <a:spAutoFit/>
          </a:bodyPr>
          <a:lstStyle/>
          <a:p>
            <a:pPr algn="just"/>
            <a:r>
              <a:rPr lang="zh-CN" altLang="en-US" sz="3200" b="1">
                <a:solidFill>
                  <a:srgbClr val="B400DE"/>
                </a:solidFill>
                <a:latin typeface="楷体_GB2312" pitchFamily="1" charset="-122"/>
                <a:ea typeface="楷体_GB2312" pitchFamily="1" charset="-122"/>
              </a:rPr>
              <a:t>喝酒无节制、爱说大话、脾气暴躁、但他是善良的。</a:t>
            </a:r>
            <a:endParaRPr lang="zh-CN" altLang="en-US" sz="3200" b="1">
              <a:solidFill>
                <a:srgbClr val="B400DE"/>
              </a:solidFill>
              <a:latin typeface="楷体_GB2312" pitchFamily="1" charset="-122"/>
              <a:ea typeface="楷体_GB2312" pitchFamily="1" charset="-122"/>
            </a:endParaRPr>
          </a:p>
        </p:txBody>
      </p:sp>
      <p:sp>
        <p:nvSpPr>
          <p:cNvPr id="49161" name="Rectangle 9"/>
          <p:cNvSpPr>
            <a:spLocks noChangeArrowheads="1"/>
          </p:cNvSpPr>
          <p:nvPr/>
        </p:nvSpPr>
        <p:spPr bwMode="auto">
          <a:xfrm>
            <a:off x="1619250" y="5013325"/>
            <a:ext cx="1079500" cy="579438"/>
          </a:xfrm>
          <a:prstGeom prst="rect">
            <a:avLst/>
          </a:prstGeom>
          <a:noFill/>
          <a:ln w="9525">
            <a:noFill/>
            <a:miter lim="800000"/>
          </a:ln>
        </p:spPr>
        <p:txBody>
          <a:bodyPr>
            <a:spAutoFit/>
          </a:bodyPr>
          <a:lstStyle/>
          <a:p>
            <a:pPr algn="just"/>
            <a:r>
              <a:rPr lang="zh-CN" altLang="en-US" sz="3200" b="1">
                <a:solidFill>
                  <a:srgbClr val="B400DE"/>
                </a:solidFill>
                <a:latin typeface="仿宋_GB2312" pitchFamily="1" charset="-122"/>
                <a:ea typeface="仿宋_GB2312" pitchFamily="1" charset="-122"/>
              </a:rPr>
              <a:t>人格</a:t>
            </a:r>
            <a:endParaRPr lang="zh-CN" altLang="en-US" sz="3200" b="1">
              <a:solidFill>
                <a:srgbClr val="B400DE"/>
              </a:solidFill>
              <a:latin typeface="仿宋_GB2312" pitchFamily="1" charset="-122"/>
              <a:ea typeface="仿宋_GB2312" pitchFamily="1" charset="-122"/>
            </a:endParaRPr>
          </a:p>
        </p:txBody>
      </p:sp>
      <p:sp>
        <p:nvSpPr>
          <p:cNvPr id="43018" name="Rectangle 10"/>
          <p:cNvSpPr>
            <a:spLocks noChangeArrowheads="1"/>
          </p:cNvSpPr>
          <p:nvPr/>
        </p:nvSpPr>
        <p:spPr bwMode="auto">
          <a:xfrm>
            <a:off x="3132138" y="4941888"/>
            <a:ext cx="6011862" cy="1066800"/>
          </a:xfrm>
          <a:prstGeom prst="rect">
            <a:avLst/>
          </a:prstGeom>
          <a:noFill/>
          <a:ln w="9525">
            <a:noFill/>
            <a:miter lim="800000"/>
          </a:ln>
        </p:spPr>
        <p:txBody>
          <a:bodyPr>
            <a:spAutoFit/>
          </a:bodyPr>
          <a:lstStyle/>
          <a:p>
            <a:pPr algn="just"/>
            <a:r>
              <a:rPr lang="zh-CN" altLang="en-US" sz="3200" b="1">
                <a:solidFill>
                  <a:srgbClr val="B400DE"/>
                </a:solidFill>
                <a:latin typeface="楷体_GB2312" pitchFamily="1" charset="-122"/>
                <a:ea typeface="楷体_GB2312" pitchFamily="1" charset="-122"/>
              </a:rPr>
              <a:t>富有同情心、爱心</a:t>
            </a:r>
            <a:r>
              <a:rPr lang="zh-CN" altLang="en-US" b="1">
                <a:solidFill>
                  <a:srgbClr val="B400DE"/>
                </a:solidFill>
              </a:rPr>
              <a:t>、</a:t>
            </a:r>
            <a:r>
              <a:rPr lang="zh-CN" altLang="en-US" sz="3200" b="1">
                <a:solidFill>
                  <a:srgbClr val="B400DE"/>
                </a:solidFill>
                <a:latin typeface="楷体_GB2312" pitchFamily="1" charset="-122"/>
                <a:ea typeface="楷体_GB2312" pitchFamily="1" charset="-122"/>
              </a:rPr>
              <a:t>自我牺牲的精神。</a:t>
            </a:r>
            <a:endParaRPr lang="zh-CN" altLang="en-US" sz="3200" b="1">
              <a:solidFill>
                <a:srgbClr val="B400DE"/>
              </a:solidFill>
              <a:latin typeface="楷体_GB2312" pitchFamily="1" charset="-122"/>
              <a:ea typeface="楷体_GB2312" pitchFamily="1" charset="-122"/>
            </a:endParaRPr>
          </a:p>
        </p:txBody>
      </p:sp>
      <p:sp>
        <p:nvSpPr>
          <p:cNvPr id="43019" name="Text Box 11"/>
          <p:cNvSpPr txBox="1">
            <a:spLocks noChangeArrowheads="1"/>
          </p:cNvSpPr>
          <p:nvPr/>
        </p:nvSpPr>
        <p:spPr bwMode="auto">
          <a:xfrm>
            <a:off x="395288" y="2205038"/>
            <a:ext cx="1108075" cy="3600450"/>
          </a:xfrm>
          <a:prstGeom prst="rect">
            <a:avLst/>
          </a:prstGeom>
          <a:solidFill>
            <a:schemeClr val="bg1"/>
          </a:solidFill>
          <a:ln w="9525">
            <a:solidFill>
              <a:srgbClr val="99CC00"/>
            </a:solidFill>
            <a:miter lim="800000"/>
          </a:ln>
        </p:spPr>
        <p:txBody>
          <a:bodyPr vert="eaVert">
            <a:spAutoFit/>
          </a:bodyPr>
          <a:lstStyle/>
          <a:p>
            <a:pPr algn="ctr">
              <a:spcBef>
                <a:spcPct val="50000"/>
              </a:spcBef>
            </a:pPr>
            <a:r>
              <a:rPr lang="zh-CN" altLang="en-US" sz="6000" b="1">
                <a:solidFill>
                  <a:srgbClr val="FF0000"/>
                </a:solidFill>
                <a:latin typeface="Tahoma" panose="020B0604030504040204" pitchFamily="34" charset="0"/>
                <a:ea typeface="方正舒体" pitchFamily="2" charset="-122"/>
              </a:rPr>
              <a:t>欲扬先抑</a:t>
            </a:r>
            <a:endParaRPr lang="zh-CN" altLang="en-US" sz="6000" b="1">
              <a:solidFill>
                <a:srgbClr val="FF0000"/>
              </a:solidFill>
              <a:latin typeface="Tahoma" panose="020B0604030504040204" pitchFamily="34" charset="0"/>
              <a:ea typeface="方正舒体" pitchFamily="2" charset="-122"/>
            </a:endParaRPr>
          </a:p>
        </p:txBody>
      </p:sp>
      <p:pic>
        <p:nvPicPr>
          <p:cNvPr id="49164" name="Picture 6" descr="青藤叶"/>
          <p:cNvPicPr>
            <a:picLocks noChangeAspect="1" noChangeArrowheads="1"/>
          </p:cNvPicPr>
          <p:nvPr/>
        </p:nvPicPr>
        <p:blipFill>
          <a:blip r:embed="rId1" cstate="print"/>
          <a:srcRect/>
          <a:stretch>
            <a:fillRect/>
          </a:stretch>
        </p:blipFill>
        <p:spPr bwMode="auto">
          <a:xfrm>
            <a:off x="6500813" y="0"/>
            <a:ext cx="2643187" cy="2143125"/>
          </a:xfrm>
          <a:prstGeom prst="rect">
            <a:avLst/>
          </a:prstGeom>
          <a:noFill/>
          <a:ln w="9525">
            <a:noFill/>
            <a:miter lim="800000"/>
            <a:headEnd/>
            <a:tailEnd/>
          </a:ln>
        </p:spPr>
      </p:pic>
      <p:pic>
        <p:nvPicPr>
          <p:cNvPr id="49165" name="Picture 6" descr="青藤叶"/>
          <p:cNvPicPr>
            <a:picLocks noChangeAspect="1" noChangeArrowheads="1"/>
          </p:cNvPicPr>
          <p:nvPr/>
        </p:nvPicPr>
        <p:blipFill>
          <a:blip r:embed="rId1" cstate="print"/>
          <a:srcRect/>
          <a:stretch>
            <a:fillRect/>
          </a:stretch>
        </p:blipFill>
        <p:spPr bwMode="auto">
          <a:xfrm>
            <a:off x="0" y="5929313"/>
            <a:ext cx="3786188" cy="928687"/>
          </a:xfrm>
          <a:prstGeom prst="rect">
            <a:avLst/>
          </a:prstGeom>
          <a:noFill/>
          <a:ln w="9525">
            <a:noFill/>
            <a:miter lim="800000"/>
            <a:headEnd/>
            <a:tailEnd/>
          </a:ln>
        </p:spPr>
      </p:pic>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3014"/>
                                        </p:tgtEl>
                                        <p:attrNameLst>
                                          <p:attrName>style.visibility</p:attrName>
                                        </p:attrNameLst>
                                      </p:cBhvr>
                                      <p:to>
                                        <p:strVal val="visible"/>
                                      </p:to>
                                    </p:set>
                                    <p:anim to="" calcmode="lin" valueType="num">
                                      <p:cBhvr>
                                        <p:cTn id="7" dur="1" fill="hold"/>
                                        <p:tgtEl>
                                          <p:spTgt spid="43014"/>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43015"/>
                                        </p:tgtEl>
                                        <p:attrNameLst>
                                          <p:attrName>style.visibility</p:attrName>
                                        </p:attrNameLst>
                                      </p:cBhvr>
                                      <p:to>
                                        <p:strVal val="visible"/>
                                      </p:to>
                                    </p:set>
                                    <p:anim to="" calcmode="lin" valueType="num">
                                      <p:cBhvr>
                                        <p:cTn id="12" dur="1" fill="hold"/>
                                        <p:tgtEl>
                                          <p:spTgt spid="43015"/>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43016"/>
                                        </p:tgtEl>
                                        <p:attrNameLst>
                                          <p:attrName>style.visibility</p:attrName>
                                        </p:attrNameLst>
                                      </p:cBhvr>
                                      <p:to>
                                        <p:strVal val="visible"/>
                                      </p:to>
                                    </p:set>
                                    <p:anim to="" calcmode="lin" valueType="num">
                                      <p:cBhvr>
                                        <p:cTn id="17" dur="1" fill="hold"/>
                                        <p:tgtEl>
                                          <p:spTgt spid="43016"/>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43018"/>
                                        </p:tgtEl>
                                        <p:attrNameLst>
                                          <p:attrName>style.visibility</p:attrName>
                                        </p:attrNameLst>
                                      </p:cBhvr>
                                      <p:to>
                                        <p:strVal val="visible"/>
                                      </p:to>
                                    </p:set>
                                    <p:anim to="" calcmode="lin" valueType="num">
                                      <p:cBhvr>
                                        <p:cTn id="22" dur="1" fill="hold"/>
                                        <p:tgtEl>
                                          <p:spTgt spid="43018"/>
                                        </p:tgtEl>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43019"/>
                                        </p:tgtEl>
                                        <p:attrNameLst>
                                          <p:attrName>style.visibility</p:attrName>
                                        </p:attrNameLst>
                                      </p:cBhvr>
                                      <p:to>
                                        <p:strVal val="visible"/>
                                      </p:to>
                                    </p:set>
                                    <p:anim to="" calcmode="lin" valueType="num">
                                      <p:cBhvr>
                                        <p:cTn id="27" dur="1" fill="hold"/>
                                        <p:tgtEl>
                                          <p:spTgt spid="43019"/>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4" grpId="0" autoUpdateAnimBg="0"/>
      <p:bldP spid="43015" grpId="0" autoUpdateAnimBg="0"/>
      <p:bldP spid="43016" grpId="0" autoUpdateAnimBg="0"/>
      <p:bldP spid="43018" grpId="0" autoUpdateAnimBg="0"/>
      <p:bldP spid="43019" grpId="0" animBg="1"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矩形 4"/>
          <p:cNvSpPr>
            <a:spLocks noChangeArrowheads="1"/>
          </p:cNvSpPr>
          <p:nvPr/>
        </p:nvSpPr>
        <p:spPr bwMode="auto">
          <a:xfrm>
            <a:off x="0" y="928688"/>
            <a:ext cx="9144000" cy="2530475"/>
          </a:xfrm>
          <a:prstGeom prst="rect">
            <a:avLst/>
          </a:prstGeom>
          <a:noFill/>
          <a:ln w="9525">
            <a:noFill/>
            <a:miter lim="800000"/>
          </a:ln>
        </p:spPr>
        <p:txBody>
          <a:bodyPr>
            <a:spAutoFit/>
          </a:bodyPr>
          <a:lstStyle/>
          <a:p>
            <a:r>
              <a:rPr lang="zh-CN" altLang="en-US" sz="4000" b="1">
                <a:solidFill>
                  <a:srgbClr val="FF0000"/>
                </a:solidFill>
                <a:latin typeface="楷体_GB2312" pitchFamily="1" charset="-122"/>
                <a:ea typeface="楷体_GB2312" pitchFamily="1" charset="-122"/>
              </a:rPr>
              <a:t>   </a:t>
            </a:r>
            <a:r>
              <a:rPr lang="zh-CN" altLang="en-US" sz="4000" b="1">
                <a:latin typeface="楷体_GB2312" pitchFamily="1" charset="-122"/>
                <a:ea typeface="楷体_GB2312" pitchFamily="1" charset="-122"/>
              </a:rPr>
              <a:t>主人公评判的标准不应单纯看作者笔墨的多少，而应看其性格在群体中是否具有典型意义，是否对主题思想的表达有关键作用。</a:t>
            </a:r>
            <a:endParaRPr lang="zh-CN" altLang="en-US" sz="4000" b="1">
              <a:latin typeface="楷体_GB2312" pitchFamily="1" charset="-122"/>
              <a:ea typeface="楷体_GB2312" pitchFamily="1" charset="-122"/>
            </a:endParaRPr>
          </a:p>
        </p:txBody>
      </p:sp>
    </p:spTree>
    <p:custDataLst>
      <p:tags r:id="rId1"/>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p:cNvSpPr>
          <p:nvPr>
            <p:ph sz="quarter" idx="1"/>
          </p:nvPr>
        </p:nvSpPr>
        <p:spPr>
          <a:xfrm>
            <a:off x="0" y="1773238"/>
            <a:ext cx="8964613" cy="3384550"/>
          </a:xfrm>
        </p:spPr>
        <p:txBody>
          <a:bodyPr/>
          <a:lstStyle/>
          <a:p>
            <a:pPr eaLnBrk="1" hangingPunct="1"/>
            <a:r>
              <a:rPr lang="zh-CN" altLang="en-US" b="1" smtClean="0"/>
              <a:t>（一）</a:t>
            </a:r>
            <a:r>
              <a:rPr lang="zh-CN" altLang="en-US" b="1" smtClean="0">
                <a:latin typeface="仿宋_GB2312" pitchFamily="1" charset="-122"/>
                <a:ea typeface="仿宋_GB2312" pitchFamily="1" charset="-122"/>
              </a:rPr>
              <a:t>赏析下面语段中景物描写的作用。</a:t>
            </a:r>
            <a:endParaRPr lang="zh-CN" altLang="en-US" b="1" smtClean="0">
              <a:latin typeface="仿宋_GB2312" pitchFamily="1" charset="-122"/>
              <a:ea typeface="仿宋_GB2312" pitchFamily="1" charset="-122"/>
            </a:endParaRPr>
          </a:p>
          <a:p>
            <a:pPr eaLnBrk="1" hangingPunct="1">
              <a:buFont typeface="Arial" panose="020B0604020202020204" pitchFamily="34" charset="0"/>
              <a:buNone/>
            </a:pPr>
            <a:r>
              <a:rPr lang="zh-CN" altLang="en-US" b="1" smtClean="0">
                <a:latin typeface="仿宋_GB2312" pitchFamily="1" charset="-122"/>
                <a:ea typeface="仿宋_GB2312" pitchFamily="1" charset="-122"/>
              </a:rPr>
              <a:t>      </a:t>
            </a:r>
            <a:r>
              <a:rPr lang="zh-CN" altLang="en-US" b="1" smtClean="0">
                <a:latin typeface="楷体" panose="02010609060101010101" pitchFamily="49" charset="-122"/>
                <a:ea typeface="楷体" panose="02010609060101010101" pitchFamily="49" charset="-122"/>
              </a:rPr>
              <a:t>苏艾关切地向窗外望去。有什么可数的呢？</a:t>
            </a:r>
            <a:r>
              <a:rPr lang="zh-CN" altLang="en-US" b="1" u="sng" smtClean="0">
                <a:latin typeface="楷体" panose="02010609060101010101" pitchFamily="49" charset="-122"/>
                <a:ea typeface="楷体" panose="02010609060101010101" pitchFamily="49" charset="-122"/>
              </a:rPr>
              <a:t>外面见到的只是一个空荡荡、阴沉沉的院子，和二十英尺外的一幢砖屋的墙壁。一株极老极老的常春藤上的叶子差不多全吹落了，只剩下几根几乎是光秃秃的藤枝，依附在那堵松动残缺的砖墙上。</a:t>
            </a:r>
            <a:endParaRPr lang="zh-CN" altLang="en-US" b="1" smtClean="0">
              <a:latin typeface="楷体" panose="02010609060101010101" pitchFamily="49" charset="-122"/>
              <a:ea typeface="楷体" panose="02010609060101010101" pitchFamily="49" charset="-122"/>
            </a:endParaRPr>
          </a:p>
          <a:p>
            <a:pPr eaLnBrk="1" hangingPunct="1">
              <a:buFont typeface="Arial" panose="020B0604020202020204" pitchFamily="34" charset="0"/>
              <a:buNone/>
            </a:pPr>
            <a:r>
              <a:rPr lang="zh-CN" altLang="en-US" b="1" smtClean="0">
                <a:latin typeface="楷体" panose="02010609060101010101" pitchFamily="49" charset="-122"/>
                <a:ea typeface="楷体" panose="02010609060101010101" pitchFamily="49" charset="-122"/>
              </a:rPr>
              <a:t>      “叶子，常春藤上的叶子。等最后一片掉落下来，我也得去了。三天前我就知道了。难道大夫没有告诉你吗？”</a:t>
            </a:r>
            <a:endParaRPr lang="zh-CN" altLang="en-US" b="1" smtClean="0">
              <a:latin typeface="楷体" panose="02010609060101010101" pitchFamily="49" charset="-122"/>
              <a:ea typeface="楷体" panose="02010609060101010101" pitchFamily="49" charset="-122"/>
            </a:endParaRPr>
          </a:p>
        </p:txBody>
      </p:sp>
      <p:sp>
        <p:nvSpPr>
          <p:cNvPr id="76803" name="AutoShape 3"/>
          <p:cNvSpPr>
            <a:spLocks noChangeArrowheads="1"/>
          </p:cNvSpPr>
          <p:nvPr/>
        </p:nvSpPr>
        <p:spPr bwMode="auto">
          <a:xfrm>
            <a:off x="250825" y="5229225"/>
            <a:ext cx="8534400" cy="1447800"/>
          </a:xfrm>
          <a:prstGeom prst="wedgeRoundRectCallout">
            <a:avLst>
              <a:gd name="adj1" fmla="val -49255"/>
              <a:gd name="adj2" fmla="val 49560"/>
              <a:gd name="adj3" fmla="val 16667"/>
            </a:avLst>
          </a:prstGeom>
          <a:solidFill>
            <a:schemeClr val="bg1"/>
          </a:solidFill>
          <a:ln w="9525">
            <a:solidFill>
              <a:schemeClr val="tx1"/>
            </a:solidFill>
            <a:miter lim="800000"/>
          </a:ln>
        </p:spPr>
        <p:txBody>
          <a:bodyPr/>
          <a:lstStyle/>
          <a:p>
            <a:pPr algn="ctr">
              <a:lnSpc>
                <a:spcPct val="140000"/>
              </a:lnSpc>
            </a:pPr>
            <a:r>
              <a:rPr lang="zh-CN" altLang="en-US" sz="2000" b="1">
                <a:solidFill>
                  <a:srgbClr val="FF0000"/>
                </a:solidFill>
                <a:ea typeface="仿宋_GB2312" pitchFamily="1" charset="-122"/>
              </a:rPr>
              <a:t>渲染了一种悲凉的氛围；反映了人物绝望的心情；</a:t>
            </a:r>
            <a:r>
              <a:rPr lang="zh-CN" altLang="en-US" sz="2000" b="1">
                <a:solidFill>
                  <a:srgbClr val="FF0000"/>
                </a:solidFill>
              </a:rPr>
              <a:t>推动情节的发展，为后文琼珊把生命寄托在随风飘落的树叶上做了铺垫。</a:t>
            </a:r>
            <a:endParaRPr lang="zh-CN" altLang="en-US" sz="2000" b="1">
              <a:solidFill>
                <a:srgbClr val="FF0000"/>
              </a:solidFill>
            </a:endParaRPr>
          </a:p>
          <a:p>
            <a:pPr algn="ctr">
              <a:lnSpc>
                <a:spcPct val="140000"/>
              </a:lnSpc>
            </a:pPr>
            <a:endParaRPr lang="en-US" altLang="zh-CN" sz="2000" b="1">
              <a:solidFill>
                <a:srgbClr val="FF0000"/>
              </a:solidFill>
              <a:ea typeface="仿宋_GB2312" pitchFamily="1" charset="-122"/>
            </a:endParaRPr>
          </a:p>
        </p:txBody>
      </p:sp>
      <p:sp>
        <p:nvSpPr>
          <p:cNvPr id="76804" name="Text Box 4"/>
          <p:cNvSpPr txBox="1">
            <a:spLocks noChangeArrowheads="1"/>
          </p:cNvSpPr>
          <p:nvPr/>
        </p:nvSpPr>
        <p:spPr bwMode="auto">
          <a:xfrm>
            <a:off x="2916238" y="692150"/>
            <a:ext cx="2828925" cy="762000"/>
          </a:xfrm>
          <a:prstGeom prst="rect">
            <a:avLst/>
          </a:prstGeom>
          <a:noFill/>
          <a:ln w="9525">
            <a:noFill/>
            <a:miter lim="800000"/>
          </a:ln>
        </p:spPr>
        <p:txBody>
          <a:bodyPr>
            <a:spAutoFit/>
          </a:bodyPr>
          <a:lstStyle/>
          <a:p>
            <a:r>
              <a:rPr lang="zh-CN" altLang="en-US" sz="4400" b="1">
                <a:solidFill>
                  <a:srgbClr val="FF0000"/>
                </a:solidFill>
              </a:rPr>
              <a:t>三、环境</a:t>
            </a:r>
            <a:endParaRPr lang="zh-CN" altLang="en-US" sz="44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6804"/>
                                        </p:tgtEl>
                                        <p:attrNameLst>
                                          <p:attrName>style.visibility</p:attrName>
                                        </p:attrNameLst>
                                      </p:cBhvr>
                                      <p:to>
                                        <p:strVal val="visible"/>
                                      </p:to>
                                    </p:set>
                                    <p:anim calcmode="lin" valueType="num">
                                      <p:cBhvr additive="base">
                                        <p:cTn id="7" dur="500" fill="hold"/>
                                        <p:tgtEl>
                                          <p:spTgt spid="76804"/>
                                        </p:tgtEl>
                                        <p:attrNameLst>
                                          <p:attrName>ppt_x</p:attrName>
                                        </p:attrNameLst>
                                      </p:cBhvr>
                                      <p:tavLst>
                                        <p:tav tm="0">
                                          <p:val>
                                            <p:strVal val="#ppt_x"/>
                                          </p:val>
                                        </p:tav>
                                        <p:tav tm="100000">
                                          <p:val>
                                            <p:strVal val="#ppt_x"/>
                                          </p:val>
                                        </p:tav>
                                      </p:tavLst>
                                    </p:anim>
                                    <p:anim calcmode="lin" valueType="num">
                                      <p:cBhvr additive="base">
                                        <p:cTn id="8" dur="500" fill="hold"/>
                                        <p:tgtEl>
                                          <p:spTgt spid="7680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76802">
                                            <p:txEl>
                                              <p:pRg st="0" end="0"/>
                                            </p:txEl>
                                          </p:spTgt>
                                        </p:tgtEl>
                                        <p:attrNameLst>
                                          <p:attrName>style.visibility</p:attrName>
                                        </p:attrNameLst>
                                      </p:cBhvr>
                                      <p:to>
                                        <p:strVal val="visible"/>
                                      </p:to>
                                    </p:set>
                                    <p:animEffect transition="in" filter="diamond(in)">
                                      <p:cBhvr>
                                        <p:cTn id="13" dur="2000"/>
                                        <p:tgtEl>
                                          <p:spTgt spid="76802">
                                            <p:txEl>
                                              <p:pRg st="0" end="0"/>
                                            </p:txEl>
                                          </p:spTgt>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76802">
                                            <p:txEl>
                                              <p:pRg st="1" end="1"/>
                                            </p:txEl>
                                          </p:spTgt>
                                        </p:tgtEl>
                                        <p:attrNameLst>
                                          <p:attrName>style.visibility</p:attrName>
                                        </p:attrNameLst>
                                      </p:cBhvr>
                                      <p:to>
                                        <p:strVal val="visible"/>
                                      </p:to>
                                    </p:set>
                                    <p:animEffect transition="in" filter="diamond(in)">
                                      <p:cBhvr>
                                        <p:cTn id="16" dur="2000"/>
                                        <p:tgtEl>
                                          <p:spTgt spid="76802">
                                            <p:txEl>
                                              <p:pRg st="1" end="1"/>
                                            </p:txEl>
                                          </p:spTgt>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76802">
                                            <p:txEl>
                                              <p:pRg st="2" end="2"/>
                                            </p:txEl>
                                          </p:spTgt>
                                        </p:tgtEl>
                                        <p:attrNameLst>
                                          <p:attrName>style.visibility</p:attrName>
                                        </p:attrNameLst>
                                      </p:cBhvr>
                                      <p:to>
                                        <p:strVal val="visible"/>
                                      </p:to>
                                    </p:set>
                                    <p:animEffect transition="in" filter="diamond(in)">
                                      <p:cBhvr>
                                        <p:cTn id="19" dur="2000"/>
                                        <p:tgtEl>
                                          <p:spTgt spid="76802">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7680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2" grpId="0" build="p"/>
      <p:bldP spid="76803" grpId="0" animBg="1"/>
      <p:bldP spid="7680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ext Box 2"/>
          <p:cNvSpPr txBox="1">
            <a:spLocks noGrp="1" noChangeArrowheads="1"/>
          </p:cNvSpPr>
          <p:nvPr>
            <p:ph type="title"/>
          </p:nvPr>
        </p:nvSpPr>
        <p:spPr>
          <a:xfrm>
            <a:off x="395288" y="188913"/>
            <a:ext cx="8137525" cy="647700"/>
          </a:xfrm>
          <a:solidFill>
            <a:srgbClr val="FFFFFF"/>
          </a:solidFill>
          <a:ln w="28575">
            <a:solidFill>
              <a:srgbClr val="FF6600"/>
            </a:solidFill>
          </a:ln>
        </p:spPr>
        <p:txBody>
          <a:bodyPr>
            <a:normAutofit fontScale="90000"/>
          </a:bodyPr>
          <a:lstStyle/>
          <a:p>
            <a:pPr eaLnBrk="1" fontAlgn="auto" hangingPunct="1">
              <a:spcAft>
                <a:spcPts val="0"/>
              </a:spcAft>
              <a:defRPr/>
            </a:pPr>
            <a:r>
              <a:rPr lang="zh-CN" altLang="en-US" sz="4800">
                <a:solidFill>
                  <a:srgbClr val="FF3399"/>
                </a:solidFill>
                <a:ea typeface="黑体" panose="02010609060101010101" pitchFamily="49" charset="-122"/>
              </a:rPr>
              <a:t>补充：小说环境描写的作用</a:t>
            </a:r>
            <a:endParaRPr lang="zh-CN" altLang="en-US" sz="4800">
              <a:solidFill>
                <a:srgbClr val="FF3399"/>
              </a:solidFill>
              <a:ea typeface="黑体" panose="02010609060101010101" pitchFamily="49" charset="-122"/>
            </a:endParaRPr>
          </a:p>
        </p:txBody>
      </p:sp>
      <p:sp>
        <p:nvSpPr>
          <p:cNvPr id="81923" name="Rectangle 3"/>
          <p:cNvSpPr>
            <a:spLocks noGrp="1" noChangeArrowheads="1"/>
          </p:cNvSpPr>
          <p:nvPr>
            <p:ph idx="1"/>
          </p:nvPr>
        </p:nvSpPr>
        <p:spPr>
          <a:xfrm>
            <a:off x="0" y="1052513"/>
            <a:ext cx="8823325" cy="5805487"/>
          </a:xfrm>
        </p:spPr>
        <p:txBody>
          <a:bodyPr>
            <a:normAutofit/>
          </a:bodyPr>
          <a:lstStyle/>
          <a:p>
            <a:pPr marL="274320" indent="-274320" eaLnBrk="1" fontAlgn="auto" hangingPunct="1">
              <a:spcAft>
                <a:spcPts val="0"/>
              </a:spcAft>
              <a:buFont typeface="Arial" panose="020B0604020202020204" pitchFamily="34" charset="0"/>
              <a:buNone/>
              <a:defRPr/>
            </a:pPr>
            <a:r>
              <a:rPr lang="en-US" altLang="zh-CN" sz="3200" b="1" dirty="0">
                <a:solidFill>
                  <a:srgbClr val="0000FF"/>
                </a:solidFill>
                <a:effectLst>
                  <a:outerShdw blurRad="38100" dist="38100" dir="2700000" algn="tl">
                    <a:srgbClr val="C0C0C0"/>
                  </a:outerShdw>
                </a:effectLst>
                <a:ea typeface="黑体" panose="02010609060101010101" pitchFamily="49" charset="-122"/>
              </a:rPr>
              <a:t>①</a:t>
            </a:r>
            <a:r>
              <a:rPr lang="zh-CN" altLang="en-US" sz="3200" b="1" dirty="0">
                <a:solidFill>
                  <a:srgbClr val="0000FF"/>
                </a:solidFill>
                <a:effectLst>
                  <a:outerShdw blurRad="38100" dist="38100" dir="2700000" algn="tl">
                    <a:srgbClr val="C0C0C0"/>
                  </a:outerShdw>
                </a:effectLst>
                <a:latin typeface="黑体" panose="02010609060101010101" pitchFamily="49" charset="-122"/>
                <a:ea typeface="黑体" panose="02010609060101010101" pitchFamily="49" charset="-122"/>
              </a:rPr>
              <a:t>交代故事发生的时间地点（交代活动场所或背景）</a:t>
            </a:r>
            <a:endParaRPr lang="zh-CN" altLang="en-US" sz="3200" b="1" dirty="0">
              <a:solidFill>
                <a:srgbClr val="0000FF"/>
              </a:solidFill>
              <a:effectLst>
                <a:outerShdw blurRad="38100" dist="38100" dir="2700000" algn="tl">
                  <a:srgbClr val="C0C0C0"/>
                </a:outerShdw>
              </a:effectLst>
              <a:latin typeface="黑体" panose="02010609060101010101" pitchFamily="49" charset="-122"/>
              <a:ea typeface="黑体" panose="02010609060101010101" pitchFamily="49" charset="-122"/>
            </a:endParaRPr>
          </a:p>
          <a:p>
            <a:pPr marL="274320" indent="-274320" eaLnBrk="1" fontAlgn="auto" hangingPunct="1">
              <a:spcAft>
                <a:spcPts val="0"/>
              </a:spcAft>
              <a:buFont typeface="Arial" panose="020B0604020202020204" pitchFamily="34" charset="0"/>
              <a:buNone/>
              <a:defRPr/>
            </a:pPr>
            <a:r>
              <a:rPr lang="zh-CN" altLang="en-US" sz="3200" b="1" dirty="0">
                <a:solidFill>
                  <a:srgbClr val="0000FF"/>
                </a:solidFill>
                <a:effectLst>
                  <a:outerShdw blurRad="38100" dist="38100" dir="2700000" algn="tl">
                    <a:srgbClr val="C0C0C0"/>
                  </a:outerShdw>
                </a:effectLst>
                <a:latin typeface="黑体" panose="02010609060101010101" pitchFamily="49" charset="-122"/>
                <a:ea typeface="黑体" panose="02010609060101010101" pitchFamily="49" charset="-122"/>
              </a:rPr>
              <a:t>②暗示社会环境，暗示人物的前途命运</a:t>
            </a:r>
            <a:endParaRPr lang="zh-CN" altLang="en-US" sz="3200" b="1" dirty="0">
              <a:solidFill>
                <a:srgbClr val="0000FF"/>
              </a:solidFill>
              <a:effectLst>
                <a:outerShdw blurRad="38100" dist="38100" dir="2700000" algn="tl">
                  <a:srgbClr val="C0C0C0"/>
                </a:outerShdw>
              </a:effectLst>
              <a:latin typeface="黑体" panose="02010609060101010101" pitchFamily="49" charset="-122"/>
              <a:ea typeface="黑体" panose="02010609060101010101" pitchFamily="49" charset="-122"/>
            </a:endParaRPr>
          </a:p>
          <a:p>
            <a:pPr marL="274320" indent="-274320" eaLnBrk="1" fontAlgn="auto" hangingPunct="1">
              <a:spcAft>
                <a:spcPts val="0"/>
              </a:spcAft>
              <a:buFont typeface="Arial" panose="020B0604020202020204" pitchFamily="34" charset="0"/>
              <a:buNone/>
              <a:defRPr/>
            </a:pPr>
            <a:r>
              <a:rPr lang="zh-CN" altLang="en-US" sz="3200" b="1" dirty="0">
                <a:solidFill>
                  <a:srgbClr val="0000FF"/>
                </a:solidFill>
                <a:effectLst>
                  <a:outerShdw blurRad="38100" dist="38100" dir="2700000" algn="tl">
                    <a:srgbClr val="C0C0C0"/>
                  </a:outerShdw>
                </a:effectLst>
                <a:latin typeface="黑体" panose="02010609060101010101" pitchFamily="49" charset="-122"/>
                <a:ea typeface="黑体" panose="02010609060101010101" pitchFamily="49" charset="-122"/>
              </a:rPr>
              <a:t>③烘托</a:t>
            </a:r>
            <a:r>
              <a:rPr lang="zh-CN" altLang="en-US" sz="3200" b="1" dirty="0">
                <a:solidFill>
                  <a:srgbClr val="FF0000"/>
                </a:solidFill>
                <a:effectLst>
                  <a:outerShdw blurRad="38100" dist="38100" dir="2700000" algn="tl">
                    <a:srgbClr val="C0C0C0"/>
                  </a:outerShdw>
                </a:effectLst>
                <a:latin typeface="黑体" panose="02010609060101010101" pitchFamily="49" charset="-122"/>
                <a:ea typeface="黑体" panose="02010609060101010101" pitchFamily="49" charset="-122"/>
              </a:rPr>
              <a:t>人物</a:t>
            </a:r>
            <a:r>
              <a:rPr lang="zh-CN" altLang="en-US" sz="3200" b="1" dirty="0">
                <a:solidFill>
                  <a:srgbClr val="0000FF"/>
                </a:solidFill>
                <a:effectLst>
                  <a:outerShdw blurRad="38100" dist="38100" dir="2700000" algn="tl">
                    <a:srgbClr val="C0C0C0"/>
                  </a:outerShdw>
                </a:effectLst>
                <a:latin typeface="黑体" panose="02010609060101010101" pitchFamily="49" charset="-122"/>
                <a:ea typeface="黑体" panose="02010609060101010101" pitchFamily="49" charset="-122"/>
              </a:rPr>
              <a:t>形象，衬托人物心理，揭示人物心境，表现人物身份、地位、性格</a:t>
            </a:r>
            <a:endParaRPr lang="zh-CN" altLang="en-US" sz="3200" b="1" dirty="0">
              <a:solidFill>
                <a:srgbClr val="0000FF"/>
              </a:solidFill>
              <a:effectLst>
                <a:outerShdw blurRad="38100" dist="38100" dir="2700000" algn="tl">
                  <a:srgbClr val="C0C0C0"/>
                </a:outerShdw>
              </a:effectLst>
              <a:latin typeface="黑体" panose="02010609060101010101" pitchFamily="49" charset="-122"/>
              <a:ea typeface="黑体" panose="02010609060101010101" pitchFamily="49" charset="-122"/>
            </a:endParaRPr>
          </a:p>
          <a:p>
            <a:pPr marL="274320" indent="-274320" eaLnBrk="1" fontAlgn="auto" hangingPunct="1">
              <a:spcAft>
                <a:spcPts val="0"/>
              </a:spcAft>
              <a:buFont typeface="Arial" panose="020B0604020202020204" pitchFamily="34" charset="0"/>
              <a:buNone/>
              <a:defRPr/>
            </a:pPr>
            <a:r>
              <a:rPr lang="zh-CN" altLang="en-US" sz="3200" b="1" dirty="0">
                <a:solidFill>
                  <a:srgbClr val="0000FF"/>
                </a:solidFill>
                <a:effectLst>
                  <a:outerShdw blurRad="38100" dist="38100" dir="2700000" algn="tl">
                    <a:srgbClr val="C0C0C0"/>
                  </a:outerShdw>
                </a:effectLst>
                <a:latin typeface="黑体" panose="02010609060101010101" pitchFamily="49" charset="-122"/>
                <a:ea typeface="黑体" panose="02010609060101010101" pitchFamily="49" charset="-122"/>
              </a:rPr>
              <a:t>④渲染营造某种氛围、奠定基调</a:t>
            </a:r>
            <a:endParaRPr lang="zh-CN" altLang="en-US" sz="3200" b="1" dirty="0">
              <a:solidFill>
                <a:srgbClr val="0000FF"/>
              </a:solidFill>
              <a:effectLst>
                <a:outerShdw blurRad="38100" dist="38100" dir="2700000" algn="tl">
                  <a:srgbClr val="C0C0C0"/>
                </a:outerShdw>
              </a:effectLst>
              <a:latin typeface="黑体" panose="02010609060101010101" pitchFamily="49" charset="-122"/>
              <a:ea typeface="黑体" panose="02010609060101010101" pitchFamily="49" charset="-122"/>
            </a:endParaRPr>
          </a:p>
          <a:p>
            <a:pPr marL="274320" indent="-274320" eaLnBrk="1" fontAlgn="auto" hangingPunct="1">
              <a:spcAft>
                <a:spcPts val="0"/>
              </a:spcAft>
              <a:buFont typeface="Arial" panose="020B0604020202020204" pitchFamily="34" charset="0"/>
              <a:buNone/>
              <a:defRPr/>
            </a:pPr>
            <a:r>
              <a:rPr lang="zh-CN" altLang="en-US" sz="3200" b="1" dirty="0">
                <a:solidFill>
                  <a:srgbClr val="0000FF"/>
                </a:solidFill>
                <a:effectLst>
                  <a:outerShdw blurRad="38100" dist="38100" dir="2700000" algn="tl">
                    <a:srgbClr val="C0C0C0"/>
                  </a:outerShdw>
                </a:effectLst>
                <a:latin typeface="黑体" panose="02010609060101010101" pitchFamily="49" charset="-122"/>
                <a:ea typeface="黑体" panose="02010609060101010101" pitchFamily="49" charset="-122"/>
              </a:rPr>
              <a:t>⑤推动</a:t>
            </a:r>
            <a:r>
              <a:rPr lang="zh-CN" altLang="en-US" sz="3200" b="1" dirty="0">
                <a:solidFill>
                  <a:srgbClr val="FF0000"/>
                </a:solidFill>
                <a:effectLst>
                  <a:outerShdw blurRad="38100" dist="38100" dir="2700000" algn="tl">
                    <a:srgbClr val="C0C0C0"/>
                  </a:outerShdw>
                </a:effectLst>
                <a:latin typeface="黑体" panose="02010609060101010101" pitchFamily="49" charset="-122"/>
                <a:ea typeface="黑体" panose="02010609060101010101" pitchFamily="49" charset="-122"/>
              </a:rPr>
              <a:t>情节</a:t>
            </a:r>
            <a:r>
              <a:rPr lang="zh-CN" altLang="en-US" sz="3200" b="1" dirty="0">
                <a:solidFill>
                  <a:srgbClr val="0000FF"/>
                </a:solidFill>
                <a:effectLst>
                  <a:outerShdw blurRad="38100" dist="38100" dir="2700000" algn="tl">
                    <a:srgbClr val="C0C0C0"/>
                  </a:outerShdw>
                </a:effectLst>
                <a:latin typeface="黑体" panose="02010609060101010101" pitchFamily="49" charset="-122"/>
                <a:ea typeface="黑体" panose="02010609060101010101" pitchFamily="49" charset="-122"/>
              </a:rPr>
              <a:t>的发展或作为情节线索（展开情节、转换情节、暗示情节的结束等）</a:t>
            </a:r>
            <a:endParaRPr lang="zh-CN" altLang="en-US" sz="3200" b="1" dirty="0">
              <a:solidFill>
                <a:srgbClr val="0000FF"/>
              </a:solidFill>
              <a:effectLst>
                <a:outerShdw blurRad="38100" dist="38100" dir="2700000" algn="tl">
                  <a:srgbClr val="C0C0C0"/>
                </a:outerShdw>
              </a:effectLst>
              <a:latin typeface="黑体" panose="02010609060101010101" pitchFamily="49" charset="-122"/>
              <a:ea typeface="黑体" panose="02010609060101010101" pitchFamily="49" charset="-122"/>
            </a:endParaRPr>
          </a:p>
          <a:p>
            <a:pPr marL="274320" indent="-274320" eaLnBrk="1" fontAlgn="auto" hangingPunct="1">
              <a:spcAft>
                <a:spcPts val="0"/>
              </a:spcAft>
              <a:buFont typeface="Arial" panose="020B0604020202020204" pitchFamily="34" charset="0"/>
              <a:buNone/>
              <a:defRPr/>
            </a:pPr>
            <a:r>
              <a:rPr lang="zh-CN" altLang="en-US" sz="3200" b="1" dirty="0">
                <a:solidFill>
                  <a:srgbClr val="0000FF"/>
                </a:solidFill>
                <a:effectLst>
                  <a:outerShdw blurRad="38100" dist="38100" dir="2700000" algn="tl">
                    <a:srgbClr val="C0C0C0"/>
                  </a:outerShdw>
                </a:effectLst>
                <a:latin typeface="黑体" panose="02010609060101010101" pitchFamily="49" charset="-122"/>
                <a:ea typeface="黑体" panose="02010609060101010101" pitchFamily="49" charset="-122"/>
              </a:rPr>
              <a:t>⑥象征、暗示或凸显</a:t>
            </a:r>
            <a:r>
              <a:rPr lang="zh-CN" altLang="en-US" sz="3200" b="1" dirty="0">
                <a:solidFill>
                  <a:srgbClr val="FF0000"/>
                </a:solidFill>
                <a:effectLst>
                  <a:outerShdw blurRad="38100" dist="38100" dir="2700000" algn="tl">
                    <a:srgbClr val="C0C0C0"/>
                  </a:outerShdw>
                </a:effectLst>
                <a:latin typeface="黑体" panose="02010609060101010101" pitchFamily="49" charset="-122"/>
                <a:ea typeface="黑体" panose="02010609060101010101" pitchFamily="49" charset="-122"/>
              </a:rPr>
              <a:t>主题</a:t>
            </a:r>
            <a:r>
              <a:rPr lang="zh-CN" altLang="en-US" sz="3200" b="1" dirty="0">
                <a:solidFill>
                  <a:srgbClr val="0000FF"/>
                </a:solidFill>
                <a:effectLst>
                  <a:outerShdw blurRad="38100" dist="38100" dir="2700000" algn="tl">
                    <a:srgbClr val="C0C0C0"/>
                  </a:outerShdw>
                </a:effectLst>
                <a:latin typeface="黑体" panose="02010609060101010101" pitchFamily="49" charset="-122"/>
                <a:ea typeface="黑体" panose="02010609060101010101" pitchFamily="49" charset="-122"/>
              </a:rPr>
              <a:t>（揭示或深化主旨）</a:t>
            </a:r>
            <a:endParaRPr lang="zh-CN" altLang="en-US" sz="3200" b="1" dirty="0">
              <a:solidFill>
                <a:srgbClr val="0000FF"/>
              </a:solidFill>
              <a:effectLst>
                <a:outerShdw blurRad="38100" dist="38100" dir="2700000" algn="tl">
                  <a:srgbClr val="C0C0C0"/>
                </a:outerShdw>
              </a:effectLst>
              <a:latin typeface="黑体" panose="02010609060101010101" pitchFamily="49" charset="-122"/>
              <a:ea typeface="黑体" panose="02010609060101010101" pitchFamily="49" charset="-122"/>
            </a:endParaRPr>
          </a:p>
          <a:p>
            <a:pPr marL="274320" indent="-274320" eaLnBrk="1" fontAlgn="auto" hangingPunct="1">
              <a:spcAft>
                <a:spcPts val="0"/>
              </a:spcAft>
              <a:buFont typeface="Arial" panose="020B0604020202020204" pitchFamily="34" charset="0"/>
              <a:buNone/>
              <a:defRPr/>
            </a:pPr>
            <a:r>
              <a:rPr lang="zh-CN" altLang="en-US" sz="3200" b="1" dirty="0">
                <a:solidFill>
                  <a:srgbClr val="0000FF"/>
                </a:solidFill>
                <a:effectLst>
                  <a:outerShdw blurRad="38100" dist="38100" dir="2700000" algn="tl">
                    <a:srgbClr val="C0C0C0"/>
                  </a:outerShdw>
                </a:effectLst>
                <a:latin typeface="黑体" panose="02010609060101010101" pitchFamily="49" charset="-122"/>
                <a:ea typeface="黑体" panose="02010609060101010101" pitchFamily="49" charset="-122"/>
              </a:rPr>
              <a:t> </a:t>
            </a:r>
            <a:endParaRPr lang="zh-CN" altLang="en-US" sz="3200" b="1" dirty="0">
              <a:solidFill>
                <a:srgbClr val="0000FF"/>
              </a:solidFill>
              <a:effectLst>
                <a:outerShdw blurRad="38100" dist="38100" dir="2700000" algn="tl">
                  <a:srgbClr val="C0C0C0"/>
                </a:outerShdw>
              </a:effectLst>
              <a:latin typeface="黑体" panose="02010609060101010101" pitchFamily="49" charset="-122"/>
              <a:ea typeface="黑体" panose="02010609060101010101" pitchFamily="49" charset="-122"/>
            </a:endParaRPr>
          </a:p>
          <a:p>
            <a:pPr marL="274320" indent="-274320" eaLnBrk="1" fontAlgn="auto" hangingPunct="1">
              <a:spcAft>
                <a:spcPts val="0"/>
              </a:spcAft>
              <a:buFont typeface="Wingdings" panose="05000000000000000000"/>
              <a:buChar char=""/>
              <a:defRPr/>
            </a:pPr>
            <a:endParaRPr lang="en-US" altLang="zh-CN" sz="3600" b="1" dirty="0">
              <a:solidFill>
                <a:srgbClr val="0000FF"/>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1922"/>
                                        </p:tgtEl>
                                        <p:attrNameLst>
                                          <p:attrName>style.visibility</p:attrName>
                                        </p:attrNameLst>
                                      </p:cBhvr>
                                      <p:to>
                                        <p:strVal val="visible"/>
                                      </p:to>
                                    </p:set>
                                    <p:anim calcmode="lin" valueType="num">
                                      <p:cBhvr additive="base">
                                        <p:cTn id="7" dur="1000" fill="hold"/>
                                        <p:tgtEl>
                                          <p:spTgt spid="81922"/>
                                        </p:tgtEl>
                                        <p:attrNameLst>
                                          <p:attrName>ppt_x</p:attrName>
                                        </p:attrNameLst>
                                      </p:cBhvr>
                                      <p:tavLst>
                                        <p:tav tm="0">
                                          <p:val>
                                            <p:strVal val="0-#ppt_w/2"/>
                                          </p:val>
                                        </p:tav>
                                        <p:tav tm="100000">
                                          <p:val>
                                            <p:strVal val="#ppt_x"/>
                                          </p:val>
                                        </p:tav>
                                      </p:tavLst>
                                    </p:anim>
                                    <p:anim calcmode="lin" valueType="num">
                                      <p:cBhvr additive="base">
                                        <p:cTn id="8" dur="1000" fill="hold"/>
                                        <p:tgtEl>
                                          <p:spTgt spid="8192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81923">
                                            <p:txEl>
                                              <p:pRg st="0" end="0"/>
                                            </p:txEl>
                                          </p:spTgt>
                                        </p:tgtEl>
                                        <p:attrNameLst>
                                          <p:attrName>style.visibility</p:attrName>
                                        </p:attrNameLst>
                                      </p:cBhvr>
                                      <p:to>
                                        <p:strVal val="visible"/>
                                      </p:to>
                                    </p:set>
                                    <p:anim calcmode="lin" valueType="num">
                                      <p:cBhvr additive="base">
                                        <p:cTn id="13" dur="1000" fill="hold"/>
                                        <p:tgtEl>
                                          <p:spTgt spid="81923">
                                            <p:txEl>
                                              <p:pRg st="0" end="0"/>
                                            </p:txEl>
                                          </p:spTgt>
                                        </p:tgtEl>
                                        <p:attrNameLst>
                                          <p:attrName>ppt_x</p:attrName>
                                        </p:attrNameLst>
                                      </p:cBhvr>
                                      <p:tavLst>
                                        <p:tav tm="0">
                                          <p:val>
                                            <p:strVal val="0-#ppt_w/2"/>
                                          </p:val>
                                        </p:tav>
                                        <p:tav tm="100000">
                                          <p:val>
                                            <p:strVal val="#ppt_x"/>
                                          </p:val>
                                        </p:tav>
                                      </p:tavLst>
                                    </p:anim>
                                    <p:anim calcmode="lin" valueType="num">
                                      <p:cBhvr additive="base">
                                        <p:cTn id="14" dur="1000" fill="hold"/>
                                        <p:tgtEl>
                                          <p:spTgt spid="8192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81923">
                                            <p:txEl>
                                              <p:pRg st="1" end="1"/>
                                            </p:txEl>
                                          </p:spTgt>
                                        </p:tgtEl>
                                        <p:attrNameLst>
                                          <p:attrName>style.visibility</p:attrName>
                                        </p:attrNameLst>
                                      </p:cBhvr>
                                      <p:to>
                                        <p:strVal val="visible"/>
                                      </p:to>
                                    </p:set>
                                    <p:anim calcmode="lin" valueType="num">
                                      <p:cBhvr additive="base">
                                        <p:cTn id="19" dur="1000" fill="hold"/>
                                        <p:tgtEl>
                                          <p:spTgt spid="81923">
                                            <p:txEl>
                                              <p:pRg st="1" end="1"/>
                                            </p:txEl>
                                          </p:spTgt>
                                        </p:tgtEl>
                                        <p:attrNameLst>
                                          <p:attrName>ppt_x</p:attrName>
                                        </p:attrNameLst>
                                      </p:cBhvr>
                                      <p:tavLst>
                                        <p:tav tm="0">
                                          <p:val>
                                            <p:strVal val="0-#ppt_w/2"/>
                                          </p:val>
                                        </p:tav>
                                        <p:tav tm="100000">
                                          <p:val>
                                            <p:strVal val="#ppt_x"/>
                                          </p:val>
                                        </p:tav>
                                      </p:tavLst>
                                    </p:anim>
                                    <p:anim calcmode="lin" valueType="num">
                                      <p:cBhvr additive="base">
                                        <p:cTn id="20" dur="1000" fill="hold"/>
                                        <p:tgtEl>
                                          <p:spTgt spid="8192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81923">
                                            <p:txEl>
                                              <p:pRg st="2" end="2"/>
                                            </p:txEl>
                                          </p:spTgt>
                                        </p:tgtEl>
                                        <p:attrNameLst>
                                          <p:attrName>style.visibility</p:attrName>
                                        </p:attrNameLst>
                                      </p:cBhvr>
                                      <p:to>
                                        <p:strVal val="visible"/>
                                      </p:to>
                                    </p:set>
                                    <p:anim calcmode="lin" valueType="num">
                                      <p:cBhvr additive="base">
                                        <p:cTn id="25" dur="1000" fill="hold"/>
                                        <p:tgtEl>
                                          <p:spTgt spid="81923">
                                            <p:txEl>
                                              <p:pRg st="2" end="2"/>
                                            </p:txEl>
                                          </p:spTgt>
                                        </p:tgtEl>
                                        <p:attrNameLst>
                                          <p:attrName>ppt_x</p:attrName>
                                        </p:attrNameLst>
                                      </p:cBhvr>
                                      <p:tavLst>
                                        <p:tav tm="0">
                                          <p:val>
                                            <p:strVal val="0-#ppt_w/2"/>
                                          </p:val>
                                        </p:tav>
                                        <p:tav tm="100000">
                                          <p:val>
                                            <p:strVal val="#ppt_x"/>
                                          </p:val>
                                        </p:tav>
                                      </p:tavLst>
                                    </p:anim>
                                    <p:anim calcmode="lin" valueType="num">
                                      <p:cBhvr additive="base">
                                        <p:cTn id="26" dur="1000" fill="hold"/>
                                        <p:tgtEl>
                                          <p:spTgt spid="8192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81923">
                                            <p:txEl>
                                              <p:pRg st="3" end="3"/>
                                            </p:txEl>
                                          </p:spTgt>
                                        </p:tgtEl>
                                        <p:attrNameLst>
                                          <p:attrName>style.visibility</p:attrName>
                                        </p:attrNameLst>
                                      </p:cBhvr>
                                      <p:to>
                                        <p:strVal val="visible"/>
                                      </p:to>
                                    </p:set>
                                    <p:anim calcmode="lin" valueType="num">
                                      <p:cBhvr additive="base">
                                        <p:cTn id="31" dur="1000" fill="hold"/>
                                        <p:tgtEl>
                                          <p:spTgt spid="81923">
                                            <p:txEl>
                                              <p:pRg st="3" end="3"/>
                                            </p:txEl>
                                          </p:spTgt>
                                        </p:tgtEl>
                                        <p:attrNameLst>
                                          <p:attrName>ppt_x</p:attrName>
                                        </p:attrNameLst>
                                      </p:cBhvr>
                                      <p:tavLst>
                                        <p:tav tm="0">
                                          <p:val>
                                            <p:strVal val="0-#ppt_w/2"/>
                                          </p:val>
                                        </p:tav>
                                        <p:tav tm="100000">
                                          <p:val>
                                            <p:strVal val="#ppt_x"/>
                                          </p:val>
                                        </p:tav>
                                      </p:tavLst>
                                    </p:anim>
                                    <p:anim calcmode="lin" valueType="num">
                                      <p:cBhvr additive="base">
                                        <p:cTn id="32" dur="1000" fill="hold"/>
                                        <p:tgtEl>
                                          <p:spTgt spid="8192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81923">
                                            <p:txEl>
                                              <p:pRg st="4" end="4"/>
                                            </p:txEl>
                                          </p:spTgt>
                                        </p:tgtEl>
                                        <p:attrNameLst>
                                          <p:attrName>style.visibility</p:attrName>
                                        </p:attrNameLst>
                                      </p:cBhvr>
                                      <p:to>
                                        <p:strVal val="visible"/>
                                      </p:to>
                                    </p:set>
                                    <p:anim calcmode="lin" valueType="num">
                                      <p:cBhvr additive="base">
                                        <p:cTn id="37" dur="1000" fill="hold"/>
                                        <p:tgtEl>
                                          <p:spTgt spid="81923">
                                            <p:txEl>
                                              <p:pRg st="4" end="4"/>
                                            </p:txEl>
                                          </p:spTgt>
                                        </p:tgtEl>
                                        <p:attrNameLst>
                                          <p:attrName>ppt_x</p:attrName>
                                        </p:attrNameLst>
                                      </p:cBhvr>
                                      <p:tavLst>
                                        <p:tav tm="0">
                                          <p:val>
                                            <p:strVal val="0-#ppt_w/2"/>
                                          </p:val>
                                        </p:tav>
                                        <p:tav tm="100000">
                                          <p:val>
                                            <p:strVal val="#ppt_x"/>
                                          </p:val>
                                        </p:tav>
                                      </p:tavLst>
                                    </p:anim>
                                    <p:anim calcmode="lin" valueType="num">
                                      <p:cBhvr additive="base">
                                        <p:cTn id="38" dur="1000" fill="hold"/>
                                        <p:tgtEl>
                                          <p:spTgt spid="8192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81923">
                                            <p:txEl>
                                              <p:pRg st="5" end="5"/>
                                            </p:txEl>
                                          </p:spTgt>
                                        </p:tgtEl>
                                        <p:attrNameLst>
                                          <p:attrName>style.visibility</p:attrName>
                                        </p:attrNameLst>
                                      </p:cBhvr>
                                      <p:to>
                                        <p:strVal val="visible"/>
                                      </p:to>
                                    </p:set>
                                    <p:anim calcmode="lin" valueType="num">
                                      <p:cBhvr additive="base">
                                        <p:cTn id="43" dur="1000" fill="hold"/>
                                        <p:tgtEl>
                                          <p:spTgt spid="81923">
                                            <p:txEl>
                                              <p:pRg st="5" end="5"/>
                                            </p:txEl>
                                          </p:spTgt>
                                        </p:tgtEl>
                                        <p:attrNameLst>
                                          <p:attrName>ppt_x</p:attrName>
                                        </p:attrNameLst>
                                      </p:cBhvr>
                                      <p:tavLst>
                                        <p:tav tm="0">
                                          <p:val>
                                            <p:strVal val="0-#ppt_w/2"/>
                                          </p:val>
                                        </p:tav>
                                        <p:tav tm="100000">
                                          <p:val>
                                            <p:strVal val="#ppt_x"/>
                                          </p:val>
                                        </p:tav>
                                      </p:tavLst>
                                    </p:anim>
                                    <p:anim calcmode="lin" valueType="num">
                                      <p:cBhvr additive="base">
                                        <p:cTn id="44" dur="1000" fill="hold"/>
                                        <p:tgtEl>
                                          <p:spTgt spid="8192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nodeType="clickEffect">
                                  <p:stCondLst>
                                    <p:cond delay="0"/>
                                  </p:stCondLst>
                                  <p:childTnLst>
                                    <p:set>
                                      <p:cBhvr>
                                        <p:cTn id="48" dur="1" fill="hold">
                                          <p:stCondLst>
                                            <p:cond delay="0"/>
                                          </p:stCondLst>
                                        </p:cTn>
                                        <p:tgtEl>
                                          <p:spTgt spid="81923">
                                            <p:txEl>
                                              <p:pRg st="6" end="6"/>
                                            </p:txEl>
                                          </p:spTgt>
                                        </p:tgtEl>
                                        <p:attrNameLst>
                                          <p:attrName>style.visibility</p:attrName>
                                        </p:attrNameLst>
                                      </p:cBhvr>
                                      <p:to>
                                        <p:strVal val="visible"/>
                                      </p:to>
                                    </p:set>
                                    <p:anim calcmode="lin" valueType="num">
                                      <p:cBhvr additive="base">
                                        <p:cTn id="49" dur="1000" fill="hold"/>
                                        <p:tgtEl>
                                          <p:spTgt spid="81923">
                                            <p:txEl>
                                              <p:pRg st="6" end="6"/>
                                            </p:txEl>
                                          </p:spTgt>
                                        </p:tgtEl>
                                        <p:attrNameLst>
                                          <p:attrName>ppt_x</p:attrName>
                                        </p:attrNameLst>
                                      </p:cBhvr>
                                      <p:tavLst>
                                        <p:tav tm="0">
                                          <p:val>
                                            <p:strVal val="0-#ppt_w/2"/>
                                          </p:val>
                                        </p:tav>
                                        <p:tav tm="100000">
                                          <p:val>
                                            <p:strVal val="#ppt_x"/>
                                          </p:val>
                                        </p:tav>
                                      </p:tavLst>
                                    </p:anim>
                                    <p:anim calcmode="lin" valueType="num">
                                      <p:cBhvr additive="base">
                                        <p:cTn id="50" dur="1000" fill="hold"/>
                                        <p:tgtEl>
                                          <p:spTgt spid="81923">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2" grpId="0" animBg="1"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629100" y="555626"/>
            <a:ext cx="7886700" cy="968463"/>
          </a:xfrm>
          <a:prstGeom prst="rect">
            <a:avLst/>
          </a:prstGeom>
        </p:spPr>
        <p:txBody>
          <a:bodyPr anchor="ctr" anchorCtr="0">
            <a:normAutofit/>
          </a:bodyPr>
          <a:lstStyle>
            <a:defPPr>
              <a:defRPr lang="zh-CN"/>
            </a:defPPr>
            <a:lvl1pPr algn="ctr">
              <a:lnSpc>
                <a:spcPct val="90000"/>
              </a:lnSpc>
              <a:spcBef>
                <a:spcPct val="0"/>
              </a:spcBef>
              <a:buNone/>
              <a:defRPr sz="4400">
                <a:latin typeface="+mj-lt"/>
                <a:ea typeface="+mj-ea"/>
                <a:cs typeface="+mj-cs"/>
              </a:defRPr>
            </a:lvl1pPr>
          </a:lstStyle>
          <a:p>
            <a:pPr algn="l">
              <a:defRPr/>
            </a:pPr>
            <a:r>
              <a:rPr lang="en-US" altLang="zh-CN" sz="3600">
                <a:solidFill>
                  <a:schemeClr val="accent1"/>
                </a:solidFill>
              </a:rPr>
              <a:t>《</a:t>
            </a:r>
            <a:r>
              <a:rPr lang="zh-CN" altLang="en-US" sz="3600">
                <a:solidFill>
                  <a:schemeClr val="accent1"/>
                </a:solidFill>
              </a:rPr>
              <a:t>最后的常春藤叶</a:t>
            </a:r>
            <a:r>
              <a:rPr lang="en-US" altLang="zh-CN" sz="3600">
                <a:solidFill>
                  <a:schemeClr val="accent1"/>
                </a:solidFill>
              </a:rPr>
              <a:t>》</a:t>
            </a:r>
            <a:r>
              <a:rPr lang="zh-CN" altLang="en-US" sz="3600">
                <a:solidFill>
                  <a:schemeClr val="accent1"/>
                </a:solidFill>
              </a:rPr>
              <a:t>标题的含义</a:t>
            </a:r>
            <a:endParaRPr lang="zh-CN" altLang="en-US" sz="3600">
              <a:solidFill>
                <a:schemeClr val="accent1"/>
              </a:solidFill>
            </a:endParaRPr>
          </a:p>
        </p:txBody>
      </p:sp>
      <p:sp>
        <p:nvSpPr>
          <p:cNvPr id="7" name="文本框 6"/>
          <p:cNvSpPr txBox="1"/>
          <p:nvPr>
            <p:custDataLst>
              <p:tags r:id="rId2"/>
            </p:custDataLst>
          </p:nvPr>
        </p:nvSpPr>
        <p:spPr>
          <a:xfrm>
            <a:off x="629100" y="1714500"/>
            <a:ext cx="7886700" cy="4572000"/>
          </a:xfrm>
          <a:prstGeom prst="rect">
            <a:avLst/>
          </a:prstGeom>
        </p:spPr>
        <p:txBody>
          <a:bodyPr>
            <a:normAutofit/>
          </a:bodyPr>
          <a:lstStyle>
            <a:defPPr>
              <a:defRPr lang="zh-CN"/>
            </a:defPPr>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nSpc>
                <a:spcPct val="150000"/>
              </a:lnSpc>
            </a:pPr>
            <a:r>
              <a:rPr lang="en-US" altLang="zh-CN" sz="2400"/>
              <a:t>1</a:t>
            </a:r>
            <a:r>
              <a:rPr lang="zh-CN" altLang="en-US" sz="2400"/>
              <a:t>、对琼珊而言：表面上，是指叶子的飘落。（表层）</a:t>
            </a:r>
            <a:endParaRPr lang="zh-CN" altLang="en-US" sz="2400"/>
          </a:p>
          <a:p>
            <a:pPr>
              <a:lnSpc>
                <a:spcPct val="150000"/>
              </a:lnSpc>
            </a:pPr>
            <a:r>
              <a:rPr lang="zh-CN" altLang="en-US" sz="2400"/>
              <a:t>               实际上，是指生命的飘逝</a:t>
            </a:r>
            <a:r>
              <a:rPr lang="en-US" altLang="zh-CN" sz="2400"/>
              <a:t>——</a:t>
            </a:r>
            <a:r>
              <a:rPr lang="zh-CN" altLang="en-US" sz="2400"/>
              <a:t>，当最后一片叶子掉下来，我也要死去。（深层）</a:t>
            </a:r>
            <a:endParaRPr lang="zh-CN" altLang="en-US" sz="2400"/>
          </a:p>
          <a:p>
            <a:pPr>
              <a:lnSpc>
                <a:spcPct val="150000"/>
              </a:lnSpc>
            </a:pPr>
            <a:r>
              <a:rPr lang="zh-CN" altLang="en-US" sz="2400"/>
              <a:t> </a:t>
            </a:r>
            <a:r>
              <a:rPr lang="en-US" altLang="zh-CN" sz="2400"/>
              <a:t>2</a:t>
            </a:r>
            <a:r>
              <a:rPr lang="zh-CN" altLang="en-US" sz="2400"/>
              <a:t>、对贝尔曼而言：表面上，冒雨画上去的叶子，艺术生涯最后的作品 。（表层）</a:t>
            </a:r>
            <a:endParaRPr lang="zh-CN" altLang="en-US" sz="2400"/>
          </a:p>
          <a:p>
            <a:pPr>
              <a:lnSpc>
                <a:spcPct val="150000"/>
              </a:lnSpc>
            </a:pPr>
            <a:r>
              <a:rPr lang="zh-CN" altLang="en-US" sz="2400"/>
              <a:t>                  实际上，维系生命的叶子，人生最精彩的杰作（深层）</a:t>
            </a:r>
            <a:endParaRPr lang="zh-CN" altLang="en-US" sz="2400"/>
          </a:p>
          <a:p>
            <a:pPr>
              <a:lnSpc>
                <a:spcPct val="150000"/>
              </a:lnSpc>
            </a:pPr>
            <a:endParaRPr lang="zh-CN" altLang="en-US" sz="2400"/>
          </a:p>
        </p:txBody>
      </p:sp>
    </p:spTree>
    <p:custDataLst>
      <p:tags r:id="rId3"/>
    </p:custData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629100" y="555626"/>
            <a:ext cx="7886700" cy="968463"/>
          </a:xfrm>
          <a:prstGeom prst="rect">
            <a:avLst/>
          </a:prstGeom>
        </p:spPr>
        <p:txBody>
          <a:bodyPr anchor="ctr" anchorCtr="0">
            <a:normAutofit fontScale="90000" lnSpcReduction="10000"/>
          </a:bodyPr>
          <a:lstStyle>
            <a:defPPr>
              <a:defRPr lang="zh-CN"/>
            </a:defPPr>
            <a:lvl1pPr algn="ctr">
              <a:lnSpc>
                <a:spcPct val="90000"/>
              </a:lnSpc>
              <a:spcBef>
                <a:spcPct val="0"/>
              </a:spcBef>
              <a:buNone/>
              <a:defRPr sz="4400">
                <a:latin typeface="+mj-lt"/>
                <a:ea typeface="+mj-ea"/>
                <a:cs typeface="+mj-cs"/>
              </a:defRPr>
            </a:lvl1pPr>
          </a:lstStyle>
          <a:p>
            <a:pPr algn="l">
              <a:defRPr/>
            </a:pPr>
            <a:r>
              <a:rPr lang="zh-CN" altLang="en-US" sz="3600">
                <a:solidFill>
                  <a:schemeClr val="accent1"/>
                </a:solidFill>
              </a:rPr>
              <a:t>积累</a:t>
            </a:r>
            <a:r>
              <a:rPr lang="en-US" altLang="zh-CN" sz="3600">
                <a:solidFill>
                  <a:schemeClr val="accent1"/>
                </a:solidFill>
              </a:rPr>
              <a:t>——</a:t>
            </a:r>
            <a:r>
              <a:rPr lang="zh-CN" altLang="en-US" sz="3600">
                <a:solidFill>
                  <a:schemeClr val="accent1"/>
                </a:solidFill>
              </a:rPr>
              <a:t>标题的含义和作用：</a:t>
            </a:r>
            <a:br>
              <a:rPr lang="zh-CN" altLang="en-US" sz="3600">
                <a:solidFill>
                  <a:schemeClr val="accent1"/>
                </a:solidFill>
              </a:rPr>
            </a:br>
            <a:endParaRPr lang="zh-CN" altLang="en-US" sz="3600">
              <a:solidFill>
                <a:schemeClr val="accent1"/>
              </a:solidFill>
            </a:endParaRPr>
          </a:p>
        </p:txBody>
      </p:sp>
      <p:sp>
        <p:nvSpPr>
          <p:cNvPr id="7" name="文本框 6"/>
          <p:cNvSpPr txBox="1"/>
          <p:nvPr>
            <p:custDataLst>
              <p:tags r:id="rId2"/>
            </p:custDataLst>
          </p:nvPr>
        </p:nvSpPr>
        <p:spPr>
          <a:xfrm>
            <a:off x="629100" y="1714500"/>
            <a:ext cx="7886700" cy="4572000"/>
          </a:xfrm>
          <a:prstGeom prst="rect">
            <a:avLst/>
          </a:prstGeom>
        </p:spPr>
        <p:txBody>
          <a:bodyPr>
            <a:normAutofit fontScale="60000"/>
          </a:bodyPr>
          <a:lstStyle>
            <a:defPPr>
              <a:defRPr lang="zh-CN"/>
            </a:defPPr>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nSpc>
                <a:spcPct val="150000"/>
              </a:lnSpc>
              <a:buFont typeface="Arial" panose="020B0604020202020204" pitchFamily="34" charset="0"/>
              <a:buNone/>
            </a:pPr>
            <a:endParaRPr lang="en-US" altLang="zh-CN" sz="2400"/>
          </a:p>
          <a:p>
            <a:pPr marL="365125" indent="-255905">
              <a:lnSpc>
                <a:spcPct val="150000"/>
              </a:lnSpc>
              <a:buClr>
                <a:schemeClr val="accent1"/>
              </a:buClr>
              <a:buSzTx/>
              <a:buFont typeface="Wingdings 3" pitchFamily="18" charset="2"/>
              <a:buChar char=""/>
            </a:pPr>
            <a:r>
              <a:rPr lang="zh-CN" altLang="en-US" sz="2400"/>
              <a:t>注意标题的字面义（表面义）和深层含义。</a:t>
            </a:r>
            <a:endParaRPr lang="zh-CN" altLang="en-US" sz="2400"/>
          </a:p>
          <a:p>
            <a:pPr marL="365125" indent="-255905">
              <a:lnSpc>
                <a:spcPct val="150000"/>
              </a:lnSpc>
              <a:buClr>
                <a:schemeClr val="accent1"/>
              </a:buClr>
              <a:buSzTx/>
              <a:buFont typeface="Wingdings 3" pitchFamily="18" charset="2"/>
              <a:buChar char=""/>
            </a:pPr>
            <a:r>
              <a:rPr lang="zh-CN" altLang="en-US" sz="2400"/>
              <a:t>标题的作用通常有以下几种：</a:t>
            </a:r>
            <a:endParaRPr lang="zh-CN" altLang="en-US" sz="2400"/>
          </a:p>
          <a:p>
            <a:pPr marL="365125" indent="-255905">
              <a:lnSpc>
                <a:spcPct val="150000"/>
              </a:lnSpc>
              <a:buClr>
                <a:schemeClr val="accent1"/>
              </a:buClr>
              <a:buSzTx/>
              <a:buFont typeface="Wingdings 3" pitchFamily="18" charset="2"/>
              <a:buChar char=""/>
            </a:pPr>
            <a:r>
              <a:rPr lang="en-US" altLang="zh-CN" sz="2400"/>
              <a:t>1.</a:t>
            </a:r>
            <a:r>
              <a:rPr lang="zh-CN" altLang="en-US" sz="2400"/>
              <a:t>设置了悬念。 </a:t>
            </a:r>
            <a:endParaRPr lang="zh-CN" altLang="en-US" sz="2400"/>
          </a:p>
          <a:p>
            <a:pPr marL="365125" indent="-255905">
              <a:lnSpc>
                <a:spcPct val="150000"/>
              </a:lnSpc>
              <a:buClr>
                <a:schemeClr val="accent1"/>
              </a:buClr>
              <a:buSzTx/>
              <a:buFont typeface="Wingdings 3" pitchFamily="18" charset="2"/>
              <a:buChar char=""/>
            </a:pPr>
            <a:r>
              <a:rPr lang="en-US" altLang="zh-CN" sz="2400"/>
              <a:t>2.</a:t>
            </a:r>
            <a:r>
              <a:rPr lang="zh-CN" altLang="en-US" sz="2400"/>
              <a:t>标题就是小说的线索。 </a:t>
            </a:r>
            <a:endParaRPr lang="zh-CN" altLang="en-US" sz="2400"/>
          </a:p>
          <a:p>
            <a:pPr marL="365125" indent="-255905">
              <a:lnSpc>
                <a:spcPct val="150000"/>
              </a:lnSpc>
              <a:buClr>
                <a:schemeClr val="accent1"/>
              </a:buClr>
              <a:buSzTx/>
              <a:buFont typeface="Wingdings 3" pitchFamily="18" charset="2"/>
              <a:buChar char=""/>
            </a:pPr>
            <a:r>
              <a:rPr lang="en-US" altLang="zh-CN" sz="2400"/>
              <a:t>3.</a:t>
            </a:r>
            <a:r>
              <a:rPr lang="zh-CN" altLang="en-US" sz="2400"/>
              <a:t>为塑造和突出人物形象服务。</a:t>
            </a:r>
            <a:endParaRPr lang="zh-CN" altLang="en-US" sz="2400"/>
          </a:p>
          <a:p>
            <a:pPr marL="365125" indent="-255905">
              <a:lnSpc>
                <a:spcPct val="150000"/>
              </a:lnSpc>
              <a:buClr>
                <a:schemeClr val="accent1"/>
              </a:buClr>
              <a:buSzTx/>
              <a:buFont typeface="Wingdings 3" pitchFamily="18" charset="2"/>
              <a:buChar char=""/>
            </a:pPr>
            <a:r>
              <a:rPr lang="en-US" altLang="zh-CN" sz="2400"/>
              <a:t>4.</a:t>
            </a:r>
            <a:r>
              <a:rPr lang="zh-CN" altLang="en-US" sz="2400"/>
              <a:t>推动情节的发展或推动了故事情节的转折，</a:t>
            </a:r>
            <a:endParaRPr lang="zh-CN" altLang="en-US" sz="2400"/>
          </a:p>
          <a:p>
            <a:pPr marL="365125" indent="-255905">
              <a:lnSpc>
                <a:spcPct val="150000"/>
              </a:lnSpc>
              <a:buClr>
                <a:schemeClr val="accent1"/>
              </a:buClr>
              <a:buSzTx/>
              <a:buFont typeface="Wingdings 3" pitchFamily="18" charset="2"/>
              <a:buChar char=""/>
            </a:pPr>
            <a:r>
              <a:rPr lang="zh-CN" altLang="en-US" sz="2400"/>
              <a:t>化解了人物矛盾冲突。</a:t>
            </a:r>
            <a:endParaRPr lang="zh-CN" altLang="en-US" sz="2400"/>
          </a:p>
          <a:p>
            <a:pPr marL="365125" indent="-255905">
              <a:lnSpc>
                <a:spcPct val="150000"/>
              </a:lnSpc>
              <a:buClr>
                <a:schemeClr val="accent1"/>
              </a:buClr>
              <a:buSzTx/>
              <a:buFont typeface="Wingdings 3" pitchFamily="18" charset="2"/>
              <a:buChar char=""/>
            </a:pPr>
            <a:r>
              <a:rPr lang="en-US" altLang="zh-CN" sz="2400"/>
              <a:t>5.</a:t>
            </a:r>
            <a:r>
              <a:rPr lang="zh-CN" altLang="en-US" sz="2400"/>
              <a:t>突出主题，一语双关，对主题的表现起画龙点睛的作用。</a:t>
            </a:r>
            <a:endParaRPr lang="zh-CN" altLang="en-US" sz="2400"/>
          </a:p>
        </p:txBody>
      </p:sp>
    </p:spTree>
    <p:custDataLst>
      <p:tags r:id="rId3"/>
    </p:custData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矩形 2"/>
          <p:cNvSpPr>
            <a:spLocks noChangeArrowheads="1"/>
          </p:cNvSpPr>
          <p:nvPr/>
        </p:nvSpPr>
        <p:spPr bwMode="auto">
          <a:xfrm>
            <a:off x="180975" y="0"/>
            <a:ext cx="8963025" cy="5201424"/>
          </a:xfrm>
          <a:prstGeom prst="rect">
            <a:avLst/>
          </a:prstGeom>
          <a:noFill/>
          <a:ln w="9525">
            <a:noFill/>
            <a:miter lim="800000"/>
          </a:ln>
        </p:spPr>
        <p:txBody>
          <a:bodyPr>
            <a:spAutoFit/>
          </a:bodyPr>
          <a:lstStyle/>
          <a:p>
            <a:r>
              <a:rPr lang="zh-CN" altLang="en-US" sz="3600" dirty="0">
                <a:solidFill>
                  <a:srgbClr val="7030A0"/>
                </a:solidFill>
                <a:latin typeface="楷体_GB2312" pitchFamily="1" charset="-122"/>
                <a:ea typeface="楷体_GB2312" pitchFamily="1" charset="-122"/>
              </a:rPr>
              <a:t>最后一片叶子与琼珊有怎样的关系？  </a:t>
            </a:r>
            <a:endParaRPr lang="en-US" sz="3600" dirty="0">
              <a:solidFill>
                <a:srgbClr val="7030A0"/>
              </a:solidFill>
              <a:latin typeface="楷体_GB2312" pitchFamily="1" charset="-122"/>
              <a:ea typeface="楷体_GB2312" pitchFamily="1" charset="-122"/>
            </a:endParaRPr>
          </a:p>
          <a:p>
            <a:r>
              <a:rPr lang="zh-CN" altLang="en-US" sz="3600" dirty="0">
                <a:solidFill>
                  <a:srgbClr val="7030A0"/>
                </a:solidFill>
                <a:latin typeface="楷体_GB2312" pitchFamily="1" charset="-122"/>
                <a:ea typeface="楷体_GB2312" pitchFamily="1" charset="-122"/>
              </a:rPr>
              <a:t>为什么最后的藤叶能挽救琼珊的生命</a:t>
            </a:r>
            <a:r>
              <a:rPr lang="zh-CN" altLang="en-US" sz="3600" dirty="0" smtClean="0">
                <a:solidFill>
                  <a:srgbClr val="7030A0"/>
                </a:solidFill>
                <a:latin typeface="楷体_GB2312" pitchFamily="1" charset="-122"/>
                <a:ea typeface="楷体_GB2312" pitchFamily="1" charset="-122"/>
              </a:rPr>
              <a:t>？</a:t>
            </a:r>
            <a:endParaRPr lang="en-US" altLang="zh-CN" sz="3600" dirty="0" smtClean="0">
              <a:solidFill>
                <a:srgbClr val="7030A0"/>
              </a:solidFill>
              <a:latin typeface="楷体_GB2312" pitchFamily="1" charset="-122"/>
              <a:ea typeface="楷体_GB2312" pitchFamily="1" charset="-122"/>
            </a:endParaRPr>
          </a:p>
          <a:p>
            <a:r>
              <a:rPr lang="zh-CN" altLang="en-US" sz="2800" dirty="0" smtClean="0">
                <a:latin typeface="楷体_GB2312" pitchFamily="1" charset="-122"/>
                <a:ea typeface="楷体_GB2312" pitchFamily="1" charset="-122"/>
              </a:rPr>
              <a:t>    </a:t>
            </a:r>
            <a:endParaRPr lang="en-US" sz="2800" dirty="0">
              <a:latin typeface="楷体_GB2312" pitchFamily="1" charset="-122"/>
              <a:ea typeface="楷体_GB2312" pitchFamily="1" charset="-122"/>
            </a:endParaRPr>
          </a:p>
          <a:p>
            <a:r>
              <a:rPr lang="en-US" sz="2800" dirty="0">
                <a:latin typeface="楷体_GB2312" pitchFamily="1" charset="-122"/>
                <a:ea typeface="楷体_GB2312" pitchFamily="1" charset="-122"/>
              </a:rPr>
              <a:t>    </a:t>
            </a:r>
            <a:r>
              <a:rPr lang="zh-CN" altLang="en-US" sz="2800" dirty="0">
                <a:latin typeface="楷体_GB2312" pitchFamily="1" charset="-122"/>
                <a:ea typeface="楷体_GB2312" pitchFamily="1" charset="-122"/>
              </a:rPr>
              <a:t>最后一片叶子关系到琼珊的生死。</a:t>
            </a:r>
            <a:endParaRPr lang="zh-CN" altLang="en-US" sz="2800" dirty="0">
              <a:latin typeface="楷体_GB2312" pitchFamily="1" charset="-122"/>
              <a:ea typeface="楷体_GB2312" pitchFamily="1" charset="-122"/>
            </a:endParaRPr>
          </a:p>
          <a:p>
            <a:r>
              <a:rPr lang="zh-CN" altLang="en-US" sz="2800" dirty="0">
                <a:latin typeface="楷体_GB2312" pitchFamily="1" charset="-122"/>
                <a:ea typeface="楷体_GB2312" pitchFamily="1" charset="-122"/>
              </a:rPr>
              <a:t>    叶子是希望的象征，如若叶子落了，她也就给自己找到了放弃抗争的理由；当然，只要叶子不落，她就有所期待，有所抗争，在最后一片常春藤叶的鼓舞下，重新振作起来，直到康复</a:t>
            </a:r>
            <a:r>
              <a:rPr lang="zh-CN" altLang="en-US" sz="2800" dirty="0" smtClean="0">
                <a:latin typeface="楷体_GB2312" pitchFamily="1" charset="-122"/>
                <a:ea typeface="楷体_GB2312" pitchFamily="1" charset="-122"/>
              </a:rPr>
              <a:t>。</a:t>
            </a:r>
            <a:endParaRPr lang="en-US" altLang="zh-CN" sz="2800" dirty="0" smtClean="0">
              <a:latin typeface="楷体_GB2312" pitchFamily="1" charset="-122"/>
              <a:ea typeface="楷体_GB2312" pitchFamily="1" charset="-122"/>
            </a:endParaRPr>
          </a:p>
          <a:p>
            <a:r>
              <a:rPr lang="en-US" altLang="zh-CN" sz="2800" dirty="0" smtClean="0">
                <a:ea typeface="楷体_GB2312" pitchFamily="1" charset="-122"/>
              </a:rPr>
              <a:t>       </a:t>
            </a:r>
            <a:endParaRPr lang="zh-CN" altLang="zh-CN" sz="2800" dirty="0" smtClean="0"/>
          </a:p>
          <a:p>
            <a:endParaRPr lang="zh-CN" altLang="en-US" sz="2800" dirty="0">
              <a:solidFill>
                <a:srgbClr val="7030A0"/>
              </a:solidFill>
              <a:latin typeface="楷体_GB2312" pitchFamily="1" charset="-122"/>
              <a:ea typeface="楷体_GB2312" pitchFamily="1" charset="-122"/>
            </a:endParaRPr>
          </a:p>
          <a:p>
            <a:endParaRPr lang="zh-CN" altLang="en-US" sz="3600" dirty="0">
              <a:solidFill>
                <a:srgbClr val="7030A0"/>
              </a:solidFill>
              <a:latin typeface="楷体_GB2312" pitchFamily="1" charset="-122"/>
              <a:ea typeface="楷体_GB2312" pitchFamily="1" charset="-122"/>
            </a:endParaRPr>
          </a:p>
        </p:txBody>
      </p:sp>
    </p:spTree>
    <p:custDataLst>
      <p:tags r:id="rId1"/>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629100" y="555626"/>
            <a:ext cx="7886700" cy="968463"/>
          </a:xfrm>
          <a:prstGeom prst="rect">
            <a:avLst/>
          </a:prstGeom>
        </p:spPr>
        <p:txBody>
          <a:bodyPr anchor="ctr" anchorCtr="0">
            <a:normAutofit lnSpcReduction="20000"/>
          </a:bodyPr>
          <a:lstStyle>
            <a:defPPr>
              <a:defRPr lang="zh-CN"/>
            </a:defPPr>
            <a:lvl1pPr algn="ctr">
              <a:lnSpc>
                <a:spcPct val="90000"/>
              </a:lnSpc>
              <a:spcBef>
                <a:spcPct val="0"/>
              </a:spcBef>
              <a:buNone/>
              <a:defRPr sz="4400">
                <a:latin typeface="+mj-lt"/>
                <a:ea typeface="+mj-ea"/>
                <a:cs typeface="+mj-cs"/>
              </a:defRPr>
            </a:lvl1pPr>
          </a:lstStyle>
          <a:p>
            <a:pPr algn="l"/>
            <a:r>
              <a:rPr lang="zh-CN" altLang="en-US" sz="3600">
                <a:solidFill>
                  <a:schemeClr val="accent1"/>
                </a:solidFill>
              </a:rPr>
              <a:t>最后一片叶子是不是贝尔曼的“杰作”？为什么？</a:t>
            </a:r>
            <a:endParaRPr lang="zh-CN" altLang="en-US" sz="3600">
              <a:solidFill>
                <a:schemeClr val="accent1"/>
              </a:solidFill>
            </a:endParaRPr>
          </a:p>
        </p:txBody>
      </p:sp>
      <p:sp>
        <p:nvSpPr>
          <p:cNvPr id="7" name="文本框 6"/>
          <p:cNvSpPr txBox="1"/>
          <p:nvPr>
            <p:custDataLst>
              <p:tags r:id="rId2"/>
            </p:custDataLst>
          </p:nvPr>
        </p:nvSpPr>
        <p:spPr>
          <a:xfrm>
            <a:off x="629100" y="1714500"/>
            <a:ext cx="7886700" cy="4572000"/>
          </a:xfrm>
          <a:prstGeom prst="rect">
            <a:avLst/>
          </a:prstGeom>
        </p:spPr>
        <p:txBody>
          <a:bodyPr>
            <a:normAutofit/>
          </a:bodyPr>
          <a:lstStyle>
            <a:defPPr>
              <a:defRPr lang="zh-CN"/>
            </a:defPPr>
            <a:lvl1pPr marL="228600" lvl="0" indent="-228600">
              <a:lnSpc>
                <a:spcPct val="90000"/>
              </a:lnSpc>
              <a:spcBef>
                <a:spcPts val="1000"/>
              </a:spcBef>
              <a:buFont typeface="Arial" panose="020B0604020202020204" pitchFamily="34" charset="0"/>
              <a:buChar char="•"/>
              <a:defRPr sz="2800"/>
            </a:lvl1pPr>
            <a:lvl2pPr marL="685800" lvl="1" indent="-228600">
              <a:lnSpc>
                <a:spcPct val="90000"/>
              </a:lnSpc>
              <a:spcBef>
                <a:spcPts val="500"/>
              </a:spcBef>
              <a:buFont typeface="Arial" panose="020B0604020202020204" pitchFamily="34" charset="0"/>
              <a:buChar char="•"/>
              <a:defRPr sz="2400"/>
            </a:lvl2pPr>
            <a:lvl3pPr marL="1143000" lvl="2" indent="-228600">
              <a:lnSpc>
                <a:spcPct val="90000"/>
              </a:lnSpc>
              <a:spcBef>
                <a:spcPts val="500"/>
              </a:spcBef>
              <a:buFont typeface="Arial" panose="020B0604020202020204" pitchFamily="34" charset="0"/>
              <a:buChar char="•"/>
              <a:defRPr sz="2000"/>
            </a:lvl3pPr>
            <a:lvl4pPr marL="1600200" lvl="3" indent="-228600">
              <a:lnSpc>
                <a:spcPct val="90000"/>
              </a:lnSpc>
              <a:spcBef>
                <a:spcPts val="500"/>
              </a:spcBef>
              <a:buFont typeface="Arial" panose="020B0604020202020204" pitchFamily="34" charset="0"/>
              <a:buChar char="•"/>
            </a:lvl4pPr>
            <a:lvl5pPr marL="2057400" lvl="4"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nSpc>
                <a:spcPct val="150000"/>
              </a:lnSpc>
            </a:pPr>
            <a:r>
              <a:rPr lang="en-US" altLang="zh-CN" sz="2400"/>
              <a:t>     </a:t>
            </a:r>
            <a:r>
              <a:rPr lang="zh-CN" altLang="en-US" sz="2400"/>
              <a:t>是“杰作”，这不仅因为这片叶子画得逼真，更因为这片叶子给予了病人“生”的希望和信念，表现了普通人之间的相濡以沫的无私情爱，闪烁着人性美的光辉。 （主题）</a:t>
            </a:r>
            <a:endParaRPr lang="zh-CN" altLang="en-US" sz="2400"/>
          </a:p>
        </p:txBody>
      </p:sp>
    </p:spTree>
    <p:custDataLst>
      <p:tags r:id="rId3"/>
    </p:custData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57346" name="Rectangle 2"/>
          <p:cNvPicPr>
            <a:picLocks noGrp="1" noChangeArrowheads="1"/>
          </p:cNvPicPr>
          <p:nvPr>
            <p:ph type="title" idx="4294967295"/>
          </p:nvPr>
        </p:nvPicPr>
        <p:blipFill>
          <a:blip r:embed="rId1" cstate="print"/>
          <a:srcRect/>
          <a:stretch>
            <a:fillRect/>
          </a:stretch>
        </p:blipFill>
        <p:spPr>
          <a:xfrm>
            <a:off x="201613" y="212725"/>
            <a:ext cx="4803775" cy="2670175"/>
          </a:xfrm>
        </p:spPr>
      </p:pic>
      <p:sp>
        <p:nvSpPr>
          <p:cNvPr id="55299" name="Rectangle 3"/>
          <p:cNvSpPr>
            <a:spLocks noGrp="1" noChangeArrowheads="1"/>
          </p:cNvSpPr>
          <p:nvPr>
            <p:ph type="body" sz="half" idx="4294967295"/>
          </p:nvPr>
        </p:nvSpPr>
        <p:spPr>
          <a:xfrm>
            <a:off x="0" y="2928938"/>
            <a:ext cx="5365750" cy="3929062"/>
          </a:xfrm>
        </p:spPr>
        <p:txBody>
          <a:bodyPr/>
          <a:lstStyle/>
          <a:p>
            <a:pPr eaLnBrk="1" hangingPunct="1">
              <a:lnSpc>
                <a:spcPct val="80000"/>
              </a:lnSpc>
              <a:buFont typeface="Wingdings" panose="05000000000000000000" pitchFamily="2" charset="2"/>
              <a:buNone/>
            </a:pPr>
            <a:r>
              <a:rPr lang="zh-CN" altLang="en-US" sz="3500" smtClean="0">
                <a:latin typeface="楷体_GB2312" pitchFamily="1" charset="-122"/>
                <a:ea typeface="楷体_GB2312" pitchFamily="1" charset="-122"/>
              </a:rPr>
              <a:t>     </a:t>
            </a:r>
            <a:r>
              <a:rPr lang="zh-CN" altLang="en-US" sz="3400" b="1" smtClean="0">
                <a:latin typeface="楷体_GB2312" pitchFamily="1" charset="-122"/>
                <a:ea typeface="楷体_GB2312" pitchFamily="1" charset="-122"/>
              </a:rPr>
              <a:t>因为这片叶子不仅是贝尔门追求</a:t>
            </a:r>
            <a:r>
              <a:rPr lang="en-US" altLang="zh-CN" sz="3400" b="1" smtClean="0">
                <a:latin typeface="楷体_GB2312" pitchFamily="1" charset="-122"/>
                <a:ea typeface="楷体_GB2312" pitchFamily="1" charset="-122"/>
              </a:rPr>
              <a:t>40</a:t>
            </a:r>
            <a:r>
              <a:rPr lang="zh-CN" altLang="en-US" sz="3400" b="1" smtClean="0">
                <a:latin typeface="楷体_GB2312" pitchFamily="1" charset="-122"/>
                <a:ea typeface="楷体_GB2312" pitchFamily="1" charset="-122"/>
              </a:rPr>
              <a:t>年，等待</a:t>
            </a:r>
            <a:r>
              <a:rPr lang="en-US" altLang="zh-CN" sz="3400" b="1" smtClean="0">
                <a:latin typeface="楷体_GB2312" pitchFamily="1" charset="-122"/>
                <a:ea typeface="楷体_GB2312" pitchFamily="1" charset="-122"/>
              </a:rPr>
              <a:t>25</a:t>
            </a:r>
            <a:r>
              <a:rPr lang="zh-CN" altLang="en-US" sz="3400" b="1" smtClean="0">
                <a:latin typeface="楷体_GB2312" pitchFamily="1" charset="-122"/>
                <a:ea typeface="楷体_GB2312" pitchFamily="1" charset="-122"/>
              </a:rPr>
              <a:t>年的艺术结晶，还是贝尔曼人性的象征，它融进了贝尔门的爱、善、感情和宝贵生命，成为了真正的不朽杰作。</a:t>
            </a:r>
            <a:br>
              <a:rPr lang="zh-CN" altLang="en-US" sz="3400" b="1" smtClean="0">
                <a:latin typeface="楷体_GB2312" pitchFamily="1" charset="-122"/>
                <a:ea typeface="楷体_GB2312" pitchFamily="1" charset="-122"/>
              </a:rPr>
            </a:br>
            <a:br>
              <a:rPr lang="zh-CN" altLang="en-US" sz="3400" b="1" smtClean="0">
                <a:latin typeface="楷体_GB2312" pitchFamily="1" charset="-122"/>
                <a:ea typeface="楷体_GB2312" pitchFamily="1" charset="-122"/>
              </a:rPr>
            </a:br>
            <a:r>
              <a:rPr lang="zh-CN" altLang="en-US" sz="3400" b="1" smtClean="0">
                <a:latin typeface="楷体_GB2312" pitchFamily="1" charset="-122"/>
                <a:ea typeface="楷体_GB2312" pitchFamily="1" charset="-122"/>
              </a:rPr>
              <a:t>　　</a:t>
            </a:r>
            <a:endParaRPr lang="zh-CN" altLang="en-US" sz="3400" b="1" smtClean="0">
              <a:latin typeface="楷体_GB2312" pitchFamily="1" charset="-122"/>
              <a:ea typeface="楷体_GB2312" pitchFamily="1" charset="-122"/>
            </a:endParaRPr>
          </a:p>
        </p:txBody>
      </p:sp>
      <p:pic>
        <p:nvPicPr>
          <p:cNvPr id="57348" name="Picture 6" descr="http://t3.baidu.com/it/u=3063306816,3119440651&amp;fm=24&amp;gp=0.jpg"/>
          <p:cNvPicPr>
            <a:picLocks noChangeAspect="1" noChangeArrowheads="1"/>
          </p:cNvPicPr>
          <p:nvPr/>
        </p:nvPicPr>
        <p:blipFill>
          <a:blip r:embed="rId2" cstate="print"/>
          <a:srcRect/>
          <a:stretch>
            <a:fillRect/>
          </a:stretch>
        </p:blipFill>
        <p:spPr bwMode="auto">
          <a:xfrm>
            <a:off x="5572125" y="0"/>
            <a:ext cx="3571875" cy="6858000"/>
          </a:xfrm>
          <a:prstGeom prst="rect">
            <a:avLst/>
          </a:prstGeom>
          <a:noFill/>
          <a:ln w="9525">
            <a:noFill/>
            <a:miter lim="800000"/>
            <a:headEnd/>
            <a:tailEnd/>
          </a:ln>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75"/>
                                  </p:iterate>
                                  <p:childTnLst>
                                    <p:set>
                                      <p:cBhvr>
                                        <p:cTn id="6" dur="1" fill="hold">
                                          <p:stCondLst>
                                            <p:cond delay="74"/>
                                          </p:stCondLst>
                                        </p:cTn>
                                        <p:tgtEl>
                                          <p:spTgt spid="552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9"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endParaRPr lang="zh-CN" altLang="zh-CN" smtClean="0"/>
          </a:p>
        </p:txBody>
      </p:sp>
      <p:pic>
        <p:nvPicPr>
          <p:cNvPr id="21507" name="Picture 3"/>
          <p:cNvPicPr>
            <a:picLocks noGrp="1" noChangeAspect="1" noChangeArrowheads="1"/>
          </p:cNvPicPr>
          <p:nvPr>
            <p:ph idx="1"/>
          </p:nvPr>
        </p:nvPicPr>
        <p:blipFill>
          <a:blip r:embed="rId1" cstate="print"/>
          <a:srcRect/>
          <a:stretch>
            <a:fillRect/>
          </a:stretch>
        </p:blipFill>
        <p:spPr>
          <a:xfrm>
            <a:off x="109538" y="47625"/>
            <a:ext cx="8928100" cy="6767513"/>
          </a:xfrm>
          <a:noFill/>
        </p:spPr>
      </p:pic>
    </p:spTree>
    <p:custDataLst>
      <p:tags r:id="rId2"/>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ChangeArrowheads="1"/>
          </p:cNvSpPr>
          <p:nvPr/>
        </p:nvSpPr>
        <p:spPr bwMode="auto">
          <a:xfrm>
            <a:off x="900113" y="981075"/>
            <a:ext cx="7316787" cy="1311275"/>
          </a:xfrm>
          <a:prstGeom prst="rect">
            <a:avLst/>
          </a:prstGeom>
          <a:noFill/>
          <a:ln w="9525">
            <a:noFill/>
            <a:miter lim="800000"/>
          </a:ln>
        </p:spPr>
        <p:txBody>
          <a:bodyPr wrap="none" anchor="ctr">
            <a:spAutoFit/>
          </a:bodyPr>
          <a:lstStyle/>
          <a:p>
            <a:r>
              <a:rPr kumimoji="1" lang="en-US" altLang="zh-CN" sz="4000" b="1">
                <a:latin typeface="Times New Roman" panose="02020603050405020304" pitchFamily="18" charset="0"/>
              </a:rPr>
              <a:t>“</a:t>
            </a:r>
            <a:r>
              <a:rPr kumimoji="1" lang="zh-CN" altLang="en-US" sz="4000" b="1">
                <a:latin typeface="Tahoma" panose="020B0604030504040204" pitchFamily="34" charset="0"/>
              </a:rPr>
              <a:t>贝尔曼是一个失败的画家</a:t>
            </a:r>
            <a:r>
              <a:rPr kumimoji="1" lang="zh-CN" altLang="en-US" sz="4000" b="1">
                <a:latin typeface="Times New Roman" panose="02020603050405020304" pitchFamily="18" charset="0"/>
              </a:rPr>
              <a:t>”</a:t>
            </a:r>
            <a:r>
              <a:rPr kumimoji="1" lang="zh-CN" altLang="en-US" sz="4000" b="1">
                <a:latin typeface="Tahoma" panose="020B0604030504040204" pitchFamily="34" charset="0"/>
              </a:rPr>
              <a:t>谈自</a:t>
            </a:r>
            <a:endParaRPr kumimoji="1" lang="zh-CN" altLang="en-US" sz="4000" b="1">
              <a:latin typeface="Tahoma" panose="020B0604030504040204" pitchFamily="34" charset="0"/>
            </a:endParaRPr>
          </a:p>
          <a:p>
            <a:r>
              <a:rPr kumimoji="1" lang="zh-CN" altLang="en-US" sz="4000" b="1">
                <a:latin typeface="Tahoma" panose="020B0604030504040204" pitchFamily="34" charset="0"/>
              </a:rPr>
              <a:t>己的看法 ？</a:t>
            </a:r>
            <a:endParaRPr kumimoji="1" lang="zh-CN" altLang="en-US" sz="4000" b="1">
              <a:latin typeface="Tahoma" panose="020B0604030504040204" pitchFamily="34" charset="0"/>
            </a:endParaRPr>
          </a:p>
        </p:txBody>
      </p:sp>
      <p:sp>
        <p:nvSpPr>
          <p:cNvPr id="58371" name="Rectangle 3"/>
          <p:cNvSpPr>
            <a:spLocks noChangeArrowheads="1"/>
          </p:cNvSpPr>
          <p:nvPr/>
        </p:nvSpPr>
        <p:spPr bwMode="auto">
          <a:xfrm>
            <a:off x="250825" y="2335213"/>
            <a:ext cx="8642350" cy="2289175"/>
          </a:xfrm>
          <a:prstGeom prst="rect">
            <a:avLst/>
          </a:prstGeom>
          <a:noFill/>
          <a:ln w="9525">
            <a:noFill/>
            <a:miter lim="800000"/>
          </a:ln>
        </p:spPr>
        <p:txBody>
          <a:bodyPr anchor="ctr">
            <a:spAutoFit/>
          </a:bodyPr>
          <a:lstStyle/>
          <a:p>
            <a:r>
              <a:rPr kumimoji="1" lang="zh-CN" altLang="en-US" sz="3600" b="1">
                <a:solidFill>
                  <a:srgbClr val="FF0000"/>
                </a:solidFill>
                <a:latin typeface="Tahoma" panose="020B0604030504040204" pitchFamily="34" charset="0"/>
              </a:rPr>
              <a:t>（</a:t>
            </a:r>
            <a:r>
              <a:rPr kumimoji="1" lang="en-US" altLang="zh-CN" sz="3600" b="1">
                <a:solidFill>
                  <a:srgbClr val="FF0000"/>
                </a:solidFill>
                <a:latin typeface="Tahoma" panose="020B0604030504040204" pitchFamily="34" charset="0"/>
              </a:rPr>
              <a:t>1</a:t>
            </a:r>
            <a:r>
              <a:rPr kumimoji="1" lang="zh-CN" altLang="en-US" sz="3600" b="1">
                <a:solidFill>
                  <a:srgbClr val="FF0000"/>
                </a:solidFill>
                <a:latin typeface="Tahoma" panose="020B0604030504040204" pitchFamily="34" charset="0"/>
              </a:rPr>
              <a:t>）挽救了一个生命</a:t>
            </a:r>
            <a:endParaRPr kumimoji="1" lang="zh-CN" altLang="en-US" sz="3600" b="1">
              <a:solidFill>
                <a:srgbClr val="FF0000"/>
              </a:solidFill>
              <a:latin typeface="Tahoma" panose="020B0604030504040204" pitchFamily="34" charset="0"/>
            </a:endParaRPr>
          </a:p>
          <a:p>
            <a:r>
              <a:rPr kumimoji="1" lang="zh-CN" altLang="en-US" sz="3600" b="1">
                <a:solidFill>
                  <a:srgbClr val="FF0000"/>
                </a:solidFill>
                <a:latin typeface="Tahoma" panose="020B0604030504040204" pitchFamily="34" charset="0"/>
              </a:rPr>
              <a:t>（</a:t>
            </a:r>
            <a:r>
              <a:rPr kumimoji="1" lang="en-US" altLang="zh-CN" sz="3600" b="1">
                <a:solidFill>
                  <a:srgbClr val="FF0000"/>
                </a:solidFill>
                <a:latin typeface="Tahoma" panose="020B0604030504040204" pitchFamily="34" charset="0"/>
              </a:rPr>
              <a:t>2</a:t>
            </a:r>
            <a:r>
              <a:rPr kumimoji="1" lang="zh-CN" altLang="en-US" sz="3600" b="1">
                <a:solidFill>
                  <a:srgbClr val="FF0000"/>
                </a:solidFill>
                <a:latin typeface="Tahoma" panose="020B0604030504040204" pitchFamily="34" charset="0"/>
              </a:rPr>
              <a:t>）他四十年来一直说要画的</a:t>
            </a:r>
            <a:r>
              <a:rPr kumimoji="1" lang="zh-CN" altLang="en-US" sz="3600" b="1">
                <a:solidFill>
                  <a:srgbClr val="FF0000"/>
                </a:solidFill>
                <a:latin typeface="Times New Roman" panose="02020603050405020304" pitchFamily="18" charset="0"/>
              </a:rPr>
              <a:t>“</a:t>
            </a:r>
            <a:r>
              <a:rPr kumimoji="1" lang="zh-CN" altLang="en-US" sz="3600" b="1">
                <a:solidFill>
                  <a:srgbClr val="FF0000"/>
                </a:solidFill>
                <a:latin typeface="Tahoma" panose="020B0604030504040204" pitchFamily="34" charset="0"/>
              </a:rPr>
              <a:t>惊人之作</a:t>
            </a:r>
            <a:r>
              <a:rPr kumimoji="1" lang="zh-CN" altLang="en-US" sz="3600" b="1">
                <a:solidFill>
                  <a:srgbClr val="FF0000"/>
                </a:solidFill>
                <a:latin typeface="Times New Roman" panose="02020603050405020304" pitchFamily="18" charset="0"/>
              </a:rPr>
              <a:t>”</a:t>
            </a:r>
            <a:r>
              <a:rPr kumimoji="1" lang="zh-CN" altLang="en-US" sz="3600" b="1">
                <a:solidFill>
                  <a:srgbClr val="FF0000"/>
                </a:solidFill>
                <a:latin typeface="Tahoma" panose="020B0604030504040204" pitchFamily="34" charset="0"/>
              </a:rPr>
              <a:t>实现了；</a:t>
            </a:r>
            <a:endParaRPr kumimoji="1" lang="zh-CN" altLang="en-US" sz="3600" b="1">
              <a:solidFill>
                <a:srgbClr val="FF0000"/>
              </a:solidFill>
              <a:latin typeface="Tahoma" panose="020B0604030504040204" pitchFamily="34" charset="0"/>
            </a:endParaRPr>
          </a:p>
          <a:p>
            <a:r>
              <a:rPr kumimoji="1" lang="zh-CN" altLang="en-US" sz="3600" b="1">
                <a:solidFill>
                  <a:srgbClr val="FF0000"/>
                </a:solidFill>
                <a:latin typeface="Tahoma" panose="020B0604030504040204" pitchFamily="34" charset="0"/>
              </a:rPr>
              <a:t>（</a:t>
            </a:r>
            <a:r>
              <a:rPr kumimoji="1" lang="en-US" altLang="zh-CN" sz="3600" b="1">
                <a:solidFill>
                  <a:srgbClr val="FF0000"/>
                </a:solidFill>
                <a:latin typeface="Tahoma" panose="020B0604030504040204" pitchFamily="34" charset="0"/>
              </a:rPr>
              <a:t>3</a:t>
            </a:r>
            <a:r>
              <a:rPr kumimoji="1" lang="zh-CN" altLang="en-US" sz="3600" b="1">
                <a:solidFill>
                  <a:srgbClr val="FF0000"/>
                </a:solidFill>
                <a:latin typeface="Tahoma" panose="020B0604030504040204" pitchFamily="34" charset="0"/>
              </a:rPr>
              <a:t>）他为此付出生命的牺牲精神的象征。</a:t>
            </a:r>
            <a:endParaRPr kumimoji="1" lang="zh-CN" altLang="en-US" sz="3600" b="1">
              <a:solidFill>
                <a:srgbClr val="FF0000"/>
              </a:solidFill>
              <a:latin typeface="Tahoma" panose="020B0604030504040204" pitchFamily="34" charset="0"/>
            </a:endParaRPr>
          </a:p>
        </p:txBody>
      </p:sp>
      <p:sp>
        <p:nvSpPr>
          <p:cNvPr id="58372" name="Rectangle 4"/>
          <p:cNvSpPr>
            <a:spLocks noChangeArrowheads="1"/>
          </p:cNvSpPr>
          <p:nvPr/>
        </p:nvSpPr>
        <p:spPr bwMode="auto">
          <a:xfrm>
            <a:off x="0" y="0"/>
            <a:ext cx="2627313" cy="836613"/>
          </a:xfrm>
          <a:prstGeom prst="rect">
            <a:avLst/>
          </a:prstGeom>
          <a:noFill/>
          <a:ln w="9525">
            <a:noFill/>
            <a:miter lim="800000"/>
          </a:ln>
        </p:spPr>
        <p:txBody>
          <a:bodyPr anchor="ctr"/>
          <a:lstStyle/>
          <a:p>
            <a:r>
              <a:rPr lang="zh-CN" altLang="en-US" sz="4000">
                <a:solidFill>
                  <a:schemeClr val="tx2"/>
                </a:solidFill>
                <a:ea typeface="楷体_GB2312" pitchFamily="1" charset="-122"/>
              </a:rPr>
              <a:t>深入探究</a:t>
            </a:r>
            <a:endParaRPr lang="en-US" altLang="zh-CN" sz="4000">
              <a:solidFill>
                <a:schemeClr val="tx2"/>
              </a:solidFill>
              <a:ea typeface="楷体_GB2312" pitchFamily="1"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58371"/>
                                        </p:tgtEl>
                                        <p:attrNameLst>
                                          <p:attrName>style.visibility</p:attrName>
                                        </p:attrNameLst>
                                      </p:cBhvr>
                                      <p:to>
                                        <p:strVal val="visible"/>
                                      </p:to>
                                    </p:set>
                                    <p:anim calcmode="lin" valueType="num">
                                      <p:cBhvr>
                                        <p:cTn id="7" dur="500" decel="50000" fill="hold">
                                          <p:stCondLst>
                                            <p:cond delay="0"/>
                                          </p:stCondLst>
                                        </p:cTn>
                                        <p:tgtEl>
                                          <p:spTgt spid="58371"/>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58371"/>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58371"/>
                                        </p:tgtEl>
                                        <p:attrNameLst>
                                          <p:attrName>ppt_w</p:attrName>
                                        </p:attrNameLst>
                                      </p:cBhvr>
                                      <p:tavLst>
                                        <p:tav tm="0">
                                          <p:val>
                                            <p:strVal val="#ppt_w*.05"/>
                                          </p:val>
                                        </p:tav>
                                        <p:tav tm="100000">
                                          <p:val>
                                            <p:strVal val="#ppt_w"/>
                                          </p:val>
                                        </p:tav>
                                      </p:tavLst>
                                    </p:anim>
                                    <p:anim calcmode="lin" valueType="num">
                                      <p:cBhvr>
                                        <p:cTn id="10" dur="1000" fill="hold"/>
                                        <p:tgtEl>
                                          <p:spTgt spid="58371"/>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58371"/>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58371"/>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58371"/>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583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1"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rrowheads="1"/>
          </p:cNvSpPr>
          <p:nvPr>
            <p:ph type="title"/>
          </p:nvPr>
        </p:nvSpPr>
        <p:spPr/>
        <p:txBody>
          <a:bodyPr/>
          <a:lstStyle/>
          <a:p>
            <a:pPr eaLnBrk="1" hangingPunct="1"/>
            <a:endParaRPr lang="zh-CN" altLang="zh-CN" smtClean="0"/>
          </a:p>
        </p:txBody>
      </p:sp>
      <p:sp>
        <p:nvSpPr>
          <p:cNvPr id="59395" name="Rectangle 3"/>
          <p:cNvSpPr>
            <a:spLocks noGrp="1" noRot="1" noChangeArrowheads="1"/>
          </p:cNvSpPr>
          <p:nvPr>
            <p:ph type="body" idx="1"/>
          </p:nvPr>
        </p:nvSpPr>
        <p:spPr/>
        <p:txBody>
          <a:bodyPr/>
          <a:lstStyle/>
          <a:p>
            <a:pPr eaLnBrk="1" hangingPunct="1"/>
            <a:endParaRPr lang="zh-CN" altLang="zh-CN" smtClean="0"/>
          </a:p>
        </p:txBody>
      </p:sp>
      <p:sp>
        <p:nvSpPr>
          <p:cNvPr id="59397" name="Text Box 5"/>
          <p:cNvSpPr txBox="1">
            <a:spLocks noChangeArrowheads="1"/>
          </p:cNvSpPr>
          <p:nvPr/>
        </p:nvSpPr>
        <p:spPr bwMode="auto">
          <a:xfrm>
            <a:off x="1042988" y="1190625"/>
            <a:ext cx="7489825" cy="1739900"/>
          </a:xfrm>
          <a:prstGeom prst="rect">
            <a:avLst/>
          </a:prstGeom>
          <a:noFill/>
          <a:ln w="9525">
            <a:noFill/>
            <a:miter lim="800000"/>
          </a:ln>
        </p:spPr>
        <p:txBody>
          <a:bodyPr>
            <a:spAutoFit/>
          </a:bodyPr>
          <a:lstStyle/>
          <a:p>
            <a:r>
              <a:rPr lang="zh-CN" altLang="en-US" sz="3600">
                <a:solidFill>
                  <a:srgbClr val="FF0000"/>
                </a:solidFill>
                <a:ea typeface="黑体" panose="02010609060101010101" pitchFamily="49" charset="-122"/>
              </a:rPr>
              <a:t>贝尔曼画藤叶是小说的重要情节，作者却没有实写，这样处理有什么好处？</a:t>
            </a:r>
            <a:endParaRPr lang="zh-CN" altLang="en-US" sz="3600">
              <a:solidFill>
                <a:srgbClr val="FF0000"/>
              </a:solidFill>
              <a:ea typeface="黑体" panose="02010609060101010101" pitchFamily="49" charset="-122"/>
            </a:endParaRPr>
          </a:p>
        </p:txBody>
      </p:sp>
      <p:sp>
        <p:nvSpPr>
          <p:cNvPr id="131078" name="Text Box 6"/>
          <p:cNvSpPr txBox="1">
            <a:spLocks noChangeArrowheads="1"/>
          </p:cNvSpPr>
          <p:nvPr/>
        </p:nvSpPr>
        <p:spPr bwMode="auto">
          <a:xfrm>
            <a:off x="1187450" y="2997200"/>
            <a:ext cx="7200900" cy="1739900"/>
          </a:xfrm>
          <a:prstGeom prst="rect">
            <a:avLst/>
          </a:prstGeom>
          <a:noFill/>
          <a:ln w="9525">
            <a:noFill/>
            <a:miter lim="800000"/>
          </a:ln>
        </p:spPr>
        <p:txBody>
          <a:bodyPr>
            <a:spAutoFit/>
          </a:bodyPr>
          <a:lstStyle/>
          <a:p>
            <a:r>
              <a:rPr lang="en-US" altLang="zh-CN" sz="3600" dirty="0">
                <a:solidFill>
                  <a:srgbClr val="0000CC"/>
                </a:solidFill>
                <a:ea typeface="黑体" panose="02010609060101010101" pitchFamily="49" charset="-122"/>
              </a:rPr>
              <a:t>①</a:t>
            </a:r>
            <a:r>
              <a:rPr lang="zh-CN" altLang="en-US" sz="3600" dirty="0">
                <a:solidFill>
                  <a:srgbClr val="0000CC"/>
                </a:solidFill>
                <a:ea typeface="黑体" panose="02010609060101010101" pitchFamily="49" charset="-122"/>
              </a:rPr>
              <a:t>使小说产生出人意料的效果；</a:t>
            </a:r>
            <a:endParaRPr lang="zh-CN" altLang="en-US" sz="3600" dirty="0">
              <a:solidFill>
                <a:srgbClr val="0000CC"/>
              </a:solidFill>
              <a:ea typeface="黑体" panose="02010609060101010101" pitchFamily="49" charset="-122"/>
            </a:endParaRPr>
          </a:p>
          <a:p>
            <a:endParaRPr lang="zh-CN" altLang="en-US" sz="3600" dirty="0">
              <a:solidFill>
                <a:srgbClr val="0000CC"/>
              </a:solidFill>
              <a:ea typeface="黑体" panose="02010609060101010101" pitchFamily="49" charset="-122"/>
            </a:endParaRPr>
          </a:p>
          <a:p>
            <a:r>
              <a:rPr lang="zh-CN" altLang="en-US" sz="3600" dirty="0">
                <a:solidFill>
                  <a:srgbClr val="0000CC"/>
                </a:solidFill>
                <a:ea typeface="黑体" panose="02010609060101010101" pitchFamily="49" charset="-122"/>
              </a:rPr>
              <a:t>②给读者留下想象的空间</a:t>
            </a:r>
            <a:r>
              <a:rPr lang="zh-CN" altLang="en-US" sz="3600" dirty="0" smtClean="0">
                <a:solidFill>
                  <a:srgbClr val="0000CC"/>
                </a:solidFill>
                <a:ea typeface="黑体" panose="02010609060101010101" pitchFamily="49" charset="-122"/>
              </a:rPr>
              <a:t>。</a:t>
            </a:r>
            <a:endParaRPr lang="zh-CN" altLang="en-US" sz="3600" dirty="0">
              <a:solidFill>
                <a:srgbClr val="0000CC"/>
              </a:solidFill>
              <a:ea typeface="黑体" panose="02010609060101010101" pitchFamily="49" charset="-122"/>
            </a:endParaRPr>
          </a:p>
        </p:txBody>
      </p:sp>
      <p:sp>
        <p:nvSpPr>
          <p:cNvPr id="59399" name="Text Box 7"/>
          <p:cNvSpPr txBox="1">
            <a:spLocks noChangeArrowheads="1"/>
          </p:cNvSpPr>
          <p:nvPr/>
        </p:nvSpPr>
        <p:spPr bwMode="auto">
          <a:xfrm>
            <a:off x="7775575" y="0"/>
            <a:ext cx="1368425" cy="1190625"/>
          </a:xfrm>
          <a:prstGeom prst="rect">
            <a:avLst/>
          </a:prstGeom>
          <a:noFill/>
          <a:ln w="9525" algn="ctr">
            <a:noFill/>
            <a:miter lim="800000"/>
          </a:ln>
        </p:spPr>
        <p:txBody>
          <a:bodyPr anchor="b">
            <a:spAutoFit/>
          </a:bodyPr>
          <a:lstStyle/>
          <a:p>
            <a:pPr>
              <a:spcBef>
                <a:spcPct val="50000"/>
              </a:spcBef>
            </a:pPr>
            <a:r>
              <a:rPr lang="zh-CN" altLang="en-US" sz="3600"/>
              <a:t>合作探究</a:t>
            </a:r>
            <a:endParaRPr lang="zh-CN" altLang="en-US" sz="3600"/>
          </a:p>
        </p:txBody>
      </p:sp>
      <p:sp>
        <p:nvSpPr>
          <p:cNvPr id="59400" name="Text Box 8"/>
          <p:cNvSpPr txBox="1">
            <a:spLocks noChangeArrowheads="1"/>
          </p:cNvSpPr>
          <p:nvPr/>
        </p:nvSpPr>
        <p:spPr bwMode="auto">
          <a:xfrm>
            <a:off x="0" y="188913"/>
            <a:ext cx="5329238" cy="519112"/>
          </a:xfrm>
          <a:prstGeom prst="rect">
            <a:avLst/>
          </a:prstGeom>
          <a:noFill/>
          <a:ln w="9525">
            <a:noFill/>
            <a:miter lim="800000"/>
          </a:ln>
        </p:spPr>
        <p:txBody>
          <a:bodyPr>
            <a:spAutoFit/>
          </a:bodyPr>
          <a:lstStyle/>
          <a:p>
            <a:pPr>
              <a:spcBef>
                <a:spcPct val="50000"/>
              </a:spcBef>
            </a:pPr>
            <a:r>
              <a:rPr lang="en-US" altLang="zh-CN" sz="2800">
                <a:ea typeface="华文新魏" pitchFamily="2" charset="-122"/>
              </a:rPr>
              <a:t>“</a:t>
            </a:r>
            <a:r>
              <a:rPr lang="zh-CN" altLang="en-US" sz="2800">
                <a:ea typeface="华文新魏" pitchFamily="2" charset="-122"/>
              </a:rPr>
              <a:t>欧</a:t>
            </a:r>
            <a:r>
              <a:rPr lang="en-US" altLang="zh-CN" sz="2800">
                <a:ea typeface="华文新魏" pitchFamily="2" charset="-122"/>
              </a:rPr>
              <a:t>·</a:t>
            </a:r>
            <a:r>
              <a:rPr lang="zh-CN" altLang="en-US" sz="2800">
                <a:ea typeface="华文新魏" pitchFamily="2" charset="-122"/>
              </a:rPr>
              <a:t>亨利式”的结尾</a:t>
            </a:r>
            <a:endParaRPr lang="zh-CN" altLang="en-US" sz="2800">
              <a:ea typeface="华文新魏"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1078"/>
                                        </p:tgtEl>
                                        <p:attrNameLst>
                                          <p:attrName>style.visibility</p:attrName>
                                        </p:attrNameLst>
                                      </p:cBhvr>
                                      <p:to>
                                        <p:strVal val="visible"/>
                                      </p:to>
                                    </p:set>
                                    <p:anim calcmode="lin" valueType="num">
                                      <p:cBhvr additive="base">
                                        <p:cTn id="7" dur="500" fill="hold"/>
                                        <p:tgtEl>
                                          <p:spTgt spid="131078"/>
                                        </p:tgtEl>
                                        <p:attrNameLst>
                                          <p:attrName>ppt_x</p:attrName>
                                        </p:attrNameLst>
                                      </p:cBhvr>
                                      <p:tavLst>
                                        <p:tav tm="0">
                                          <p:val>
                                            <p:strVal val="#ppt_x"/>
                                          </p:val>
                                        </p:tav>
                                        <p:tav tm="100000">
                                          <p:val>
                                            <p:strVal val="#ppt_x"/>
                                          </p:val>
                                        </p:tav>
                                      </p:tavLst>
                                    </p:anim>
                                    <p:anim calcmode="lin" valueType="num">
                                      <p:cBhvr additive="base">
                                        <p:cTn id="8" dur="500" fill="hold"/>
                                        <p:tgtEl>
                                          <p:spTgt spid="13107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07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9026" name="Picture 2" descr="http://ajnews.zjol.com.cn/pic/0/10/88/45/10884505_149346.jpg"/>
          <p:cNvPicPr>
            <a:picLocks noChangeAspect="1" noChangeArrowheads="1"/>
          </p:cNvPicPr>
          <p:nvPr/>
        </p:nvPicPr>
        <p:blipFill>
          <a:blip r:embed="rId1" cstate="print">
            <a:lum bright="-40000"/>
          </a:blip>
          <a:srcRect/>
          <a:stretch>
            <a:fillRect/>
          </a:stretch>
        </p:blipFill>
        <p:spPr bwMode="auto">
          <a:xfrm>
            <a:off x="0" y="0"/>
            <a:ext cx="9144000" cy="6858000"/>
          </a:xfrm>
          <a:prstGeom prst="rect">
            <a:avLst/>
          </a:prstGeom>
          <a:noFill/>
        </p:spPr>
      </p:pic>
      <p:sp>
        <p:nvSpPr>
          <p:cNvPr id="4" name="矩形 3"/>
          <p:cNvSpPr/>
          <p:nvPr/>
        </p:nvSpPr>
        <p:spPr>
          <a:xfrm>
            <a:off x="0" y="357166"/>
            <a:ext cx="9144000" cy="5909310"/>
          </a:xfrm>
          <a:prstGeom prst="rect">
            <a:avLst/>
          </a:prstGeom>
        </p:spPr>
        <p:txBody>
          <a:bodyPr wrap="square">
            <a:spAutoFit/>
          </a:bodyPr>
          <a:lstStyle/>
          <a:p>
            <a:r>
              <a:rPr lang="en-US" altLang="zh-CN" sz="2700" dirty="0" smtClean="0">
                <a:solidFill>
                  <a:schemeClr val="bg1"/>
                </a:solidFill>
                <a:latin typeface="+mn-ea"/>
                <a:ea typeface="+mn-ea"/>
              </a:rPr>
              <a:t>    </a:t>
            </a:r>
            <a:r>
              <a:rPr lang="zh-CN" altLang="en-US" sz="2700" dirty="0" smtClean="0">
                <a:solidFill>
                  <a:srgbClr val="FF0000"/>
                </a:solidFill>
                <a:latin typeface="+mn-ea"/>
                <a:ea typeface="+mn-ea"/>
              </a:rPr>
              <a:t>脑洞大开：</a:t>
            </a:r>
            <a:r>
              <a:rPr lang="zh-CN" altLang="zh-CN" sz="2700" dirty="0" smtClean="0">
                <a:solidFill>
                  <a:srgbClr val="FF0000"/>
                </a:solidFill>
                <a:latin typeface="+mn-ea"/>
                <a:ea typeface="+mn-ea"/>
              </a:rPr>
              <a:t>请大家想象，用自己的语言描绘当时老贝尔曼夜绘最后常春藤叶的情景。</a:t>
            </a:r>
            <a:endParaRPr lang="zh-CN" altLang="zh-CN" sz="2700" dirty="0" smtClean="0">
              <a:solidFill>
                <a:srgbClr val="FF0000"/>
              </a:solidFill>
              <a:latin typeface="+mn-ea"/>
              <a:ea typeface="+mn-ea"/>
            </a:endParaRPr>
          </a:p>
          <a:p>
            <a:r>
              <a:rPr lang="en-US" altLang="zh-CN" sz="2700" dirty="0" smtClean="0">
                <a:solidFill>
                  <a:schemeClr val="bg1"/>
                </a:solidFill>
              </a:rPr>
              <a:t>       </a:t>
            </a:r>
            <a:r>
              <a:rPr lang="zh-CN" altLang="zh-CN" sz="2700" dirty="0" smtClean="0">
                <a:solidFill>
                  <a:schemeClr val="accent3"/>
                </a:solidFill>
              </a:rPr>
              <a:t>老贝尔曼费力地爬上梯子（他已经老了），把已经调好的颜料画在白布上，绿色、黄色，他两只发红的眼睛依然在迎风流泪。脸颊上水珠一个串着这一个，分不清是泪水还是雨水。他专注地画着常春藤叶，而且刻意弄出快枯萎发黄的叶子，心里还在担心别让艺术家的琼珊发觉。突然风雨大作，但老贝尔曼不顾狂风暴雨的侵袭与打击，坚持要完成他的画作，只为了挽救一个只是与他同住一个巷子的青年艺术家的生命，让她重拾生活下去的信心。但不幸的是，善良的老贝尔曼还未来得及收拾完画笔颜料，摔倒在地，醒来发现自己的鞋子、裤脚全灌满了水。他一步一步拖着疲惫的身子艰难地回到家中。他从此再未站起。直到被门房发现……两天后，他因极其严重的肺炎得不到很好的治疗而去世了。</a:t>
            </a:r>
            <a:endParaRPr lang="zh-CN" altLang="zh-CN" sz="2700" dirty="0">
              <a:solidFill>
                <a:schemeClr val="accent3"/>
              </a:solidFill>
            </a:endParaRPr>
          </a:p>
        </p:txBody>
      </p:sp>
    </p:spTree>
    <p:custDataLst>
      <p:tags r:id="rId2"/>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descr="http://pic.nipic.com/2007-11-07/200711714269501_2.jpg"/>
          <p:cNvPicPr>
            <a:picLocks noChangeAspect="1" noChangeArrowheads="1"/>
          </p:cNvPicPr>
          <p:nvPr/>
        </p:nvPicPr>
        <p:blipFill>
          <a:blip r:embed="rId1" cstate="print"/>
          <a:srcRect/>
          <a:stretch>
            <a:fillRect/>
          </a:stretch>
        </p:blipFill>
        <p:spPr bwMode="auto">
          <a:xfrm>
            <a:off x="0" y="4500563"/>
            <a:ext cx="9144000" cy="2357437"/>
          </a:xfrm>
          <a:prstGeom prst="rect">
            <a:avLst/>
          </a:prstGeom>
          <a:noFill/>
          <a:ln w="9525">
            <a:noFill/>
            <a:miter lim="800000"/>
            <a:headEnd/>
            <a:tailEnd/>
          </a:ln>
        </p:spPr>
      </p:pic>
      <p:sp>
        <p:nvSpPr>
          <p:cNvPr id="60419" name="矩形 2"/>
          <p:cNvSpPr>
            <a:spLocks noChangeArrowheads="1"/>
          </p:cNvSpPr>
          <p:nvPr/>
        </p:nvSpPr>
        <p:spPr bwMode="auto">
          <a:xfrm>
            <a:off x="0" y="428625"/>
            <a:ext cx="9144000" cy="646113"/>
          </a:xfrm>
          <a:prstGeom prst="rect">
            <a:avLst/>
          </a:prstGeom>
          <a:noFill/>
          <a:ln w="9525">
            <a:noFill/>
            <a:miter lim="800000"/>
          </a:ln>
        </p:spPr>
        <p:txBody>
          <a:bodyPr>
            <a:spAutoFit/>
          </a:bodyPr>
          <a:lstStyle/>
          <a:p>
            <a:r>
              <a:rPr lang="zh-CN" altLang="en-US" sz="3600">
                <a:latin typeface="楷体_GB2312" pitchFamily="1" charset="-122"/>
                <a:ea typeface="楷体_GB2312" pitchFamily="1" charset="-122"/>
              </a:rPr>
              <a:t>    </a:t>
            </a:r>
            <a:r>
              <a:rPr lang="zh-CN" altLang="en-US" sz="3600">
                <a:solidFill>
                  <a:srgbClr val="7030A0"/>
                </a:solidFill>
                <a:latin typeface="楷体_GB2312" pitchFamily="1" charset="-122"/>
                <a:ea typeface="楷体_GB2312" pitchFamily="1" charset="-122"/>
              </a:rPr>
              <a:t>小说最震撼人心的是哪一个情节？</a:t>
            </a:r>
            <a:endParaRPr lang="zh-CN" altLang="en-US" sz="3600">
              <a:solidFill>
                <a:srgbClr val="7030A0"/>
              </a:solidFill>
              <a:latin typeface="楷体_GB2312" pitchFamily="1" charset="-122"/>
              <a:ea typeface="楷体_GB2312" pitchFamily="1" charset="-122"/>
            </a:endParaRPr>
          </a:p>
        </p:txBody>
      </p:sp>
      <p:sp>
        <p:nvSpPr>
          <p:cNvPr id="60420" name="矩形 3"/>
          <p:cNvSpPr>
            <a:spLocks noChangeArrowheads="1"/>
          </p:cNvSpPr>
          <p:nvPr/>
        </p:nvSpPr>
        <p:spPr bwMode="auto">
          <a:xfrm>
            <a:off x="0" y="1285875"/>
            <a:ext cx="9144000" cy="2530475"/>
          </a:xfrm>
          <a:prstGeom prst="rect">
            <a:avLst/>
          </a:prstGeom>
          <a:noFill/>
          <a:ln w="9525">
            <a:noFill/>
            <a:miter lim="800000"/>
          </a:ln>
        </p:spPr>
        <p:txBody>
          <a:bodyPr>
            <a:spAutoFit/>
          </a:bodyPr>
          <a:lstStyle/>
          <a:p>
            <a:r>
              <a:rPr lang="zh-CN" altLang="en-US" sz="4000">
                <a:latin typeface="楷体_GB2312" pitchFamily="1" charset="-122"/>
                <a:ea typeface="楷体_GB2312" pitchFamily="1" charset="-122"/>
              </a:rPr>
              <a:t>    小说的结局部分，因为这一部分写到苏艾的揭谜：老贝尔曼的死，换来了最后一片叶子这幅他追求终生的杰作，而正是这幅杰作唤醒了琼珊对生的渴望。 </a:t>
            </a:r>
            <a:endParaRPr lang="zh-CN" altLang="en-US" sz="4000">
              <a:latin typeface="楷体_GB2312" pitchFamily="1" charset="-122"/>
              <a:ea typeface="楷体_GB2312" pitchFamily="1" charset="-122"/>
            </a:endParaRPr>
          </a:p>
        </p:txBody>
      </p:sp>
    </p:spTree>
    <p:custDataLst>
      <p:tags r:id="rId2"/>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WordArt 2"/>
          <p:cNvSpPr>
            <a:spLocks noChangeArrowheads="1" noChangeShapeType="1" noTextEdit="1"/>
          </p:cNvSpPr>
          <p:nvPr/>
        </p:nvSpPr>
        <p:spPr bwMode="auto">
          <a:xfrm>
            <a:off x="990600" y="3048000"/>
            <a:ext cx="7315200" cy="1981200"/>
          </a:xfrm>
          <a:prstGeom prst="rect">
            <a:avLst/>
          </a:prstGeom>
        </p:spPr>
        <p:txBody>
          <a:bodyPr wrap="none" fromWordArt="1">
            <a:prstTxWarp prst="textPlain">
              <a:avLst>
                <a:gd name="adj" fmla="val 50000"/>
              </a:avLst>
            </a:prstTxWarp>
          </a:bodyPr>
          <a:lstStyle/>
          <a:p>
            <a:pPr algn="ctr"/>
            <a:r>
              <a:rPr lang="zh-CN" altLang="en-US" sz="3600" b="1" kern="10">
                <a:ln w="19050">
                  <a:solidFill>
                    <a:srgbClr val="99CCFF"/>
                  </a:solidFill>
                  <a:round/>
                </a:ln>
                <a:solidFill>
                  <a:srgbClr val="0066CC"/>
                </a:solidFill>
                <a:effectLst>
                  <a:outerShdw dist="35921" dir="2700000" algn="ctr" rotWithShape="0">
                    <a:srgbClr val="990000"/>
                  </a:outerShdw>
                </a:effectLst>
                <a:latin typeface="宋体" panose="02010600030101010101" pitchFamily="2" charset="-122"/>
                <a:ea typeface="宋体" panose="02010600030101010101" pitchFamily="2" charset="-122"/>
              </a:rPr>
              <a:t>出乎意料之外，又在情理之中</a:t>
            </a:r>
            <a:endParaRPr lang="zh-CN" altLang="en-US" sz="3600" b="1" kern="10">
              <a:ln w="19050">
                <a:solidFill>
                  <a:srgbClr val="99CCFF"/>
                </a:solidFill>
                <a:round/>
              </a:ln>
              <a:solidFill>
                <a:srgbClr val="0066CC"/>
              </a:solidFill>
              <a:effectLst>
                <a:outerShdw dist="35921" dir="2700000" algn="ctr" rotWithShape="0">
                  <a:srgbClr val="990000"/>
                </a:outerShdw>
              </a:effectLst>
              <a:latin typeface="宋体" panose="02010600030101010101" pitchFamily="2" charset="-122"/>
              <a:ea typeface="宋体" panose="02010600030101010101" pitchFamily="2" charset="-122"/>
            </a:endParaRPr>
          </a:p>
        </p:txBody>
      </p:sp>
      <p:sp>
        <p:nvSpPr>
          <p:cNvPr id="62467" name="WordArt 3"/>
          <p:cNvSpPr>
            <a:spLocks noChangeArrowheads="1" noChangeShapeType="1" noTextEdit="1"/>
          </p:cNvSpPr>
          <p:nvPr/>
        </p:nvSpPr>
        <p:spPr bwMode="auto">
          <a:xfrm>
            <a:off x="1066800" y="1143000"/>
            <a:ext cx="2133600" cy="1143000"/>
          </a:xfrm>
          <a:prstGeom prst="rect">
            <a:avLst/>
          </a:prstGeom>
        </p:spPr>
        <p:txBody>
          <a:bodyPr wrap="none" fromWordArt="1">
            <a:prstTxWarp prst="textPlain">
              <a:avLst>
                <a:gd name="adj" fmla="val 50000"/>
              </a:avLst>
            </a:prstTxWarp>
          </a:bodyPr>
          <a:lstStyle/>
          <a:p>
            <a:pPr algn="ctr"/>
            <a:r>
              <a:rPr lang="zh-CN" altLang="en-US" sz="3600" b="1" kern="10">
                <a:ln w="12700">
                  <a:solidFill>
                    <a:srgbClr val="3333CC"/>
                  </a:solidFill>
                  <a:round/>
                </a:ln>
                <a:solidFill>
                  <a:srgbClr val="B2B2B2">
                    <a:alpha val="50195"/>
                  </a:srgbClr>
                </a:solidFill>
                <a:effectLst>
                  <a:outerShdw dist="45791" dir="2021404" algn="ctr" rotWithShape="0">
                    <a:srgbClr val="9999FF"/>
                  </a:outerShdw>
                </a:effectLst>
                <a:latin typeface="宋体" panose="02010600030101010101" pitchFamily="2" charset="-122"/>
                <a:ea typeface="宋体" panose="02010600030101010101" pitchFamily="2" charset="-122"/>
              </a:rPr>
              <a:t>结局：</a:t>
            </a:r>
            <a:endParaRPr lang="zh-CN" altLang="en-US" sz="3600" b="1" kern="10">
              <a:ln w="12700">
                <a:solidFill>
                  <a:srgbClr val="3333CC"/>
                </a:solidFill>
                <a:round/>
              </a:ln>
              <a:solidFill>
                <a:srgbClr val="B2B2B2">
                  <a:alpha val="50195"/>
                </a:srgbClr>
              </a:solidFill>
              <a:effectLst>
                <a:outerShdw dist="45791" dir="2021404" algn="ctr" rotWithShape="0">
                  <a:srgbClr val="9999FF"/>
                </a:outerShdw>
              </a:effectLst>
              <a:latin typeface="宋体" panose="02010600030101010101" pitchFamily="2" charset="-122"/>
              <a:ea typeface="宋体" panose="02010600030101010101" pitchFamily="2" charset="-122"/>
            </a:endParaRPr>
          </a:p>
        </p:txBody>
      </p:sp>
    </p:spTree>
    <p:custDataLst>
      <p:tags r:id="rId1"/>
    </p:custDataLst>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2467"/>
                                        </p:tgtEl>
                                        <p:attrNameLst>
                                          <p:attrName>style.visibility</p:attrName>
                                        </p:attrNameLst>
                                      </p:cBhvr>
                                      <p:to>
                                        <p:strVal val="visible"/>
                                      </p:to>
                                    </p:set>
                                    <p:animEffect transition="in" filter="blinds(horizontal)">
                                      <p:cBhvr>
                                        <p:cTn id="7" dur="500"/>
                                        <p:tgtEl>
                                          <p:spTgt spid="62467"/>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 fill="hold" grpId="0" nodeType="clickEffect">
                                  <p:stCondLst>
                                    <p:cond delay="0"/>
                                  </p:stCondLst>
                                  <p:childTnLst>
                                    <p:set>
                                      <p:cBhvr>
                                        <p:cTn id="11" dur="1" fill="hold">
                                          <p:stCondLst>
                                            <p:cond delay="0"/>
                                          </p:stCondLst>
                                        </p:cTn>
                                        <p:tgtEl>
                                          <p:spTgt spid="62466"/>
                                        </p:tgtEl>
                                        <p:attrNameLst>
                                          <p:attrName>style.visibility</p:attrName>
                                        </p:attrNameLst>
                                      </p:cBhvr>
                                      <p:to>
                                        <p:strVal val="visible"/>
                                      </p:to>
                                    </p:set>
                                    <p:anim calcmode="lin" valueType="num">
                                      <p:cBhvr>
                                        <p:cTn id="12" dur="500" fill="hold"/>
                                        <p:tgtEl>
                                          <p:spTgt spid="62466"/>
                                        </p:tgtEl>
                                        <p:attrNameLst>
                                          <p:attrName>ppt_x</p:attrName>
                                        </p:attrNameLst>
                                      </p:cBhvr>
                                      <p:tavLst>
                                        <p:tav tm="0">
                                          <p:val>
                                            <p:strVal val="#ppt_x"/>
                                          </p:val>
                                        </p:tav>
                                        <p:tav tm="100000">
                                          <p:val>
                                            <p:strVal val="#ppt_x"/>
                                          </p:val>
                                        </p:tav>
                                      </p:tavLst>
                                    </p:anim>
                                    <p:anim calcmode="lin" valueType="num">
                                      <p:cBhvr>
                                        <p:cTn id="13" dur="500" fill="hold"/>
                                        <p:tgtEl>
                                          <p:spTgt spid="62466"/>
                                        </p:tgtEl>
                                        <p:attrNameLst>
                                          <p:attrName>ppt_y</p:attrName>
                                        </p:attrNameLst>
                                      </p:cBhvr>
                                      <p:tavLst>
                                        <p:tav tm="0">
                                          <p:val>
                                            <p:strVal val="#ppt_y-#ppt_h/2"/>
                                          </p:val>
                                        </p:tav>
                                        <p:tav tm="100000">
                                          <p:val>
                                            <p:strVal val="#ppt_y"/>
                                          </p:val>
                                        </p:tav>
                                      </p:tavLst>
                                    </p:anim>
                                    <p:anim calcmode="lin" valueType="num">
                                      <p:cBhvr>
                                        <p:cTn id="14" dur="500" fill="hold"/>
                                        <p:tgtEl>
                                          <p:spTgt spid="62466"/>
                                        </p:tgtEl>
                                        <p:attrNameLst>
                                          <p:attrName>ppt_w</p:attrName>
                                        </p:attrNameLst>
                                      </p:cBhvr>
                                      <p:tavLst>
                                        <p:tav tm="0">
                                          <p:val>
                                            <p:strVal val="#ppt_w"/>
                                          </p:val>
                                        </p:tav>
                                        <p:tav tm="100000">
                                          <p:val>
                                            <p:strVal val="#ppt_w"/>
                                          </p:val>
                                        </p:tav>
                                      </p:tavLst>
                                    </p:anim>
                                    <p:anim calcmode="lin" valueType="num">
                                      <p:cBhvr>
                                        <p:cTn id="15" dur="500" fill="hold"/>
                                        <p:tgtEl>
                                          <p:spTgt spid="6246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6" grpId="0" animBg="1"/>
      <p:bldP spid="62467"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 descr="图片2"/>
          <p:cNvPicPr>
            <a:picLocks noChangeAspect="1" noChangeArrowheads="1"/>
          </p:cNvPicPr>
          <p:nvPr/>
        </p:nvPicPr>
        <p:blipFill>
          <a:blip r:embed="rId1" cstate="print"/>
          <a:srcRect/>
          <a:stretch>
            <a:fillRect/>
          </a:stretch>
        </p:blipFill>
        <p:spPr bwMode="auto">
          <a:xfrm>
            <a:off x="5357813" y="0"/>
            <a:ext cx="3786187" cy="6858000"/>
          </a:xfrm>
          <a:prstGeom prst="rect">
            <a:avLst/>
          </a:prstGeom>
          <a:noFill/>
          <a:ln w="9525">
            <a:noFill/>
            <a:miter lim="800000"/>
            <a:headEnd/>
            <a:tailEnd/>
          </a:ln>
        </p:spPr>
      </p:pic>
      <p:sp>
        <p:nvSpPr>
          <p:cNvPr id="62467" name="Text Box 3"/>
          <p:cNvSpPr txBox="1">
            <a:spLocks noChangeArrowheads="1"/>
          </p:cNvSpPr>
          <p:nvPr/>
        </p:nvSpPr>
        <p:spPr bwMode="auto">
          <a:xfrm>
            <a:off x="3929499" y="500063"/>
            <a:ext cx="1169551" cy="6605587"/>
          </a:xfrm>
          <a:prstGeom prst="rect">
            <a:avLst/>
          </a:prstGeom>
          <a:noFill/>
          <a:ln w="9525">
            <a:noFill/>
            <a:miter lim="800000"/>
          </a:ln>
        </p:spPr>
        <p:txBody>
          <a:bodyPr vert="eaVert">
            <a:spAutoFit/>
          </a:bodyPr>
          <a:lstStyle/>
          <a:p>
            <a:r>
              <a:rPr lang="zh-CN" altLang="en-US" sz="3200" b="1" dirty="0">
                <a:solidFill>
                  <a:srgbClr val="00B050"/>
                </a:solidFill>
                <a:latin typeface="楷体_GB2312" pitchFamily="1" charset="-122"/>
                <a:ea typeface="楷体_GB2312" pitchFamily="1" charset="-122"/>
              </a:rPr>
              <a:t>体会欧</a:t>
            </a:r>
            <a:r>
              <a:rPr lang="en-US" altLang="zh-CN" sz="3200" b="1" dirty="0">
                <a:solidFill>
                  <a:srgbClr val="00B050"/>
                </a:solidFill>
                <a:latin typeface="楷体_GB2312" pitchFamily="1" charset="-122"/>
                <a:ea typeface="楷体_GB2312" pitchFamily="1" charset="-122"/>
              </a:rPr>
              <a:t>·</a:t>
            </a:r>
            <a:r>
              <a:rPr lang="zh-CN" altLang="en-US" sz="3200" b="1" dirty="0">
                <a:solidFill>
                  <a:srgbClr val="00B050"/>
                </a:solidFill>
                <a:latin typeface="楷体_GB2312" pitchFamily="1" charset="-122"/>
                <a:ea typeface="楷体_GB2312" pitchFamily="1" charset="-122"/>
              </a:rPr>
              <a:t>亨利短篇小说创作的</a:t>
            </a:r>
            <a:endParaRPr lang="en-US" altLang="zh-CN" sz="3200" b="1" dirty="0">
              <a:solidFill>
                <a:srgbClr val="00B050"/>
              </a:solidFill>
              <a:latin typeface="楷体_GB2312" pitchFamily="1" charset="-122"/>
              <a:ea typeface="楷体_GB2312" pitchFamily="1" charset="-122"/>
            </a:endParaRPr>
          </a:p>
          <a:p>
            <a:r>
              <a:rPr lang="zh-CN" altLang="en-US" sz="3200" b="1" dirty="0">
                <a:solidFill>
                  <a:srgbClr val="00B050"/>
                </a:solidFill>
                <a:latin typeface="楷体_GB2312" pitchFamily="1" charset="-122"/>
                <a:ea typeface="楷体_GB2312" pitchFamily="1" charset="-122"/>
              </a:rPr>
              <a:t>艺术特点</a:t>
            </a:r>
            <a:endParaRPr lang="zh-CN" altLang="en-US" sz="3200" b="1" dirty="0">
              <a:solidFill>
                <a:srgbClr val="00B050"/>
              </a:solidFill>
              <a:latin typeface="楷体_GB2312" pitchFamily="1" charset="-122"/>
              <a:ea typeface="楷体_GB2312" pitchFamily="1" charset="-122"/>
            </a:endParaRPr>
          </a:p>
        </p:txBody>
      </p:sp>
      <p:sp>
        <p:nvSpPr>
          <p:cNvPr id="62468" name="矩形 3"/>
          <p:cNvSpPr>
            <a:spLocks noChangeArrowheads="1"/>
          </p:cNvSpPr>
          <p:nvPr/>
        </p:nvSpPr>
        <p:spPr bwMode="auto">
          <a:xfrm>
            <a:off x="214313" y="0"/>
            <a:ext cx="3714750" cy="6556375"/>
          </a:xfrm>
          <a:prstGeom prst="rect">
            <a:avLst/>
          </a:prstGeom>
          <a:noFill/>
          <a:ln w="9525">
            <a:noFill/>
            <a:miter lim="800000"/>
          </a:ln>
        </p:spPr>
        <p:txBody>
          <a:bodyPr>
            <a:spAutoFit/>
          </a:bodyPr>
          <a:lstStyle/>
          <a:p>
            <a:r>
              <a:rPr lang="zh-CN" altLang="en-US" dirty="0">
                <a:latin typeface="宋体" panose="02010600030101010101" pitchFamily="2" charset="-122"/>
              </a:rPr>
              <a:t> </a:t>
            </a:r>
            <a:r>
              <a:rPr lang="en-US" altLang="zh-CN" sz="2800" b="1" dirty="0">
                <a:solidFill>
                  <a:srgbClr val="7030A0"/>
                </a:solidFill>
                <a:latin typeface="楷体_GB2312" pitchFamily="1" charset="-122"/>
                <a:ea typeface="楷体_GB2312" pitchFamily="1" charset="-122"/>
              </a:rPr>
              <a:t>1</a:t>
            </a:r>
            <a:r>
              <a:rPr lang="zh-CN" altLang="en-US" sz="2800" dirty="0">
                <a:latin typeface="楷体_GB2312" pitchFamily="1" charset="-122"/>
                <a:ea typeface="楷体_GB2312" pitchFamily="1" charset="-122"/>
              </a:rPr>
              <a:t> </a:t>
            </a:r>
            <a:r>
              <a:rPr lang="zh-CN" altLang="en-US" sz="2800" b="1" dirty="0">
                <a:solidFill>
                  <a:srgbClr val="7030A0"/>
                </a:solidFill>
                <a:latin typeface="楷体_GB2312" pitchFamily="1" charset="-122"/>
                <a:ea typeface="楷体_GB2312" pitchFamily="1" charset="-122"/>
              </a:rPr>
              <a:t>欧·亨利式的结尾</a:t>
            </a:r>
            <a:r>
              <a:rPr lang="zh-CN" altLang="en-US" sz="2800" b="1" dirty="0">
                <a:solidFill>
                  <a:srgbClr val="3333FF"/>
                </a:solidFill>
                <a:latin typeface="楷体_GB2312" pitchFamily="1" charset="-122"/>
                <a:ea typeface="楷体_GB2312" pitchFamily="1" charset="-122"/>
              </a:rPr>
              <a:t>：欧·亨利在短篇小说的艺术处理上</a:t>
            </a:r>
            <a:r>
              <a:rPr lang="zh-CN" altLang="en-US" sz="2800" b="1" dirty="0">
                <a:solidFill>
                  <a:srgbClr val="00B0F0"/>
                </a:solidFill>
                <a:latin typeface="楷体_GB2312" pitchFamily="1" charset="-122"/>
                <a:ea typeface="楷体_GB2312" pitchFamily="1" charset="-122"/>
              </a:rPr>
              <a:t>最</a:t>
            </a:r>
            <a:r>
              <a:rPr lang="zh-CN" altLang="en-US" sz="2800" b="1" dirty="0">
                <a:solidFill>
                  <a:srgbClr val="FF0000"/>
                </a:solidFill>
                <a:latin typeface="楷体_GB2312" pitchFamily="1" charset="-122"/>
                <a:ea typeface="楷体_GB2312" pitchFamily="1" charset="-122"/>
              </a:rPr>
              <a:t>大的特点就是“小说的意外结局”。出乎意料之外，又在情理之中</a:t>
            </a:r>
            <a:r>
              <a:rPr lang="zh-CN" altLang="en-US" sz="2800" b="1" dirty="0">
                <a:solidFill>
                  <a:srgbClr val="3333FF"/>
                </a:solidFill>
                <a:latin typeface="楷体_GB2312" pitchFamily="1" charset="-122"/>
                <a:ea typeface="楷体_GB2312" pitchFamily="1" charset="-122"/>
              </a:rPr>
              <a:t>。读者眼看着情节似乎明明朝着一个方向发展，但结局往往来了个出其不意，产生出令人啼笑皆非的幽默效果。然而这意外的结局一般来说是令人宽慰的，是带着眼泪的微笑。 </a:t>
            </a:r>
            <a:endParaRPr lang="zh-CN" altLang="en-US" sz="2800" dirty="0">
              <a:latin typeface="楷体_GB2312" pitchFamily="1" charset="-122"/>
              <a:ea typeface="楷体_GB2312" pitchFamily="1" charset="-122"/>
            </a:endParaRPr>
          </a:p>
        </p:txBody>
      </p:sp>
    </p:spTree>
    <p:custDataLst>
      <p:tags r:id="rId2"/>
    </p:custData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矩形 1"/>
          <p:cNvSpPr>
            <a:spLocks noChangeArrowheads="1"/>
          </p:cNvSpPr>
          <p:nvPr/>
        </p:nvSpPr>
        <p:spPr bwMode="auto">
          <a:xfrm>
            <a:off x="2500313" y="500063"/>
            <a:ext cx="4500562" cy="646112"/>
          </a:xfrm>
          <a:prstGeom prst="rect">
            <a:avLst/>
          </a:prstGeom>
          <a:noFill/>
          <a:ln w="9525">
            <a:noFill/>
            <a:miter lim="800000"/>
          </a:ln>
        </p:spPr>
        <p:txBody>
          <a:bodyPr>
            <a:spAutoFit/>
          </a:bodyPr>
          <a:lstStyle/>
          <a:p>
            <a:pPr>
              <a:spcBef>
                <a:spcPct val="50000"/>
              </a:spcBef>
            </a:pPr>
            <a:r>
              <a:rPr lang="zh-CN" altLang="en-US" sz="3600">
                <a:solidFill>
                  <a:srgbClr val="0070C0"/>
                </a:solidFill>
                <a:latin typeface="楷体_GB2312" pitchFamily="1" charset="-122"/>
                <a:ea typeface="楷体_GB2312" pitchFamily="1" charset="-122"/>
              </a:rPr>
              <a:t>思考结尾的合理性</a:t>
            </a:r>
            <a:endParaRPr lang="zh-CN" altLang="en-US" sz="3600">
              <a:solidFill>
                <a:srgbClr val="0070C0"/>
              </a:solidFill>
              <a:latin typeface="楷体_GB2312" pitchFamily="1" charset="-122"/>
              <a:ea typeface="楷体_GB2312" pitchFamily="1" charset="-122"/>
            </a:endParaRPr>
          </a:p>
        </p:txBody>
      </p:sp>
      <p:sp>
        <p:nvSpPr>
          <p:cNvPr id="63491" name="矩形 2"/>
          <p:cNvSpPr>
            <a:spLocks noChangeArrowheads="1"/>
          </p:cNvSpPr>
          <p:nvPr/>
        </p:nvSpPr>
        <p:spPr bwMode="auto">
          <a:xfrm>
            <a:off x="0" y="1285875"/>
            <a:ext cx="9144000" cy="4479925"/>
          </a:xfrm>
          <a:prstGeom prst="rect">
            <a:avLst/>
          </a:prstGeom>
          <a:noFill/>
          <a:ln w="9525">
            <a:noFill/>
            <a:miter lim="800000"/>
          </a:ln>
        </p:spPr>
        <p:txBody>
          <a:bodyPr>
            <a:spAutoFit/>
          </a:bodyPr>
          <a:lstStyle/>
          <a:p>
            <a:r>
              <a:rPr lang="zh-CN" altLang="en-US" sz="3600" b="1">
                <a:solidFill>
                  <a:srgbClr val="008000"/>
                </a:solidFill>
                <a:latin typeface="楷体_GB2312" pitchFamily="1" charset="-122"/>
                <a:ea typeface="楷体_GB2312" pitchFamily="1" charset="-122"/>
              </a:rPr>
              <a:t>（</a:t>
            </a:r>
            <a:r>
              <a:rPr lang="en-US" altLang="zh-CN" sz="3600" b="1">
                <a:solidFill>
                  <a:srgbClr val="008000"/>
                </a:solidFill>
                <a:latin typeface="楷体_GB2312" pitchFamily="1" charset="-122"/>
                <a:ea typeface="楷体_GB2312" pitchFamily="1" charset="-122"/>
              </a:rPr>
              <a:t>1</a:t>
            </a:r>
            <a:r>
              <a:rPr lang="zh-CN" altLang="en-US" sz="3600" b="1">
                <a:solidFill>
                  <a:srgbClr val="008000"/>
                </a:solidFill>
                <a:latin typeface="楷体_GB2312" pitchFamily="1" charset="-122"/>
                <a:ea typeface="楷体_GB2312" pitchFamily="1" charset="-122"/>
              </a:rPr>
              <a:t>）符合生活逻辑吗？ </a:t>
            </a:r>
            <a:endParaRPr lang="zh-CN" altLang="en-US" sz="3600" b="1">
              <a:solidFill>
                <a:srgbClr val="008000"/>
              </a:solidFill>
              <a:latin typeface="楷体_GB2312" pitchFamily="1" charset="-122"/>
              <a:ea typeface="楷体_GB2312" pitchFamily="1" charset="-122"/>
            </a:endParaRPr>
          </a:p>
          <a:p>
            <a:r>
              <a:rPr lang="zh-CN" altLang="en-US" sz="3600" b="1">
                <a:solidFill>
                  <a:srgbClr val="008000"/>
                </a:solidFill>
                <a:latin typeface="楷体_GB2312" pitchFamily="1" charset="-122"/>
                <a:ea typeface="楷体_GB2312" pitchFamily="1" charset="-122"/>
              </a:rPr>
              <a:t>    琼西是画家为什么没有识破最后一片叶子是假的？ </a:t>
            </a:r>
            <a:endParaRPr lang="zh-CN" altLang="en-US" sz="3600" b="1">
              <a:solidFill>
                <a:srgbClr val="008000"/>
              </a:solidFill>
              <a:latin typeface="楷体_GB2312" pitchFamily="1" charset="-122"/>
              <a:ea typeface="楷体_GB2312" pitchFamily="1" charset="-122"/>
            </a:endParaRPr>
          </a:p>
          <a:p>
            <a:r>
              <a:rPr lang="zh-CN" altLang="en-US" sz="3600" b="1">
                <a:solidFill>
                  <a:srgbClr val="008000"/>
                </a:solidFill>
                <a:latin typeface="楷体_GB2312" pitchFamily="1" charset="-122"/>
                <a:ea typeface="楷体_GB2312" pitchFamily="1" charset="-122"/>
              </a:rPr>
              <a:t>    </a:t>
            </a:r>
            <a:r>
              <a:rPr lang="en-US" altLang="zh-CN" sz="3600" b="1">
                <a:solidFill>
                  <a:srgbClr val="008000"/>
                </a:solidFill>
                <a:latin typeface="楷体_GB2312" pitchFamily="1" charset="-122"/>
                <a:ea typeface="楷体_GB2312" pitchFamily="1" charset="-122"/>
              </a:rPr>
              <a:t>——</a:t>
            </a:r>
            <a:r>
              <a:rPr lang="zh-CN" altLang="en-US" sz="3600" b="1">
                <a:solidFill>
                  <a:srgbClr val="008000"/>
                </a:solidFill>
                <a:latin typeface="楷体_GB2312" pitchFamily="1" charset="-122"/>
                <a:ea typeface="楷体_GB2312" pitchFamily="1" charset="-122"/>
              </a:rPr>
              <a:t>距离太远，而且只能卧床观看。 </a:t>
            </a:r>
            <a:endParaRPr lang="zh-CN" altLang="en-US" sz="3600" b="1">
              <a:solidFill>
                <a:srgbClr val="008000"/>
              </a:solidFill>
              <a:latin typeface="楷体_GB2312" pitchFamily="1" charset="-122"/>
              <a:ea typeface="楷体_GB2312" pitchFamily="1" charset="-122"/>
            </a:endParaRPr>
          </a:p>
          <a:p>
            <a:r>
              <a:rPr lang="zh-CN" altLang="en-US" sz="3600" b="1">
                <a:solidFill>
                  <a:srgbClr val="008000"/>
                </a:solidFill>
                <a:latin typeface="楷体_GB2312" pitchFamily="1" charset="-122"/>
                <a:ea typeface="楷体_GB2312" pitchFamily="1" charset="-122"/>
              </a:rPr>
              <a:t>    </a:t>
            </a:r>
            <a:r>
              <a:rPr lang="en-US" altLang="zh-CN" sz="3600" b="1">
                <a:solidFill>
                  <a:srgbClr val="008000"/>
                </a:solidFill>
                <a:latin typeface="楷体_GB2312" pitchFamily="1" charset="-122"/>
                <a:ea typeface="楷体_GB2312" pitchFamily="1" charset="-122"/>
              </a:rPr>
              <a:t>——</a:t>
            </a:r>
            <a:r>
              <a:rPr lang="zh-CN" altLang="en-US" sz="3600" b="1">
                <a:solidFill>
                  <a:srgbClr val="008000"/>
                </a:solidFill>
                <a:latin typeface="楷体_GB2312" pitchFamily="1" charset="-122"/>
                <a:ea typeface="楷体_GB2312" pitchFamily="1" charset="-122"/>
              </a:rPr>
              <a:t>病情严重，高烧导致神志不清。 </a:t>
            </a:r>
            <a:endParaRPr lang="zh-CN" altLang="en-US" sz="3600" b="1">
              <a:solidFill>
                <a:srgbClr val="008000"/>
              </a:solidFill>
              <a:latin typeface="楷体_GB2312" pitchFamily="1" charset="-122"/>
              <a:ea typeface="楷体_GB2312" pitchFamily="1" charset="-122"/>
            </a:endParaRPr>
          </a:p>
          <a:p>
            <a:r>
              <a:rPr lang="zh-CN" altLang="en-US" sz="3600" b="1">
                <a:solidFill>
                  <a:srgbClr val="008000"/>
                </a:solidFill>
                <a:latin typeface="楷体_GB2312" pitchFamily="1" charset="-122"/>
                <a:ea typeface="楷体_GB2312" pitchFamily="1" charset="-122"/>
              </a:rPr>
              <a:t>贝尔门突然去世可能吗？ </a:t>
            </a:r>
            <a:endParaRPr lang="zh-CN" altLang="en-US" sz="3600" b="1">
              <a:solidFill>
                <a:srgbClr val="008000"/>
              </a:solidFill>
              <a:latin typeface="楷体_GB2312" pitchFamily="1" charset="-122"/>
              <a:ea typeface="楷体_GB2312" pitchFamily="1" charset="-122"/>
            </a:endParaRPr>
          </a:p>
          <a:p>
            <a:r>
              <a:rPr lang="zh-CN" altLang="en-US" sz="3600" b="1">
                <a:solidFill>
                  <a:srgbClr val="008000"/>
                </a:solidFill>
                <a:latin typeface="楷体_GB2312" pitchFamily="1" charset="-122"/>
                <a:ea typeface="楷体_GB2312" pitchFamily="1" charset="-122"/>
              </a:rPr>
              <a:t>    </a:t>
            </a:r>
            <a:r>
              <a:rPr lang="en-US" altLang="zh-CN" sz="3600" b="1">
                <a:solidFill>
                  <a:srgbClr val="008000"/>
                </a:solidFill>
                <a:latin typeface="楷体_GB2312" pitchFamily="1" charset="-122"/>
                <a:ea typeface="楷体_GB2312" pitchFamily="1" charset="-122"/>
              </a:rPr>
              <a:t>——</a:t>
            </a:r>
            <a:r>
              <a:rPr lang="zh-CN" altLang="en-US" sz="3600" b="1">
                <a:solidFill>
                  <a:srgbClr val="008000"/>
                </a:solidFill>
                <a:latin typeface="楷体_GB2312" pitchFamily="1" charset="-122"/>
                <a:ea typeface="楷体_GB2312" pitchFamily="1" charset="-122"/>
              </a:rPr>
              <a:t>是病情发展的必然。 </a:t>
            </a:r>
            <a:endParaRPr lang="zh-CN" altLang="en-US" sz="3600" b="1">
              <a:solidFill>
                <a:srgbClr val="008000"/>
              </a:solidFill>
              <a:latin typeface="楷体_GB2312" pitchFamily="1" charset="-122"/>
              <a:ea typeface="楷体_GB2312" pitchFamily="1" charset="-122"/>
            </a:endParaRPr>
          </a:p>
          <a:p>
            <a:r>
              <a:rPr lang="zh-CN" altLang="en-US" sz="3600" b="1">
                <a:solidFill>
                  <a:srgbClr val="008000"/>
                </a:solidFill>
                <a:latin typeface="楷体_GB2312" pitchFamily="1" charset="-122"/>
                <a:ea typeface="楷体_GB2312" pitchFamily="1" charset="-122"/>
              </a:rPr>
              <a:t>    前文伏笔：“充血的眼睛老是迎风流泪</a:t>
            </a:r>
            <a:r>
              <a:rPr lang="zh-CN" altLang="en-US" sz="3600">
                <a:latin typeface="楷体_GB2312" pitchFamily="1" charset="-122"/>
                <a:ea typeface="楷体_GB2312" pitchFamily="1" charset="-122"/>
              </a:rPr>
              <a:t>” </a:t>
            </a:r>
            <a:endParaRPr lang="zh-CN" altLang="en-US" sz="3600">
              <a:latin typeface="楷体_GB2312" pitchFamily="1" charset="-122"/>
              <a:ea typeface="楷体_GB2312" pitchFamily="1" charset="-122"/>
            </a:endParaRPr>
          </a:p>
        </p:txBody>
      </p:sp>
    </p:spTree>
    <p:custDataLst>
      <p:tags r:id="rId1"/>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矩形 1"/>
          <p:cNvSpPr>
            <a:spLocks noChangeArrowheads="1"/>
          </p:cNvSpPr>
          <p:nvPr/>
        </p:nvSpPr>
        <p:spPr bwMode="auto">
          <a:xfrm>
            <a:off x="642938" y="500063"/>
            <a:ext cx="8072437" cy="4481512"/>
          </a:xfrm>
          <a:prstGeom prst="rect">
            <a:avLst/>
          </a:prstGeom>
          <a:noFill/>
          <a:ln w="9525">
            <a:noFill/>
            <a:miter lim="800000"/>
          </a:ln>
        </p:spPr>
        <p:txBody>
          <a:bodyPr>
            <a:spAutoFit/>
          </a:bodyPr>
          <a:lstStyle/>
          <a:p>
            <a:pPr algn="ctr"/>
            <a:r>
              <a:rPr lang="zh-CN" altLang="en-US" sz="3600">
                <a:solidFill>
                  <a:srgbClr val="0070C0"/>
                </a:solidFill>
                <a:latin typeface="楷体_GB2312" pitchFamily="1" charset="-122"/>
                <a:ea typeface="楷体_GB2312" pitchFamily="1" charset="-122"/>
              </a:rPr>
              <a:t>（</a:t>
            </a:r>
            <a:r>
              <a:rPr lang="en-US" altLang="zh-CN" sz="3600">
                <a:solidFill>
                  <a:srgbClr val="0070C0"/>
                </a:solidFill>
                <a:latin typeface="楷体_GB2312" pitchFamily="1" charset="-122"/>
                <a:ea typeface="楷体_GB2312" pitchFamily="1" charset="-122"/>
              </a:rPr>
              <a:t>2</a:t>
            </a:r>
            <a:r>
              <a:rPr lang="zh-CN" altLang="en-US" sz="3600">
                <a:solidFill>
                  <a:srgbClr val="0070C0"/>
                </a:solidFill>
                <a:latin typeface="楷体_GB2312" pitchFamily="1" charset="-122"/>
                <a:ea typeface="楷体_GB2312" pitchFamily="1" charset="-122"/>
              </a:rPr>
              <a:t>）符合贝尔曼的性格吗？</a:t>
            </a:r>
            <a:endParaRPr lang="zh-CN" altLang="en-US" sz="3600">
              <a:solidFill>
                <a:srgbClr val="0070C0"/>
              </a:solidFill>
              <a:latin typeface="楷体_GB2312" pitchFamily="1" charset="-122"/>
              <a:ea typeface="楷体_GB2312" pitchFamily="1" charset="-122"/>
            </a:endParaRPr>
          </a:p>
          <a:p>
            <a:pPr algn="ctr"/>
            <a:r>
              <a:rPr lang="zh-CN" altLang="en-US" sz="3600">
                <a:solidFill>
                  <a:srgbClr val="0070C0"/>
                </a:solidFill>
                <a:latin typeface="楷体_GB2312" pitchFamily="1" charset="-122"/>
                <a:ea typeface="楷体_GB2312" pitchFamily="1" charset="-122"/>
              </a:rPr>
              <a:t> </a:t>
            </a:r>
            <a:endParaRPr lang="zh-CN" altLang="en-US" sz="3600">
              <a:solidFill>
                <a:srgbClr val="0070C0"/>
              </a:solidFill>
              <a:latin typeface="楷体_GB2312" pitchFamily="1" charset="-122"/>
              <a:ea typeface="楷体_GB2312" pitchFamily="1" charset="-122"/>
            </a:endParaRPr>
          </a:p>
          <a:p>
            <a:r>
              <a:rPr lang="zh-CN" altLang="en-US" sz="3600" b="1">
                <a:solidFill>
                  <a:srgbClr val="008000"/>
                </a:solidFill>
                <a:latin typeface="楷体_GB2312" pitchFamily="1" charset="-122"/>
                <a:ea typeface="楷体_GB2312" pitchFamily="1" charset="-122"/>
              </a:rPr>
              <a:t>贝尔曼尽管脾气暴躁，缺乏温情，但却是一个善良，有爱心的人。 </a:t>
            </a:r>
            <a:endParaRPr lang="zh-CN" altLang="en-US" sz="3600" b="1">
              <a:solidFill>
                <a:srgbClr val="008000"/>
              </a:solidFill>
              <a:latin typeface="楷体_GB2312" pitchFamily="1" charset="-122"/>
              <a:ea typeface="楷体_GB2312" pitchFamily="1" charset="-122"/>
            </a:endParaRPr>
          </a:p>
          <a:p>
            <a:r>
              <a:rPr lang="zh-CN" altLang="en-US" sz="3600" b="1">
                <a:solidFill>
                  <a:srgbClr val="008000"/>
                </a:solidFill>
                <a:latin typeface="楷体_GB2312" pitchFamily="1" charset="-122"/>
                <a:ea typeface="楷体_GB2312" pitchFamily="1" charset="-122"/>
              </a:rPr>
              <a:t>  前文伏笔：</a:t>
            </a:r>
            <a:endParaRPr lang="zh-CN" altLang="en-US" sz="3600" b="1">
              <a:solidFill>
                <a:srgbClr val="008000"/>
              </a:solidFill>
              <a:latin typeface="楷体_GB2312" pitchFamily="1" charset="-122"/>
              <a:ea typeface="楷体_GB2312" pitchFamily="1" charset="-122"/>
            </a:endParaRPr>
          </a:p>
          <a:p>
            <a:r>
              <a:rPr lang="zh-CN" altLang="en-US" sz="3600" b="1">
                <a:solidFill>
                  <a:srgbClr val="008000"/>
                </a:solidFill>
                <a:latin typeface="楷体_GB2312" pitchFamily="1" charset="-122"/>
                <a:ea typeface="楷体_GB2312" pitchFamily="1" charset="-122"/>
              </a:rPr>
              <a:t>  “自己认为是保护楼上两个艺术家的看家的凶狗” </a:t>
            </a:r>
            <a:endParaRPr lang="zh-CN" altLang="en-US" sz="3600" b="1">
              <a:solidFill>
                <a:srgbClr val="008000"/>
              </a:solidFill>
              <a:latin typeface="楷体_GB2312" pitchFamily="1" charset="-122"/>
              <a:ea typeface="楷体_GB2312" pitchFamily="1" charset="-122"/>
            </a:endParaRPr>
          </a:p>
          <a:p>
            <a:r>
              <a:rPr lang="zh-CN" altLang="en-US" sz="3600" b="1">
                <a:solidFill>
                  <a:srgbClr val="008000"/>
                </a:solidFill>
                <a:latin typeface="楷体_GB2312" pitchFamily="1" charset="-122"/>
                <a:ea typeface="楷体_GB2312" pitchFamily="1" charset="-122"/>
              </a:rPr>
              <a:t>  “在那儿担心地瞥着窗外的常春藤”</a:t>
            </a:r>
            <a:endParaRPr lang="zh-CN" altLang="en-US" sz="3600" b="1">
              <a:solidFill>
                <a:srgbClr val="008000"/>
              </a:solidFill>
              <a:latin typeface="楷体_GB2312" pitchFamily="1" charset="-122"/>
              <a:ea typeface="楷体_GB2312" pitchFamily="1" charset="-122"/>
            </a:endParaRPr>
          </a:p>
        </p:txBody>
      </p:sp>
    </p:spTree>
    <p:custDataLst>
      <p:tags r:id="rId1"/>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矩形 1"/>
          <p:cNvSpPr>
            <a:spLocks noChangeArrowheads="1"/>
          </p:cNvSpPr>
          <p:nvPr/>
        </p:nvSpPr>
        <p:spPr bwMode="auto">
          <a:xfrm>
            <a:off x="214313" y="500063"/>
            <a:ext cx="8786812" cy="4094162"/>
          </a:xfrm>
          <a:prstGeom prst="rect">
            <a:avLst/>
          </a:prstGeom>
          <a:noFill/>
          <a:ln w="9525">
            <a:noFill/>
            <a:miter lim="800000"/>
          </a:ln>
        </p:spPr>
        <p:txBody>
          <a:bodyPr>
            <a:spAutoFit/>
          </a:bodyPr>
          <a:lstStyle/>
          <a:p>
            <a:r>
              <a:rPr lang="en-US" altLang="zh-CN" sz="3600">
                <a:solidFill>
                  <a:srgbClr val="0070C0"/>
                </a:solidFill>
                <a:latin typeface="楷体_GB2312" pitchFamily="1" charset="-122"/>
                <a:ea typeface="楷体_GB2312" pitchFamily="1" charset="-122"/>
              </a:rPr>
              <a:t>(3) </a:t>
            </a:r>
            <a:r>
              <a:rPr lang="zh-CN" altLang="en-US" sz="3600">
                <a:solidFill>
                  <a:srgbClr val="0070C0"/>
                </a:solidFill>
                <a:latin typeface="楷体_GB2312" pitchFamily="1" charset="-122"/>
                <a:ea typeface="楷体_GB2312" pitchFamily="1" charset="-122"/>
              </a:rPr>
              <a:t>、结尾揭示叶子是假的，在前文多处伏笔暗藏。</a:t>
            </a:r>
            <a:endParaRPr lang="zh-CN" altLang="en-US" sz="3600">
              <a:solidFill>
                <a:srgbClr val="0070C0"/>
              </a:solidFill>
              <a:latin typeface="楷体_GB2312" pitchFamily="1" charset="-122"/>
              <a:ea typeface="楷体_GB2312" pitchFamily="1" charset="-122"/>
            </a:endParaRPr>
          </a:p>
          <a:p>
            <a:r>
              <a:rPr lang="zh-CN" altLang="en-US" sz="4400">
                <a:latin typeface="楷体_GB2312" pitchFamily="1" charset="-122"/>
                <a:ea typeface="楷体_GB2312" pitchFamily="1" charset="-122"/>
              </a:rPr>
              <a:t> </a:t>
            </a:r>
            <a:br>
              <a:rPr lang="zh-CN" altLang="en-US" sz="4400">
                <a:latin typeface="楷体_GB2312" pitchFamily="1" charset="-122"/>
                <a:ea typeface="楷体_GB2312" pitchFamily="1" charset="-122"/>
              </a:rPr>
            </a:br>
            <a:r>
              <a:rPr lang="en-US" altLang="zh-CN" sz="3600" b="1">
                <a:solidFill>
                  <a:srgbClr val="008000"/>
                </a:solidFill>
                <a:latin typeface="楷体_GB2312" pitchFamily="1" charset="-122"/>
                <a:ea typeface="楷体_GB2312" pitchFamily="1" charset="-122"/>
              </a:rPr>
              <a:t>——“</a:t>
            </a:r>
            <a:r>
              <a:rPr lang="zh-CN" altLang="en-US" sz="3600" b="1">
                <a:solidFill>
                  <a:srgbClr val="008000"/>
                </a:solidFill>
                <a:latin typeface="楷体_GB2312" pitchFamily="1" charset="-122"/>
                <a:ea typeface="楷体_GB2312" pitchFamily="1" charset="-122"/>
              </a:rPr>
              <a:t>你不是觉得纳闷，它为什么在风中不飘动吗？” </a:t>
            </a:r>
            <a:br>
              <a:rPr lang="zh-CN" altLang="en-US" sz="3600" b="1">
                <a:solidFill>
                  <a:srgbClr val="008000"/>
                </a:solidFill>
                <a:latin typeface="楷体_GB2312" pitchFamily="1" charset="-122"/>
                <a:ea typeface="楷体_GB2312" pitchFamily="1" charset="-122"/>
              </a:rPr>
            </a:br>
            <a:r>
              <a:rPr lang="en-US" altLang="zh-CN" sz="3600" b="1">
                <a:solidFill>
                  <a:srgbClr val="008000"/>
                </a:solidFill>
                <a:latin typeface="楷体_GB2312" pitchFamily="1" charset="-122"/>
                <a:ea typeface="楷体_GB2312" pitchFamily="1" charset="-122"/>
              </a:rPr>
              <a:t>——“</a:t>
            </a:r>
            <a:r>
              <a:rPr lang="zh-CN" altLang="en-US" sz="3600" b="1">
                <a:solidFill>
                  <a:srgbClr val="008000"/>
                </a:solidFill>
                <a:latin typeface="楷体_GB2312" pitchFamily="1" charset="-122"/>
                <a:ea typeface="楷体_GB2312" pitchFamily="1" charset="-122"/>
              </a:rPr>
              <a:t>仍旧有一片常春藤叶贴在墙上”的“贴”字。 </a:t>
            </a:r>
            <a:endParaRPr lang="zh-CN" altLang="en-US" sz="3600" b="1">
              <a:solidFill>
                <a:srgbClr val="008000"/>
              </a:solidFill>
              <a:latin typeface="楷体_GB2312" pitchFamily="1" charset="-122"/>
              <a:ea typeface="楷体_GB2312" pitchFamily="1" charset="-122"/>
            </a:endParaRPr>
          </a:p>
        </p:txBody>
      </p:sp>
      <p:pic>
        <p:nvPicPr>
          <p:cNvPr id="65539" name="Picture 2" descr="http://t3.baidu.com/it/u=3920791498,1358233820&amp;fm=23&amp;gp=0.jpg"/>
          <p:cNvPicPr>
            <a:picLocks noChangeAspect="1" noChangeArrowheads="1"/>
          </p:cNvPicPr>
          <p:nvPr/>
        </p:nvPicPr>
        <p:blipFill>
          <a:blip r:embed="rId1" cstate="print"/>
          <a:srcRect/>
          <a:stretch>
            <a:fillRect/>
          </a:stretch>
        </p:blipFill>
        <p:spPr bwMode="auto">
          <a:xfrm>
            <a:off x="4140200" y="4941888"/>
            <a:ext cx="5003800" cy="1917700"/>
          </a:xfrm>
          <a:prstGeom prst="rect">
            <a:avLst/>
          </a:prstGeom>
          <a:noFill/>
          <a:ln w="9525">
            <a:noFill/>
            <a:miter lim="800000"/>
            <a:headEnd/>
            <a:tailEnd/>
          </a:ln>
        </p:spPr>
      </p:pic>
      <p:pic>
        <p:nvPicPr>
          <p:cNvPr id="65540" name="Picture 4"/>
          <p:cNvPicPr>
            <a:picLocks noChangeAspect="1" noChangeArrowheads="1"/>
          </p:cNvPicPr>
          <p:nvPr/>
        </p:nvPicPr>
        <p:blipFill>
          <a:blip r:embed="rId2" cstate="print"/>
          <a:srcRect/>
          <a:stretch>
            <a:fillRect/>
          </a:stretch>
        </p:blipFill>
        <p:spPr bwMode="auto">
          <a:xfrm>
            <a:off x="1588" y="4941888"/>
            <a:ext cx="4211637" cy="1919287"/>
          </a:xfrm>
          <a:prstGeom prst="rect">
            <a:avLst/>
          </a:prstGeom>
          <a:noFill/>
          <a:ln w="9525">
            <a:noFill/>
            <a:miter lim="800000"/>
            <a:headEnd/>
            <a:tailEnd/>
          </a:ln>
        </p:spPr>
      </p:pic>
    </p:spTree>
    <p:custDataLst>
      <p:tags r:id="rId3"/>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ext Box 4"/>
          <p:cNvSpPr txBox="1">
            <a:spLocks noChangeArrowheads="1"/>
          </p:cNvSpPr>
          <p:nvPr/>
        </p:nvSpPr>
        <p:spPr bwMode="auto">
          <a:xfrm>
            <a:off x="4714875" y="0"/>
            <a:ext cx="4429125" cy="7048500"/>
          </a:xfrm>
          <a:prstGeom prst="rect">
            <a:avLst/>
          </a:prstGeom>
          <a:noFill/>
          <a:ln w="9525">
            <a:noFill/>
            <a:miter lim="800000"/>
          </a:ln>
        </p:spPr>
        <p:txBody>
          <a:bodyPr>
            <a:spAutoFit/>
          </a:bodyPr>
          <a:lstStyle/>
          <a:p>
            <a:pPr>
              <a:spcBef>
                <a:spcPct val="50000"/>
              </a:spcBef>
            </a:pPr>
            <a:r>
              <a:rPr lang="en-US" altLang="zh-CN" sz="4000">
                <a:solidFill>
                  <a:srgbClr val="7030A0"/>
                </a:solidFill>
                <a:latin typeface="楷体_GB2312" pitchFamily="1" charset="-122"/>
                <a:ea typeface="楷体_GB2312" pitchFamily="1" charset="-122"/>
              </a:rPr>
              <a:t>2  </a:t>
            </a:r>
            <a:r>
              <a:rPr lang="zh-CN" altLang="en-US" sz="4000">
                <a:solidFill>
                  <a:srgbClr val="7030A0"/>
                </a:solidFill>
                <a:latin typeface="楷体_GB2312" pitchFamily="1" charset="-122"/>
                <a:ea typeface="楷体_GB2312" pitchFamily="1" charset="-122"/>
              </a:rPr>
              <a:t>欧·亨利式的语言：</a:t>
            </a:r>
            <a:endParaRPr lang="en-US" sz="4000">
              <a:solidFill>
                <a:srgbClr val="7030A0"/>
              </a:solidFill>
              <a:latin typeface="楷体_GB2312" pitchFamily="1" charset="-122"/>
              <a:ea typeface="楷体_GB2312" pitchFamily="1" charset="-122"/>
            </a:endParaRPr>
          </a:p>
          <a:p>
            <a:pPr>
              <a:spcBef>
                <a:spcPct val="50000"/>
              </a:spcBef>
            </a:pPr>
            <a:r>
              <a:rPr lang="en-US" sz="3600">
                <a:solidFill>
                  <a:srgbClr val="7030A0"/>
                </a:solidFill>
                <a:latin typeface="楷体_GB2312" pitchFamily="1" charset="-122"/>
                <a:ea typeface="楷体_GB2312" pitchFamily="1" charset="-122"/>
              </a:rPr>
              <a:t>    </a:t>
            </a:r>
            <a:r>
              <a:rPr lang="zh-CN" altLang="en-US" sz="3600">
                <a:solidFill>
                  <a:srgbClr val="3333FF"/>
                </a:solidFill>
                <a:latin typeface="楷体_GB2312" pitchFamily="1" charset="-122"/>
                <a:ea typeface="楷体_GB2312" pitchFamily="1" charset="-122"/>
              </a:rPr>
              <a:t>采用幽默、风趣、俏皮、夸张、讽刺、比喻的语言，渲染悲剧的喜剧色彩，让读者在俏皮的描写中醒悟内在庄严的思想感情，在生动活泼中给人启迪。</a:t>
            </a:r>
            <a:endParaRPr lang="zh-CN" altLang="en-US" sz="3600">
              <a:solidFill>
                <a:srgbClr val="3333FF"/>
              </a:solidFill>
              <a:latin typeface="楷体_GB2312" pitchFamily="1" charset="-122"/>
              <a:ea typeface="楷体_GB2312" pitchFamily="1" charset="-122"/>
            </a:endParaRPr>
          </a:p>
          <a:p>
            <a:pPr>
              <a:spcBef>
                <a:spcPct val="50000"/>
              </a:spcBef>
            </a:pPr>
            <a:endParaRPr lang="zh-CN" altLang="en-US" sz="4400">
              <a:solidFill>
                <a:srgbClr val="3333FF"/>
              </a:solidFill>
              <a:latin typeface="Times New Roman" panose="02020603050405020304" pitchFamily="18" charset="0"/>
              <a:ea typeface="隶书" pitchFamily="49" charset="-122"/>
            </a:endParaRPr>
          </a:p>
        </p:txBody>
      </p:sp>
      <p:pic>
        <p:nvPicPr>
          <p:cNvPr id="66563" name="Picture 6" descr="http://pic10.nipic.com/20101009/5389431_115413052389_2.jpg"/>
          <p:cNvPicPr>
            <a:picLocks noChangeAspect="1" noChangeArrowheads="1"/>
          </p:cNvPicPr>
          <p:nvPr/>
        </p:nvPicPr>
        <p:blipFill>
          <a:blip r:embed="rId1" cstate="print"/>
          <a:srcRect/>
          <a:stretch>
            <a:fillRect/>
          </a:stretch>
        </p:blipFill>
        <p:spPr bwMode="auto">
          <a:xfrm>
            <a:off x="0" y="0"/>
            <a:ext cx="4643438" cy="6858000"/>
          </a:xfrm>
          <a:prstGeom prst="rect">
            <a:avLst/>
          </a:prstGeom>
          <a:noFill/>
          <a:ln w="9525">
            <a:noFill/>
            <a:miter lim="800000"/>
            <a:headEnd/>
            <a:tailEnd/>
          </a:ln>
        </p:spPr>
      </p:pic>
    </p:spTree>
    <p:custDataLst>
      <p:tags r:id="rId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1" cstate="print"/>
          <a:srcRect/>
          <a:stretch>
            <a:fillRect/>
          </a:stretch>
        </p:blipFill>
        <p:spPr bwMode="auto">
          <a:xfrm>
            <a:off x="-33338" y="46038"/>
            <a:ext cx="9177338" cy="6811962"/>
          </a:xfrm>
          <a:prstGeom prst="rect">
            <a:avLst/>
          </a:prstGeom>
          <a:noFill/>
          <a:ln w="9525">
            <a:noFill/>
            <a:miter lim="800000"/>
            <a:headEnd/>
            <a:tailEnd/>
          </a:ln>
        </p:spPr>
      </p:pic>
    </p:spTree>
    <p:custDataLst>
      <p:tags r:id="rId2"/>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idx="4294967295"/>
          </p:nvPr>
        </p:nvSpPr>
        <p:spPr>
          <a:xfrm>
            <a:off x="0" y="0"/>
            <a:ext cx="8686800" cy="6126163"/>
          </a:xfrm>
        </p:spPr>
        <p:txBody>
          <a:bodyPr/>
          <a:lstStyle/>
          <a:p>
            <a:pPr eaLnBrk="1" hangingPunct="1">
              <a:lnSpc>
                <a:spcPct val="90000"/>
              </a:lnSpc>
              <a:buFont typeface="Wingdings" panose="05000000000000000000" pitchFamily="2" charset="2"/>
              <a:buNone/>
            </a:pPr>
            <a:r>
              <a:rPr lang="zh-CN" altLang="en-US" sz="2600" b="1" smtClean="0">
                <a:solidFill>
                  <a:srgbClr val="FF0066"/>
                </a:solidFill>
                <a:latin typeface="黑体" panose="02010609060101010101" pitchFamily="49" charset="-122"/>
              </a:rPr>
              <a:t>            </a:t>
            </a:r>
            <a:r>
              <a:rPr lang="zh-CN" altLang="en-US" sz="2800" b="1" smtClean="0">
                <a:solidFill>
                  <a:srgbClr val="FF0066"/>
                </a:solidFill>
                <a:latin typeface="楷体_GB2312" pitchFamily="1" charset="-122"/>
                <a:ea typeface="楷体_GB2312" pitchFamily="1" charset="-122"/>
              </a:rPr>
              <a:t>品味“欧</a:t>
            </a:r>
            <a:r>
              <a:rPr lang="en-US" altLang="zh-CN" sz="2800" b="1" smtClean="0">
                <a:solidFill>
                  <a:srgbClr val="FF0066"/>
                </a:solidFill>
                <a:latin typeface="楷体_GB2312" pitchFamily="1" charset="-122"/>
                <a:ea typeface="楷体_GB2312" pitchFamily="1" charset="-122"/>
              </a:rPr>
              <a:t>•</a:t>
            </a:r>
            <a:r>
              <a:rPr lang="zh-CN" altLang="en-US" sz="2800" b="1" smtClean="0">
                <a:solidFill>
                  <a:srgbClr val="FF0066"/>
                </a:solidFill>
                <a:latin typeface="楷体_GB2312" pitchFamily="1" charset="-122"/>
                <a:ea typeface="楷体_GB2312" pitchFamily="1" charset="-122"/>
              </a:rPr>
              <a:t>亨利式的语言”</a:t>
            </a:r>
            <a:r>
              <a:rPr lang="zh-CN" altLang="en-US" sz="2800" b="1" smtClean="0">
                <a:solidFill>
                  <a:schemeClr val="bg1"/>
                </a:solidFill>
                <a:latin typeface="楷体_GB2312" pitchFamily="1" charset="-122"/>
                <a:ea typeface="楷体_GB2312" pitchFamily="1" charset="-122"/>
              </a:rPr>
              <a:t> </a:t>
            </a:r>
            <a:br>
              <a:rPr lang="zh-CN" altLang="en-US" sz="2800" b="1" smtClean="0">
                <a:solidFill>
                  <a:schemeClr val="bg1"/>
                </a:solidFill>
                <a:latin typeface="楷体_GB2312" pitchFamily="1" charset="-122"/>
                <a:ea typeface="楷体_GB2312" pitchFamily="1" charset="-122"/>
              </a:rPr>
            </a:br>
            <a:endParaRPr lang="en-US" sz="2800" b="1" smtClean="0">
              <a:solidFill>
                <a:schemeClr val="bg1"/>
              </a:solidFill>
              <a:latin typeface="楷体_GB2312" pitchFamily="1" charset="-122"/>
              <a:ea typeface="楷体_GB2312" pitchFamily="1" charset="-122"/>
            </a:endParaRPr>
          </a:p>
          <a:p>
            <a:pPr eaLnBrk="1" hangingPunct="1">
              <a:lnSpc>
                <a:spcPct val="90000"/>
              </a:lnSpc>
              <a:buFont typeface="Wingdings" panose="05000000000000000000" pitchFamily="2" charset="2"/>
              <a:buNone/>
            </a:pPr>
            <a:r>
              <a:rPr lang="en-US" sz="2800" b="1" smtClean="0">
                <a:solidFill>
                  <a:schemeClr val="bg1"/>
                </a:solidFill>
                <a:latin typeface="楷体_GB2312" pitchFamily="1" charset="-122"/>
                <a:ea typeface="楷体_GB2312" pitchFamily="1" charset="-122"/>
              </a:rPr>
              <a:t>  </a:t>
            </a:r>
            <a:r>
              <a:rPr lang="en-US" altLang="zh-CN" sz="2800" b="1" smtClean="0">
                <a:solidFill>
                  <a:srgbClr val="7030A0"/>
                </a:solidFill>
                <a:latin typeface="楷体_GB2312" pitchFamily="1" charset="-122"/>
                <a:ea typeface="楷体_GB2312" pitchFamily="1" charset="-122"/>
              </a:rPr>
              <a:t>1</a:t>
            </a:r>
            <a:r>
              <a:rPr lang="zh-CN" altLang="en-US" sz="2800" b="1" smtClean="0">
                <a:solidFill>
                  <a:srgbClr val="7030A0"/>
                </a:solidFill>
                <a:latin typeface="楷体_GB2312" pitchFamily="1" charset="-122"/>
                <a:ea typeface="楷体_GB2312" pitchFamily="1" charset="-122"/>
              </a:rPr>
              <a:t>、“到了十一月，一个冷酷无情、肉眼看不见、医生管他叫做‘肺炎’的不速之客，在艺术区里蹑手蹑脚，用他的冰冷的手指这儿碰碰那儿摸摸” </a:t>
            </a:r>
            <a:br>
              <a:rPr lang="zh-CN" altLang="en-US" sz="2800" b="1" smtClean="0">
                <a:solidFill>
                  <a:srgbClr val="7030A0"/>
                </a:solidFill>
                <a:latin typeface="楷体_GB2312" pitchFamily="1" charset="-122"/>
                <a:ea typeface="楷体_GB2312" pitchFamily="1" charset="-122"/>
              </a:rPr>
            </a:br>
            <a:r>
              <a:rPr lang="en-US" altLang="zh-CN" sz="2800" b="1" smtClean="0">
                <a:solidFill>
                  <a:srgbClr val="7030A0"/>
                </a:solidFill>
                <a:latin typeface="楷体_GB2312" pitchFamily="1" charset="-122"/>
                <a:ea typeface="楷体_GB2312" pitchFamily="1" charset="-122"/>
              </a:rPr>
              <a:t>2</a:t>
            </a:r>
            <a:r>
              <a:rPr lang="zh-CN" altLang="en-US" sz="2800" b="1" smtClean="0">
                <a:solidFill>
                  <a:srgbClr val="7030A0"/>
                </a:solidFill>
                <a:latin typeface="楷体_GB2312" pitchFamily="1" charset="-122"/>
                <a:ea typeface="楷体_GB2312" pitchFamily="1" charset="-122"/>
              </a:rPr>
              <a:t>、“叶子。常春藤上的叶子。等最后一片掉落下来，我也得去了。三天前我就知道了。难道大夫没有告诉你吗？” </a:t>
            </a:r>
            <a:br>
              <a:rPr lang="zh-CN" altLang="en-US" sz="2800" b="1" smtClean="0">
                <a:solidFill>
                  <a:srgbClr val="7030A0"/>
                </a:solidFill>
                <a:latin typeface="楷体_GB2312" pitchFamily="1" charset="-122"/>
                <a:ea typeface="楷体_GB2312" pitchFamily="1" charset="-122"/>
              </a:rPr>
            </a:br>
            <a:r>
              <a:rPr lang="en-US" altLang="zh-CN" sz="2800" b="1" smtClean="0">
                <a:solidFill>
                  <a:srgbClr val="7030A0"/>
                </a:solidFill>
                <a:latin typeface="楷体_GB2312" pitchFamily="1" charset="-122"/>
                <a:ea typeface="楷体_GB2312" pitchFamily="1" charset="-122"/>
              </a:rPr>
              <a:t>3</a:t>
            </a:r>
            <a:r>
              <a:rPr lang="zh-CN" altLang="en-US" sz="2800" b="1" smtClean="0">
                <a:solidFill>
                  <a:srgbClr val="7030A0"/>
                </a:solidFill>
                <a:latin typeface="楷体_GB2312" pitchFamily="1" charset="-122"/>
                <a:ea typeface="楷体_GB2312" pitchFamily="1" charset="-122"/>
              </a:rPr>
              <a:t>、“又掉了一片。不，我不要喝汤。只剩四片了。我希望在天黑之前看到最后的藤叶飘落下来。那时候我也该走了。”  </a:t>
            </a:r>
            <a:br>
              <a:rPr lang="zh-CN" altLang="en-US" sz="2800" b="1" smtClean="0">
                <a:solidFill>
                  <a:srgbClr val="7030A0"/>
                </a:solidFill>
                <a:latin typeface="楷体_GB2312" pitchFamily="1" charset="-122"/>
                <a:ea typeface="楷体_GB2312" pitchFamily="1" charset="-122"/>
              </a:rPr>
            </a:br>
            <a:endParaRPr lang="en-US" sz="2800" b="1" smtClean="0">
              <a:solidFill>
                <a:srgbClr val="7030A0"/>
              </a:solidFill>
              <a:latin typeface="楷体_GB2312" pitchFamily="1" charset="-122"/>
              <a:ea typeface="楷体_GB2312" pitchFamily="1" charset="-122"/>
            </a:endParaRPr>
          </a:p>
          <a:p>
            <a:pPr eaLnBrk="1" hangingPunct="1">
              <a:lnSpc>
                <a:spcPct val="90000"/>
              </a:lnSpc>
              <a:buFont typeface="Wingdings" panose="05000000000000000000" pitchFamily="2" charset="2"/>
              <a:buNone/>
            </a:pPr>
            <a:r>
              <a:rPr lang="en-US" sz="2800" b="1" smtClean="0">
                <a:solidFill>
                  <a:srgbClr val="7030A0"/>
                </a:solidFill>
                <a:latin typeface="楷体_GB2312" pitchFamily="1" charset="-122"/>
                <a:ea typeface="楷体_GB2312" pitchFamily="1" charset="-122"/>
              </a:rPr>
              <a:t>     </a:t>
            </a:r>
            <a:r>
              <a:rPr lang="zh-CN" altLang="en-US" sz="2800" b="1" smtClean="0">
                <a:solidFill>
                  <a:srgbClr val="7030A0"/>
                </a:solidFill>
                <a:latin typeface="楷体_GB2312" pitchFamily="1" charset="-122"/>
                <a:ea typeface="楷体_GB2312" pitchFamily="1" charset="-122"/>
              </a:rPr>
              <a:t>明确：采用幽默、风趣、俏皮、夸张、讽刺、比喻的语言，渲染悲剧的喜剧色彩，让读者在俏皮的描写中醒悟内在庄严的思想感情，在生动活泼中给人启迪，被称为“含泪的微笑”。 </a:t>
            </a:r>
            <a:br>
              <a:rPr lang="zh-CN" altLang="en-US" sz="2800" b="1" smtClean="0">
                <a:solidFill>
                  <a:srgbClr val="7030A0"/>
                </a:solidFill>
                <a:latin typeface="楷体_GB2312" pitchFamily="1" charset="-122"/>
                <a:ea typeface="楷体_GB2312" pitchFamily="1" charset="-122"/>
              </a:rPr>
            </a:br>
            <a:r>
              <a:rPr lang="zh-CN" altLang="en-US" sz="2800" b="1" smtClean="0">
                <a:solidFill>
                  <a:srgbClr val="7030A0"/>
                </a:solidFill>
                <a:latin typeface="楷体_GB2312" pitchFamily="1" charset="-122"/>
                <a:ea typeface="楷体_GB2312" pitchFamily="1" charset="-122"/>
              </a:rPr>
              <a:t>   </a:t>
            </a:r>
            <a:endParaRPr lang="zh-CN" altLang="en-US" sz="2800" b="1" smtClean="0">
              <a:solidFill>
                <a:srgbClr val="7030A0"/>
              </a:solidFill>
              <a:latin typeface="楷体_GB2312" pitchFamily="1" charset="-122"/>
              <a:ea typeface="楷体_GB2312" pitchFamily="1" charset="-122"/>
            </a:endParaRPr>
          </a:p>
        </p:txBody>
      </p:sp>
    </p:spTree>
    <p:custDataLst>
      <p:tags r:id="rId1"/>
    </p:custData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ext Box 2">
            <a:hlinkClick r:id="rId1" action="ppaction://hlinksldjump"/>
          </p:cNvPr>
          <p:cNvSpPr txBox="1">
            <a:spLocks noChangeArrowheads="1"/>
          </p:cNvSpPr>
          <p:nvPr/>
        </p:nvSpPr>
        <p:spPr bwMode="auto">
          <a:xfrm>
            <a:off x="611188" y="836613"/>
            <a:ext cx="5883275" cy="1311275"/>
          </a:xfrm>
          <a:prstGeom prst="rect">
            <a:avLst/>
          </a:prstGeom>
          <a:noFill/>
          <a:ln w="9525">
            <a:noFill/>
            <a:miter lim="800000"/>
          </a:ln>
        </p:spPr>
        <p:txBody>
          <a:bodyPr>
            <a:spAutoFit/>
          </a:bodyPr>
          <a:lstStyle/>
          <a:p>
            <a:r>
              <a:rPr kumimoji="1" lang="zh-CN" altLang="en-US" sz="4000">
                <a:solidFill>
                  <a:srgbClr val="FF0000"/>
                </a:solidFill>
                <a:latin typeface="华文新魏" pitchFamily="2" charset="-122"/>
                <a:ea typeface="华文新魏" pitchFamily="2" charset="-122"/>
              </a:rPr>
              <a:t>◆探讨：</a:t>
            </a:r>
            <a:endParaRPr kumimoji="1" lang="zh-CN" altLang="en-US" sz="4000">
              <a:solidFill>
                <a:srgbClr val="FF0000"/>
              </a:solidFill>
              <a:latin typeface="华文新魏" pitchFamily="2" charset="-122"/>
              <a:ea typeface="华文新魏" pitchFamily="2" charset="-122"/>
            </a:endParaRPr>
          </a:p>
          <a:p>
            <a:r>
              <a:rPr kumimoji="1" lang="zh-CN" altLang="en-US" sz="4000">
                <a:solidFill>
                  <a:srgbClr val="FF0000"/>
                </a:solidFill>
                <a:latin typeface="华文新魏" pitchFamily="2" charset="-122"/>
                <a:ea typeface="华文新魏" pitchFamily="2" charset="-122"/>
              </a:rPr>
              <a:t>    什么是</a:t>
            </a:r>
            <a:r>
              <a:rPr kumimoji="1" lang="zh-CN" altLang="en-US" sz="4000" u="sng">
                <a:solidFill>
                  <a:srgbClr val="FF0000"/>
                </a:solidFill>
                <a:latin typeface="华文新魏" pitchFamily="2" charset="-122"/>
                <a:ea typeface="华文新魏" pitchFamily="2" charset="-122"/>
              </a:rPr>
              <a:t>真正的幽默</a:t>
            </a:r>
            <a:r>
              <a:rPr kumimoji="1" lang="zh-CN" altLang="en-US" sz="4000">
                <a:solidFill>
                  <a:srgbClr val="FF0000"/>
                </a:solidFill>
                <a:latin typeface="华文新魏" pitchFamily="2" charset="-122"/>
                <a:ea typeface="华文新魏" pitchFamily="2" charset="-122"/>
              </a:rPr>
              <a:t>？</a:t>
            </a:r>
            <a:endParaRPr kumimoji="1" lang="zh-CN" altLang="en-US" sz="4000">
              <a:solidFill>
                <a:srgbClr val="FF0000"/>
              </a:solidFill>
              <a:latin typeface="华文新魏" pitchFamily="2" charset="-122"/>
              <a:ea typeface="华文新魏" pitchFamily="2" charset="-122"/>
            </a:endParaRPr>
          </a:p>
        </p:txBody>
      </p:sp>
      <p:sp>
        <p:nvSpPr>
          <p:cNvPr id="65539" name="Text Box 3"/>
          <p:cNvSpPr txBox="1">
            <a:spLocks noChangeArrowheads="1"/>
          </p:cNvSpPr>
          <p:nvPr/>
        </p:nvSpPr>
        <p:spPr bwMode="auto">
          <a:xfrm>
            <a:off x="827088" y="3068638"/>
            <a:ext cx="4654550" cy="1554162"/>
          </a:xfrm>
          <a:prstGeom prst="rect">
            <a:avLst/>
          </a:prstGeom>
          <a:solidFill>
            <a:srgbClr val="000000"/>
          </a:solidFill>
          <a:ln w="9525">
            <a:noFill/>
            <a:miter lim="800000"/>
          </a:ln>
        </p:spPr>
        <p:txBody>
          <a:bodyPr>
            <a:spAutoFit/>
          </a:bodyPr>
          <a:lstStyle/>
          <a:p>
            <a:r>
              <a:rPr kumimoji="1" lang="zh-CN" altLang="en-US" sz="3200">
                <a:solidFill>
                  <a:schemeClr val="bg1"/>
                </a:solidFill>
                <a:latin typeface="Times New Roman" panose="02020603050405020304" pitchFamily="18" charset="0"/>
                <a:ea typeface="华文新魏" pitchFamily="2" charset="-122"/>
              </a:rPr>
              <a:t>为世人所看得见的笑料中</a:t>
            </a:r>
            <a:endParaRPr kumimoji="1" lang="zh-CN" altLang="en-US" sz="3200">
              <a:solidFill>
                <a:schemeClr val="bg1"/>
              </a:solidFill>
              <a:latin typeface="Times New Roman" panose="02020603050405020304" pitchFamily="18" charset="0"/>
              <a:ea typeface="华文新魏" pitchFamily="2" charset="-122"/>
            </a:endParaRPr>
          </a:p>
          <a:p>
            <a:r>
              <a:rPr kumimoji="1" lang="zh-CN" altLang="en-US" sz="3200">
                <a:solidFill>
                  <a:schemeClr val="bg1"/>
                </a:solidFill>
                <a:latin typeface="Times New Roman" panose="02020603050405020304" pitchFamily="18" charset="0"/>
                <a:ea typeface="华文新魏" pitchFamily="2" charset="-122"/>
              </a:rPr>
              <a:t>饱含着</a:t>
            </a:r>
            <a:endParaRPr kumimoji="1" lang="zh-CN" altLang="en-US" sz="3200">
              <a:solidFill>
                <a:schemeClr val="bg1"/>
              </a:solidFill>
              <a:latin typeface="Times New Roman" panose="02020603050405020304" pitchFamily="18" charset="0"/>
              <a:ea typeface="华文新魏" pitchFamily="2" charset="-122"/>
            </a:endParaRPr>
          </a:p>
          <a:p>
            <a:r>
              <a:rPr kumimoji="1" lang="zh-CN" altLang="en-US" sz="3200">
                <a:solidFill>
                  <a:schemeClr val="bg1"/>
                </a:solidFill>
                <a:latin typeface="Times New Roman" panose="02020603050405020304" pitchFamily="18" charset="0"/>
                <a:ea typeface="华文新魏" pitchFamily="2" charset="-122"/>
              </a:rPr>
              <a:t>为世人所看不见的眼泪</a:t>
            </a:r>
            <a:endParaRPr kumimoji="1" lang="zh-CN" altLang="en-US" sz="3200">
              <a:solidFill>
                <a:schemeClr val="bg1"/>
              </a:solidFill>
              <a:latin typeface="Times New Roman" panose="02020603050405020304" pitchFamily="18" charset="0"/>
              <a:ea typeface="华文新魏" pitchFamily="2" charset="-122"/>
            </a:endParaRPr>
          </a:p>
        </p:txBody>
      </p:sp>
      <p:pic>
        <p:nvPicPr>
          <p:cNvPr id="68612" name="Picture 4" descr="u=2862461418,3229765133&amp;gp=0">
            <a:hlinkClick r:id="rId2"/>
          </p:cNvPr>
          <p:cNvPicPr>
            <a:picLocks noChangeAspect="1" noChangeArrowheads="1"/>
          </p:cNvPicPr>
          <p:nvPr/>
        </p:nvPicPr>
        <p:blipFill>
          <a:blip r:embed="rId3" cstate="print"/>
          <a:srcRect/>
          <a:stretch>
            <a:fillRect/>
          </a:stretch>
        </p:blipFill>
        <p:spPr bwMode="auto">
          <a:xfrm>
            <a:off x="6248400" y="2133600"/>
            <a:ext cx="2819400" cy="4191000"/>
          </a:xfrm>
          <a:prstGeom prst="rect">
            <a:avLst/>
          </a:prstGeom>
          <a:noFill/>
          <a:ln w="9525">
            <a:noFill/>
            <a:miter lim="800000"/>
            <a:headEnd/>
            <a:tailEnd/>
          </a:ln>
        </p:spPr>
      </p:pic>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5538"/>
                                        </p:tgtEl>
                                        <p:attrNameLst>
                                          <p:attrName>style.visibility</p:attrName>
                                        </p:attrNameLst>
                                      </p:cBhvr>
                                      <p:to>
                                        <p:strVal val="visible"/>
                                      </p:to>
                                    </p:set>
                                    <p:animEffect transition="in" filter="checkerboard(across)">
                                      <p:cBhvr>
                                        <p:cTn id="7" dur="500"/>
                                        <p:tgtEl>
                                          <p:spTgt spid="65538"/>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grpId="0" nodeType="clickEffect">
                                  <p:stCondLst>
                                    <p:cond delay="0"/>
                                  </p:stCondLst>
                                  <p:childTnLst>
                                    <p:set>
                                      <p:cBhvr>
                                        <p:cTn id="11" dur="1" fill="hold">
                                          <p:stCondLst>
                                            <p:cond delay="0"/>
                                          </p:stCondLst>
                                        </p:cTn>
                                        <p:tgtEl>
                                          <p:spTgt spid="65539"/>
                                        </p:tgtEl>
                                        <p:attrNameLst>
                                          <p:attrName>style.visibility</p:attrName>
                                        </p:attrNameLst>
                                      </p:cBhvr>
                                      <p:to>
                                        <p:strVal val="visible"/>
                                      </p:to>
                                    </p:set>
                                    <p:anim calcmode="lin" valueType="num">
                                      <p:cBhvr>
                                        <p:cTn id="12" dur="500" fill="hold"/>
                                        <p:tgtEl>
                                          <p:spTgt spid="65539"/>
                                        </p:tgtEl>
                                        <p:attrNameLst>
                                          <p:attrName>ppt_w</p:attrName>
                                        </p:attrNameLst>
                                      </p:cBhvr>
                                      <p:tavLst>
                                        <p:tav tm="0">
                                          <p:val>
                                            <p:fltVal val="0"/>
                                          </p:val>
                                        </p:tav>
                                        <p:tav tm="100000">
                                          <p:val>
                                            <p:strVal val="#ppt_w"/>
                                          </p:val>
                                        </p:tav>
                                      </p:tavLst>
                                    </p:anim>
                                    <p:anim calcmode="lin" valueType="num">
                                      <p:cBhvr>
                                        <p:cTn id="13" dur="500" fill="hold"/>
                                        <p:tgtEl>
                                          <p:spTgt spid="6553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8" grpId="0" autoUpdateAnimBg="0"/>
      <p:bldP spid="65539" grpId="0" animBg="1" autoUpdateAnimBg="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5" name="矩形 5"/>
          <p:cNvSpPr>
            <a:spLocks noChangeArrowheads="1"/>
          </p:cNvSpPr>
          <p:nvPr/>
        </p:nvSpPr>
        <p:spPr bwMode="auto">
          <a:xfrm>
            <a:off x="1285875" y="428625"/>
            <a:ext cx="7072313" cy="639763"/>
          </a:xfrm>
          <a:prstGeom prst="rect">
            <a:avLst/>
          </a:prstGeom>
          <a:noFill/>
          <a:ln w="9525">
            <a:noFill/>
            <a:miter lim="800000"/>
          </a:ln>
        </p:spPr>
        <p:txBody>
          <a:bodyPr>
            <a:spAutoFit/>
          </a:bodyPr>
          <a:lstStyle/>
          <a:p>
            <a:r>
              <a:rPr lang="zh-CN" altLang="en-US" sz="3600" b="1">
                <a:latin typeface="楷体_GB2312" pitchFamily="1" charset="-122"/>
                <a:ea typeface="楷体_GB2312" pitchFamily="1" charset="-122"/>
              </a:rPr>
              <a:t>琼西的遭遇可以给人怎样的启示？</a:t>
            </a:r>
            <a:endParaRPr lang="zh-CN" altLang="en-US" sz="3600" b="1">
              <a:latin typeface="楷体_GB2312" pitchFamily="1" charset="-122"/>
              <a:ea typeface="楷体_GB2312" pitchFamily="1" charset="-122"/>
            </a:endParaRPr>
          </a:p>
        </p:txBody>
      </p:sp>
      <p:sp>
        <p:nvSpPr>
          <p:cNvPr id="69636" name="矩形 6"/>
          <p:cNvSpPr>
            <a:spLocks noChangeArrowheads="1"/>
          </p:cNvSpPr>
          <p:nvPr/>
        </p:nvSpPr>
        <p:spPr bwMode="auto">
          <a:xfrm>
            <a:off x="0" y="1143000"/>
            <a:ext cx="9144000" cy="5262563"/>
          </a:xfrm>
          <a:prstGeom prst="rect">
            <a:avLst/>
          </a:prstGeom>
          <a:noFill/>
          <a:ln w="9525">
            <a:noFill/>
            <a:miter lim="800000"/>
          </a:ln>
        </p:spPr>
        <p:txBody>
          <a:bodyPr>
            <a:spAutoFit/>
          </a:bodyPr>
          <a:lstStyle/>
          <a:p>
            <a:r>
              <a:rPr lang="zh-CN" altLang="en-US" sz="2800" b="1">
                <a:latin typeface="楷体_GB2312" pitchFamily="1" charset="-122"/>
                <a:ea typeface="楷体_GB2312" pitchFamily="1" charset="-122"/>
              </a:rPr>
              <a:t>    </a:t>
            </a:r>
            <a:r>
              <a:rPr lang="zh-CN" altLang="en-US" sz="3600" b="1">
                <a:latin typeface="楷体_GB2312" pitchFamily="1" charset="-122"/>
                <a:ea typeface="楷体_GB2312" pitchFamily="1" charset="-122"/>
              </a:rPr>
              <a:t>每个人都会遇到困难和挫折，关键是看你自己有没有信心，能不能去面对，有没有勇气战胜它。琼珊也曾陷入失望之中，但她在贝尔曼用生命换来的最后一片常春藤叶的鼓舞下，重新振作起来，直到康复。</a:t>
            </a:r>
            <a:r>
              <a:rPr lang="zh-CN" altLang="en-US" sz="3600" b="1">
                <a:solidFill>
                  <a:srgbClr val="FF0066"/>
                </a:solidFill>
                <a:latin typeface="楷体_GB2312" pitchFamily="1" charset="-122"/>
                <a:ea typeface="楷体_GB2312" pitchFamily="1" charset="-122"/>
              </a:rPr>
              <a:t>坚强的信念是生命赖以延续的精神支柱。</a:t>
            </a:r>
            <a:endParaRPr lang="zh-CN" altLang="en-US" sz="3600" b="1">
              <a:latin typeface="楷体_GB2312" pitchFamily="1" charset="-122"/>
              <a:ea typeface="楷体_GB2312" pitchFamily="1" charset="-122"/>
            </a:endParaRPr>
          </a:p>
          <a:p>
            <a:endParaRPr lang="zh-CN" altLang="en-US" sz="3600" b="1">
              <a:solidFill>
                <a:srgbClr val="FF0066"/>
              </a:solidFill>
              <a:latin typeface="楷体_GB2312" pitchFamily="1" charset="-122"/>
              <a:ea typeface="楷体_GB2312" pitchFamily="1" charset="-122"/>
            </a:endParaRPr>
          </a:p>
          <a:p>
            <a:endParaRPr lang="zh-CN" altLang="en-US" sz="2800" b="1">
              <a:latin typeface="楷体_GB2312" pitchFamily="1" charset="-122"/>
              <a:ea typeface="楷体_GB2312" pitchFamily="1" charset="-122"/>
            </a:endParaRPr>
          </a:p>
          <a:p>
            <a:endParaRPr lang="zh-CN" altLang="en-US" sz="2800" b="1">
              <a:latin typeface="楷体_GB2312" pitchFamily="1" charset="-122"/>
              <a:ea typeface="楷体_GB2312" pitchFamily="1" charset="-122"/>
            </a:endParaRPr>
          </a:p>
          <a:p>
            <a:endParaRPr lang="zh-CN" altLang="en-US" sz="2800">
              <a:latin typeface="楷体_GB2312" pitchFamily="1" charset="-122"/>
              <a:ea typeface="楷体_GB2312" pitchFamily="1" charset="-122"/>
            </a:endParaRP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F016"/>
          <p:cNvPicPr>
            <a:picLocks noChangeAspect="1" noChangeArrowheads="1"/>
          </p:cNvPicPr>
          <p:nvPr/>
        </p:nvPicPr>
        <p:blipFill>
          <a:blip r:embed="rId1" cstate="print"/>
          <a:srcRect/>
          <a:stretch>
            <a:fillRect/>
          </a:stretch>
        </p:blipFill>
        <p:spPr bwMode="auto">
          <a:xfrm>
            <a:off x="0" y="-22225"/>
            <a:ext cx="9144000" cy="6650038"/>
          </a:xfrm>
          <a:prstGeom prst="rect">
            <a:avLst/>
          </a:prstGeom>
          <a:noFill/>
          <a:ln w="9525">
            <a:noFill/>
            <a:miter lim="800000"/>
            <a:headEnd/>
            <a:tailEnd/>
          </a:ln>
        </p:spPr>
      </p:pic>
      <p:pic>
        <p:nvPicPr>
          <p:cNvPr id="23555" name="Picture 3" descr="ohl01s">
            <a:hlinkClick r:id="rId2"/>
          </p:cNvPr>
          <p:cNvPicPr>
            <a:picLocks noChangeAspect="1" noChangeArrowheads="1"/>
          </p:cNvPicPr>
          <p:nvPr/>
        </p:nvPicPr>
        <p:blipFill>
          <a:blip r:embed="rId3" cstate="print"/>
          <a:srcRect/>
          <a:stretch>
            <a:fillRect/>
          </a:stretch>
        </p:blipFill>
        <p:spPr bwMode="auto">
          <a:xfrm>
            <a:off x="5143500" y="285750"/>
            <a:ext cx="3251200" cy="5929313"/>
          </a:xfrm>
          <a:prstGeom prst="rect">
            <a:avLst/>
          </a:prstGeom>
          <a:noFill/>
          <a:ln w="9525">
            <a:noFill/>
            <a:miter lim="800000"/>
            <a:headEnd/>
            <a:tailEnd/>
          </a:ln>
        </p:spPr>
      </p:pic>
      <p:sp>
        <p:nvSpPr>
          <p:cNvPr id="23556" name="Text Box 4"/>
          <p:cNvSpPr txBox="1">
            <a:spLocks noChangeArrowheads="1"/>
          </p:cNvSpPr>
          <p:nvPr/>
        </p:nvSpPr>
        <p:spPr bwMode="auto">
          <a:xfrm>
            <a:off x="1000125" y="285750"/>
            <a:ext cx="4286250" cy="5826125"/>
          </a:xfrm>
          <a:prstGeom prst="rect">
            <a:avLst/>
          </a:prstGeom>
          <a:noFill/>
          <a:ln w="9525">
            <a:noFill/>
            <a:miter lim="800000"/>
          </a:ln>
        </p:spPr>
        <p:txBody>
          <a:bodyPr>
            <a:spAutoFit/>
          </a:bodyPr>
          <a:lstStyle/>
          <a:p>
            <a:pPr>
              <a:lnSpc>
                <a:spcPct val="115000"/>
              </a:lnSpc>
              <a:spcBef>
                <a:spcPct val="10000"/>
              </a:spcBef>
            </a:pPr>
            <a:r>
              <a:rPr lang="zh-CN" altLang="en-US" sz="3200" b="1">
                <a:solidFill>
                  <a:srgbClr val="0000FF"/>
                </a:solidFill>
                <a:latin typeface="楷体_GB2312" pitchFamily="1" charset="-122"/>
                <a:ea typeface="楷体_GB2312" pitchFamily="1" charset="-122"/>
              </a:rPr>
              <a:t>    </a:t>
            </a:r>
            <a:r>
              <a:rPr lang="zh-CN" altLang="en-US" sz="3600" b="1">
                <a:solidFill>
                  <a:srgbClr val="FF0000"/>
                </a:solidFill>
                <a:latin typeface="楷体_GB2312" pitchFamily="1" charset="-122"/>
                <a:ea typeface="楷体_GB2312" pitchFamily="1" charset="-122"/>
              </a:rPr>
              <a:t>欧</a:t>
            </a:r>
            <a:r>
              <a:rPr lang="en-US" altLang="zh-CN" sz="3600" b="1">
                <a:solidFill>
                  <a:srgbClr val="FF0000"/>
                </a:solidFill>
                <a:latin typeface="楷体_GB2312" pitchFamily="1" charset="-122"/>
                <a:ea typeface="楷体_GB2312" pitchFamily="1" charset="-122"/>
              </a:rPr>
              <a:t>·</a:t>
            </a:r>
            <a:r>
              <a:rPr lang="zh-CN" altLang="en-US" sz="3600" b="1">
                <a:solidFill>
                  <a:srgbClr val="FF0000"/>
                </a:solidFill>
                <a:latin typeface="楷体_GB2312" pitchFamily="1" charset="-122"/>
                <a:ea typeface="楷体_GB2312" pitchFamily="1" charset="-122"/>
              </a:rPr>
              <a:t>亨利</a:t>
            </a:r>
            <a:r>
              <a:rPr lang="en-US" altLang="zh-CN" sz="3600" b="1"/>
              <a:t>O.Henry. </a:t>
            </a:r>
            <a:r>
              <a:rPr lang="en-US" altLang="zh-CN" sz="3600" b="1">
                <a:solidFill>
                  <a:srgbClr val="0000FF"/>
                </a:solidFill>
                <a:latin typeface="楷体_GB2312" pitchFamily="1" charset="-122"/>
                <a:ea typeface="楷体_GB2312" pitchFamily="1" charset="-122"/>
              </a:rPr>
              <a:t>(1862—1910),</a:t>
            </a:r>
            <a:r>
              <a:rPr lang="zh-CN" altLang="en-US" sz="3600" b="1">
                <a:solidFill>
                  <a:srgbClr val="0000FF"/>
                </a:solidFill>
                <a:latin typeface="楷体_GB2312" pitchFamily="1" charset="-122"/>
                <a:ea typeface="楷体_GB2312" pitchFamily="1" charset="-122"/>
              </a:rPr>
              <a:t>原名威廉</a:t>
            </a:r>
            <a:r>
              <a:rPr lang="en-US" altLang="zh-CN" sz="3600" b="1">
                <a:solidFill>
                  <a:srgbClr val="0000FF"/>
                </a:solidFill>
                <a:latin typeface="楷体_GB2312" pitchFamily="1" charset="-122"/>
                <a:ea typeface="楷体_GB2312" pitchFamily="1" charset="-122"/>
              </a:rPr>
              <a:t>·</a:t>
            </a:r>
            <a:r>
              <a:rPr lang="zh-CN" altLang="en-US" sz="3600" b="1">
                <a:solidFill>
                  <a:srgbClr val="0000FF"/>
                </a:solidFill>
                <a:latin typeface="楷体_GB2312" pitchFamily="1" charset="-122"/>
                <a:ea typeface="楷体_GB2312" pitchFamily="1" charset="-122"/>
              </a:rPr>
              <a:t>悉尼</a:t>
            </a:r>
            <a:r>
              <a:rPr lang="en-US" altLang="zh-CN" sz="3600" b="1">
                <a:solidFill>
                  <a:srgbClr val="0000FF"/>
                </a:solidFill>
                <a:latin typeface="楷体_GB2312" pitchFamily="1" charset="-122"/>
                <a:ea typeface="楷体_GB2312" pitchFamily="1" charset="-122"/>
              </a:rPr>
              <a:t>·</a:t>
            </a:r>
            <a:r>
              <a:rPr lang="zh-CN" altLang="en-US" sz="3600" b="1">
                <a:solidFill>
                  <a:srgbClr val="0000FF"/>
                </a:solidFill>
                <a:latin typeface="楷体_GB2312" pitchFamily="1" charset="-122"/>
                <a:ea typeface="楷体_GB2312" pitchFamily="1" charset="-122"/>
              </a:rPr>
              <a:t>波特尔，</a:t>
            </a:r>
            <a:r>
              <a:rPr lang="zh-CN" altLang="en-US" sz="3600" b="1">
                <a:solidFill>
                  <a:srgbClr val="FF3300"/>
                </a:solidFill>
                <a:latin typeface="楷体_GB2312" pitchFamily="1" charset="-122"/>
                <a:ea typeface="楷体_GB2312" pitchFamily="1" charset="-122"/>
              </a:rPr>
              <a:t>美国</a:t>
            </a:r>
            <a:r>
              <a:rPr lang="zh-CN" altLang="en-US" sz="3600" b="1">
                <a:solidFill>
                  <a:srgbClr val="0000FF"/>
                </a:solidFill>
                <a:latin typeface="楷体_GB2312" pitchFamily="1" charset="-122"/>
                <a:ea typeface="楷体_GB2312" pitchFamily="1" charset="-122"/>
              </a:rPr>
              <a:t>短篇小说家。曾被评论界誉为</a:t>
            </a:r>
            <a:r>
              <a:rPr lang="zh-CN" altLang="en-US" sz="3600" b="1">
                <a:solidFill>
                  <a:srgbClr val="FF0000"/>
                </a:solidFill>
                <a:latin typeface="楷体_GB2312" pitchFamily="1" charset="-122"/>
                <a:ea typeface="楷体_GB2312" pitchFamily="1" charset="-122"/>
              </a:rPr>
              <a:t>“曼哈顿桂冠”散文作家</a:t>
            </a:r>
            <a:r>
              <a:rPr lang="zh-CN" altLang="en-US" sz="3600" b="1">
                <a:solidFill>
                  <a:srgbClr val="0000FF"/>
                </a:solidFill>
                <a:latin typeface="楷体_GB2312" pitchFamily="1" charset="-122"/>
                <a:ea typeface="楷体_GB2312" pitchFamily="1" charset="-122"/>
              </a:rPr>
              <a:t>和</a:t>
            </a:r>
            <a:r>
              <a:rPr lang="zh-CN" altLang="en-US" sz="3600" b="1">
                <a:solidFill>
                  <a:srgbClr val="FF0000"/>
                </a:solidFill>
                <a:latin typeface="楷体_GB2312" pitchFamily="1" charset="-122"/>
                <a:ea typeface="楷体_GB2312" pitchFamily="1" charset="-122"/>
              </a:rPr>
              <a:t>“美国现代短篇小说之父”</a:t>
            </a:r>
            <a:r>
              <a:rPr lang="zh-CN" altLang="en-US" sz="3600" b="1">
                <a:solidFill>
                  <a:srgbClr val="0000FF"/>
                </a:solidFill>
                <a:latin typeface="楷体_GB2312" pitchFamily="1" charset="-122"/>
                <a:ea typeface="楷体_GB2312" pitchFamily="1" charset="-122"/>
              </a:rPr>
              <a:t>。</a:t>
            </a:r>
            <a:endParaRPr lang="zh-CN" altLang="en-US" sz="3600" b="1">
              <a:solidFill>
                <a:srgbClr val="0000FF"/>
              </a:solidFill>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499"/>
                                          </p:stCondLst>
                                        </p:cTn>
                                        <p:tgtEl>
                                          <p:spTgt spid="23555"/>
                                        </p:tgtEl>
                                        <p:attrNameLst>
                                          <p:attrName>style.visibility</p:attrName>
                                        </p:attrNameLst>
                                      </p:cBhvr>
                                      <p:to>
                                        <p:strVal val="visible"/>
                                      </p:to>
                                    </p:set>
                                    <p:anim to="" calcmode="lin" valueType="num">
                                      <p:cBhvr>
                                        <p:cTn id="7" dur="1" fill="hold"/>
                                        <p:tgtEl>
                                          <p:spTgt spid="23555"/>
                                        </p:tgtEl>
                                      </p:cBhvr>
                                    </p:anim>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23556"/>
                                        </p:tgtEl>
                                        <p:attrNameLst>
                                          <p:attrName>style.visibility</p:attrName>
                                        </p:attrNameLst>
                                      </p:cBhvr>
                                      <p:to>
                                        <p:strVal val="visible"/>
                                      </p:to>
                                    </p:set>
                                    <p:anim calcmode="lin" valueType="num">
                                      <p:cBhvr additive="base">
                                        <p:cTn id="12" dur="500" fill="hold"/>
                                        <p:tgtEl>
                                          <p:spTgt spid="23556"/>
                                        </p:tgtEl>
                                        <p:attrNameLst>
                                          <p:attrName>ppt_x</p:attrName>
                                        </p:attrNameLst>
                                      </p:cBhvr>
                                      <p:tavLst>
                                        <p:tav tm="0">
                                          <p:val>
                                            <p:strVal val="0-#ppt_w/2"/>
                                          </p:val>
                                        </p:tav>
                                        <p:tav tm="100000">
                                          <p:val>
                                            <p:strVal val="#ppt_x"/>
                                          </p:val>
                                        </p:tav>
                                      </p:tavLst>
                                    </p:anim>
                                    <p:anim calcmode="lin" valueType="num">
                                      <p:cBhvr additive="base">
                                        <p:cTn id="13" dur="500" fill="hold"/>
                                        <p:tgtEl>
                                          <p:spTgt spid="235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F016"/>
          <p:cNvPicPr>
            <a:picLocks noChangeAspect="1" noChangeArrowheads="1"/>
          </p:cNvPicPr>
          <p:nvPr/>
        </p:nvPicPr>
        <p:blipFill>
          <a:blip r:embed="rId1" cstate="print"/>
          <a:srcRect/>
          <a:stretch>
            <a:fillRect/>
          </a:stretch>
        </p:blipFill>
        <p:spPr bwMode="auto">
          <a:xfrm>
            <a:off x="0" y="-22225"/>
            <a:ext cx="9144000" cy="6650038"/>
          </a:xfrm>
          <a:prstGeom prst="rect">
            <a:avLst/>
          </a:prstGeom>
          <a:noFill/>
          <a:ln w="9525">
            <a:noFill/>
            <a:miter lim="800000"/>
            <a:headEnd/>
            <a:tailEnd/>
          </a:ln>
        </p:spPr>
      </p:pic>
      <p:sp>
        <p:nvSpPr>
          <p:cNvPr id="24579" name="Text Box 4"/>
          <p:cNvSpPr txBox="1">
            <a:spLocks noChangeArrowheads="1"/>
          </p:cNvSpPr>
          <p:nvPr/>
        </p:nvSpPr>
        <p:spPr bwMode="auto">
          <a:xfrm>
            <a:off x="928688" y="357188"/>
            <a:ext cx="4572000" cy="739775"/>
          </a:xfrm>
          <a:prstGeom prst="rect">
            <a:avLst/>
          </a:prstGeom>
          <a:noFill/>
          <a:ln w="9525">
            <a:noFill/>
            <a:miter lim="800000"/>
          </a:ln>
        </p:spPr>
        <p:txBody>
          <a:bodyPr>
            <a:spAutoFit/>
          </a:bodyPr>
          <a:lstStyle/>
          <a:p>
            <a:pPr>
              <a:lnSpc>
                <a:spcPct val="115000"/>
              </a:lnSpc>
              <a:spcBef>
                <a:spcPct val="10000"/>
              </a:spcBef>
            </a:pPr>
            <a:endParaRPr lang="zh-CN" altLang="en-US" sz="4000" b="1">
              <a:solidFill>
                <a:srgbClr val="0000FF"/>
              </a:solidFill>
            </a:endParaRPr>
          </a:p>
        </p:txBody>
      </p:sp>
      <p:sp>
        <p:nvSpPr>
          <p:cNvPr id="25604" name="矩形 4"/>
          <p:cNvSpPr>
            <a:spLocks noChangeArrowheads="1"/>
          </p:cNvSpPr>
          <p:nvPr/>
        </p:nvSpPr>
        <p:spPr bwMode="auto">
          <a:xfrm>
            <a:off x="857250" y="500063"/>
            <a:ext cx="4214813" cy="5211762"/>
          </a:xfrm>
          <a:prstGeom prst="rect">
            <a:avLst/>
          </a:prstGeom>
          <a:noFill/>
          <a:ln w="9525">
            <a:noFill/>
            <a:miter lim="800000"/>
          </a:ln>
        </p:spPr>
        <p:txBody>
          <a:bodyPr>
            <a:spAutoFit/>
          </a:bodyPr>
          <a:lstStyle/>
          <a:p>
            <a:r>
              <a:rPr lang="zh-CN" altLang="en-US" sz="2800" b="1">
                <a:solidFill>
                  <a:srgbClr val="0000FF"/>
                </a:solidFill>
                <a:latin typeface="楷体_GB2312" pitchFamily="1" charset="-122"/>
                <a:ea typeface="楷体_GB2312" pitchFamily="1" charset="-122"/>
              </a:rPr>
              <a:t>    欧</a:t>
            </a:r>
            <a:r>
              <a:rPr lang="en-US" altLang="zh-CN" sz="2800" b="1">
                <a:solidFill>
                  <a:srgbClr val="0000FF"/>
                </a:solidFill>
                <a:latin typeface="楷体_GB2312" pitchFamily="1" charset="-122"/>
                <a:ea typeface="楷体_GB2312" pitchFamily="1" charset="-122"/>
              </a:rPr>
              <a:t>·</a:t>
            </a:r>
            <a:r>
              <a:rPr lang="zh-CN" altLang="en-US" sz="2800" b="1">
                <a:solidFill>
                  <a:srgbClr val="0000FF"/>
                </a:solidFill>
                <a:latin typeface="楷体_GB2312" pitchFamily="1" charset="-122"/>
                <a:ea typeface="楷体_GB2312" pitchFamily="1" charset="-122"/>
              </a:rPr>
              <a:t>亨利出身于美国北卡罗来纳州格一个医师家庭。父亲是医生</a:t>
            </a:r>
            <a:r>
              <a:rPr lang="zh-CN" altLang="en-US" b="1">
                <a:solidFill>
                  <a:srgbClr val="0000FF"/>
                </a:solidFill>
              </a:rPr>
              <a:t>，</a:t>
            </a:r>
            <a:r>
              <a:rPr lang="zh-CN" altLang="en-US" sz="2800" b="1">
                <a:solidFill>
                  <a:srgbClr val="0000FF"/>
                </a:solidFill>
                <a:latin typeface="楷体_GB2312" pitchFamily="1" charset="-122"/>
                <a:ea typeface="楷体_GB2312" pitchFamily="1" charset="-122"/>
              </a:rPr>
              <a:t>酗酒</a:t>
            </a:r>
            <a:r>
              <a:rPr lang="zh-CN" altLang="en-US" b="1">
                <a:solidFill>
                  <a:srgbClr val="0000FF"/>
                </a:solidFill>
              </a:rPr>
              <a:t>，</a:t>
            </a:r>
            <a:r>
              <a:rPr lang="zh-CN" altLang="en-US" sz="2800" b="1">
                <a:solidFill>
                  <a:srgbClr val="0000FF"/>
                </a:solidFill>
                <a:latin typeface="楷体_GB2312" pitchFamily="1" charset="-122"/>
                <a:ea typeface="楷体_GB2312" pitchFamily="1" charset="-122"/>
              </a:rPr>
              <a:t>生活无节制</a:t>
            </a:r>
            <a:r>
              <a:rPr lang="en-US" altLang="zh-CN" sz="2800" b="1">
                <a:solidFill>
                  <a:srgbClr val="0000FF"/>
                </a:solidFill>
                <a:latin typeface="楷体_GB2312" pitchFamily="1" charset="-122"/>
                <a:ea typeface="楷体_GB2312" pitchFamily="1" charset="-122"/>
              </a:rPr>
              <a:t>,</a:t>
            </a:r>
            <a:r>
              <a:rPr lang="zh-CN" altLang="en-US" sz="2800" b="1">
                <a:solidFill>
                  <a:srgbClr val="0000FF"/>
                </a:solidFill>
                <a:latin typeface="楷体_GB2312" pitchFamily="1" charset="-122"/>
                <a:ea typeface="楷体_GB2312" pitchFamily="1" charset="-122"/>
              </a:rPr>
              <a:t>这直接导致了他们家境贫困</a:t>
            </a:r>
            <a:r>
              <a:rPr lang="en-US" altLang="zh-CN" sz="2800" b="1">
                <a:solidFill>
                  <a:srgbClr val="0000FF"/>
                </a:solidFill>
                <a:latin typeface="楷体_GB2312" pitchFamily="1" charset="-122"/>
                <a:ea typeface="楷体_GB2312" pitchFamily="1" charset="-122"/>
              </a:rPr>
              <a:t>.</a:t>
            </a:r>
            <a:r>
              <a:rPr lang="zh-CN" altLang="en-US" sz="2800" b="1">
                <a:solidFill>
                  <a:srgbClr val="0000FF"/>
                </a:solidFill>
                <a:latin typeface="楷体_GB2312" pitchFamily="1" charset="-122"/>
                <a:ea typeface="楷体_GB2312" pitchFamily="1" charset="-122"/>
              </a:rPr>
              <a:t>欧</a:t>
            </a:r>
            <a:r>
              <a:rPr lang="en-US" altLang="zh-CN" sz="2800" b="1">
                <a:solidFill>
                  <a:srgbClr val="0000FF"/>
                </a:solidFill>
                <a:latin typeface="楷体_GB2312" pitchFamily="1" charset="-122"/>
                <a:ea typeface="楷体_GB2312" pitchFamily="1" charset="-122"/>
              </a:rPr>
              <a:t>·</a:t>
            </a:r>
            <a:r>
              <a:rPr lang="zh-CN" altLang="en-US" sz="2800" b="1">
                <a:solidFill>
                  <a:srgbClr val="0000FF"/>
                </a:solidFill>
                <a:latin typeface="楷体_GB2312" pitchFamily="1" charset="-122"/>
                <a:ea typeface="楷体_GB2312" pitchFamily="1" charset="-122"/>
              </a:rPr>
              <a:t>亨利</a:t>
            </a:r>
            <a:r>
              <a:rPr lang="en-US" altLang="zh-CN" sz="2800" b="1">
                <a:solidFill>
                  <a:srgbClr val="0000FF"/>
                </a:solidFill>
                <a:latin typeface="楷体_GB2312" pitchFamily="1" charset="-122"/>
                <a:ea typeface="楷体_GB2312" pitchFamily="1" charset="-122"/>
              </a:rPr>
              <a:t>3</a:t>
            </a:r>
            <a:r>
              <a:rPr lang="zh-CN" altLang="en-US" sz="2800" b="1">
                <a:solidFill>
                  <a:srgbClr val="0000FF"/>
                </a:solidFill>
                <a:latin typeface="楷体_GB2312" pitchFamily="1" charset="-122"/>
                <a:ea typeface="楷体_GB2312" pitchFamily="1" charset="-122"/>
              </a:rPr>
              <a:t>岁时，母亲因结核病而去世。欧</a:t>
            </a:r>
            <a:r>
              <a:rPr lang="en-US" altLang="zh-CN" sz="2800" b="1">
                <a:solidFill>
                  <a:srgbClr val="0000FF"/>
                </a:solidFill>
                <a:latin typeface="楷体_GB2312" pitchFamily="1" charset="-122"/>
                <a:ea typeface="楷体_GB2312" pitchFamily="1" charset="-122"/>
              </a:rPr>
              <a:t>·</a:t>
            </a:r>
            <a:r>
              <a:rPr lang="zh-CN" altLang="en-US" sz="2800" b="1">
                <a:solidFill>
                  <a:srgbClr val="0000FF"/>
                </a:solidFill>
                <a:latin typeface="楷体_GB2312" pitchFamily="1" charset="-122"/>
                <a:ea typeface="楷体_GB2312" pitchFamily="1" charset="-122"/>
              </a:rPr>
              <a:t>亨利</a:t>
            </a:r>
            <a:r>
              <a:rPr lang="en-US" altLang="zh-CN" sz="2800" b="1">
                <a:solidFill>
                  <a:srgbClr val="0000FF"/>
                </a:solidFill>
                <a:latin typeface="楷体_GB2312" pitchFamily="1" charset="-122"/>
                <a:ea typeface="楷体_GB2312" pitchFamily="1" charset="-122"/>
              </a:rPr>
              <a:t>15</a:t>
            </a:r>
            <a:r>
              <a:rPr lang="zh-CN" altLang="en-US" sz="2800" b="1">
                <a:solidFill>
                  <a:srgbClr val="0000FF"/>
                </a:solidFill>
                <a:latin typeface="楷体_GB2312" pitchFamily="1" charset="-122"/>
                <a:ea typeface="楷体_GB2312" pitchFamily="1" charset="-122"/>
              </a:rPr>
              <a:t>岁在叔父的药房里当学徒。五年后去得克萨斯州一个牧场放牛。</a:t>
            </a:r>
            <a:r>
              <a:rPr lang="en-US" sz="2800" b="1">
                <a:solidFill>
                  <a:srgbClr val="0000FF"/>
                </a:solidFill>
                <a:latin typeface="楷体_GB2312" pitchFamily="1" charset="-122"/>
                <a:ea typeface="楷体_GB2312" pitchFamily="1" charset="-122"/>
              </a:rPr>
              <a:t> </a:t>
            </a:r>
            <a:r>
              <a:rPr lang="en-US" altLang="zh-CN" sz="2800" b="1">
                <a:solidFill>
                  <a:srgbClr val="0000FF"/>
                </a:solidFill>
                <a:latin typeface="楷体_GB2312" pitchFamily="1" charset="-122"/>
                <a:ea typeface="楷体_GB2312" pitchFamily="1" charset="-122"/>
              </a:rPr>
              <a:t>1884</a:t>
            </a:r>
            <a:r>
              <a:rPr lang="zh-CN" altLang="en-US" sz="2800" b="1">
                <a:solidFill>
                  <a:srgbClr val="0000FF"/>
                </a:solidFill>
                <a:latin typeface="楷体_GB2312" pitchFamily="1" charset="-122"/>
                <a:ea typeface="楷体_GB2312" pitchFamily="1" charset="-122"/>
              </a:rPr>
              <a:t>年后做过会计员、土地局办事员和银行出纳员。</a:t>
            </a:r>
            <a:endParaRPr lang="zh-CN" altLang="en-US" sz="2800" b="1">
              <a:solidFill>
                <a:srgbClr val="0000FF"/>
              </a:solidFill>
              <a:latin typeface="楷体_GB2312" pitchFamily="1" charset="-122"/>
              <a:ea typeface="楷体_GB2312" pitchFamily="1" charset="-122"/>
            </a:endParaRPr>
          </a:p>
        </p:txBody>
      </p:sp>
      <p:pic>
        <p:nvPicPr>
          <p:cNvPr id="25605" name="Picture 2" descr="http://t3.baidu.com/it/u=2208743021,1740066126&amp;fm=23&amp;gp=0.jpg"/>
          <p:cNvPicPr>
            <a:picLocks noChangeAspect="1" noChangeArrowheads="1"/>
          </p:cNvPicPr>
          <p:nvPr/>
        </p:nvPicPr>
        <p:blipFill>
          <a:blip r:embed="rId2" cstate="print"/>
          <a:srcRect/>
          <a:stretch>
            <a:fillRect/>
          </a:stretch>
        </p:blipFill>
        <p:spPr bwMode="auto">
          <a:xfrm>
            <a:off x="4929188" y="404813"/>
            <a:ext cx="3429000" cy="5643562"/>
          </a:xfrm>
          <a:prstGeom prst="rect">
            <a:avLst/>
          </a:prstGeom>
          <a:noFill/>
          <a:ln w="9525">
            <a:noFill/>
            <a:miter lim="800000"/>
            <a:headEnd/>
            <a:tailEnd/>
          </a:ln>
        </p:spPr>
      </p:pic>
      <p:sp>
        <p:nvSpPr>
          <p:cNvPr id="25606" name="Text Box 6"/>
          <p:cNvSpPr txBox="1">
            <a:spLocks noChangeArrowheads="1"/>
          </p:cNvSpPr>
          <p:nvPr/>
        </p:nvSpPr>
        <p:spPr bwMode="auto">
          <a:xfrm>
            <a:off x="4518025" y="1466850"/>
            <a:ext cx="411163" cy="365125"/>
          </a:xfrm>
          <a:prstGeom prst="rect">
            <a:avLst/>
          </a:prstGeom>
          <a:noFill/>
          <a:ln w="9525">
            <a:noFill/>
            <a:miter lim="800000"/>
          </a:ln>
        </p:spPr>
        <p:txBody>
          <a:bodyPr wrap="none">
            <a:spAutoFit/>
          </a:bodyPr>
          <a:lstStyle/>
          <a:p>
            <a:r>
              <a:rPr lang="zh-CN" altLang="en-US" b="1">
                <a:solidFill>
                  <a:srgbClr val="0000FF"/>
                </a:solidFill>
              </a:rPr>
              <a:t>，</a:t>
            </a:r>
            <a:endParaRPr lang="zh-CN" altLang="en-US"/>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endCondLst>
                                    <p:cond evt="begin" delay="0">
                                      <p:tn val="5"/>
                                    </p:cond>
                                  </p:endCondLst>
                                  <p:childTnLst>
                                    <p:set>
                                      <p:cBhvr>
                                        <p:cTn id="6" dur="1" fill="hold">
                                          <p:stCondLst>
                                            <p:cond delay="0"/>
                                          </p:stCondLst>
                                        </p:cTn>
                                        <p:tgtEl>
                                          <p:spTgt spid="24579"/>
                                        </p:tgtEl>
                                        <p:attrNameLst>
                                          <p:attrName>style.visibility</p:attrName>
                                        </p:attrNameLst>
                                      </p:cBhvr>
                                      <p:to>
                                        <p:strVal val="visible"/>
                                      </p:to>
                                    </p:set>
                                    <p:anim calcmode="lin" valueType="num">
                                      <p:cBhvr additive="base">
                                        <p:cTn id="7" dur="500" fill="hold"/>
                                        <p:tgtEl>
                                          <p:spTgt spid="24579"/>
                                        </p:tgtEl>
                                        <p:attrNameLst>
                                          <p:attrName>ppt_x</p:attrName>
                                        </p:attrNameLst>
                                      </p:cBhvr>
                                      <p:tavLst>
                                        <p:tav tm="0">
                                          <p:val>
                                            <p:strVal val="0-#ppt_w/2"/>
                                          </p:val>
                                        </p:tav>
                                        <p:tav tm="100000">
                                          <p:val>
                                            <p:strVal val="#ppt_x"/>
                                          </p:val>
                                        </p:tav>
                                      </p:tavLst>
                                    </p:anim>
                                    <p:anim calcmode="lin" valueType="num">
                                      <p:cBhvr additive="base">
                                        <p:cTn id="8" dur="500" fill="hold"/>
                                        <p:tgtEl>
                                          <p:spTgt spid="245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bg bwMode="auto">
      <p:bgPr>
        <a:solidFill>
          <a:srgbClr val="FFFF99"/>
        </a:solidFill>
        <a:effectLst/>
      </p:bgPr>
    </p:bg>
    <p:spTree>
      <p:nvGrpSpPr>
        <p:cNvPr id="1" name=""/>
        <p:cNvGrpSpPr/>
        <p:nvPr/>
      </p:nvGrpSpPr>
      <p:grpSpPr>
        <a:xfrm>
          <a:off x="0" y="0"/>
          <a:ext cx="0" cy="0"/>
          <a:chOff x="0" y="0"/>
          <a:chExt cx="0" cy="0"/>
        </a:xfrm>
      </p:grpSpPr>
      <p:pic>
        <p:nvPicPr>
          <p:cNvPr id="26626" name="Picture 2" descr="F016"/>
          <p:cNvPicPr>
            <a:picLocks noChangeAspect="1" noChangeArrowheads="1"/>
          </p:cNvPicPr>
          <p:nvPr/>
        </p:nvPicPr>
        <p:blipFill>
          <a:blip r:embed="rId1" cstate="print"/>
          <a:srcRect/>
          <a:stretch>
            <a:fillRect/>
          </a:stretch>
        </p:blipFill>
        <p:spPr bwMode="auto">
          <a:xfrm>
            <a:off x="0" y="-22225"/>
            <a:ext cx="9144000" cy="6650038"/>
          </a:xfrm>
          <a:prstGeom prst="rect">
            <a:avLst/>
          </a:prstGeom>
          <a:noFill/>
          <a:ln w="9525">
            <a:noFill/>
            <a:miter lim="800000"/>
            <a:headEnd/>
            <a:tailEnd/>
          </a:ln>
        </p:spPr>
      </p:pic>
      <p:sp>
        <p:nvSpPr>
          <p:cNvPr id="25603" name="Text Box 4"/>
          <p:cNvSpPr txBox="1">
            <a:spLocks noChangeArrowheads="1"/>
          </p:cNvSpPr>
          <p:nvPr/>
        </p:nvSpPr>
        <p:spPr bwMode="auto">
          <a:xfrm>
            <a:off x="928688" y="357188"/>
            <a:ext cx="4572000" cy="739775"/>
          </a:xfrm>
          <a:prstGeom prst="rect">
            <a:avLst/>
          </a:prstGeom>
          <a:noFill/>
          <a:ln w="9525">
            <a:noFill/>
            <a:miter lim="800000"/>
          </a:ln>
        </p:spPr>
        <p:txBody>
          <a:bodyPr>
            <a:spAutoFit/>
          </a:bodyPr>
          <a:lstStyle/>
          <a:p>
            <a:pPr>
              <a:lnSpc>
                <a:spcPct val="115000"/>
              </a:lnSpc>
              <a:spcBef>
                <a:spcPct val="10000"/>
              </a:spcBef>
            </a:pPr>
            <a:endParaRPr lang="zh-CN" altLang="en-US" sz="4000" b="1">
              <a:solidFill>
                <a:srgbClr val="0000FF"/>
              </a:solidFill>
            </a:endParaRPr>
          </a:p>
        </p:txBody>
      </p:sp>
      <p:sp>
        <p:nvSpPr>
          <p:cNvPr id="26628" name="矩形 4"/>
          <p:cNvSpPr>
            <a:spLocks noChangeArrowheads="1"/>
          </p:cNvSpPr>
          <p:nvPr/>
        </p:nvSpPr>
        <p:spPr bwMode="auto">
          <a:xfrm>
            <a:off x="785813" y="1357313"/>
            <a:ext cx="6072187" cy="369887"/>
          </a:xfrm>
          <a:prstGeom prst="rect">
            <a:avLst/>
          </a:prstGeom>
          <a:noFill/>
          <a:ln w="9525">
            <a:noFill/>
            <a:miter lim="800000"/>
          </a:ln>
        </p:spPr>
        <p:txBody>
          <a:bodyPr>
            <a:spAutoFit/>
          </a:bodyPr>
          <a:lstStyle/>
          <a:p>
            <a:endParaRPr lang="zh-CN" altLang="en-US"/>
          </a:p>
        </p:txBody>
      </p:sp>
      <p:sp>
        <p:nvSpPr>
          <p:cNvPr id="26629" name="矩形 5"/>
          <p:cNvSpPr>
            <a:spLocks noChangeArrowheads="1"/>
          </p:cNvSpPr>
          <p:nvPr/>
        </p:nvSpPr>
        <p:spPr bwMode="auto">
          <a:xfrm>
            <a:off x="714375" y="428625"/>
            <a:ext cx="4857750" cy="5508625"/>
          </a:xfrm>
          <a:prstGeom prst="rect">
            <a:avLst/>
          </a:prstGeom>
          <a:noFill/>
          <a:ln w="9525">
            <a:noFill/>
            <a:miter lim="800000"/>
          </a:ln>
        </p:spPr>
        <p:txBody>
          <a:bodyPr>
            <a:spAutoFit/>
          </a:bodyPr>
          <a:lstStyle/>
          <a:p>
            <a:r>
              <a:rPr lang="en-US" altLang="zh-CN" sz="3200" b="1">
                <a:solidFill>
                  <a:srgbClr val="0000FF"/>
                </a:solidFill>
                <a:latin typeface="楷体_GB2312" pitchFamily="1" charset="-122"/>
                <a:ea typeface="楷体_GB2312" pitchFamily="1" charset="-122"/>
              </a:rPr>
              <a:t>   1896</a:t>
            </a:r>
            <a:r>
              <a:rPr lang="zh-CN" altLang="en-US" sz="3200" b="1">
                <a:solidFill>
                  <a:srgbClr val="0000FF"/>
                </a:solidFill>
                <a:latin typeface="楷体_GB2312" pitchFamily="1" charset="-122"/>
                <a:ea typeface="楷体_GB2312" pitchFamily="1" charset="-122"/>
              </a:rPr>
              <a:t>年，当欧</a:t>
            </a:r>
            <a:r>
              <a:rPr lang="en-US" altLang="zh-CN" sz="3200" b="1">
                <a:solidFill>
                  <a:srgbClr val="0000FF"/>
                </a:solidFill>
                <a:latin typeface="楷体_GB2312" pitchFamily="1" charset="-122"/>
                <a:ea typeface="楷体_GB2312" pitchFamily="1" charset="-122"/>
              </a:rPr>
              <a:t>·</a:t>
            </a:r>
            <a:r>
              <a:rPr lang="zh-CN" altLang="en-US" sz="3200" b="1">
                <a:solidFill>
                  <a:srgbClr val="0000FF"/>
                </a:solidFill>
                <a:latin typeface="楷体_GB2312" pitchFamily="1" charset="-122"/>
                <a:ea typeface="楷体_GB2312" pitchFamily="1" charset="-122"/>
              </a:rPr>
              <a:t>亨利做银行出纳员时，因银行短缺了一笔现金，为避免审讯，离家流亡中美的洪都拉斯。</a:t>
            </a:r>
            <a:r>
              <a:rPr lang="en-US" altLang="zh-CN" sz="3200" b="1">
                <a:solidFill>
                  <a:srgbClr val="0000FF"/>
                </a:solidFill>
                <a:latin typeface="楷体_GB2312" pitchFamily="1" charset="-122"/>
                <a:ea typeface="楷体_GB2312" pitchFamily="1" charset="-122"/>
              </a:rPr>
              <a:t>1897</a:t>
            </a:r>
            <a:r>
              <a:rPr lang="zh-CN" altLang="en-US" sz="3200" b="1">
                <a:solidFill>
                  <a:srgbClr val="0000FF"/>
                </a:solidFill>
                <a:latin typeface="楷体_GB2312" pitchFamily="1" charset="-122"/>
                <a:ea typeface="楷体_GB2312" pitchFamily="1" charset="-122"/>
              </a:rPr>
              <a:t>年，后因回家探视病危的妻子被捕入狱，判处</a:t>
            </a:r>
            <a:r>
              <a:rPr lang="en-US" altLang="zh-CN" sz="3200" b="1">
                <a:solidFill>
                  <a:srgbClr val="0000FF"/>
                </a:solidFill>
                <a:latin typeface="楷体_GB2312" pitchFamily="1" charset="-122"/>
                <a:ea typeface="楷体_GB2312" pitchFamily="1" charset="-122"/>
              </a:rPr>
              <a:t>5</a:t>
            </a:r>
            <a:r>
              <a:rPr lang="zh-CN" altLang="en-US" sz="3200" b="1">
                <a:solidFill>
                  <a:srgbClr val="0000FF"/>
                </a:solidFill>
                <a:latin typeface="楷体_GB2312" pitchFamily="1" charset="-122"/>
                <a:ea typeface="楷体_GB2312" pitchFamily="1" charset="-122"/>
              </a:rPr>
              <a:t>年徒刑。在狱中曾担任药剂师，他在银行工作时，曾有过写作的经历，担任监狱医务室的药剂师后开始认真写作。</a:t>
            </a:r>
            <a:endParaRPr lang="zh-CN" altLang="en-US" sz="3200" b="1">
              <a:solidFill>
                <a:srgbClr val="0000FF"/>
              </a:solidFill>
              <a:latin typeface="楷体_GB2312" pitchFamily="1" charset="-122"/>
              <a:ea typeface="楷体_GB2312" pitchFamily="1" charset="-122"/>
            </a:endParaRPr>
          </a:p>
        </p:txBody>
      </p:sp>
      <p:pic>
        <p:nvPicPr>
          <p:cNvPr id="26630" name="Picture 2" descr="C:\Documents and Settings\Administrator\桌面\u=1115231598,3301245037&amp;fm=23&amp;gp=0.jpg"/>
          <p:cNvPicPr>
            <a:picLocks noChangeAspect="1" noChangeArrowheads="1"/>
          </p:cNvPicPr>
          <p:nvPr/>
        </p:nvPicPr>
        <p:blipFill>
          <a:blip r:embed="rId2" cstate="print"/>
          <a:srcRect/>
          <a:stretch>
            <a:fillRect/>
          </a:stretch>
        </p:blipFill>
        <p:spPr bwMode="auto">
          <a:xfrm>
            <a:off x="5429250" y="357188"/>
            <a:ext cx="2786063" cy="5572125"/>
          </a:xfrm>
          <a:prstGeom prst="rect">
            <a:avLst/>
          </a:prstGeom>
          <a:noFill/>
          <a:ln w="9525">
            <a:noFill/>
            <a:miter lim="800000"/>
            <a:headEnd/>
            <a:tailEnd/>
          </a:ln>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nodePh="1">
                                  <p:stCondLst>
                                    <p:cond delay="0"/>
                                  </p:stCondLst>
                                  <p:endCondLst>
                                    <p:cond evt="begin" delay="0">
                                      <p:tn val="5"/>
                                    </p:cond>
                                  </p:endCondLst>
                                  <p:childTnLst>
                                    <p:set>
                                      <p:cBhvr>
                                        <p:cTn id="6" dur="1" fill="hold">
                                          <p:stCondLst>
                                            <p:cond delay="0"/>
                                          </p:stCondLst>
                                        </p:cTn>
                                        <p:tgtEl>
                                          <p:spTgt spid="25603"/>
                                        </p:tgtEl>
                                        <p:attrNameLst>
                                          <p:attrName>style.visibility</p:attrName>
                                        </p:attrNameLst>
                                      </p:cBhvr>
                                      <p:to>
                                        <p:strVal val="visible"/>
                                      </p:to>
                                    </p:set>
                                    <p:anim calcmode="lin" valueType="num">
                                      <p:cBhvr additive="base">
                                        <p:cTn id="7" dur="500" fill="hold"/>
                                        <p:tgtEl>
                                          <p:spTgt spid="25603"/>
                                        </p:tgtEl>
                                        <p:attrNameLst>
                                          <p:attrName>ppt_x</p:attrName>
                                        </p:attrNameLst>
                                      </p:cBhvr>
                                      <p:tavLst>
                                        <p:tav tm="0">
                                          <p:val>
                                            <p:strVal val="0-#ppt_w/2"/>
                                          </p:val>
                                        </p:tav>
                                        <p:tav tm="100000">
                                          <p:val>
                                            <p:strVal val="#ppt_x"/>
                                          </p:val>
                                        </p:tav>
                                      </p:tavLst>
                                    </p:anim>
                                    <p:anim calcmode="lin" valueType="num">
                                      <p:cBhvr additive="base">
                                        <p:cTn id="8" dur="500" fill="hold"/>
                                        <p:tgtEl>
                                          <p:spTgt spid="2560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bg bwMode="auto">
      <p:bgPr>
        <a:solidFill>
          <a:srgbClr val="FFFF99"/>
        </a:solidFill>
        <a:effectLst/>
      </p:bgPr>
    </p:bg>
    <p:spTree>
      <p:nvGrpSpPr>
        <p:cNvPr id="1" name=""/>
        <p:cNvGrpSpPr/>
        <p:nvPr/>
      </p:nvGrpSpPr>
      <p:grpSpPr>
        <a:xfrm>
          <a:off x="0" y="0"/>
          <a:ext cx="0" cy="0"/>
          <a:chOff x="0" y="0"/>
          <a:chExt cx="0" cy="0"/>
        </a:xfrm>
      </p:grpSpPr>
      <p:pic>
        <p:nvPicPr>
          <p:cNvPr id="27650" name="Picture 2" descr="F016"/>
          <p:cNvPicPr>
            <a:picLocks noChangeAspect="1" noChangeArrowheads="1"/>
          </p:cNvPicPr>
          <p:nvPr/>
        </p:nvPicPr>
        <p:blipFill>
          <a:blip r:embed="rId1" cstate="print"/>
          <a:srcRect/>
          <a:stretch>
            <a:fillRect/>
          </a:stretch>
        </p:blipFill>
        <p:spPr bwMode="auto">
          <a:xfrm>
            <a:off x="0" y="-22225"/>
            <a:ext cx="9144000" cy="6650038"/>
          </a:xfrm>
          <a:prstGeom prst="rect">
            <a:avLst/>
          </a:prstGeom>
          <a:noFill/>
          <a:ln w="9525">
            <a:noFill/>
            <a:miter lim="800000"/>
            <a:headEnd/>
            <a:tailEnd/>
          </a:ln>
        </p:spPr>
      </p:pic>
      <p:sp>
        <p:nvSpPr>
          <p:cNvPr id="26627" name="Text Box 4"/>
          <p:cNvSpPr txBox="1">
            <a:spLocks noChangeArrowheads="1"/>
          </p:cNvSpPr>
          <p:nvPr/>
        </p:nvSpPr>
        <p:spPr bwMode="auto">
          <a:xfrm>
            <a:off x="928688" y="357188"/>
            <a:ext cx="4572000" cy="669925"/>
          </a:xfrm>
          <a:prstGeom prst="rect">
            <a:avLst/>
          </a:prstGeom>
          <a:noFill/>
          <a:ln w="9525">
            <a:noFill/>
            <a:miter lim="800000"/>
          </a:ln>
        </p:spPr>
        <p:txBody>
          <a:bodyPr>
            <a:spAutoFit/>
          </a:bodyPr>
          <a:lstStyle/>
          <a:p>
            <a:pPr>
              <a:lnSpc>
                <a:spcPct val="115000"/>
              </a:lnSpc>
              <a:spcBef>
                <a:spcPct val="10000"/>
              </a:spcBef>
            </a:pPr>
            <a:r>
              <a:rPr lang="zh-CN" altLang="en-US" sz="3600" b="1">
                <a:solidFill>
                  <a:srgbClr val="0000FF"/>
                </a:solidFill>
                <a:latin typeface="楷体_GB2312" pitchFamily="1" charset="-122"/>
                <a:ea typeface="楷体_GB2312" pitchFamily="1" charset="-122"/>
              </a:rPr>
              <a:t>   </a:t>
            </a:r>
            <a:endParaRPr lang="zh-CN" altLang="en-US" sz="3200" b="1">
              <a:solidFill>
                <a:srgbClr val="0000FF"/>
              </a:solidFill>
            </a:endParaRPr>
          </a:p>
        </p:txBody>
      </p:sp>
      <p:sp>
        <p:nvSpPr>
          <p:cNvPr id="27652" name="矩形 4"/>
          <p:cNvSpPr>
            <a:spLocks noChangeArrowheads="1"/>
          </p:cNvSpPr>
          <p:nvPr/>
        </p:nvSpPr>
        <p:spPr bwMode="auto">
          <a:xfrm>
            <a:off x="857250" y="214313"/>
            <a:ext cx="4643438" cy="6124575"/>
          </a:xfrm>
          <a:prstGeom prst="rect">
            <a:avLst/>
          </a:prstGeom>
          <a:noFill/>
          <a:ln w="9525">
            <a:noFill/>
            <a:miter lim="800000"/>
          </a:ln>
        </p:spPr>
        <p:txBody>
          <a:bodyPr>
            <a:spAutoFit/>
          </a:bodyPr>
          <a:lstStyle/>
          <a:p>
            <a:r>
              <a:rPr lang="zh-CN" altLang="en-US" sz="2800" b="1">
                <a:solidFill>
                  <a:srgbClr val="0000FF"/>
                </a:solidFill>
                <a:latin typeface="楷体_GB2312" pitchFamily="1" charset="-122"/>
                <a:ea typeface="楷体_GB2312" pitchFamily="1" charset="-122"/>
              </a:rPr>
              <a:t>    他开始以欧</a:t>
            </a:r>
            <a:r>
              <a:rPr lang="en-US" altLang="zh-CN" sz="2800" b="1">
                <a:solidFill>
                  <a:srgbClr val="0000FF"/>
                </a:solidFill>
                <a:latin typeface="楷体_GB2312" pitchFamily="1" charset="-122"/>
                <a:ea typeface="楷体_GB2312" pitchFamily="1" charset="-122"/>
              </a:rPr>
              <a:t>·</a:t>
            </a:r>
            <a:r>
              <a:rPr lang="zh-CN" altLang="en-US" sz="2800" b="1">
                <a:solidFill>
                  <a:srgbClr val="0000FF"/>
                </a:solidFill>
                <a:latin typeface="楷体_GB2312" pitchFamily="1" charset="-122"/>
                <a:ea typeface="楷体_GB2312" pitchFamily="1" charset="-122"/>
              </a:rPr>
              <a:t>亨利为笔名写作短篇小说，于</a:t>
            </a:r>
            <a:r>
              <a:rPr lang="en-US" altLang="zh-CN" sz="2800" b="1">
                <a:solidFill>
                  <a:srgbClr val="0000FF"/>
                </a:solidFill>
                <a:latin typeface="楷体_GB2312" pitchFamily="1" charset="-122"/>
                <a:ea typeface="楷体_GB2312" pitchFamily="1" charset="-122"/>
              </a:rPr>
              <a:t>《</a:t>
            </a:r>
            <a:r>
              <a:rPr lang="zh-CN" altLang="en-US" sz="2800" b="1">
                <a:solidFill>
                  <a:srgbClr val="0000FF"/>
                </a:solidFill>
                <a:latin typeface="楷体_GB2312" pitchFamily="1" charset="-122"/>
                <a:ea typeface="楷体_GB2312" pitchFamily="1" charset="-122"/>
              </a:rPr>
              <a:t>麦克吕尔</a:t>
            </a:r>
            <a:r>
              <a:rPr lang="en-US" altLang="zh-CN" sz="2800" b="1">
                <a:solidFill>
                  <a:srgbClr val="0000FF"/>
                </a:solidFill>
                <a:latin typeface="楷体_GB2312" pitchFamily="1" charset="-122"/>
                <a:ea typeface="楷体_GB2312" pitchFamily="1" charset="-122"/>
              </a:rPr>
              <a:t>》</a:t>
            </a:r>
            <a:r>
              <a:rPr lang="zh-CN" altLang="en-US" sz="2800" b="1">
                <a:solidFill>
                  <a:srgbClr val="0000FF"/>
                </a:solidFill>
                <a:latin typeface="楷体_GB2312" pitchFamily="1" charset="-122"/>
                <a:ea typeface="楷体_GB2312" pitchFamily="1" charset="-122"/>
              </a:rPr>
              <a:t>杂志发表。</a:t>
            </a:r>
            <a:r>
              <a:rPr lang="en-US" altLang="zh-CN" sz="2800" b="1">
                <a:solidFill>
                  <a:srgbClr val="0000FF"/>
                </a:solidFill>
                <a:latin typeface="楷体_GB2312" pitchFamily="1" charset="-122"/>
                <a:ea typeface="楷体_GB2312" pitchFamily="1" charset="-122"/>
              </a:rPr>
              <a:t>1901</a:t>
            </a:r>
            <a:r>
              <a:rPr lang="zh-CN" altLang="en-US" sz="2800" b="1">
                <a:solidFill>
                  <a:srgbClr val="0000FF"/>
                </a:solidFill>
                <a:latin typeface="楷体_GB2312" pitchFamily="1" charset="-122"/>
                <a:ea typeface="楷体_GB2312" pitchFamily="1" charset="-122"/>
              </a:rPr>
              <a:t>年，因“行为良好”提前获释，来到纽约专事写作。</a:t>
            </a:r>
            <a:endParaRPr lang="zh-CN" altLang="en-US" sz="2800" b="1">
              <a:solidFill>
                <a:srgbClr val="0000FF"/>
              </a:solidFill>
              <a:latin typeface="楷体_GB2312" pitchFamily="1" charset="-122"/>
              <a:ea typeface="楷体_GB2312" pitchFamily="1" charset="-122"/>
            </a:endParaRPr>
          </a:p>
          <a:p>
            <a:r>
              <a:rPr lang="zh-CN" altLang="en-US" sz="2800" b="1">
                <a:solidFill>
                  <a:srgbClr val="0000FF"/>
                </a:solidFill>
                <a:latin typeface="楷体_GB2312" pitchFamily="1" charset="-122"/>
                <a:ea typeface="楷体_GB2312" pitchFamily="1" charset="-122"/>
              </a:rPr>
              <a:t>   亨利一生穷困潦倒，接触过多种多样的人物，掌握了丰富的创作素材。在十余年的创作生涯中，写下了三百多篇小说。他的小说完全以情节取胜，故事颇多偶然巧合，结局往往出人意料，加强了小人物被捉弄的悲剧效果。</a:t>
            </a:r>
            <a:endParaRPr lang="zh-CN" altLang="en-US" sz="2800" b="1">
              <a:solidFill>
                <a:srgbClr val="0000FF"/>
              </a:solidFill>
              <a:latin typeface="楷体_GB2312" pitchFamily="1" charset="-122"/>
              <a:ea typeface="楷体_GB2312" pitchFamily="1" charset="-122"/>
            </a:endParaRPr>
          </a:p>
        </p:txBody>
      </p:sp>
      <p:pic>
        <p:nvPicPr>
          <p:cNvPr id="27653" name="Picture 2" descr="C:\Documents and Settings\Administrator\桌面\u=2614345503,3064137430&amp;fm=23&amp;gp=0.jpg"/>
          <p:cNvPicPr>
            <a:picLocks noChangeAspect="1" noChangeArrowheads="1"/>
          </p:cNvPicPr>
          <p:nvPr/>
        </p:nvPicPr>
        <p:blipFill>
          <a:blip r:embed="rId2" cstate="print"/>
          <a:srcRect/>
          <a:stretch>
            <a:fillRect/>
          </a:stretch>
        </p:blipFill>
        <p:spPr bwMode="auto">
          <a:xfrm>
            <a:off x="5286375" y="428625"/>
            <a:ext cx="3214688" cy="5715000"/>
          </a:xfrm>
          <a:prstGeom prst="rect">
            <a:avLst/>
          </a:prstGeom>
          <a:noFill/>
          <a:ln w="9525">
            <a:noFill/>
            <a:miter lim="800000"/>
            <a:headEnd/>
            <a:tailEnd/>
          </a:ln>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6627"/>
                                        </p:tgtEl>
                                        <p:attrNameLst>
                                          <p:attrName>style.visibility</p:attrName>
                                        </p:attrNameLst>
                                      </p:cBhvr>
                                      <p:to>
                                        <p:strVal val="visible"/>
                                      </p:to>
                                    </p:set>
                                    <p:anim calcmode="lin" valueType="num">
                                      <p:cBhvr additive="base">
                                        <p:cTn id="7" dur="500" fill="hold"/>
                                        <p:tgtEl>
                                          <p:spTgt spid="26627"/>
                                        </p:tgtEl>
                                        <p:attrNameLst>
                                          <p:attrName>ppt_x</p:attrName>
                                        </p:attrNameLst>
                                      </p:cBhvr>
                                      <p:tavLst>
                                        <p:tav tm="0">
                                          <p:val>
                                            <p:strVal val="0-#ppt_w/2"/>
                                          </p:val>
                                        </p:tav>
                                        <p:tav tm="100000">
                                          <p:val>
                                            <p:strVal val="#ppt_x"/>
                                          </p:val>
                                        </p:tav>
                                      </p:tavLst>
                                    </p:anim>
                                    <p:anim calcmode="lin" valueType="num">
                                      <p:cBhvr additive="base">
                                        <p:cTn id="8" dur="500" fill="hold"/>
                                        <p:tgtEl>
                                          <p:spTgt spid="266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autoUpdateAnimBg="0"/>
    </p:bldLst>
  </p:timing>
</p:sld>
</file>

<file path=ppt/tags/tag1.xml><?xml version="1.0" encoding="utf-8"?>
<p:tagLst xmlns:p="http://schemas.openxmlformats.org/presentationml/2006/main">
  <p:tag name="MH" val="20150924172306"/>
  <p:tag name="MH_LIBRARY" val="CONTENTS"/>
  <p:tag name="MH_TYPE" val="OTHERS"/>
  <p:tag name="ID" val="547148"/>
</p:tagLst>
</file>

<file path=ppt/tags/tag10.xml><?xml version="1.0" encoding="utf-8"?>
<p:tagLst xmlns:p="http://schemas.openxmlformats.org/presentationml/2006/main">
  <p:tag name="KSO_WM_TEMPLATE_CATEGORY" val="custom"/>
  <p:tag name="KSO_WM_TEMPLATE_INDEX" val="655"/>
</p:tagLst>
</file>

<file path=ppt/tags/tag11.xml><?xml version="1.0" encoding="utf-8"?>
<p:tagLst xmlns:p="http://schemas.openxmlformats.org/presentationml/2006/main">
  <p:tag name="KSO_WM_TEMPLATE_CATEGORY" val="custom"/>
  <p:tag name="KSO_WM_TEMPLATE_INDEX" val="655"/>
</p:tagLst>
</file>

<file path=ppt/tags/tag12.xml><?xml version="1.0" encoding="utf-8"?>
<p:tagLst xmlns:p="http://schemas.openxmlformats.org/presentationml/2006/main">
  <p:tag name="KSO_WM_TEMPLATE_CATEGORY" val="custom"/>
  <p:tag name="KSO_WM_TEMPLATE_INDEX" val="655"/>
</p:tagLst>
</file>

<file path=ppt/tags/tag13.xml><?xml version="1.0" encoding="utf-8"?>
<p:tagLst xmlns:p="http://schemas.openxmlformats.org/presentationml/2006/main">
  <p:tag name="KSO_WM_TEMPLATE_CATEGORY" val="custom"/>
  <p:tag name="KSO_WM_TEMPLATE_INDEX" val="655"/>
</p:tagLst>
</file>

<file path=ppt/tags/tag14.xml><?xml version="1.0" encoding="utf-8"?>
<p:tagLst xmlns:p="http://schemas.openxmlformats.org/presentationml/2006/main">
  <p:tag name="KSO_WM_TEMPLATE_CATEGORY" val="custom"/>
  <p:tag name="KSO_WM_TEMPLATE_INDEX" val="655"/>
</p:tagLst>
</file>

<file path=ppt/tags/tag15.xml><?xml version="1.0" encoding="utf-8"?>
<p:tagLst xmlns:p="http://schemas.openxmlformats.org/presentationml/2006/main">
  <p:tag name="KSO_WM_TEMPLATE_CATEGORY" val="custom"/>
  <p:tag name="KSO_WM_TEMPLATE_INDEX" val="655"/>
</p:tagLst>
</file>

<file path=ppt/tags/tag16.xml><?xml version="1.0" encoding="utf-8"?>
<p:tagLst xmlns:p="http://schemas.openxmlformats.org/presentationml/2006/main">
  <p:tag name="KSO_WM_TEMPLATE_CATEGORY" val="custom"/>
  <p:tag name="KSO_WM_TEMPLATE_INDEX" val="655"/>
</p:tagLst>
</file>

<file path=ppt/tags/tag17.xml><?xml version="1.0" encoding="utf-8"?>
<p:tagLst xmlns:p="http://schemas.openxmlformats.org/presentationml/2006/main">
  <p:tag name="KSO_WM_TEMPLATE_CATEGORY" val="custom"/>
  <p:tag name="KSO_WM_TEMPLATE_INDEX" val="655"/>
</p:tagLst>
</file>

<file path=ppt/tags/tag18.xml><?xml version="1.0" encoding="utf-8"?>
<p:tagLst xmlns:p="http://schemas.openxmlformats.org/presentationml/2006/main">
  <p:tag name="KSO_WM_TEMPLATE_CATEGORY" val="custom"/>
  <p:tag name="KSO_WM_TEMPLATE_INDEX" val="655"/>
</p:tagLst>
</file>

<file path=ppt/tags/tag19.xml><?xml version="1.0" encoding="utf-8"?>
<p:tagLst xmlns:p="http://schemas.openxmlformats.org/presentationml/2006/main">
  <p:tag name="KSO_WM_TEMPLATE_CATEGORY" val="custom"/>
  <p:tag name="KSO_WM_TEMPLATE_INDEX" val="655"/>
</p:tagLst>
</file>

<file path=ppt/tags/tag2.xml><?xml version="1.0" encoding="utf-8"?>
<p:tagLst xmlns:p="http://schemas.openxmlformats.org/presentationml/2006/main">
  <p:tag name="MH" val="20150924172306"/>
  <p:tag name="MH_LIBRARY" val="CONTENTS"/>
  <p:tag name="MH_TYPE" val="TITLE"/>
  <p:tag name="ID" val="547148"/>
</p:tagLst>
</file>

<file path=ppt/tags/tag20.xml><?xml version="1.0" encoding="utf-8"?>
<p:tagLst xmlns:p="http://schemas.openxmlformats.org/presentationml/2006/main">
  <p:tag name="KSO_WM_TEMPLATE_CATEGORY" val="custom"/>
  <p:tag name="KSO_WM_TEMPLATE_INDEX" val="655"/>
</p:tagLst>
</file>

<file path=ppt/tags/tag21.xml><?xml version="1.0" encoding="utf-8"?>
<p:tagLst xmlns:p="http://schemas.openxmlformats.org/presentationml/2006/main">
  <p:tag name="KSO_WM_TEMPLATE_CATEGORY" val="custom"/>
  <p:tag name="KSO_WM_TEMPLATE_INDEX" val="655"/>
</p:tagLst>
</file>

<file path=ppt/tags/tag22.xml><?xml version="1.0" encoding="utf-8"?>
<p:tagLst xmlns:p="http://schemas.openxmlformats.org/presentationml/2006/main">
  <p:tag name="KSO_WM_TEMPLATE_CATEGORY" val="custom"/>
  <p:tag name="KSO_WM_TEMPLATE_INDEX" val="655"/>
</p:tagLst>
</file>

<file path=ppt/tags/tag23.xml><?xml version="1.0" encoding="utf-8"?>
<p:tagLst xmlns:p="http://schemas.openxmlformats.org/presentationml/2006/main">
  <p:tag name="KSO_WM_TEMPLATE_CATEGORY" val="custom"/>
  <p:tag name="KSO_WM_TEMPLATE_INDEX" val="655"/>
</p:tagLst>
</file>

<file path=ppt/tags/tag24.xml><?xml version="1.0" encoding="utf-8"?>
<p:tagLst xmlns:p="http://schemas.openxmlformats.org/presentationml/2006/main">
  <p:tag name="KSO_WM_TEMPLATE_CATEGORY" val="custom"/>
  <p:tag name="KSO_WM_TEMPLATE_INDEX" val="655"/>
</p:tagLst>
</file>

<file path=ppt/tags/tag25.xml><?xml version="1.0" encoding="utf-8"?>
<p:tagLst xmlns:p="http://schemas.openxmlformats.org/presentationml/2006/main">
  <p:tag name="KSO_WM_TEMPLATE_CATEGORY" val="custom"/>
  <p:tag name="KSO_WM_TEMPLATE_INDEX" val="655"/>
</p:tagLst>
</file>

<file path=ppt/tags/tag26.xml><?xml version="1.0" encoding="utf-8"?>
<p:tagLst xmlns:p="http://schemas.openxmlformats.org/presentationml/2006/main">
  <p:tag name="KSO_WM_TEMPLATE_CATEGORY" val="custom"/>
  <p:tag name="KSO_WM_TEMPLATE_INDEX" val="655"/>
</p:tagLst>
</file>

<file path=ppt/tags/tag27.xml><?xml version="1.0" encoding="utf-8"?>
<p:tagLst xmlns:p="http://schemas.openxmlformats.org/presentationml/2006/main">
  <p:tag name="KSO_WM_TEMPLATE_CATEGORY" val="custom"/>
  <p:tag name="KSO_WM_TEMPLATE_INDEX" val="655"/>
</p:tagLst>
</file>

<file path=ppt/tags/tag28.xml><?xml version="1.0" encoding="utf-8"?>
<p:tagLst xmlns:p="http://schemas.openxmlformats.org/presentationml/2006/main">
  <p:tag name="KSO_WM_TEMPLATE_CATEGORY" val="custom"/>
  <p:tag name="KSO_WM_TEMPLATE_INDEX" val="655"/>
</p:tagLst>
</file>

<file path=ppt/tags/tag29.xml><?xml version="1.0" encoding="utf-8"?>
<p:tagLst xmlns:p="http://schemas.openxmlformats.org/presentationml/2006/main">
  <p:tag name="KSO_WM_TEMPLATE_CATEGORY" val="custom"/>
  <p:tag name="KSO_WM_TEMPLATE_INDEX" val="655"/>
</p:tagLst>
</file>

<file path=ppt/tags/tag3.xml><?xml version="1.0" encoding="utf-8"?>
<p:tagLst xmlns:p="http://schemas.openxmlformats.org/presentationml/2006/main">
  <p:tag name="MH" val="20150924172306"/>
  <p:tag name="MH_LIBRARY" val="CONTENTS"/>
  <p:tag name="MH_TYPE" val="OTHERS"/>
  <p:tag name="ID" val="547148"/>
</p:tagLst>
</file>

<file path=ppt/tags/tag30.xml><?xml version="1.0" encoding="utf-8"?>
<p:tagLst xmlns:p="http://schemas.openxmlformats.org/presentationml/2006/main">
  <p:tag name="KSO_WM_TEMPLATE_CATEGORY" val="custom"/>
  <p:tag name="KSO_WM_TEMPLATE_INDEX" val="655"/>
</p:tagLst>
</file>

<file path=ppt/tags/tag31.xml><?xml version="1.0" encoding="utf-8"?>
<p:tagLst xmlns:p="http://schemas.openxmlformats.org/presentationml/2006/main">
  <p:tag name="KSO_WM_TEMPLATE_CATEGORY" val="custom"/>
  <p:tag name="KSO_WM_TEMPLATE_INDEX" val="655"/>
</p:tagLst>
</file>

<file path=ppt/tags/tag32.xml><?xml version="1.0" encoding="utf-8"?>
<p:tagLst xmlns:p="http://schemas.openxmlformats.org/presentationml/2006/main">
  <p:tag name="KSO_WM_TEMPLATE_CATEGORY" val="custom"/>
  <p:tag name="KSO_WM_TEMPLATE_INDEX" val="655"/>
</p:tagLst>
</file>

<file path=ppt/tags/tag33.xml><?xml version="1.0" encoding="utf-8"?>
<p:tagLst xmlns:p="http://schemas.openxmlformats.org/presentationml/2006/main">
  <p:tag name="KSO_WM_TEMPLATE_CATEGORY" val="custom"/>
  <p:tag name="KSO_WM_TEMPLATE_INDEX" val="655"/>
</p:tagLst>
</file>

<file path=ppt/tags/tag34.xml><?xml version="1.0" encoding="utf-8"?>
<p:tagLst xmlns:p="http://schemas.openxmlformats.org/presentationml/2006/main">
  <p:tag name="KSO_WM_TEMPLATE_CATEGORY" val="custom"/>
  <p:tag name="KSO_WM_TEMPLATE_INDEX" val="655"/>
</p:tagLst>
</file>

<file path=ppt/tags/tag35.xml><?xml version="1.0" encoding="utf-8"?>
<p:tagLst xmlns:p="http://schemas.openxmlformats.org/presentationml/2006/main">
  <p:tag name="KSO_WM_TEMPLATE_CATEGORY" val="custom"/>
  <p:tag name="KSO_WM_TEMPLATE_INDEX" val="655"/>
</p:tagLst>
</file>

<file path=ppt/tags/tag36.xml><?xml version="1.0" encoding="utf-8"?>
<p:tagLst xmlns:p="http://schemas.openxmlformats.org/presentationml/2006/main">
  <p:tag name="KSO_WM_TEMPLATE_CATEGORY" val="custom"/>
  <p:tag name="KSO_WM_TEMPLATE_INDEX" val="655"/>
</p:tagLst>
</file>

<file path=ppt/tags/tag37.xml><?xml version="1.0" encoding="utf-8"?>
<p:tagLst xmlns:p="http://schemas.openxmlformats.org/presentationml/2006/main">
  <p:tag name="KSO_WM_TEMPLATE_CATEGORY" val="custom"/>
  <p:tag name="KSO_WM_TEMPLATE_INDEX" val="655"/>
</p:tagLst>
</file>

<file path=ppt/tags/tag38.xml><?xml version="1.0" encoding="utf-8"?>
<p:tagLst xmlns:p="http://schemas.openxmlformats.org/presentationml/2006/main">
  <p:tag name="KSO_WM_TEMPLATE_CATEGORY" val="custom"/>
  <p:tag name="KSO_WM_TEMPLATE_INDEX" val="655"/>
</p:tagLst>
</file>

<file path=ppt/tags/tag39.xml><?xml version="1.0" encoding="utf-8"?>
<p:tagLst xmlns:p="http://schemas.openxmlformats.org/presentationml/2006/main">
  <p:tag name="KSO_WM_TEMPLATE_CATEGORY" val="custom"/>
  <p:tag name="KSO_WM_TEMPLATE_INDEX" val="655"/>
</p:tagLst>
</file>

<file path=ppt/tags/tag4.xml><?xml version="1.0" encoding="utf-8"?>
<p:tagLst xmlns:p="http://schemas.openxmlformats.org/presentationml/2006/main">
  <p:tag name="MH" val="20150924171012"/>
  <p:tag name="MH_LIBRARY" val="GRAPHIC"/>
  <p:tag name="MH_ORDER" val="Straight Connector 9"/>
</p:tagLst>
</file>

<file path=ppt/tags/tag40.xml><?xml version="1.0" encoding="utf-8"?>
<p:tagLst xmlns:p="http://schemas.openxmlformats.org/presentationml/2006/main">
  <p:tag name="KSO_WM_TAG_VERSION" val="1.0"/>
  <p:tag name="KSO_WM_BEAUTIFY_FLAG" val="#wm#"/>
  <p:tag name="KSO_WM_TEMPLATE_CATEGORY" val="custom"/>
  <p:tag name="KSO_WM_TEMPLATE_INDEX" val="655"/>
  <p:tag name="KSO_WM_UNIT_TYPE" val="a"/>
  <p:tag name="KSO_WM_UNIT_INDEX" val="1"/>
  <p:tag name="KSO_WM_UNIT_ID" val="custom449_2*a*1"/>
  <p:tag name="KSO_WM_UNIT_CLEAR" val="1"/>
  <p:tag name="KSO_WM_UNIT_LAYERLEVEL" val="1"/>
  <p:tag name="KSO_WM_UNIT_VALUE" val="36"/>
  <p:tag name="KSO_WM_UNIT_ISCONTENTSTITLE" val="0"/>
  <p:tag name="KSO_WM_UNIT_HIGHLIGHT" val="0"/>
  <p:tag name="KSO_WM_UNIT_COMPATIBLE" val="0"/>
  <p:tag name="KSO_WM_UNIT_PRESET_TEXT_INDEX" val="3"/>
  <p:tag name="KSO_WM_UNIT_PRESET_TEXT_LEN" val="17"/>
</p:tagLst>
</file>

<file path=ppt/tags/tag41.xml><?xml version="1.0" encoding="utf-8"?>
<p:tagLst xmlns:p="http://schemas.openxmlformats.org/presentationml/2006/main">
  <p:tag name="KSO_WM_TAG_VERSION" val="1.0"/>
  <p:tag name="KSO_WM_BEAUTIFY_FLAG" val="#wm#"/>
  <p:tag name="KSO_WM_TEMPLATE_CATEGORY" val="custom"/>
  <p:tag name="KSO_WM_TEMPLATE_INDEX" val="655"/>
  <p:tag name="KSO_WM_UNIT_TYPE" val="f"/>
  <p:tag name="KSO_WM_UNIT_INDEX" val="1"/>
  <p:tag name="KSO_WM_UNIT_ID" val="custom449_2*f*1"/>
  <p:tag name="KSO_WM_UNIT_CLEAR" val="1"/>
  <p:tag name="KSO_WM_UNIT_LAYERLEVEL" val="1"/>
  <p:tag name="KSO_WM_UNIT_VALUE" val="200"/>
  <p:tag name="KSO_WM_UNIT_HIGHLIGHT" val="0"/>
  <p:tag name="KSO_WM_UNIT_COMPATIBLE" val="0"/>
  <p:tag name="KSO_WM_UNIT_PRESET_TEXT_INDEX" val="5"/>
  <p:tag name="KSO_WM_UNIT_PRESET_TEXT_LEN" val="232"/>
</p:tagLst>
</file>

<file path=ppt/tags/tag42.xml><?xml version="1.0" encoding="utf-8"?>
<p:tagLst xmlns:p="http://schemas.openxmlformats.org/presentationml/2006/main">
  <p:tag name="MH_TYPE" val="#NeiR#"/>
  <p:tag name="MH_NUMBER" val="1"/>
  <p:tag name="MH_CATEGORY" val="#QiTTB#"/>
  <p:tag name="MH_LAYOUT" val="Text"/>
  <p:tag name="MH" val="20151026160412"/>
  <p:tag name="MH_LIBRARY" val="GRAPHIC"/>
  <p:tag name="KSO_WM_TEMPLATE_CATEGORY" val="custom"/>
  <p:tag name="KSO_WM_TEMPLATE_INDEX" val="655"/>
  <p:tag name="KSO_WM_SLIDE_ID" val="custom655_2"/>
  <p:tag name="KSO_WM_SLIDE_INDEX" val="2"/>
  <p:tag name="KSO_WM_SLIDE_ITEM_CNT" val="1"/>
  <p:tag name="KSO_WM_SLIDE_LAYOUT" val="a_f"/>
  <p:tag name="KSO_WM_SLIDE_LAYOUT_CNT" val="1_1"/>
  <p:tag name="KSO_WM_SLIDE_TYPE" val="text"/>
  <p:tag name="KSO_WM_BEAUTIFY_FLAG" val="#wm#"/>
  <p:tag name="KSO_WM_TAG_VERSION" val="1.0"/>
  <p:tag name="KSO_WM_SLIDE_POSITION" val="50*135"/>
  <p:tag name="KSO_WM_SLIDE_SIZE" val="621*360"/>
</p:tagLst>
</file>

<file path=ppt/tags/tag43.xml><?xml version="1.0" encoding="utf-8"?>
<p:tagLst xmlns:p="http://schemas.openxmlformats.org/presentationml/2006/main">
  <p:tag name="KSO_WM_TAG_VERSION" val="1.0"/>
  <p:tag name="KSO_WM_BEAUTIFY_FLAG" val="#wm#"/>
  <p:tag name="KSO_WM_TEMPLATE_CATEGORY" val="custom"/>
  <p:tag name="KSO_WM_TEMPLATE_INDEX" val="655"/>
  <p:tag name="KSO_WM_UNIT_TYPE" val="a"/>
  <p:tag name="KSO_WM_UNIT_INDEX" val="1"/>
  <p:tag name="KSO_WM_UNIT_ID" val="custom449_2*a*1"/>
  <p:tag name="KSO_WM_UNIT_CLEAR" val="1"/>
  <p:tag name="KSO_WM_UNIT_LAYERLEVEL" val="1"/>
  <p:tag name="KSO_WM_UNIT_VALUE" val="36"/>
  <p:tag name="KSO_WM_UNIT_ISCONTENTSTITLE" val="0"/>
  <p:tag name="KSO_WM_UNIT_HIGHLIGHT" val="0"/>
  <p:tag name="KSO_WM_UNIT_COMPATIBLE" val="0"/>
  <p:tag name="KSO_WM_UNIT_PRESET_TEXT_INDEX" val="3"/>
  <p:tag name="KSO_WM_UNIT_PRESET_TEXT_LEN" val="17"/>
</p:tagLst>
</file>

<file path=ppt/tags/tag44.xml><?xml version="1.0" encoding="utf-8"?>
<p:tagLst xmlns:p="http://schemas.openxmlformats.org/presentationml/2006/main">
  <p:tag name="KSO_WM_TAG_VERSION" val="1.0"/>
  <p:tag name="KSO_WM_BEAUTIFY_FLAG" val="#wm#"/>
  <p:tag name="KSO_WM_TEMPLATE_CATEGORY" val="custom"/>
  <p:tag name="KSO_WM_TEMPLATE_INDEX" val="655"/>
  <p:tag name="KSO_WM_UNIT_TYPE" val="f"/>
  <p:tag name="KSO_WM_UNIT_INDEX" val="1"/>
  <p:tag name="KSO_WM_UNIT_ID" val="custom449_2*f*1"/>
  <p:tag name="KSO_WM_UNIT_CLEAR" val="1"/>
  <p:tag name="KSO_WM_UNIT_LAYERLEVEL" val="1"/>
  <p:tag name="KSO_WM_UNIT_VALUE" val="200"/>
  <p:tag name="KSO_WM_UNIT_HIGHLIGHT" val="0"/>
  <p:tag name="KSO_WM_UNIT_COMPATIBLE" val="0"/>
  <p:tag name="KSO_WM_UNIT_PRESET_TEXT_INDEX" val="5"/>
  <p:tag name="KSO_WM_UNIT_PRESET_TEXT_LEN" val="232"/>
</p:tagLst>
</file>

<file path=ppt/tags/tag45.xml><?xml version="1.0" encoding="utf-8"?>
<p:tagLst xmlns:p="http://schemas.openxmlformats.org/presentationml/2006/main">
  <p:tag name="MH_TYPE" val="#NeiR#"/>
  <p:tag name="MH_NUMBER" val="1"/>
  <p:tag name="MH_CATEGORY" val="#QiTTB#"/>
  <p:tag name="MH_LAYOUT" val="Text"/>
  <p:tag name="MH" val="20151026160412"/>
  <p:tag name="MH_LIBRARY" val="GRAPHIC"/>
  <p:tag name="KSO_WM_TEMPLATE_CATEGORY" val="custom"/>
  <p:tag name="KSO_WM_TEMPLATE_INDEX" val="655"/>
  <p:tag name="KSO_WM_SLIDE_ID" val="custom655_2"/>
  <p:tag name="KSO_WM_SLIDE_INDEX" val="2"/>
  <p:tag name="KSO_WM_SLIDE_ITEM_CNT" val="1"/>
  <p:tag name="KSO_WM_SLIDE_LAYOUT" val="a_f"/>
  <p:tag name="KSO_WM_SLIDE_LAYOUT_CNT" val="1_1"/>
  <p:tag name="KSO_WM_SLIDE_TYPE" val="text"/>
  <p:tag name="KSO_WM_BEAUTIFY_FLAG" val="#wm#"/>
  <p:tag name="KSO_WM_TAG_VERSION" val="1.0"/>
  <p:tag name="KSO_WM_SLIDE_POSITION" val="50*135"/>
  <p:tag name="KSO_WM_SLIDE_SIZE" val="621*360"/>
</p:tagLst>
</file>

<file path=ppt/tags/tag46.xml><?xml version="1.0" encoding="utf-8"?>
<p:tagLst xmlns:p="http://schemas.openxmlformats.org/presentationml/2006/main">
  <p:tag name="KSO_WM_TEMPLATE_CATEGORY" val="custom"/>
  <p:tag name="KSO_WM_TEMPLATE_INDEX" val="655"/>
</p:tagLst>
</file>

<file path=ppt/tags/tag47.xml><?xml version="1.0" encoding="utf-8"?>
<p:tagLst xmlns:p="http://schemas.openxmlformats.org/presentationml/2006/main">
  <p:tag name="KSO_WM_TAG_VERSION" val="1.0"/>
  <p:tag name="KSO_WM_BEAUTIFY_FLAG" val="#wm#"/>
  <p:tag name="KSO_WM_TEMPLATE_CATEGORY" val="custom"/>
  <p:tag name="KSO_WM_TEMPLATE_INDEX" val="655"/>
  <p:tag name="KSO_WM_UNIT_TYPE" val="a"/>
  <p:tag name="KSO_WM_UNIT_INDEX" val="1"/>
  <p:tag name="KSO_WM_UNIT_ID" val="custom449_2*a*1"/>
  <p:tag name="KSO_WM_UNIT_CLEAR" val="1"/>
  <p:tag name="KSO_WM_UNIT_LAYERLEVEL" val="1"/>
  <p:tag name="KSO_WM_UNIT_VALUE" val="36"/>
  <p:tag name="KSO_WM_UNIT_ISCONTENTSTITLE" val="0"/>
  <p:tag name="KSO_WM_UNIT_HIGHLIGHT" val="0"/>
  <p:tag name="KSO_WM_UNIT_COMPATIBLE" val="0"/>
  <p:tag name="KSO_WM_UNIT_PRESET_TEXT_INDEX" val="3"/>
  <p:tag name="KSO_WM_UNIT_PRESET_TEXT_LEN" val="17"/>
</p:tagLst>
</file>

<file path=ppt/tags/tag48.xml><?xml version="1.0" encoding="utf-8"?>
<p:tagLst xmlns:p="http://schemas.openxmlformats.org/presentationml/2006/main">
  <p:tag name="KSO_WM_TAG_VERSION" val="1.0"/>
  <p:tag name="KSO_WM_BEAUTIFY_FLAG" val="#wm#"/>
  <p:tag name="KSO_WM_TEMPLATE_CATEGORY" val="custom"/>
  <p:tag name="KSO_WM_TEMPLATE_INDEX" val="655"/>
  <p:tag name="KSO_WM_UNIT_TYPE" val="f"/>
  <p:tag name="KSO_WM_UNIT_INDEX" val="1"/>
  <p:tag name="KSO_WM_UNIT_ID" val="custom449_2*f*1"/>
  <p:tag name="KSO_WM_UNIT_CLEAR" val="1"/>
  <p:tag name="KSO_WM_UNIT_LAYERLEVEL" val="1"/>
  <p:tag name="KSO_WM_UNIT_VALUE" val="200"/>
  <p:tag name="KSO_WM_UNIT_HIGHLIGHT" val="0"/>
  <p:tag name="KSO_WM_UNIT_COMPATIBLE" val="0"/>
  <p:tag name="KSO_WM_UNIT_PRESET_TEXT_INDEX" val="5"/>
  <p:tag name="KSO_WM_UNIT_PRESET_TEXT_LEN" val="232"/>
</p:tagLst>
</file>

<file path=ppt/tags/tag49.xml><?xml version="1.0" encoding="utf-8"?>
<p:tagLst xmlns:p="http://schemas.openxmlformats.org/presentationml/2006/main">
  <p:tag name="MH_TYPE" val="#NeiR#"/>
  <p:tag name="MH_NUMBER" val="1"/>
  <p:tag name="MH_CATEGORY" val="#QiTTB#"/>
  <p:tag name="MH_LAYOUT" val="Text"/>
  <p:tag name="MH" val="20151026160412"/>
  <p:tag name="MH_LIBRARY" val="GRAPHIC"/>
  <p:tag name="KSO_WM_TEMPLATE_CATEGORY" val="custom"/>
  <p:tag name="KSO_WM_TEMPLATE_INDEX" val="655"/>
  <p:tag name="KSO_WM_SLIDE_ID" val="custom655_2"/>
  <p:tag name="KSO_WM_SLIDE_INDEX" val="2"/>
  <p:tag name="KSO_WM_SLIDE_ITEM_CNT" val="1"/>
  <p:tag name="KSO_WM_SLIDE_LAYOUT" val="a_f"/>
  <p:tag name="KSO_WM_SLIDE_LAYOUT_CNT" val="1_1"/>
  <p:tag name="KSO_WM_SLIDE_TYPE" val="text"/>
  <p:tag name="KSO_WM_BEAUTIFY_FLAG" val="#wm#"/>
  <p:tag name="KSO_WM_TAG_VERSION" val="1.0"/>
  <p:tag name="KSO_WM_SLIDE_POSITION" val="50*135"/>
  <p:tag name="KSO_WM_SLIDE_SIZE" val="621*360"/>
</p:tagLst>
</file>

<file path=ppt/tags/tag5.xml><?xml version="1.0" encoding="utf-8"?>
<p:tagLst xmlns:p="http://schemas.openxmlformats.org/presentationml/2006/main">
  <p:tag name="MH" val="20150924171012"/>
  <p:tag name="MH_LIBRARY" val="GRAPHIC"/>
  <p:tag name="MH_ORDER" val="Straight Connector 10"/>
</p:tagLst>
</file>

<file path=ppt/tags/tag50.xml><?xml version="1.0" encoding="utf-8"?>
<p:tagLst xmlns:p="http://schemas.openxmlformats.org/presentationml/2006/main">
  <p:tag name="KSO_WM_TEMPLATE_CATEGORY" val="custom"/>
  <p:tag name="KSO_WM_TEMPLATE_INDEX" val="655"/>
</p:tagLst>
</file>

<file path=ppt/tags/tag51.xml><?xml version="1.0" encoding="utf-8"?>
<p:tagLst xmlns:p="http://schemas.openxmlformats.org/presentationml/2006/main">
  <p:tag name="KSO_WM_TEMPLATE_CATEGORY" val="custom"/>
  <p:tag name="KSO_WM_TEMPLATE_INDEX" val="655"/>
</p:tagLst>
</file>

<file path=ppt/tags/tag52.xml><?xml version="1.0" encoding="utf-8"?>
<p:tagLst xmlns:p="http://schemas.openxmlformats.org/presentationml/2006/main">
  <p:tag name="KSO_WM_TEMPLATE_CATEGORY" val="custom"/>
  <p:tag name="KSO_WM_TEMPLATE_INDEX" val="655"/>
</p:tagLst>
</file>

<file path=ppt/tags/tag53.xml><?xml version="1.0" encoding="utf-8"?>
<p:tagLst xmlns:p="http://schemas.openxmlformats.org/presentationml/2006/main">
  <p:tag name="KSO_WM_TEMPLATE_CATEGORY" val="custom"/>
  <p:tag name="KSO_WM_TEMPLATE_INDEX" val="655"/>
</p:tagLst>
</file>

<file path=ppt/tags/tag54.xml><?xml version="1.0" encoding="utf-8"?>
<p:tagLst xmlns:p="http://schemas.openxmlformats.org/presentationml/2006/main">
  <p:tag name="KSO_WM_TEMPLATE_CATEGORY" val="custom"/>
  <p:tag name="KSO_WM_TEMPLATE_INDEX" val="655"/>
</p:tagLst>
</file>

<file path=ppt/tags/tag55.xml><?xml version="1.0" encoding="utf-8"?>
<p:tagLst xmlns:p="http://schemas.openxmlformats.org/presentationml/2006/main">
  <p:tag name="KSO_WM_TEMPLATE_CATEGORY" val="custom"/>
  <p:tag name="KSO_WM_TEMPLATE_INDEX" val="655"/>
</p:tagLst>
</file>

<file path=ppt/tags/tag56.xml><?xml version="1.0" encoding="utf-8"?>
<p:tagLst xmlns:p="http://schemas.openxmlformats.org/presentationml/2006/main">
  <p:tag name="KSO_WM_TEMPLATE_CATEGORY" val="custom"/>
  <p:tag name="KSO_WM_TEMPLATE_INDEX" val="655"/>
</p:tagLst>
</file>

<file path=ppt/tags/tag57.xml><?xml version="1.0" encoding="utf-8"?>
<p:tagLst xmlns:p="http://schemas.openxmlformats.org/presentationml/2006/main">
  <p:tag name="KSO_WM_TEMPLATE_CATEGORY" val="custom"/>
  <p:tag name="KSO_WM_TEMPLATE_INDEX" val="655"/>
</p:tagLst>
</file>

<file path=ppt/tags/tag58.xml><?xml version="1.0" encoding="utf-8"?>
<p:tagLst xmlns:p="http://schemas.openxmlformats.org/presentationml/2006/main">
  <p:tag name="KSO_WM_TEMPLATE_CATEGORY" val="custom"/>
  <p:tag name="KSO_WM_TEMPLATE_INDEX" val="655"/>
</p:tagLst>
</file>

<file path=ppt/tags/tag59.xml><?xml version="1.0" encoding="utf-8"?>
<p:tagLst xmlns:p="http://schemas.openxmlformats.org/presentationml/2006/main">
  <p:tag name="KSO_WM_TEMPLATE_CATEGORY" val="custom"/>
  <p:tag name="KSO_WM_TEMPLATE_INDEX" val="655"/>
</p:tagLst>
</file>

<file path=ppt/tags/tag6.xml><?xml version="1.0" encoding="utf-8"?>
<p:tagLst xmlns:p="http://schemas.openxmlformats.org/presentationml/2006/main">
  <p:tag name="KSO_WM_TAG_VERSION" val="1.0"/>
  <p:tag name="KSO_WM_TEMPLATE_CATEGORY" val="custom"/>
  <p:tag name="KSO_WM_TEMPLATE_INDEX" val="655"/>
</p:tagLst>
</file>

<file path=ppt/tags/tag60.xml><?xml version="1.0" encoding="utf-8"?>
<p:tagLst xmlns:p="http://schemas.openxmlformats.org/presentationml/2006/main">
  <p:tag name="KSO_WM_TEMPLATE_CATEGORY" val="custom"/>
  <p:tag name="KSO_WM_TEMPLATE_INDEX" val="655"/>
</p:tagLst>
</file>

<file path=ppt/tags/tag61.xml><?xml version="1.0" encoding="utf-8"?>
<p:tagLst xmlns:p="http://schemas.openxmlformats.org/presentationml/2006/main">
  <p:tag name="KSO_WM_TEMPLATE_CATEGORY" val="custom"/>
  <p:tag name="KSO_WM_TEMPLATE_INDEX" val="655"/>
</p:tagLst>
</file>

<file path=ppt/tags/tag62.xml><?xml version="1.0" encoding="utf-8"?>
<p:tagLst xmlns:p="http://schemas.openxmlformats.org/presentationml/2006/main">
  <p:tag name="KSO_WM_TEMPLATE_CATEGORY" val="custom"/>
  <p:tag name="KSO_WM_TEMPLATE_INDEX" val="655"/>
</p:tagLst>
</file>

<file path=ppt/tags/tag63.xml><?xml version="1.0" encoding="utf-8"?>
<p:tagLst xmlns:p="http://schemas.openxmlformats.org/presentationml/2006/main">
  <p:tag name="KSO_WM_TEMPLATE_CATEGORY" val="custom"/>
  <p:tag name="KSO_WM_TEMPLATE_INDEX" val="655"/>
</p:tagLst>
</file>

<file path=ppt/tags/tag7.xml><?xml version="1.0" encoding="utf-8"?>
<p:tagLst xmlns:p="http://schemas.openxmlformats.org/presentationml/2006/main">
  <p:tag name="KSO_WM_TAG_VERSION" val="1.0"/>
  <p:tag name="KSO_WM_TEMPLATE_CATEGORY" val="custom"/>
  <p:tag name="KSO_WM_TEMPLATE_INDEX" val="655"/>
</p:tagLst>
</file>

<file path=ppt/tags/tag8.xml><?xml version="1.0" encoding="utf-8"?>
<p:tagLst xmlns:p="http://schemas.openxmlformats.org/presentationml/2006/main">
  <p:tag name="KSO_WM_TEMPLATE_CATEGORY" val="custom"/>
  <p:tag name="KSO_WM_TEMPLATE_INDEX" val="655"/>
</p:tagLst>
</file>

<file path=ppt/tags/tag9.xml><?xml version="1.0" encoding="utf-8"?>
<p:tagLst xmlns:p="http://schemas.openxmlformats.org/presentationml/2006/main">
  <p:tag name="KSO_WM_TEMPLATE_CATEGORY" val="custom"/>
  <p:tag name="KSO_WM_TEMPLATE_INDEX" val="655"/>
</p:tagLst>
</file>

<file path=ppt/theme/_rels/theme8.xml.rels><?xml version="1.0" encoding="UTF-8" standalone="yes"?>
<Relationships xmlns="http://schemas.openxmlformats.org/package/2006/relationships"><Relationship Id="rId1" Type="http://schemas.openxmlformats.org/officeDocument/2006/relationships/image" Target="../media/image7.jpeg"/></Relationships>
</file>

<file path=ppt/theme/theme1.xml><?xml version="1.0" encoding="utf-8"?>
<a:theme xmlns:a="http://schemas.openxmlformats.org/drawingml/2006/main" name="1_聚合">
  <a:themeElements>
    <a:clrScheme name="1_聚合 1">
      <a:dk1>
        <a:srgbClr val="000000"/>
      </a:dk1>
      <a:lt1>
        <a:srgbClr val="FFFFFF"/>
      </a:lt1>
      <a:dk2>
        <a:srgbClr val="464646"/>
      </a:dk2>
      <a:lt2>
        <a:srgbClr val="DEF5FA"/>
      </a:lt2>
      <a:accent1>
        <a:srgbClr val="2DA2BF"/>
      </a:accent1>
      <a:accent2>
        <a:srgbClr val="DA1F28"/>
      </a:accent2>
      <a:accent3>
        <a:srgbClr val="FFFFFF"/>
      </a:accent3>
      <a:accent4>
        <a:srgbClr val="000000"/>
      </a:accent4>
      <a:accent5>
        <a:srgbClr val="ADCEDC"/>
      </a:accent5>
      <a:accent6>
        <a:srgbClr val="C51B23"/>
      </a:accent6>
      <a:hlink>
        <a:srgbClr val="FF8119"/>
      </a:hlink>
      <a:folHlink>
        <a:srgbClr val="44B9E8"/>
      </a:folHlink>
    </a:clrScheme>
    <a:fontScheme name="1_聚合">
      <a:majorFont>
        <a:latin typeface="Lucida Sans Unicode"/>
        <a:ea typeface="黑体"/>
        <a:cs typeface=""/>
      </a:majorFont>
      <a:minorFont>
        <a:latin typeface="Lucida Sans Unicode"/>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1_聚合 1">
        <a:dk1>
          <a:srgbClr val="000000"/>
        </a:dk1>
        <a:lt1>
          <a:srgbClr val="FFFFFF"/>
        </a:lt1>
        <a:dk2>
          <a:srgbClr val="464646"/>
        </a:dk2>
        <a:lt2>
          <a:srgbClr val="DEF5FA"/>
        </a:lt2>
        <a:accent1>
          <a:srgbClr val="2DA2BF"/>
        </a:accent1>
        <a:accent2>
          <a:srgbClr val="DA1F28"/>
        </a:accent2>
        <a:accent3>
          <a:srgbClr val="FFFFFF"/>
        </a:accent3>
        <a:accent4>
          <a:srgbClr val="000000"/>
        </a:accent4>
        <a:accent5>
          <a:srgbClr val="ADCEDC"/>
        </a:accent5>
        <a:accent6>
          <a:srgbClr val="C51B23"/>
        </a:accent6>
        <a:hlink>
          <a:srgbClr val="FF8119"/>
        </a:hlink>
        <a:folHlink>
          <a:srgbClr val="44B9E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聚合">
  <a:themeElements>
    <a:clrScheme name="2_聚合 1">
      <a:dk1>
        <a:srgbClr val="464646"/>
      </a:dk1>
      <a:lt1>
        <a:srgbClr val="FFFFFF"/>
      </a:lt1>
      <a:dk2>
        <a:srgbClr val="000000"/>
      </a:dk2>
      <a:lt2>
        <a:srgbClr val="DEF5FA"/>
      </a:lt2>
      <a:accent1>
        <a:srgbClr val="2DA2BF"/>
      </a:accent1>
      <a:accent2>
        <a:srgbClr val="DA1F28"/>
      </a:accent2>
      <a:accent3>
        <a:srgbClr val="AAAAAA"/>
      </a:accent3>
      <a:accent4>
        <a:srgbClr val="DADADA"/>
      </a:accent4>
      <a:accent5>
        <a:srgbClr val="ADCEDC"/>
      </a:accent5>
      <a:accent6>
        <a:srgbClr val="C51B23"/>
      </a:accent6>
      <a:hlink>
        <a:srgbClr val="FF8119"/>
      </a:hlink>
      <a:folHlink>
        <a:srgbClr val="44B9E8"/>
      </a:folHlink>
    </a:clrScheme>
    <a:fontScheme name="2_聚合">
      <a:majorFont>
        <a:latin typeface="Lucida Sans Unicode"/>
        <a:ea typeface="黑体"/>
        <a:cs typeface=""/>
      </a:majorFont>
      <a:minorFont>
        <a:latin typeface="Lucida Sans Unicode"/>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2_聚合 1">
        <a:dk1>
          <a:srgbClr val="464646"/>
        </a:dk1>
        <a:lt1>
          <a:srgbClr val="FFFFFF"/>
        </a:lt1>
        <a:dk2>
          <a:srgbClr val="000000"/>
        </a:dk2>
        <a:lt2>
          <a:srgbClr val="DEF5FA"/>
        </a:lt2>
        <a:accent1>
          <a:srgbClr val="2DA2BF"/>
        </a:accent1>
        <a:accent2>
          <a:srgbClr val="DA1F28"/>
        </a:accent2>
        <a:accent3>
          <a:srgbClr val="AAAAAA"/>
        </a:accent3>
        <a:accent4>
          <a:srgbClr val="DADADA"/>
        </a:accent4>
        <a:accent5>
          <a:srgbClr val="ADCEDC"/>
        </a:accent5>
        <a:accent6>
          <a:srgbClr val="C51B23"/>
        </a:accent6>
        <a:hlink>
          <a:srgbClr val="FF8119"/>
        </a:hlink>
        <a:folHlink>
          <a:srgbClr val="44B9E8"/>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聚合">
  <a:themeElements>
    <a:clrScheme name="3_聚合 1">
      <a:dk1>
        <a:srgbClr val="464646"/>
      </a:dk1>
      <a:lt1>
        <a:srgbClr val="FFFFFF"/>
      </a:lt1>
      <a:dk2>
        <a:srgbClr val="000000"/>
      </a:dk2>
      <a:lt2>
        <a:srgbClr val="DEF5FA"/>
      </a:lt2>
      <a:accent1>
        <a:srgbClr val="2DA2BF"/>
      </a:accent1>
      <a:accent2>
        <a:srgbClr val="DA1F28"/>
      </a:accent2>
      <a:accent3>
        <a:srgbClr val="AAAAAA"/>
      </a:accent3>
      <a:accent4>
        <a:srgbClr val="DADADA"/>
      </a:accent4>
      <a:accent5>
        <a:srgbClr val="ADCEDC"/>
      </a:accent5>
      <a:accent6>
        <a:srgbClr val="C51B23"/>
      </a:accent6>
      <a:hlink>
        <a:srgbClr val="FF8119"/>
      </a:hlink>
      <a:folHlink>
        <a:srgbClr val="44B9E8"/>
      </a:folHlink>
    </a:clrScheme>
    <a:fontScheme name="3_聚合">
      <a:majorFont>
        <a:latin typeface="Lucida Sans Unicode"/>
        <a:ea typeface="黑体"/>
        <a:cs typeface=""/>
      </a:majorFont>
      <a:minorFont>
        <a:latin typeface="Lucida Sans Unicode"/>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3_聚合 1">
        <a:dk1>
          <a:srgbClr val="464646"/>
        </a:dk1>
        <a:lt1>
          <a:srgbClr val="FFFFFF"/>
        </a:lt1>
        <a:dk2>
          <a:srgbClr val="000000"/>
        </a:dk2>
        <a:lt2>
          <a:srgbClr val="DEF5FA"/>
        </a:lt2>
        <a:accent1>
          <a:srgbClr val="2DA2BF"/>
        </a:accent1>
        <a:accent2>
          <a:srgbClr val="DA1F28"/>
        </a:accent2>
        <a:accent3>
          <a:srgbClr val="AAAAAA"/>
        </a:accent3>
        <a:accent4>
          <a:srgbClr val="DADADA"/>
        </a:accent4>
        <a:accent5>
          <a:srgbClr val="ADCEDC"/>
        </a:accent5>
        <a:accent6>
          <a:srgbClr val="C51B23"/>
        </a:accent6>
        <a:hlink>
          <a:srgbClr val="FF8119"/>
        </a:hlink>
        <a:folHlink>
          <a:srgbClr val="44B9E8"/>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聚合">
  <a:themeElements>
    <a:clrScheme name="4_聚合 1">
      <a:dk1>
        <a:srgbClr val="000000"/>
      </a:dk1>
      <a:lt1>
        <a:srgbClr val="FFFFFF"/>
      </a:lt1>
      <a:dk2>
        <a:srgbClr val="464646"/>
      </a:dk2>
      <a:lt2>
        <a:srgbClr val="DEF5FA"/>
      </a:lt2>
      <a:accent1>
        <a:srgbClr val="2DA2BF"/>
      </a:accent1>
      <a:accent2>
        <a:srgbClr val="DA1F28"/>
      </a:accent2>
      <a:accent3>
        <a:srgbClr val="FFFFFF"/>
      </a:accent3>
      <a:accent4>
        <a:srgbClr val="000000"/>
      </a:accent4>
      <a:accent5>
        <a:srgbClr val="ADCEDC"/>
      </a:accent5>
      <a:accent6>
        <a:srgbClr val="C51B23"/>
      </a:accent6>
      <a:hlink>
        <a:srgbClr val="FF8119"/>
      </a:hlink>
      <a:folHlink>
        <a:srgbClr val="44B9E8"/>
      </a:folHlink>
    </a:clrScheme>
    <a:fontScheme name="4_聚合">
      <a:majorFont>
        <a:latin typeface="Lucida Sans Unicode"/>
        <a:ea typeface="黑体"/>
        <a:cs typeface=""/>
      </a:majorFont>
      <a:minorFont>
        <a:latin typeface="Lucida Sans Unicode"/>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4_聚合 1">
        <a:dk1>
          <a:srgbClr val="000000"/>
        </a:dk1>
        <a:lt1>
          <a:srgbClr val="FFFFFF"/>
        </a:lt1>
        <a:dk2>
          <a:srgbClr val="464646"/>
        </a:dk2>
        <a:lt2>
          <a:srgbClr val="DEF5FA"/>
        </a:lt2>
        <a:accent1>
          <a:srgbClr val="2DA2BF"/>
        </a:accent1>
        <a:accent2>
          <a:srgbClr val="DA1F28"/>
        </a:accent2>
        <a:accent3>
          <a:srgbClr val="FFFFFF"/>
        </a:accent3>
        <a:accent4>
          <a:srgbClr val="000000"/>
        </a:accent4>
        <a:accent5>
          <a:srgbClr val="ADCEDC"/>
        </a:accent5>
        <a:accent6>
          <a:srgbClr val="C51B23"/>
        </a:accent6>
        <a:hlink>
          <a:srgbClr val="FF8119"/>
        </a:hlink>
        <a:folHlink>
          <a:srgbClr val="44B9E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5_聚合">
  <a:themeElements>
    <a:clrScheme name="5_聚合 1">
      <a:dk1>
        <a:srgbClr val="464646"/>
      </a:dk1>
      <a:lt1>
        <a:srgbClr val="FFFFFF"/>
      </a:lt1>
      <a:dk2>
        <a:srgbClr val="000000"/>
      </a:dk2>
      <a:lt2>
        <a:srgbClr val="DEF5FA"/>
      </a:lt2>
      <a:accent1>
        <a:srgbClr val="2DA2BF"/>
      </a:accent1>
      <a:accent2>
        <a:srgbClr val="DA1F28"/>
      </a:accent2>
      <a:accent3>
        <a:srgbClr val="AAAAAA"/>
      </a:accent3>
      <a:accent4>
        <a:srgbClr val="DADADA"/>
      </a:accent4>
      <a:accent5>
        <a:srgbClr val="ADCEDC"/>
      </a:accent5>
      <a:accent6>
        <a:srgbClr val="C51B23"/>
      </a:accent6>
      <a:hlink>
        <a:srgbClr val="FF8119"/>
      </a:hlink>
      <a:folHlink>
        <a:srgbClr val="44B9E8"/>
      </a:folHlink>
    </a:clrScheme>
    <a:fontScheme name="5_聚合">
      <a:majorFont>
        <a:latin typeface="Lucida Sans Unicode"/>
        <a:ea typeface="黑体"/>
        <a:cs typeface=""/>
      </a:majorFont>
      <a:minorFont>
        <a:latin typeface="Lucida Sans Unicode"/>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5_聚合 1">
        <a:dk1>
          <a:srgbClr val="464646"/>
        </a:dk1>
        <a:lt1>
          <a:srgbClr val="FFFFFF"/>
        </a:lt1>
        <a:dk2>
          <a:srgbClr val="000000"/>
        </a:dk2>
        <a:lt2>
          <a:srgbClr val="DEF5FA"/>
        </a:lt2>
        <a:accent1>
          <a:srgbClr val="2DA2BF"/>
        </a:accent1>
        <a:accent2>
          <a:srgbClr val="DA1F28"/>
        </a:accent2>
        <a:accent3>
          <a:srgbClr val="AAAAAA"/>
        </a:accent3>
        <a:accent4>
          <a:srgbClr val="DADADA"/>
        </a:accent4>
        <a:accent5>
          <a:srgbClr val="ADCEDC"/>
        </a:accent5>
        <a:accent6>
          <a:srgbClr val="C51B23"/>
        </a:accent6>
        <a:hlink>
          <a:srgbClr val="FF8119"/>
        </a:hlink>
        <a:folHlink>
          <a:srgbClr val="44B9E8"/>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6_聚合">
  <a:themeElements>
    <a:clrScheme name="6_聚合 1">
      <a:dk1>
        <a:srgbClr val="000000"/>
      </a:dk1>
      <a:lt1>
        <a:srgbClr val="FFFFFF"/>
      </a:lt1>
      <a:dk2>
        <a:srgbClr val="464646"/>
      </a:dk2>
      <a:lt2>
        <a:srgbClr val="DEF5FA"/>
      </a:lt2>
      <a:accent1>
        <a:srgbClr val="2DA2BF"/>
      </a:accent1>
      <a:accent2>
        <a:srgbClr val="DA1F28"/>
      </a:accent2>
      <a:accent3>
        <a:srgbClr val="FFFFFF"/>
      </a:accent3>
      <a:accent4>
        <a:srgbClr val="000000"/>
      </a:accent4>
      <a:accent5>
        <a:srgbClr val="ADCEDC"/>
      </a:accent5>
      <a:accent6>
        <a:srgbClr val="C51B23"/>
      </a:accent6>
      <a:hlink>
        <a:srgbClr val="FF8119"/>
      </a:hlink>
      <a:folHlink>
        <a:srgbClr val="44B9E8"/>
      </a:folHlink>
    </a:clrScheme>
    <a:fontScheme name="6_聚合">
      <a:majorFont>
        <a:latin typeface="Lucida Sans Unicode"/>
        <a:ea typeface="黑体"/>
        <a:cs typeface=""/>
      </a:majorFont>
      <a:minorFont>
        <a:latin typeface="Lucida Sans Unicode"/>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6_聚合 1">
        <a:dk1>
          <a:srgbClr val="000000"/>
        </a:dk1>
        <a:lt1>
          <a:srgbClr val="FFFFFF"/>
        </a:lt1>
        <a:dk2>
          <a:srgbClr val="464646"/>
        </a:dk2>
        <a:lt2>
          <a:srgbClr val="DEF5FA"/>
        </a:lt2>
        <a:accent1>
          <a:srgbClr val="2DA2BF"/>
        </a:accent1>
        <a:accent2>
          <a:srgbClr val="DA1F28"/>
        </a:accent2>
        <a:accent3>
          <a:srgbClr val="FFFFFF"/>
        </a:accent3>
        <a:accent4>
          <a:srgbClr val="000000"/>
        </a:accent4>
        <a:accent5>
          <a:srgbClr val="ADCEDC"/>
        </a:accent5>
        <a:accent6>
          <a:srgbClr val="C51B23"/>
        </a:accent6>
        <a:hlink>
          <a:srgbClr val="FF8119"/>
        </a:hlink>
        <a:folHlink>
          <a:srgbClr val="44B9E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7_聚合">
  <a:themeElements>
    <a:clrScheme name="7_聚合 1">
      <a:dk1>
        <a:srgbClr val="464646"/>
      </a:dk1>
      <a:lt1>
        <a:srgbClr val="FFFFFF"/>
      </a:lt1>
      <a:dk2>
        <a:srgbClr val="000000"/>
      </a:dk2>
      <a:lt2>
        <a:srgbClr val="DEF5FA"/>
      </a:lt2>
      <a:accent1>
        <a:srgbClr val="2DA2BF"/>
      </a:accent1>
      <a:accent2>
        <a:srgbClr val="DA1F28"/>
      </a:accent2>
      <a:accent3>
        <a:srgbClr val="AAAAAA"/>
      </a:accent3>
      <a:accent4>
        <a:srgbClr val="DADADA"/>
      </a:accent4>
      <a:accent5>
        <a:srgbClr val="ADCEDC"/>
      </a:accent5>
      <a:accent6>
        <a:srgbClr val="C51B23"/>
      </a:accent6>
      <a:hlink>
        <a:srgbClr val="FF8119"/>
      </a:hlink>
      <a:folHlink>
        <a:srgbClr val="44B9E8"/>
      </a:folHlink>
    </a:clrScheme>
    <a:fontScheme name="7_聚合">
      <a:majorFont>
        <a:latin typeface="Lucida Sans Unicode"/>
        <a:ea typeface="黑体"/>
        <a:cs typeface=""/>
      </a:majorFont>
      <a:minorFont>
        <a:latin typeface="Lucida Sans Unicode"/>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7_聚合 1">
        <a:dk1>
          <a:srgbClr val="464646"/>
        </a:dk1>
        <a:lt1>
          <a:srgbClr val="FFFFFF"/>
        </a:lt1>
        <a:dk2>
          <a:srgbClr val="000000"/>
        </a:dk2>
        <a:lt2>
          <a:srgbClr val="DEF5FA"/>
        </a:lt2>
        <a:accent1>
          <a:srgbClr val="2DA2BF"/>
        </a:accent1>
        <a:accent2>
          <a:srgbClr val="DA1F28"/>
        </a:accent2>
        <a:accent3>
          <a:srgbClr val="AAAAAA"/>
        </a:accent3>
        <a:accent4>
          <a:srgbClr val="DADADA"/>
        </a:accent4>
        <a:accent5>
          <a:srgbClr val="ADCEDC"/>
        </a:accent5>
        <a:accent6>
          <a:srgbClr val="C51B23"/>
        </a:accent6>
        <a:hlink>
          <a:srgbClr val="FF8119"/>
        </a:hlink>
        <a:folHlink>
          <a:srgbClr val="44B9E8"/>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凸显">
  <a:themeElements>
    <a:clrScheme name="凸显">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凸显">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凸显">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449.19">
      <a:dk1>
        <a:srgbClr val="5F5F5F"/>
      </a:dk1>
      <a:lt1>
        <a:sysClr val="window" lastClr="FFFFFF"/>
      </a:lt1>
      <a:dk2>
        <a:srgbClr val="4D4D4D"/>
      </a:dk2>
      <a:lt2>
        <a:srgbClr val="E5DEDB"/>
      </a:lt2>
      <a:accent1>
        <a:srgbClr val="F8931D"/>
      </a:accent1>
      <a:accent2>
        <a:srgbClr val="FAC504"/>
      </a:accent2>
      <a:accent3>
        <a:srgbClr val="CE8D3E"/>
      </a:accent3>
      <a:accent4>
        <a:srgbClr val="EC7016"/>
      </a:accent4>
      <a:accent5>
        <a:srgbClr val="E85A38"/>
      </a:accent5>
      <a:accent6>
        <a:srgbClr val="AFC337"/>
      </a:accent6>
      <a:hlink>
        <a:srgbClr val="C1A84B"/>
      </a:hlink>
      <a:folHlink>
        <a:srgbClr val="7F723D"/>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凸显">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themeOverride>
</file>

<file path=docProps/app.xml><?xml version="1.0" encoding="utf-8"?>
<Properties xmlns="http://schemas.openxmlformats.org/officeDocument/2006/extended-properties" xmlns:vt="http://schemas.openxmlformats.org/officeDocument/2006/docPropsVTypes">
  <Template>Concourse</Template>
  <TotalTime>0</TotalTime>
  <Words>6092</Words>
  <Application>WPS 演示</Application>
  <PresentationFormat>全屏显示(4:3)</PresentationFormat>
  <Paragraphs>430</Paragraphs>
  <Slides>52</Slides>
  <Notes>0</Notes>
  <HiddenSlides>0</HiddenSlides>
  <MMClips>0</MMClips>
  <ScaleCrop>false</ScaleCrop>
  <HeadingPairs>
    <vt:vector size="6" baseType="variant">
      <vt:variant>
        <vt:lpstr>已用的字体</vt:lpstr>
      </vt:variant>
      <vt:variant>
        <vt:i4>30</vt:i4>
      </vt:variant>
      <vt:variant>
        <vt:lpstr>主题</vt:lpstr>
      </vt:variant>
      <vt:variant>
        <vt:i4>9</vt:i4>
      </vt:variant>
      <vt:variant>
        <vt:lpstr>幻灯片标题</vt:lpstr>
      </vt:variant>
      <vt:variant>
        <vt:i4>52</vt:i4>
      </vt:variant>
    </vt:vector>
  </HeadingPairs>
  <TitlesOfParts>
    <vt:vector size="91" baseType="lpstr">
      <vt:lpstr>Arial</vt:lpstr>
      <vt:lpstr>宋体</vt:lpstr>
      <vt:lpstr>Wingdings</vt:lpstr>
      <vt:lpstr>Lucida Sans Unicode</vt:lpstr>
      <vt:lpstr>黑体</vt:lpstr>
      <vt:lpstr>Wingdings 3</vt:lpstr>
      <vt:lpstr>Verdana</vt:lpstr>
      <vt:lpstr>Wingdings 2</vt:lpstr>
      <vt:lpstr>Century Schoolbook</vt:lpstr>
      <vt:lpstr>华文楷体</vt:lpstr>
      <vt:lpstr>Wingdings</vt:lpstr>
      <vt:lpstr>楷体_GB2312</vt:lpstr>
      <vt:lpstr>微软雅黑</vt:lpstr>
      <vt:lpstr>Arial Unicode MS</vt:lpstr>
      <vt:lpstr>Symbol</vt:lpstr>
      <vt:lpstr>Wingdings</vt:lpstr>
      <vt:lpstr>Calibri</vt:lpstr>
      <vt:lpstr>Times New Roman</vt:lpstr>
      <vt:lpstr>华文新魏</vt:lpstr>
      <vt:lpstr>华文行楷</vt:lpstr>
      <vt:lpstr>Tahoma</vt:lpstr>
      <vt:lpstr>楷体</vt:lpstr>
      <vt:lpstr>仿宋_GB2312</vt:lpstr>
      <vt:lpstr>方正舒体</vt:lpstr>
      <vt:lpstr>华康海报体W12(P)</vt:lpstr>
      <vt:lpstr>华康海报体W12(P)</vt:lpstr>
      <vt:lpstr>隶书</vt:lpstr>
      <vt:lpstr>新宋体</vt:lpstr>
      <vt:lpstr>Segoe Print</vt:lpstr>
      <vt:lpstr>仿宋</vt:lpstr>
      <vt:lpstr>1_聚合</vt:lpstr>
      <vt:lpstr>2_聚合</vt:lpstr>
      <vt:lpstr>3_聚合</vt:lpstr>
      <vt:lpstr>4_聚合</vt:lpstr>
      <vt:lpstr>5_聚合</vt:lpstr>
      <vt:lpstr>6_聚合</vt:lpstr>
      <vt:lpstr>7_聚合</vt:lpstr>
      <vt:lpstr>凸显</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我们一起来完成下面的表格:</vt:lpstr>
      <vt:lpstr>PowerPoint 演示文稿</vt:lpstr>
      <vt:lpstr>PowerPoint 演示文稿</vt:lpstr>
      <vt:lpstr>PowerPoint 演示文稿</vt:lpstr>
      <vt:lpstr>小说中主要人物形象分析</vt:lpstr>
      <vt:lpstr>PowerPoint 演示文稿</vt:lpstr>
      <vt:lpstr>分析贝尔曼的形象。</vt:lpstr>
      <vt:lpstr>初见贝尔曼：</vt:lpstr>
      <vt:lpstr>又见贝尔曼： </vt:lpstr>
      <vt:lpstr>人格升华后，我们重新审视贝尔曼，归纳贝尔曼的典型形象 </vt:lpstr>
      <vt:lpstr>PowerPoint 演示文稿</vt:lpstr>
      <vt:lpstr>PowerPoint 演示文稿</vt:lpstr>
      <vt:lpstr>PowerPoint 演示文稿</vt:lpstr>
      <vt:lpstr>PowerPoint 演示文稿</vt:lpstr>
      <vt:lpstr>补充：小说环境描写的作用</vt:lpstr>
      <vt:lpstr>《最后的常春藤叶》标题的含义</vt:lpstr>
      <vt:lpstr>积累——标题的含义和作用： </vt:lpstr>
      <vt:lpstr>PowerPoint 演示文稿</vt:lpstr>
      <vt:lpstr>最后一片叶子是不是贝尔曼的“杰作”？为什么？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xy</dc:creator>
  <cp:lastModifiedBy>小慕</cp:lastModifiedBy>
  <cp:revision>170</cp:revision>
  <cp:lastPrinted>2411-12-30T00:00:00Z</cp:lastPrinted>
  <dcterms:created xsi:type="dcterms:W3CDTF">2006-10-16T06:55:00Z</dcterms:created>
  <dcterms:modified xsi:type="dcterms:W3CDTF">2018-04-03T00:24:20Z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