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notesMasterIdLst>
    <p:notesMasterId r:id="rId3"/>
  </p:notesMasterIdLst>
  <p:handoutMasterIdLst>
    <p:handoutMasterId r:id="rId4"/>
  </p:handoutMasterIdLst>
  <p:sldIdLst>
    <p:sldId id="257" r:id="rId5"/>
    <p:sldId id="258" r:id="rId6"/>
    <p:sldId id="259" r:id="rId7"/>
    <p:sldId id="260" r:id="rId8"/>
    <p:sldId id="294" r:id="rId9"/>
    <p:sldId id="310" r:id="rId10"/>
    <p:sldId id="295" r:id="rId11"/>
    <p:sldId id="296" r:id="rId12"/>
    <p:sldId id="305" r:id="rId13"/>
    <p:sldId id="311" r:id="rId14"/>
    <p:sldId id="304" r:id="rId15"/>
    <p:sldId id="306" r:id="rId16"/>
    <p:sldId id="312" r:id="rId17"/>
    <p:sldId id="313" r:id="rId18"/>
    <p:sldId id="314" r:id="rId19"/>
    <p:sldId id="315" r:id="rId20"/>
    <p:sldId id="307" r:id="rId21"/>
    <p:sldId id="308" r:id="rId22"/>
    <p:sldId id="309" r:id="rId23"/>
    <p:sldId id="297" r:id="rId24"/>
    <p:sldId id="316" r:id="rId25"/>
    <p:sldId id="298" r:id="rId26"/>
    <p:sldId id="299" r:id="rId27"/>
    <p:sldId id="300" r:id="rId28"/>
    <p:sldId id="301" r:id="rId29"/>
    <p:sldId id="302" r:id="rId30"/>
    <p:sldId id="303" r:id="rId31"/>
    <p:sldId id="318" r:id="rId32"/>
    <p:sldId id="319" r:id="rId33"/>
    <p:sldId id="320" r:id="rId34"/>
    <p:sldId id="321" r:id="rId35"/>
    <p:sldId id="317" r:id="rId36"/>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7">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78" y="240"/>
      </p:cViewPr>
      <p:guideLst>
        <p:guide orient="horz" pos="2207"/>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2.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tags" Target="tags/tag273.xml" /><Relationship Id="rId38" Type="http://schemas.openxmlformats.org/officeDocument/2006/relationships/presProps" Target="presProps.xml" /><Relationship Id="rId39" Type="http://schemas.openxmlformats.org/officeDocument/2006/relationships/viewProps" Target="viewProps.xml" /><Relationship Id="rId4" Type="http://schemas.openxmlformats.org/officeDocument/2006/relationships/handoutMaster" Target="handoutMasters/handoutMaster1.xml" /><Relationship Id="rId40" Type="http://schemas.openxmlformats.org/officeDocument/2006/relationships/theme" Target="theme/theme1.xml" /><Relationship Id="rId41" Type="http://schemas.openxmlformats.org/officeDocument/2006/relationships/tableStyles" Target="tableStyles.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4.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2021/8/16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2644823097"/>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2021/8/16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9095057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image" Target="../media/image4.png" /><Relationship Id="rId11" Type="http://schemas.openxmlformats.org/officeDocument/2006/relationships/tags" Target="../tags/tag69.xml" /><Relationship Id="rId12" Type="http://schemas.openxmlformats.org/officeDocument/2006/relationships/tags" Target="../tags/tag70.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slideMaster" Target="../slideMasters/slideMaster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image" Target="../media/image2.png" /><Relationship Id="rId5" Type="http://schemas.openxmlformats.org/officeDocument/2006/relationships/tags" Target="../tags/tag65.xml" /><Relationship Id="rId6" Type="http://schemas.openxmlformats.org/officeDocument/2006/relationships/image" Target="../media/image3.png" /><Relationship Id="rId7" Type="http://schemas.openxmlformats.org/officeDocument/2006/relationships/tags" Target="../tags/tag66.xml" /><Relationship Id="rId8" Type="http://schemas.openxmlformats.org/officeDocument/2006/relationships/tags" Target="../tags/tag67.xml" /><Relationship Id="rId9" Type="http://schemas.openxmlformats.org/officeDocument/2006/relationships/tags" Target="../tags/tag68.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4.xml" /><Relationship Id="rId10" Type="http://schemas.openxmlformats.org/officeDocument/2006/relationships/tags" Target="../tags/tag80.xml" /><Relationship Id="rId11" Type="http://schemas.openxmlformats.org/officeDocument/2006/relationships/tags" Target="../tags/tag81.xml" /><Relationship Id="rId12" Type="http://schemas.openxmlformats.org/officeDocument/2006/relationships/tags" Target="../tags/tag82.xml" /><Relationship Id="rId13" Type="http://schemas.openxmlformats.org/officeDocument/2006/relationships/slideMaster" Target="../slideMasters/slideMaster2.xml" /><Relationship Id="rId2" Type="http://schemas.openxmlformats.org/officeDocument/2006/relationships/image" Target="../media/image5.png" /><Relationship Id="rId3" Type="http://schemas.openxmlformats.org/officeDocument/2006/relationships/tags" Target="../tags/tag75.xml" /><Relationship Id="rId4" Type="http://schemas.openxmlformats.org/officeDocument/2006/relationships/image" Target="../media/image6.png" /><Relationship Id="rId5" Type="http://schemas.openxmlformats.org/officeDocument/2006/relationships/tags" Target="../tags/tag76.xml" /><Relationship Id="rId6" Type="http://schemas.openxmlformats.org/officeDocument/2006/relationships/image" Target="../media/image4.png" /><Relationship Id="rId7" Type="http://schemas.openxmlformats.org/officeDocument/2006/relationships/tags" Target="../tags/tag77.xml" /><Relationship Id="rId8" Type="http://schemas.openxmlformats.org/officeDocument/2006/relationships/tags" Target="../tags/tag78.xml" /><Relationship Id="rId9" Type="http://schemas.openxmlformats.org/officeDocument/2006/relationships/tags" Target="../tags/tag79.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90.xml" /><Relationship Id="rId11" Type="http://schemas.openxmlformats.org/officeDocument/2006/relationships/tags" Target="../tags/tag91.xml" /><Relationship Id="rId12" Type="http://schemas.openxmlformats.org/officeDocument/2006/relationships/image" Target="../media/image7.png" /><Relationship Id="rId13" Type="http://schemas.openxmlformats.org/officeDocument/2006/relationships/tags" Target="../tags/tag92.xml" /><Relationship Id="rId14" Type="http://schemas.openxmlformats.org/officeDocument/2006/relationships/image" Target="../media/image8.png" /><Relationship Id="rId15" Type="http://schemas.openxmlformats.org/officeDocument/2006/relationships/tags" Target="../tags/tag93.xml" /><Relationship Id="rId16" Type="http://schemas.openxmlformats.org/officeDocument/2006/relationships/tags" Target="../tags/tag94.xml" /><Relationship Id="rId17" Type="http://schemas.openxmlformats.org/officeDocument/2006/relationships/tags" Target="../tags/tag95.xml" /><Relationship Id="rId18" Type="http://schemas.openxmlformats.org/officeDocument/2006/relationships/slideMaster" Target="../slideMasters/slideMaster2.xml" /><Relationship Id="rId2" Type="http://schemas.openxmlformats.org/officeDocument/2006/relationships/tags" Target="../tags/tag83.xml" /><Relationship Id="rId3" Type="http://schemas.openxmlformats.org/officeDocument/2006/relationships/image" Target="../media/image4.png" /><Relationship Id="rId4" Type="http://schemas.openxmlformats.org/officeDocument/2006/relationships/tags" Target="../tags/tag84.xml" /><Relationship Id="rId5" Type="http://schemas.openxmlformats.org/officeDocument/2006/relationships/tags" Target="../tags/tag85.xml" /><Relationship Id="rId6" Type="http://schemas.openxmlformats.org/officeDocument/2006/relationships/tags" Target="../tags/tag86.xml" /><Relationship Id="rId7" Type="http://schemas.openxmlformats.org/officeDocument/2006/relationships/tags" Target="../tags/tag87.xml" /><Relationship Id="rId8" Type="http://schemas.openxmlformats.org/officeDocument/2006/relationships/tags" Target="../tags/tag88.xml" /><Relationship Id="rId9" Type="http://schemas.openxmlformats.org/officeDocument/2006/relationships/tags" Target="../tags/tag89.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6.xml" /><Relationship Id="rId10" Type="http://schemas.openxmlformats.org/officeDocument/2006/relationships/tags" Target="../tags/tag102.xml" /><Relationship Id="rId11" Type="http://schemas.openxmlformats.org/officeDocument/2006/relationships/tags" Target="../tags/tag103.xml" /><Relationship Id="rId12" Type="http://schemas.openxmlformats.org/officeDocument/2006/relationships/tags" Target="../tags/tag104.xml" /><Relationship Id="rId13" Type="http://schemas.openxmlformats.org/officeDocument/2006/relationships/tags" Target="../tags/tag105.xml" /><Relationship Id="rId14" Type="http://schemas.openxmlformats.org/officeDocument/2006/relationships/slideMaster" Target="../slideMasters/slideMaster2.xml" /><Relationship Id="rId2" Type="http://schemas.openxmlformats.org/officeDocument/2006/relationships/image" Target="../media/image5.png" /><Relationship Id="rId3" Type="http://schemas.openxmlformats.org/officeDocument/2006/relationships/tags" Target="../tags/tag97.xml" /><Relationship Id="rId4" Type="http://schemas.openxmlformats.org/officeDocument/2006/relationships/image" Target="../media/image6.png" /><Relationship Id="rId5" Type="http://schemas.openxmlformats.org/officeDocument/2006/relationships/tags" Target="../tags/tag98.xml" /><Relationship Id="rId6" Type="http://schemas.openxmlformats.org/officeDocument/2006/relationships/image" Target="../media/image4.png" /><Relationship Id="rId7" Type="http://schemas.openxmlformats.org/officeDocument/2006/relationships/tags" Target="../tags/tag99.xml" /><Relationship Id="rId8" Type="http://schemas.openxmlformats.org/officeDocument/2006/relationships/tags" Target="../tags/tag100.xml" /><Relationship Id="rId9" Type="http://schemas.openxmlformats.org/officeDocument/2006/relationships/tags" Target="../tags/tag101.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06.xml" /><Relationship Id="rId10" Type="http://schemas.openxmlformats.org/officeDocument/2006/relationships/tags" Target="../tags/tag112.xml" /><Relationship Id="rId11" Type="http://schemas.openxmlformats.org/officeDocument/2006/relationships/tags" Target="../tags/tag113.xml" /><Relationship Id="rId12" Type="http://schemas.openxmlformats.org/officeDocument/2006/relationships/tags" Target="../tags/tag114.xml" /><Relationship Id="rId13" Type="http://schemas.openxmlformats.org/officeDocument/2006/relationships/tags" Target="../tags/tag115.xml" /><Relationship Id="rId14" Type="http://schemas.openxmlformats.org/officeDocument/2006/relationships/tags" Target="../tags/tag116.xml" /><Relationship Id="rId15" Type="http://schemas.openxmlformats.org/officeDocument/2006/relationships/tags" Target="../tags/tag117.xml" /><Relationship Id="rId16" Type="http://schemas.openxmlformats.org/officeDocument/2006/relationships/slideMaster" Target="../slideMasters/slideMaster2.xml" /><Relationship Id="rId2" Type="http://schemas.openxmlformats.org/officeDocument/2006/relationships/image" Target="../media/image5.png" /><Relationship Id="rId3" Type="http://schemas.openxmlformats.org/officeDocument/2006/relationships/tags" Target="../tags/tag107.xml" /><Relationship Id="rId4" Type="http://schemas.openxmlformats.org/officeDocument/2006/relationships/image" Target="../media/image6.png" /><Relationship Id="rId5" Type="http://schemas.openxmlformats.org/officeDocument/2006/relationships/tags" Target="../tags/tag108.xml" /><Relationship Id="rId6" Type="http://schemas.openxmlformats.org/officeDocument/2006/relationships/image" Target="../media/image4.png" /><Relationship Id="rId7" Type="http://schemas.openxmlformats.org/officeDocument/2006/relationships/tags" Target="../tags/tag109.xml" /><Relationship Id="rId8" Type="http://schemas.openxmlformats.org/officeDocument/2006/relationships/tags" Target="../tags/tag110.xml" /><Relationship Id="rId9" Type="http://schemas.openxmlformats.org/officeDocument/2006/relationships/tags" Target="../tags/tag111.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18.xml" /><Relationship Id="rId10" Type="http://schemas.openxmlformats.org/officeDocument/2006/relationships/tags" Target="../tags/tag124.xml" /><Relationship Id="rId11" Type="http://schemas.openxmlformats.org/officeDocument/2006/relationships/tags" Target="../tags/tag125.xml" /><Relationship Id="rId12" Type="http://schemas.openxmlformats.org/officeDocument/2006/relationships/slideMaster" Target="../slideMasters/slideMaster2.xml" /><Relationship Id="rId2" Type="http://schemas.openxmlformats.org/officeDocument/2006/relationships/image" Target="../media/image5.png" /><Relationship Id="rId3" Type="http://schemas.openxmlformats.org/officeDocument/2006/relationships/tags" Target="../tags/tag119.xml" /><Relationship Id="rId4" Type="http://schemas.openxmlformats.org/officeDocument/2006/relationships/image" Target="../media/image6.png" /><Relationship Id="rId5" Type="http://schemas.openxmlformats.org/officeDocument/2006/relationships/tags" Target="../tags/tag120.xml" /><Relationship Id="rId6" Type="http://schemas.openxmlformats.org/officeDocument/2006/relationships/image" Target="../media/image4.png" /><Relationship Id="rId7" Type="http://schemas.openxmlformats.org/officeDocument/2006/relationships/tags" Target="../tags/tag121.xml" /><Relationship Id="rId8" Type="http://schemas.openxmlformats.org/officeDocument/2006/relationships/tags" Target="../tags/tag122.xml" /><Relationship Id="rId9" Type="http://schemas.openxmlformats.org/officeDocument/2006/relationships/tags" Target="../tags/tag123.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26.xml" /><Relationship Id="rId2" Type="http://schemas.openxmlformats.org/officeDocument/2006/relationships/tags" Target="../tags/tag127.xml" /><Relationship Id="rId3" Type="http://schemas.openxmlformats.org/officeDocument/2006/relationships/tags" Target="../tags/tag128.xml"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29.xml" /><Relationship Id="rId10" Type="http://schemas.openxmlformats.org/officeDocument/2006/relationships/tags" Target="../tags/tag135.xml" /><Relationship Id="rId11" Type="http://schemas.openxmlformats.org/officeDocument/2006/relationships/tags" Target="../tags/tag136.xml" /><Relationship Id="rId12" Type="http://schemas.openxmlformats.org/officeDocument/2006/relationships/tags" Target="../tags/tag137.xml" /><Relationship Id="rId13" Type="http://schemas.openxmlformats.org/officeDocument/2006/relationships/tags" Target="../tags/tag138.xml" /><Relationship Id="rId14" Type="http://schemas.openxmlformats.org/officeDocument/2006/relationships/slideMaster" Target="../slideMasters/slideMaster2.xml" /><Relationship Id="rId2" Type="http://schemas.openxmlformats.org/officeDocument/2006/relationships/image" Target="../media/image5.png" /><Relationship Id="rId3" Type="http://schemas.openxmlformats.org/officeDocument/2006/relationships/tags" Target="../tags/tag130.xml" /><Relationship Id="rId4" Type="http://schemas.openxmlformats.org/officeDocument/2006/relationships/image" Target="../media/image6.png" /><Relationship Id="rId5" Type="http://schemas.openxmlformats.org/officeDocument/2006/relationships/tags" Target="../tags/tag131.xml" /><Relationship Id="rId6" Type="http://schemas.openxmlformats.org/officeDocument/2006/relationships/image" Target="../media/image4.png" /><Relationship Id="rId7" Type="http://schemas.openxmlformats.org/officeDocument/2006/relationships/tags" Target="../tags/tag132.xml" /><Relationship Id="rId8" Type="http://schemas.openxmlformats.org/officeDocument/2006/relationships/tags" Target="../tags/tag133.xml" /><Relationship Id="rId9" Type="http://schemas.openxmlformats.org/officeDocument/2006/relationships/tags" Target="../tags/tag134.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39.xml" /><Relationship Id="rId10" Type="http://schemas.openxmlformats.org/officeDocument/2006/relationships/tags" Target="../tags/tag145.xml" /><Relationship Id="rId11" Type="http://schemas.openxmlformats.org/officeDocument/2006/relationships/tags" Target="../tags/tag146.xml" /><Relationship Id="rId12" Type="http://schemas.openxmlformats.org/officeDocument/2006/relationships/tags" Target="../tags/tag147.xml" /><Relationship Id="rId13" Type="http://schemas.openxmlformats.org/officeDocument/2006/relationships/tags" Target="../tags/tag148.xml" /><Relationship Id="rId14" Type="http://schemas.openxmlformats.org/officeDocument/2006/relationships/slideMaster" Target="../slideMasters/slideMaster2.xml" /><Relationship Id="rId2" Type="http://schemas.openxmlformats.org/officeDocument/2006/relationships/tags" Target="../tags/tag140.xml" /><Relationship Id="rId3" Type="http://schemas.openxmlformats.org/officeDocument/2006/relationships/image" Target="../media/image9.png" /><Relationship Id="rId4" Type="http://schemas.openxmlformats.org/officeDocument/2006/relationships/tags" Target="../tags/tag141.xml" /><Relationship Id="rId5" Type="http://schemas.openxmlformats.org/officeDocument/2006/relationships/image" Target="../media/image6.png" /><Relationship Id="rId6" Type="http://schemas.openxmlformats.org/officeDocument/2006/relationships/tags" Target="../tags/tag142.xml" /><Relationship Id="rId7" Type="http://schemas.openxmlformats.org/officeDocument/2006/relationships/image" Target="../media/image4.png" /><Relationship Id="rId8" Type="http://schemas.openxmlformats.org/officeDocument/2006/relationships/tags" Target="../tags/tag143.xml" /><Relationship Id="rId9" Type="http://schemas.openxmlformats.org/officeDocument/2006/relationships/tags" Target="../tags/tag144.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49.xml" /><Relationship Id="rId10" Type="http://schemas.openxmlformats.org/officeDocument/2006/relationships/tags" Target="../tags/tag155.xml" /><Relationship Id="rId11" Type="http://schemas.openxmlformats.org/officeDocument/2006/relationships/tags" Target="../tags/tag156.xml" /><Relationship Id="rId12" Type="http://schemas.openxmlformats.org/officeDocument/2006/relationships/tags" Target="../tags/tag157.xml" /><Relationship Id="rId13" Type="http://schemas.openxmlformats.org/officeDocument/2006/relationships/slideMaster" Target="../slideMasters/slideMaster2.xml" /><Relationship Id="rId2" Type="http://schemas.openxmlformats.org/officeDocument/2006/relationships/tags" Target="../tags/tag150.xml" /><Relationship Id="rId3" Type="http://schemas.openxmlformats.org/officeDocument/2006/relationships/image" Target="../media/image9.png" /><Relationship Id="rId4" Type="http://schemas.openxmlformats.org/officeDocument/2006/relationships/tags" Target="../tags/tag151.xml" /><Relationship Id="rId5" Type="http://schemas.openxmlformats.org/officeDocument/2006/relationships/image" Target="../media/image6.png" /><Relationship Id="rId6" Type="http://schemas.openxmlformats.org/officeDocument/2006/relationships/tags" Target="../tags/tag152.xml" /><Relationship Id="rId7" Type="http://schemas.openxmlformats.org/officeDocument/2006/relationships/image" Target="../media/image4.png" /><Relationship Id="rId8" Type="http://schemas.openxmlformats.org/officeDocument/2006/relationships/tags" Target="../tags/tag153.xml" /><Relationship Id="rId9" Type="http://schemas.openxmlformats.org/officeDocument/2006/relationships/tags" Target="../tags/tag154.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image" Target="../media/image8.png" /><Relationship Id="rId11" Type="http://schemas.openxmlformats.org/officeDocument/2006/relationships/tags" Target="../tags/tag164.xml" /><Relationship Id="rId12" Type="http://schemas.openxmlformats.org/officeDocument/2006/relationships/tags" Target="../tags/tag165.xml" /><Relationship Id="rId13" Type="http://schemas.openxmlformats.org/officeDocument/2006/relationships/tags" Target="../tags/tag166.xml" /><Relationship Id="rId14" Type="http://schemas.openxmlformats.org/officeDocument/2006/relationships/tags" Target="../tags/tag167.xml" /><Relationship Id="rId15" Type="http://schemas.openxmlformats.org/officeDocument/2006/relationships/tags" Target="../tags/tag168.xml" /><Relationship Id="rId16" Type="http://schemas.openxmlformats.org/officeDocument/2006/relationships/tags" Target="../tags/tag169.xml" /><Relationship Id="rId17" Type="http://schemas.openxmlformats.org/officeDocument/2006/relationships/tags" Target="../tags/tag170.xml" /><Relationship Id="rId18" Type="http://schemas.openxmlformats.org/officeDocument/2006/relationships/slideMaster" Target="../slideMasters/slideMaster2.xml" /><Relationship Id="rId2" Type="http://schemas.openxmlformats.org/officeDocument/2006/relationships/tags" Target="../tags/tag158.xml" /><Relationship Id="rId3" Type="http://schemas.openxmlformats.org/officeDocument/2006/relationships/image" Target="../media/image4.png" /><Relationship Id="rId4" Type="http://schemas.openxmlformats.org/officeDocument/2006/relationships/tags" Target="../tags/tag159.xml" /><Relationship Id="rId5" Type="http://schemas.openxmlformats.org/officeDocument/2006/relationships/tags" Target="../tags/tag160.xml" /><Relationship Id="rId6" Type="http://schemas.openxmlformats.org/officeDocument/2006/relationships/tags" Target="../tags/tag161.xml" /><Relationship Id="rId7" Type="http://schemas.openxmlformats.org/officeDocument/2006/relationships/tags" Target="../tags/tag162.xml" /><Relationship Id="rId8" Type="http://schemas.openxmlformats.org/officeDocument/2006/relationships/image" Target="../media/image7.png" /><Relationship Id="rId9" Type="http://schemas.openxmlformats.org/officeDocument/2006/relationships/tags" Target="../tags/tag163.xml"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tags" Target="../tags/tag171.xml" /><Relationship Id="rId3" Type="http://schemas.openxmlformats.org/officeDocument/2006/relationships/image" Target="../media/image6.png" /><Relationship Id="rId4" Type="http://schemas.openxmlformats.org/officeDocument/2006/relationships/tags" Target="../tags/tag172.xml" /><Relationship Id="rId5" Type="http://schemas.openxmlformats.org/officeDocument/2006/relationships/tags" Target="../tags/tag173.xml" /><Relationship Id="rId6" Type="http://schemas.openxmlformats.org/officeDocument/2006/relationships/tags" Target="../tags/tag174.xml" /><Relationship Id="rId7" Type="http://schemas.openxmlformats.org/officeDocument/2006/relationships/tags" Target="../tags/tag175.xml" /><Relationship Id="rId8" Type="http://schemas.openxmlformats.org/officeDocument/2006/relationships/tags" Target="../tags/tag176.xml" /><Relationship Id="rId9"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77.xml" /><Relationship Id="rId10" Type="http://schemas.openxmlformats.org/officeDocument/2006/relationships/tags" Target="../tags/tag183.xml" /><Relationship Id="rId11" Type="http://schemas.openxmlformats.org/officeDocument/2006/relationships/tags" Target="../tags/tag184.xml" /><Relationship Id="rId12" Type="http://schemas.openxmlformats.org/officeDocument/2006/relationships/tags" Target="../tags/tag185.xml" /><Relationship Id="rId13" Type="http://schemas.openxmlformats.org/officeDocument/2006/relationships/slideMaster" Target="../slideMasters/slideMaster2.xml" /><Relationship Id="rId2" Type="http://schemas.openxmlformats.org/officeDocument/2006/relationships/image" Target="../media/image9.png" /><Relationship Id="rId3" Type="http://schemas.openxmlformats.org/officeDocument/2006/relationships/tags" Target="../tags/tag178.xml" /><Relationship Id="rId4" Type="http://schemas.openxmlformats.org/officeDocument/2006/relationships/image" Target="../media/image6.png" /><Relationship Id="rId5" Type="http://schemas.openxmlformats.org/officeDocument/2006/relationships/tags" Target="../tags/tag179.xml" /><Relationship Id="rId6" Type="http://schemas.openxmlformats.org/officeDocument/2006/relationships/image" Target="../media/image4.png" /><Relationship Id="rId7" Type="http://schemas.openxmlformats.org/officeDocument/2006/relationships/tags" Target="../tags/tag180.xml" /><Relationship Id="rId8" Type="http://schemas.openxmlformats.org/officeDocument/2006/relationships/tags" Target="../tags/tag181.xml" /><Relationship Id="rId9" Type="http://schemas.openxmlformats.org/officeDocument/2006/relationships/tags" Target="../tags/tag18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86.xml" /><Relationship Id="rId10" Type="http://schemas.openxmlformats.org/officeDocument/2006/relationships/tags" Target="../tags/tag193.xml" /><Relationship Id="rId11" Type="http://schemas.openxmlformats.org/officeDocument/2006/relationships/tags" Target="../tags/tag194.xml" /><Relationship Id="rId12" Type="http://schemas.openxmlformats.org/officeDocument/2006/relationships/slideMaster" Target="../slideMasters/slideMaster2.xml" /><Relationship Id="rId2" Type="http://schemas.openxmlformats.org/officeDocument/2006/relationships/image" Target="../media/image5.png" /><Relationship Id="rId3" Type="http://schemas.openxmlformats.org/officeDocument/2006/relationships/tags" Target="../tags/tag187.xml" /><Relationship Id="rId4" Type="http://schemas.openxmlformats.org/officeDocument/2006/relationships/image" Target="../media/image6.png" /><Relationship Id="rId5" Type="http://schemas.openxmlformats.org/officeDocument/2006/relationships/tags" Target="../tags/tag188.xml" /><Relationship Id="rId6" Type="http://schemas.openxmlformats.org/officeDocument/2006/relationships/tags" Target="../tags/tag189.xml" /><Relationship Id="rId7" Type="http://schemas.openxmlformats.org/officeDocument/2006/relationships/tags" Target="../tags/tag190.xml" /><Relationship Id="rId8" Type="http://schemas.openxmlformats.org/officeDocument/2006/relationships/tags" Target="../tags/tag191.xml" /><Relationship Id="rId9" Type="http://schemas.openxmlformats.org/officeDocument/2006/relationships/tags" Target="../tags/tag192.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95.xml" /><Relationship Id="rId10" Type="http://schemas.openxmlformats.org/officeDocument/2006/relationships/tags" Target="../tags/tag201.xml" /><Relationship Id="rId11" Type="http://schemas.openxmlformats.org/officeDocument/2006/relationships/tags" Target="../tags/tag202.xml" /><Relationship Id="rId12" Type="http://schemas.openxmlformats.org/officeDocument/2006/relationships/tags" Target="../tags/tag203.xml" /><Relationship Id="rId13" Type="http://schemas.openxmlformats.org/officeDocument/2006/relationships/tags" Target="../tags/tag204.xml" /><Relationship Id="rId14" Type="http://schemas.openxmlformats.org/officeDocument/2006/relationships/slideMaster" Target="../slideMasters/slideMaster2.xml" /><Relationship Id="rId2" Type="http://schemas.openxmlformats.org/officeDocument/2006/relationships/image" Target="../media/image5.png" /><Relationship Id="rId3" Type="http://schemas.openxmlformats.org/officeDocument/2006/relationships/tags" Target="../tags/tag196.xml" /><Relationship Id="rId4" Type="http://schemas.openxmlformats.org/officeDocument/2006/relationships/image" Target="../media/image6.png" /><Relationship Id="rId5" Type="http://schemas.openxmlformats.org/officeDocument/2006/relationships/tags" Target="../tags/tag197.xml" /><Relationship Id="rId6" Type="http://schemas.openxmlformats.org/officeDocument/2006/relationships/image" Target="../media/image4.png" /><Relationship Id="rId7" Type="http://schemas.openxmlformats.org/officeDocument/2006/relationships/tags" Target="../tags/tag198.xml" /><Relationship Id="rId8" Type="http://schemas.openxmlformats.org/officeDocument/2006/relationships/tags" Target="../tags/tag199.xml" /><Relationship Id="rId9" Type="http://schemas.openxmlformats.org/officeDocument/2006/relationships/tags" Target="../tags/tag200.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205.xml" /><Relationship Id="rId10" Type="http://schemas.openxmlformats.org/officeDocument/2006/relationships/tags" Target="../tags/tag211.xml" /><Relationship Id="rId11" Type="http://schemas.openxmlformats.org/officeDocument/2006/relationships/tags" Target="../tags/tag212.xml" /><Relationship Id="rId12" Type="http://schemas.openxmlformats.org/officeDocument/2006/relationships/tags" Target="../tags/tag213.xml" /><Relationship Id="rId13" Type="http://schemas.openxmlformats.org/officeDocument/2006/relationships/tags" Target="../tags/tag214.xml" /><Relationship Id="rId14" Type="http://schemas.openxmlformats.org/officeDocument/2006/relationships/slideMaster" Target="../slideMasters/slideMaster2.xml" /><Relationship Id="rId2" Type="http://schemas.openxmlformats.org/officeDocument/2006/relationships/image" Target="../media/image5.png" /><Relationship Id="rId3" Type="http://schemas.openxmlformats.org/officeDocument/2006/relationships/tags" Target="../tags/tag206.xml" /><Relationship Id="rId4" Type="http://schemas.openxmlformats.org/officeDocument/2006/relationships/image" Target="../media/image6.png" /><Relationship Id="rId5" Type="http://schemas.openxmlformats.org/officeDocument/2006/relationships/tags" Target="../tags/tag207.xml" /><Relationship Id="rId6" Type="http://schemas.openxmlformats.org/officeDocument/2006/relationships/image" Target="../media/image4.png" /><Relationship Id="rId7" Type="http://schemas.openxmlformats.org/officeDocument/2006/relationships/tags" Target="../tags/tag208.xml" /><Relationship Id="rId8" Type="http://schemas.openxmlformats.org/officeDocument/2006/relationships/tags" Target="../tags/tag209.xml" /><Relationship Id="rId9" Type="http://schemas.openxmlformats.org/officeDocument/2006/relationships/tags" Target="../tags/tag210.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215.xml" /><Relationship Id="rId10" Type="http://schemas.openxmlformats.org/officeDocument/2006/relationships/tags" Target="../tags/tag221.xml" /><Relationship Id="rId11" Type="http://schemas.openxmlformats.org/officeDocument/2006/relationships/tags" Target="../tags/tag222.xml" /><Relationship Id="rId12" Type="http://schemas.openxmlformats.org/officeDocument/2006/relationships/tags" Target="../tags/tag223.xml" /><Relationship Id="rId13" Type="http://schemas.openxmlformats.org/officeDocument/2006/relationships/tags" Target="../tags/tag224.xml" /><Relationship Id="rId14" Type="http://schemas.openxmlformats.org/officeDocument/2006/relationships/tags" Target="../tags/tag225.xml" /><Relationship Id="rId15" Type="http://schemas.openxmlformats.org/officeDocument/2006/relationships/tags" Target="../tags/tag226.xml" /><Relationship Id="rId16" Type="http://schemas.openxmlformats.org/officeDocument/2006/relationships/slideMaster" Target="../slideMasters/slideMaster2.xml" /><Relationship Id="rId2" Type="http://schemas.openxmlformats.org/officeDocument/2006/relationships/image" Target="../media/image5.png" /><Relationship Id="rId3" Type="http://schemas.openxmlformats.org/officeDocument/2006/relationships/tags" Target="../tags/tag216.xml" /><Relationship Id="rId4" Type="http://schemas.openxmlformats.org/officeDocument/2006/relationships/image" Target="../media/image6.png" /><Relationship Id="rId5" Type="http://schemas.openxmlformats.org/officeDocument/2006/relationships/tags" Target="../tags/tag217.xml" /><Relationship Id="rId6" Type="http://schemas.openxmlformats.org/officeDocument/2006/relationships/image" Target="../media/image4.png" /><Relationship Id="rId7" Type="http://schemas.openxmlformats.org/officeDocument/2006/relationships/tags" Target="../tags/tag218.xml" /><Relationship Id="rId8" Type="http://schemas.openxmlformats.org/officeDocument/2006/relationships/tags" Target="../tags/tag219.xml" /><Relationship Id="rId9" Type="http://schemas.openxmlformats.org/officeDocument/2006/relationships/tags" Target="../tags/tag220.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227.xml" /><Relationship Id="rId10" Type="http://schemas.openxmlformats.org/officeDocument/2006/relationships/tags" Target="../tags/tag234.xml" /><Relationship Id="rId11" Type="http://schemas.openxmlformats.org/officeDocument/2006/relationships/slideMaster" Target="../slideMasters/slideMaster2.xml" /><Relationship Id="rId2" Type="http://schemas.openxmlformats.org/officeDocument/2006/relationships/image" Target="../media/image10.png" /><Relationship Id="rId3" Type="http://schemas.openxmlformats.org/officeDocument/2006/relationships/tags" Target="../tags/tag228.xml" /><Relationship Id="rId4" Type="http://schemas.openxmlformats.org/officeDocument/2006/relationships/image" Target="../media/image11.png" /><Relationship Id="rId5" Type="http://schemas.openxmlformats.org/officeDocument/2006/relationships/tags" Target="../tags/tag229.xml" /><Relationship Id="rId6" Type="http://schemas.openxmlformats.org/officeDocument/2006/relationships/tags" Target="../tags/tag230.xml" /><Relationship Id="rId7" Type="http://schemas.openxmlformats.org/officeDocument/2006/relationships/tags" Target="../tags/tag231.xml" /><Relationship Id="rId8" Type="http://schemas.openxmlformats.org/officeDocument/2006/relationships/tags" Target="../tags/tag232.xml" /><Relationship Id="rId9" Type="http://schemas.openxmlformats.org/officeDocument/2006/relationships/tags" Target="../tags/tag233.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2021/8/16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2021/8/16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2021/8/16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xfrm>
      </p:grpSpPr>
      <p:pic>
        <p:nvPicPr>
          <p:cNvPr id="3" name="图片 2"/>
          <p:cNvPicPr>
            <a:picLocks noChangeAspect="1"/>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7" name="组合 6"/>
          <p:cNvGrpSpPr/>
          <p:nvPr userDrawn="1">
            <p:custDataLst>
              <p:tags r:id="rId3"/>
            </p:custDataLst>
          </p:nvPr>
        </p:nvGrpSpPr>
        <p:grpSpPr>
          <a:xfrm>
            <a:off x="2753240" y="1123029"/>
            <a:ext cx="6424532" cy="4608404"/>
            <a:chOff x="2753240" y="1123029"/>
            <a:chExt cx="6424532" cy="4608404"/>
          </a:xfrm>
        </p:grpSpPr>
        <p:pic>
          <p:nvPicPr>
            <p:cNvPr id="20" name="图片 19"/>
            <p:cNvPicPr>
              <a:picLocks noChangeAspect="1"/>
            </p:cNvPicPr>
            <p:nvPr>
              <p:custDataLst>
                <p:tags r:id="rId5"/>
              </p:custDataLst>
            </p:nvPr>
          </p:nvPicPr>
          <p:blipFill>
            <a:blip r:embed="rId4"/>
            <a:stretch>
              <a:fillRect/>
            </a:stretch>
          </p:blipFill>
          <p:spPr>
            <a:xfrm>
              <a:off x="7464317" y="2492772"/>
              <a:ext cx="1713455" cy="798431"/>
            </a:xfrm>
            <a:prstGeom prst="rect">
              <a:avLst/>
            </a:prstGeom>
            <a:ln>
              <a:noFill/>
            </a:ln>
          </p:spPr>
        </p:pic>
        <p:pic>
          <p:nvPicPr>
            <p:cNvPr id="21" name="图片 20"/>
            <p:cNvPicPr>
              <a:picLocks noChangeAspect="1"/>
            </p:cNvPicPr>
            <p:nvPr>
              <p:custDataLst>
                <p:tags r:id="rId7"/>
              </p:custDataLst>
            </p:nvPr>
          </p:nvPicPr>
          <p:blipFill>
            <a:blip r:embed="rId6"/>
            <a:stretch>
              <a:fillRect/>
            </a:stretch>
          </p:blipFill>
          <p:spPr>
            <a:xfrm>
              <a:off x="2753240" y="3587863"/>
              <a:ext cx="1957170" cy="911997"/>
            </a:xfrm>
            <a:prstGeom prst="rect">
              <a:avLst/>
            </a:prstGeom>
            <a:ln>
              <a:noFill/>
            </a:ln>
          </p:spPr>
        </p:pic>
        <p:sp>
          <p:nvSpPr>
            <p:cNvPr id="22" name="任意多边形: 形状 21"/>
            <p:cNvSpPr/>
            <p:nvPr userDrawn="1">
              <p:custDataLst>
                <p:tags r:id="rId8"/>
              </p:custDataLst>
            </p:nvPr>
          </p:nvSpPr>
          <p:spPr>
            <a:xfrm>
              <a:off x="3800683" y="1123029"/>
              <a:ext cx="4282522" cy="2305971"/>
            </a:xfrm>
            <a:custGeom>
              <a:gdLst>
                <a:gd name="connsiteX0" fmla="*/ 2305971 w 4611942"/>
                <a:gd name="connsiteY0" fmla="*/ 0 h 4611942"/>
                <a:gd name="connsiteX1" fmla="*/ 4218119 w 4611942"/>
                <a:gd name="connsiteY1" fmla="*/ 1016681 h 4611942"/>
                <a:gd name="connsiteX2" fmla="*/ 4282522 w 4611942"/>
                <a:gd name="connsiteY2" fmla="*/ 1122692 h 4611942"/>
                <a:gd name="connsiteX3" fmla="*/ 3929030 w 4611942"/>
                <a:gd name="connsiteY3" fmla="*/ 1122692 h 4611942"/>
                <a:gd name="connsiteX4" fmla="*/ 3929030 w 4611942"/>
                <a:gd name="connsiteY4" fmla="*/ 1823121 h 4611942"/>
                <a:gd name="connsiteX5" fmla="*/ 4560435 w 4611942"/>
                <a:gd name="connsiteY5" fmla="*/ 1823121 h 4611942"/>
                <a:gd name="connsiteX6" fmla="*/ 4565093 w 4611942"/>
                <a:gd name="connsiteY6" fmla="*/ 1841237 h 4611942"/>
                <a:gd name="connsiteX7" fmla="*/ 4611942 w 4611942"/>
                <a:gd name="connsiteY7" fmla="*/ 2305971 h 4611942"/>
                <a:gd name="connsiteX8" fmla="*/ 2305971 w 4611942"/>
                <a:gd name="connsiteY8" fmla="*/ 4611942 h 4611942"/>
                <a:gd name="connsiteX9" fmla="*/ 0 w 4611942"/>
                <a:gd name="connsiteY9" fmla="*/ 2305971 h 4611942"/>
                <a:gd name="connsiteX10" fmla="*/ 2305971 w 4611942"/>
                <a:gd name="connsiteY10" fmla="*/ 0 h 4611942"/>
                <a:gd name="connsiteX0-1" fmla="*/ 2305971 w 4611942"/>
                <a:gd name="connsiteY0-2" fmla="*/ 0 h 4611942"/>
                <a:gd name="connsiteX1-3" fmla="*/ 4218119 w 4611942"/>
                <a:gd name="connsiteY1-4" fmla="*/ 1016681 h 4611942"/>
                <a:gd name="connsiteX2-5" fmla="*/ 4282522 w 4611942"/>
                <a:gd name="connsiteY2-6" fmla="*/ 1122692 h 4611942"/>
                <a:gd name="connsiteX3-7" fmla="*/ 3929030 w 4611942"/>
                <a:gd name="connsiteY3-8" fmla="*/ 1823121 h 4611942"/>
                <a:gd name="connsiteX4-9" fmla="*/ 4560435 w 4611942"/>
                <a:gd name="connsiteY4-10" fmla="*/ 1823121 h 4611942"/>
                <a:gd name="connsiteX5-11" fmla="*/ 4565093 w 4611942"/>
                <a:gd name="connsiteY5-12" fmla="*/ 1841237 h 4611942"/>
                <a:gd name="connsiteX6-13" fmla="*/ 4611942 w 4611942"/>
                <a:gd name="connsiteY6-14" fmla="*/ 2305971 h 4611942"/>
                <a:gd name="connsiteX7-15" fmla="*/ 2305971 w 4611942"/>
                <a:gd name="connsiteY7-16" fmla="*/ 4611942 h 4611942"/>
                <a:gd name="connsiteX8-17" fmla="*/ 0 w 4611942"/>
                <a:gd name="connsiteY8-18" fmla="*/ 2305971 h 4611942"/>
                <a:gd name="connsiteX9-19" fmla="*/ 2305971 w 4611942"/>
                <a:gd name="connsiteY9-20" fmla="*/ 0 h 4611942"/>
                <a:gd name="connsiteX0-21" fmla="*/ 3929030 w 4611942"/>
                <a:gd name="connsiteY0-22" fmla="*/ 1823121 h 4611942"/>
                <a:gd name="connsiteX1-23" fmla="*/ 4560435 w 4611942"/>
                <a:gd name="connsiteY1-24" fmla="*/ 1823121 h 4611942"/>
                <a:gd name="connsiteX2-25" fmla="*/ 4565093 w 4611942"/>
                <a:gd name="connsiteY2-26" fmla="*/ 1841237 h 4611942"/>
                <a:gd name="connsiteX3-27" fmla="*/ 4611942 w 4611942"/>
                <a:gd name="connsiteY3-28" fmla="*/ 2305971 h 4611942"/>
                <a:gd name="connsiteX4-29" fmla="*/ 2305971 w 4611942"/>
                <a:gd name="connsiteY4-30" fmla="*/ 4611942 h 4611942"/>
                <a:gd name="connsiteX5-31" fmla="*/ 0 w 4611942"/>
                <a:gd name="connsiteY5-32" fmla="*/ 2305971 h 4611942"/>
                <a:gd name="connsiteX6-33" fmla="*/ 2305971 w 4611942"/>
                <a:gd name="connsiteY6-34" fmla="*/ 0 h 4611942"/>
                <a:gd name="connsiteX7-35" fmla="*/ 4218119 w 4611942"/>
                <a:gd name="connsiteY7-36" fmla="*/ 1016681 h 4611942"/>
                <a:gd name="connsiteX8-37" fmla="*/ 4282522 w 4611942"/>
                <a:gd name="connsiteY8-38" fmla="*/ 1122692 h 4611942"/>
                <a:gd name="connsiteX9-39" fmla="*/ 4020470 w 4611942"/>
                <a:gd name="connsiteY9-40" fmla="*/ 1914561 h 4611942"/>
                <a:gd name="connsiteX0-41" fmla="*/ 3929030 w 4611942"/>
                <a:gd name="connsiteY0-42" fmla="*/ 1823121 h 4611942"/>
                <a:gd name="connsiteX1-43" fmla="*/ 4560435 w 4611942"/>
                <a:gd name="connsiteY1-44" fmla="*/ 1823121 h 4611942"/>
                <a:gd name="connsiteX2-45" fmla="*/ 4565093 w 4611942"/>
                <a:gd name="connsiteY2-46" fmla="*/ 1841237 h 4611942"/>
                <a:gd name="connsiteX3-47" fmla="*/ 4611942 w 4611942"/>
                <a:gd name="connsiteY3-48" fmla="*/ 2305971 h 4611942"/>
                <a:gd name="connsiteX4-49" fmla="*/ 2305971 w 4611942"/>
                <a:gd name="connsiteY4-50" fmla="*/ 4611942 h 4611942"/>
                <a:gd name="connsiteX5-51" fmla="*/ 0 w 4611942"/>
                <a:gd name="connsiteY5-52" fmla="*/ 2305971 h 4611942"/>
                <a:gd name="connsiteX6-53" fmla="*/ 2305971 w 4611942"/>
                <a:gd name="connsiteY6-54" fmla="*/ 0 h 4611942"/>
                <a:gd name="connsiteX7-55" fmla="*/ 4218119 w 4611942"/>
                <a:gd name="connsiteY7-56" fmla="*/ 1016681 h 4611942"/>
                <a:gd name="connsiteX8-57" fmla="*/ 4282522 w 4611942"/>
                <a:gd name="connsiteY8-58" fmla="*/ 1122692 h 4611942"/>
                <a:gd name="connsiteX0-59" fmla="*/ 4560435 w 4611942"/>
                <a:gd name="connsiteY0-60" fmla="*/ 1823121 h 4611942"/>
                <a:gd name="connsiteX1-61" fmla="*/ 4565093 w 4611942"/>
                <a:gd name="connsiteY1-62" fmla="*/ 1841237 h 4611942"/>
                <a:gd name="connsiteX2-63" fmla="*/ 4611942 w 4611942"/>
                <a:gd name="connsiteY2-64" fmla="*/ 2305971 h 4611942"/>
                <a:gd name="connsiteX3-65" fmla="*/ 2305971 w 4611942"/>
                <a:gd name="connsiteY3-66" fmla="*/ 4611942 h 4611942"/>
                <a:gd name="connsiteX4-67" fmla="*/ 0 w 4611942"/>
                <a:gd name="connsiteY4-68" fmla="*/ 2305971 h 4611942"/>
                <a:gd name="connsiteX5-69" fmla="*/ 2305971 w 4611942"/>
                <a:gd name="connsiteY5-70" fmla="*/ 0 h 4611942"/>
                <a:gd name="connsiteX6-71" fmla="*/ 4218119 w 4611942"/>
                <a:gd name="connsiteY6-72" fmla="*/ 1016681 h 4611942"/>
                <a:gd name="connsiteX7-73" fmla="*/ 4282522 w 4611942"/>
                <a:gd name="connsiteY7-74" fmla="*/ 1122692 h 4611942"/>
                <a:gd name="connsiteX0-75" fmla="*/ 4560435 w 4944884"/>
                <a:gd name="connsiteY0-76" fmla="*/ 1823121 h 2495333"/>
                <a:gd name="connsiteX1-77" fmla="*/ 4565093 w 4944884"/>
                <a:gd name="connsiteY1-78" fmla="*/ 1841237 h 2495333"/>
                <a:gd name="connsiteX2-79" fmla="*/ 4611942 w 4944884"/>
                <a:gd name="connsiteY2-80" fmla="*/ 2305971 h 2495333"/>
                <a:gd name="connsiteX3-81" fmla="*/ 0 w 4944884"/>
                <a:gd name="connsiteY3-82" fmla="*/ 2305971 h 2495333"/>
                <a:gd name="connsiteX4-83" fmla="*/ 2305971 w 4944884"/>
                <a:gd name="connsiteY4-84" fmla="*/ 0 h 2495333"/>
                <a:gd name="connsiteX5-85" fmla="*/ 4218119 w 4944884"/>
                <a:gd name="connsiteY5-86" fmla="*/ 1016681 h 2495333"/>
                <a:gd name="connsiteX6-87" fmla="*/ 4282522 w 4944884"/>
                <a:gd name="connsiteY6-88" fmla="*/ 1122692 h 2495333"/>
                <a:gd name="connsiteX0-89" fmla="*/ 4560435 w 4565093"/>
                <a:gd name="connsiteY0-90" fmla="*/ 1823121 h 2384058"/>
                <a:gd name="connsiteX1-91" fmla="*/ 4565093 w 4565093"/>
                <a:gd name="connsiteY1-92" fmla="*/ 1841237 h 2384058"/>
                <a:gd name="connsiteX2-93" fmla="*/ 0 w 4565093"/>
                <a:gd name="connsiteY2-94" fmla="*/ 2305971 h 2384058"/>
                <a:gd name="connsiteX3-95" fmla="*/ 2305971 w 4565093"/>
                <a:gd name="connsiteY3-96" fmla="*/ 0 h 2384058"/>
                <a:gd name="connsiteX4-97" fmla="*/ 4218119 w 4565093"/>
                <a:gd name="connsiteY4-98" fmla="*/ 1016681 h 2384058"/>
                <a:gd name="connsiteX5-99" fmla="*/ 4282522 w 4565093"/>
                <a:gd name="connsiteY5-100" fmla="*/ 1122692 h 2384058"/>
                <a:gd name="connsiteX0-101" fmla="*/ 4560435 w 4560435"/>
                <a:gd name="connsiteY0-102" fmla="*/ 1823121 h 2305971"/>
                <a:gd name="connsiteX1-103" fmla="*/ 0 w 4560435"/>
                <a:gd name="connsiteY1-104" fmla="*/ 2305971 h 2305971"/>
                <a:gd name="connsiteX2-105" fmla="*/ 2305971 w 4560435"/>
                <a:gd name="connsiteY2-106" fmla="*/ 0 h 2305971"/>
                <a:gd name="connsiteX3-107" fmla="*/ 4218119 w 4560435"/>
                <a:gd name="connsiteY3-108" fmla="*/ 1016681 h 2305971"/>
                <a:gd name="connsiteX4-109" fmla="*/ 4282522 w 4560435"/>
                <a:gd name="connsiteY4-110" fmla="*/ 1122692 h 2305971"/>
                <a:gd name="connsiteX0-111" fmla="*/ 0 w 4282522"/>
                <a:gd name="connsiteY0-112" fmla="*/ 2305971 h 2305971"/>
                <a:gd name="connsiteX1-113" fmla="*/ 2305971 w 4282522"/>
                <a:gd name="connsiteY1-114" fmla="*/ 0 h 2305971"/>
                <a:gd name="connsiteX2-115" fmla="*/ 4218119 w 4282522"/>
                <a:gd name="connsiteY2-116" fmla="*/ 1016681 h 2305971"/>
                <a:gd name="connsiteX3-117" fmla="*/ 4282522 w 4282522"/>
                <a:gd name="connsiteY3-118" fmla="*/ 1122692 h 2305971"/>
              </a:gdLst>
              <a:cxnLst>
                <a:cxn ang="0">
                  <a:pos x="connsiteX0-1" y="connsiteY0-2"/>
                </a:cxn>
                <a:cxn ang="0">
                  <a:pos x="connsiteX1-3" y="connsiteY1-4"/>
                </a:cxn>
                <a:cxn ang="0">
                  <a:pos x="connsiteX2-5" y="connsiteY2-6"/>
                </a:cxn>
                <a:cxn ang="0">
                  <a:pos x="connsiteX3-7" y="connsiteY3-8"/>
                </a:cxn>
              </a:cxnLst>
              <a:rect l="l" t="t" r="r" b="b"/>
              <a:pathLst>
                <a:path w="4282522" h="2305971">
                  <a:moveTo>
                    <a:pt x="0" y="2305971"/>
                  </a:moveTo>
                  <a:cubicBezTo>
                    <a:pt x="0" y="1032418"/>
                    <a:pt x="1032418" y="0"/>
                    <a:pt x="2305971" y="0"/>
                  </a:cubicBezTo>
                  <a:cubicBezTo>
                    <a:pt x="3101942" y="0"/>
                    <a:pt x="3803719" y="403288"/>
                    <a:pt x="4218119" y="1016681"/>
                  </a:cubicBezTo>
                  <a:lnTo>
                    <a:pt x="4282522" y="1122692"/>
                  </a:ln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aseline="0">
                <a:solidFill>
                  <a:schemeClr val="lt1"/>
                </a:solidFill>
                <a:latin typeface="Arial" panose="020b0604020202020204" pitchFamily="34" charset="0"/>
                <a:cs typeface="+mn-ea"/>
                <a:sym typeface="+mn-lt"/>
              </a:endParaRPr>
            </a:p>
          </p:txBody>
        </p:sp>
        <p:sp>
          <p:nvSpPr>
            <p:cNvPr id="23" name="任意多边形: 形状 22"/>
            <p:cNvSpPr/>
            <p:nvPr userDrawn="1">
              <p:custDataLst>
                <p:tags r:id="rId9"/>
              </p:custDataLst>
            </p:nvPr>
          </p:nvSpPr>
          <p:spPr>
            <a:xfrm rot="10800000">
              <a:off x="4115486" y="3425462"/>
              <a:ext cx="4282522" cy="2305971"/>
            </a:xfrm>
            <a:custGeom>
              <a:gdLst>
                <a:gd name="connsiteX0" fmla="*/ 2305971 w 4611942"/>
                <a:gd name="connsiteY0" fmla="*/ 0 h 4611942"/>
                <a:gd name="connsiteX1" fmla="*/ 4218119 w 4611942"/>
                <a:gd name="connsiteY1" fmla="*/ 1016681 h 4611942"/>
                <a:gd name="connsiteX2" fmla="*/ 4282522 w 4611942"/>
                <a:gd name="connsiteY2" fmla="*/ 1122692 h 4611942"/>
                <a:gd name="connsiteX3" fmla="*/ 3929030 w 4611942"/>
                <a:gd name="connsiteY3" fmla="*/ 1122692 h 4611942"/>
                <a:gd name="connsiteX4" fmla="*/ 3929030 w 4611942"/>
                <a:gd name="connsiteY4" fmla="*/ 1823121 h 4611942"/>
                <a:gd name="connsiteX5" fmla="*/ 4560435 w 4611942"/>
                <a:gd name="connsiteY5" fmla="*/ 1823121 h 4611942"/>
                <a:gd name="connsiteX6" fmla="*/ 4565093 w 4611942"/>
                <a:gd name="connsiteY6" fmla="*/ 1841237 h 4611942"/>
                <a:gd name="connsiteX7" fmla="*/ 4611942 w 4611942"/>
                <a:gd name="connsiteY7" fmla="*/ 2305971 h 4611942"/>
                <a:gd name="connsiteX8" fmla="*/ 2305971 w 4611942"/>
                <a:gd name="connsiteY8" fmla="*/ 4611942 h 4611942"/>
                <a:gd name="connsiteX9" fmla="*/ 0 w 4611942"/>
                <a:gd name="connsiteY9" fmla="*/ 2305971 h 4611942"/>
                <a:gd name="connsiteX10" fmla="*/ 2305971 w 4611942"/>
                <a:gd name="connsiteY10" fmla="*/ 0 h 4611942"/>
                <a:gd name="connsiteX0-1" fmla="*/ 2305971 w 4611942"/>
                <a:gd name="connsiteY0-2" fmla="*/ 0 h 4611942"/>
                <a:gd name="connsiteX1-3" fmla="*/ 4218119 w 4611942"/>
                <a:gd name="connsiteY1-4" fmla="*/ 1016681 h 4611942"/>
                <a:gd name="connsiteX2-5" fmla="*/ 4282522 w 4611942"/>
                <a:gd name="connsiteY2-6" fmla="*/ 1122692 h 4611942"/>
                <a:gd name="connsiteX3-7" fmla="*/ 3929030 w 4611942"/>
                <a:gd name="connsiteY3-8" fmla="*/ 1823121 h 4611942"/>
                <a:gd name="connsiteX4-9" fmla="*/ 4560435 w 4611942"/>
                <a:gd name="connsiteY4-10" fmla="*/ 1823121 h 4611942"/>
                <a:gd name="connsiteX5-11" fmla="*/ 4565093 w 4611942"/>
                <a:gd name="connsiteY5-12" fmla="*/ 1841237 h 4611942"/>
                <a:gd name="connsiteX6-13" fmla="*/ 4611942 w 4611942"/>
                <a:gd name="connsiteY6-14" fmla="*/ 2305971 h 4611942"/>
                <a:gd name="connsiteX7-15" fmla="*/ 2305971 w 4611942"/>
                <a:gd name="connsiteY7-16" fmla="*/ 4611942 h 4611942"/>
                <a:gd name="connsiteX8-17" fmla="*/ 0 w 4611942"/>
                <a:gd name="connsiteY8-18" fmla="*/ 2305971 h 4611942"/>
                <a:gd name="connsiteX9-19" fmla="*/ 2305971 w 4611942"/>
                <a:gd name="connsiteY9-20" fmla="*/ 0 h 4611942"/>
                <a:gd name="connsiteX0-21" fmla="*/ 3929030 w 4611942"/>
                <a:gd name="connsiteY0-22" fmla="*/ 1823121 h 4611942"/>
                <a:gd name="connsiteX1-23" fmla="*/ 4560435 w 4611942"/>
                <a:gd name="connsiteY1-24" fmla="*/ 1823121 h 4611942"/>
                <a:gd name="connsiteX2-25" fmla="*/ 4565093 w 4611942"/>
                <a:gd name="connsiteY2-26" fmla="*/ 1841237 h 4611942"/>
                <a:gd name="connsiteX3-27" fmla="*/ 4611942 w 4611942"/>
                <a:gd name="connsiteY3-28" fmla="*/ 2305971 h 4611942"/>
                <a:gd name="connsiteX4-29" fmla="*/ 2305971 w 4611942"/>
                <a:gd name="connsiteY4-30" fmla="*/ 4611942 h 4611942"/>
                <a:gd name="connsiteX5-31" fmla="*/ 0 w 4611942"/>
                <a:gd name="connsiteY5-32" fmla="*/ 2305971 h 4611942"/>
                <a:gd name="connsiteX6-33" fmla="*/ 2305971 w 4611942"/>
                <a:gd name="connsiteY6-34" fmla="*/ 0 h 4611942"/>
                <a:gd name="connsiteX7-35" fmla="*/ 4218119 w 4611942"/>
                <a:gd name="connsiteY7-36" fmla="*/ 1016681 h 4611942"/>
                <a:gd name="connsiteX8-37" fmla="*/ 4282522 w 4611942"/>
                <a:gd name="connsiteY8-38" fmla="*/ 1122692 h 4611942"/>
                <a:gd name="connsiteX9-39" fmla="*/ 4020470 w 4611942"/>
                <a:gd name="connsiteY9-40" fmla="*/ 1914561 h 4611942"/>
                <a:gd name="connsiteX0-41" fmla="*/ 3929030 w 4611942"/>
                <a:gd name="connsiteY0-42" fmla="*/ 1823121 h 4611942"/>
                <a:gd name="connsiteX1-43" fmla="*/ 4560435 w 4611942"/>
                <a:gd name="connsiteY1-44" fmla="*/ 1823121 h 4611942"/>
                <a:gd name="connsiteX2-45" fmla="*/ 4565093 w 4611942"/>
                <a:gd name="connsiteY2-46" fmla="*/ 1841237 h 4611942"/>
                <a:gd name="connsiteX3-47" fmla="*/ 4611942 w 4611942"/>
                <a:gd name="connsiteY3-48" fmla="*/ 2305971 h 4611942"/>
                <a:gd name="connsiteX4-49" fmla="*/ 2305971 w 4611942"/>
                <a:gd name="connsiteY4-50" fmla="*/ 4611942 h 4611942"/>
                <a:gd name="connsiteX5-51" fmla="*/ 0 w 4611942"/>
                <a:gd name="connsiteY5-52" fmla="*/ 2305971 h 4611942"/>
                <a:gd name="connsiteX6-53" fmla="*/ 2305971 w 4611942"/>
                <a:gd name="connsiteY6-54" fmla="*/ 0 h 4611942"/>
                <a:gd name="connsiteX7-55" fmla="*/ 4218119 w 4611942"/>
                <a:gd name="connsiteY7-56" fmla="*/ 1016681 h 4611942"/>
                <a:gd name="connsiteX8-57" fmla="*/ 4282522 w 4611942"/>
                <a:gd name="connsiteY8-58" fmla="*/ 1122692 h 4611942"/>
                <a:gd name="connsiteX0-59" fmla="*/ 4560435 w 4611942"/>
                <a:gd name="connsiteY0-60" fmla="*/ 1823121 h 4611942"/>
                <a:gd name="connsiteX1-61" fmla="*/ 4565093 w 4611942"/>
                <a:gd name="connsiteY1-62" fmla="*/ 1841237 h 4611942"/>
                <a:gd name="connsiteX2-63" fmla="*/ 4611942 w 4611942"/>
                <a:gd name="connsiteY2-64" fmla="*/ 2305971 h 4611942"/>
                <a:gd name="connsiteX3-65" fmla="*/ 2305971 w 4611942"/>
                <a:gd name="connsiteY3-66" fmla="*/ 4611942 h 4611942"/>
                <a:gd name="connsiteX4-67" fmla="*/ 0 w 4611942"/>
                <a:gd name="connsiteY4-68" fmla="*/ 2305971 h 4611942"/>
                <a:gd name="connsiteX5-69" fmla="*/ 2305971 w 4611942"/>
                <a:gd name="connsiteY5-70" fmla="*/ 0 h 4611942"/>
                <a:gd name="connsiteX6-71" fmla="*/ 4218119 w 4611942"/>
                <a:gd name="connsiteY6-72" fmla="*/ 1016681 h 4611942"/>
                <a:gd name="connsiteX7-73" fmla="*/ 4282522 w 4611942"/>
                <a:gd name="connsiteY7-74" fmla="*/ 1122692 h 4611942"/>
                <a:gd name="connsiteX0-75" fmla="*/ 4560435 w 4944884"/>
                <a:gd name="connsiteY0-76" fmla="*/ 1823121 h 2495333"/>
                <a:gd name="connsiteX1-77" fmla="*/ 4565093 w 4944884"/>
                <a:gd name="connsiteY1-78" fmla="*/ 1841237 h 2495333"/>
                <a:gd name="connsiteX2-79" fmla="*/ 4611942 w 4944884"/>
                <a:gd name="connsiteY2-80" fmla="*/ 2305971 h 2495333"/>
                <a:gd name="connsiteX3-81" fmla="*/ 0 w 4944884"/>
                <a:gd name="connsiteY3-82" fmla="*/ 2305971 h 2495333"/>
                <a:gd name="connsiteX4-83" fmla="*/ 2305971 w 4944884"/>
                <a:gd name="connsiteY4-84" fmla="*/ 0 h 2495333"/>
                <a:gd name="connsiteX5-85" fmla="*/ 4218119 w 4944884"/>
                <a:gd name="connsiteY5-86" fmla="*/ 1016681 h 2495333"/>
                <a:gd name="connsiteX6-87" fmla="*/ 4282522 w 4944884"/>
                <a:gd name="connsiteY6-88" fmla="*/ 1122692 h 2495333"/>
                <a:gd name="connsiteX0-89" fmla="*/ 4560435 w 4565093"/>
                <a:gd name="connsiteY0-90" fmla="*/ 1823121 h 2384058"/>
                <a:gd name="connsiteX1-91" fmla="*/ 4565093 w 4565093"/>
                <a:gd name="connsiteY1-92" fmla="*/ 1841237 h 2384058"/>
                <a:gd name="connsiteX2-93" fmla="*/ 0 w 4565093"/>
                <a:gd name="connsiteY2-94" fmla="*/ 2305971 h 2384058"/>
                <a:gd name="connsiteX3-95" fmla="*/ 2305971 w 4565093"/>
                <a:gd name="connsiteY3-96" fmla="*/ 0 h 2384058"/>
                <a:gd name="connsiteX4-97" fmla="*/ 4218119 w 4565093"/>
                <a:gd name="connsiteY4-98" fmla="*/ 1016681 h 2384058"/>
                <a:gd name="connsiteX5-99" fmla="*/ 4282522 w 4565093"/>
                <a:gd name="connsiteY5-100" fmla="*/ 1122692 h 2384058"/>
                <a:gd name="connsiteX0-101" fmla="*/ 4560435 w 4560435"/>
                <a:gd name="connsiteY0-102" fmla="*/ 1823121 h 2305971"/>
                <a:gd name="connsiteX1-103" fmla="*/ 0 w 4560435"/>
                <a:gd name="connsiteY1-104" fmla="*/ 2305971 h 2305971"/>
                <a:gd name="connsiteX2-105" fmla="*/ 2305971 w 4560435"/>
                <a:gd name="connsiteY2-106" fmla="*/ 0 h 2305971"/>
                <a:gd name="connsiteX3-107" fmla="*/ 4218119 w 4560435"/>
                <a:gd name="connsiteY3-108" fmla="*/ 1016681 h 2305971"/>
                <a:gd name="connsiteX4-109" fmla="*/ 4282522 w 4560435"/>
                <a:gd name="connsiteY4-110" fmla="*/ 1122692 h 2305971"/>
                <a:gd name="connsiteX0-111" fmla="*/ 0 w 4282522"/>
                <a:gd name="connsiteY0-112" fmla="*/ 2305971 h 2305971"/>
                <a:gd name="connsiteX1-113" fmla="*/ 2305971 w 4282522"/>
                <a:gd name="connsiteY1-114" fmla="*/ 0 h 2305971"/>
                <a:gd name="connsiteX2-115" fmla="*/ 4218119 w 4282522"/>
                <a:gd name="connsiteY2-116" fmla="*/ 1016681 h 2305971"/>
                <a:gd name="connsiteX3-117" fmla="*/ 4282522 w 4282522"/>
                <a:gd name="connsiteY3-118" fmla="*/ 1122692 h 2305971"/>
              </a:gdLst>
              <a:cxnLst>
                <a:cxn ang="0">
                  <a:pos x="connsiteX0-1" y="connsiteY0-2"/>
                </a:cxn>
                <a:cxn ang="0">
                  <a:pos x="connsiteX1-3" y="connsiteY1-4"/>
                </a:cxn>
                <a:cxn ang="0">
                  <a:pos x="connsiteX2-5" y="connsiteY2-6"/>
                </a:cxn>
                <a:cxn ang="0">
                  <a:pos x="connsiteX3-7" y="connsiteY3-8"/>
                </a:cxn>
              </a:cxnLst>
              <a:rect l="l" t="t" r="r" b="b"/>
              <a:pathLst>
                <a:path w="4282522" h="2305971">
                  <a:moveTo>
                    <a:pt x="0" y="2305971"/>
                  </a:moveTo>
                  <a:cubicBezTo>
                    <a:pt x="0" y="1032418"/>
                    <a:pt x="1032418" y="0"/>
                    <a:pt x="2305971" y="0"/>
                  </a:cubicBezTo>
                  <a:cubicBezTo>
                    <a:pt x="3101942" y="0"/>
                    <a:pt x="3803719" y="403288"/>
                    <a:pt x="4218119" y="1016681"/>
                  </a:cubicBezTo>
                  <a:lnTo>
                    <a:pt x="4282522" y="1122692"/>
                  </a:ln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aseline="0">
                <a:solidFill>
                  <a:schemeClr val="lt1"/>
                </a:solidFill>
                <a:latin typeface="Arial" panose="020b0604020202020204" pitchFamily="34" charset="0"/>
                <a:cs typeface="+mn-ea"/>
                <a:sym typeface="+mn-lt"/>
              </a:endParaRPr>
            </a:p>
          </p:txBody>
        </p:sp>
      </p:grpSp>
      <p:pic>
        <p:nvPicPr>
          <p:cNvPr id="12" name="图片 11"/>
          <p:cNvPicPr>
            <a:picLocks noChangeAspect="1"/>
          </p:cNvPicPr>
          <p:nvPr>
            <p:custDataLst>
              <p:tags r:id="rId11"/>
            </p:custDataLst>
          </p:nvPr>
        </p:nvPicPr>
        <p:blipFill>
          <a:blip r:embed="rId10"/>
          <a:stretch>
            <a:fillRect/>
          </a:stretch>
        </p:blipFill>
        <p:spPr>
          <a:xfrm flipH="1">
            <a:off x="9159333" y="1372720"/>
            <a:ext cx="1070517" cy="628180"/>
          </a:xfrm>
          <a:prstGeom prst="rect">
            <a:avLst/>
          </a:prstGeom>
        </p:spPr>
      </p:pic>
      <p:sp>
        <p:nvSpPr>
          <p:cNvPr id="15" name="竖排标题 1"/>
          <p:cNvSpPr>
            <a:spLocks noGrp="1"/>
          </p:cNvSpPr>
          <p:nvPr>
            <p:ph type="title" orient="vert" hasCustomPrompt="1"/>
            <p:custDataLst>
              <p:tags r:id="rId12"/>
            </p:custDataLst>
          </p:nvPr>
        </p:nvSpPr>
        <p:spPr>
          <a:xfrm>
            <a:off x="5546114" y="1123030"/>
            <a:ext cx="1099770" cy="4611941"/>
          </a:xfrm>
        </p:spPr>
        <p:txBody>
          <a:bodyPr vert="eaVert" lIns="90000" tIns="46800" rIns="90000" bIns="46800" anchor="ctr">
            <a:normAutofit/>
          </a:bodyPr>
          <a:lstStyle>
            <a:lvl1pPr algn="ctr">
              <a:defRPr sz="4800" b="1" u="none" strike="noStrike" kern="1200" cap="none" spc="200" normalizeH="0" baseline="0">
                <a:solidFill>
                  <a:schemeClr val="accent1"/>
                </a:solidFill>
                <a:uFillTx/>
                <a:latin typeface="Arial" panose="020b0604020202020204" pitchFamily="34" charset="0"/>
                <a:ea typeface="汉仪尚巍手书W" panose="00020600040101010101" charset="-122"/>
              </a:defRPr>
            </a:lvl1pPr>
          </a:lstStyle>
          <a:p>
            <a:r>
              <a:rPr lang="zh-CN" altLang="en-US"/>
              <a:t>编辑标题</a:t>
            </a:r>
          </a:p>
        </p:txBody>
      </p:sp>
      <p:sp>
        <p:nvSpPr>
          <p:cNvPr id="4" name="日期占位符 3"/>
          <p:cNvSpPr>
            <a:spLocks noGrp="1"/>
          </p:cNvSpPr>
          <p:nvPr>
            <p:ph type="dt" sz="half" idx="10"/>
            <p:custDataLst>
              <p:tags r:id="rId13"/>
            </p:custDataLst>
          </p:nvPr>
        </p:nvSpPr>
        <p:spPr/>
        <p:txBody>
          <a:bodyPr/>
          <a:lstStyle>
            <a:lvl1pPr>
              <a:defRPr baseline="0">
                <a:latin typeface="Arial" panose="020b0604020202020204" pitchFamily="34" charset="0"/>
              </a:defRPr>
            </a:lvl1pPr>
          </a:lstStyle>
          <a:p>
            <a:fld id="{72DB74B1-8DDB-4128-9837-BB3658DDA4A3}" type="datetimeFigureOut">
              <a:rPr lang="zh-CN" altLang="en-US" smtClean="0"/>
              <a:t>2021/8/16</a:t>
            </a:fld>
            <a:endParaRPr lang="zh-CN" altLang="en-US"/>
          </a:p>
        </p:txBody>
      </p:sp>
      <p:sp>
        <p:nvSpPr>
          <p:cNvPr id="5" name="页脚占位符 4"/>
          <p:cNvSpPr>
            <a:spLocks noGrp="1"/>
          </p:cNvSpPr>
          <p:nvPr>
            <p:ph type="ftr" sz="quarter" idx="11"/>
            <p:custDataLst>
              <p:tags r:id="rId14"/>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5"/>
            </p:custDataLst>
          </p:nvPr>
        </p:nvSpPr>
        <p:spPr/>
        <p:txBody>
          <a:bodyPr/>
          <a:lstStyle>
            <a:lvl1pPr>
              <a:defRPr baseline="0">
                <a:latin typeface="Arial" panose="020b0604020202020204" pitchFamily="34" charset="0"/>
              </a:defRPr>
            </a:lvl1pPr>
          </a:lstStyle>
          <a:p>
            <a:fld id="{EB28F856-347C-49F7-A05C-381B70552340}" type="slidenum">
              <a:rPr lang="zh-CN" altLang="en-US" smtClean="0"/>
              <a:t>‹#›</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grpSp>
        <p:nvGrpSpPr>
          <p:cNvPr id="10" name="组合 9"/>
          <p:cNvGrpSpPr/>
          <p:nvPr userDrawn="1">
            <p:custDataLst>
              <p:tags r:id="rId1"/>
            </p:custDataLst>
          </p:nvPr>
        </p:nvGrpSpPr>
        <p:grpSpPr>
          <a:xfrm>
            <a:off x="0" y="428"/>
            <a:ext cx="12192000" cy="6884467"/>
            <a:chOff x="0" y="428"/>
            <a:chExt cx="12192000" cy="6884467"/>
          </a:xfrm>
        </p:grpSpPr>
        <p:pic>
          <p:nvPicPr>
            <p:cNvPr id="11" name="图片 10"/>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762" y="428"/>
              <a:ext cx="12190476" cy="6857143"/>
            </a:xfrm>
            <a:prstGeom prst="rect">
              <a:avLst/>
            </a:prstGeom>
          </p:spPr>
        </p:pic>
        <p:pic>
          <p:nvPicPr>
            <p:cNvPr id="12" name="图片 11"/>
            <p:cNvPicPr>
              <a:picLocks noChangeAspect="1"/>
            </p:cNvPicPr>
            <p:nvPr>
              <p:custDataLst>
                <p:tags r:id="rId5"/>
              </p:custDataLst>
            </p:nvPr>
          </p:nvPicPr>
          <p:blipFill>
            <a:blip r:embed="rId4"/>
            <a:stretch>
              <a:fillRect/>
            </a:stretch>
          </p:blipFill>
          <p:spPr>
            <a:xfrm flipH="1">
              <a:off x="9144000" y="4280861"/>
              <a:ext cx="3048000" cy="2604034"/>
            </a:xfrm>
            <a:prstGeom prst="rect">
              <a:avLst/>
            </a:prstGeom>
          </p:spPr>
        </p:pic>
        <p:pic>
          <p:nvPicPr>
            <p:cNvPr id="13" name="图片 12"/>
            <p:cNvPicPr>
              <a:picLocks noChangeAspect="1"/>
            </p:cNvPicPr>
            <p:nvPr>
              <p:custDataLst>
                <p:tags r:id="rId7"/>
              </p:custDataLst>
            </p:nvPr>
          </p:nvPicPr>
          <p:blipFill>
            <a:blip r:embed="rId6"/>
            <a:stretch>
              <a:fillRect/>
            </a:stretch>
          </p:blipFill>
          <p:spPr>
            <a:xfrm>
              <a:off x="0" y="129140"/>
              <a:ext cx="1070517" cy="628180"/>
            </a:xfrm>
            <a:prstGeom prst="rect">
              <a:avLst/>
            </a:prstGeom>
          </p:spPr>
        </p:pic>
      </p:grpSp>
      <p:sp>
        <p:nvSpPr>
          <p:cNvPr id="2" name="标题 1"/>
          <p:cNvSpPr>
            <a:spLocks noGrp="1"/>
          </p:cNvSpPr>
          <p:nvPr>
            <p:ph type="title"/>
            <p:custDataLst>
              <p:tags r:id="rId8"/>
            </p:custDataLst>
          </p:nvPr>
        </p:nvSpPr>
        <p:spPr>
          <a:xfrm>
            <a:off x="669882"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9"/>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10"/>
            </p:custDataLst>
          </p:nvPr>
        </p:nvSpPr>
        <p:spPr/>
        <p:txBody>
          <a:bodyPr/>
          <a:lstStyle>
            <a:lvl1pPr>
              <a:lnSpc>
                <a:spcPct val="120000"/>
              </a:lnSpc>
              <a:defRPr baseline="0">
                <a:latin typeface="Arial" panose="020b0604020202020204" pitchFamily="34" charset="0"/>
              </a:defRPr>
            </a:lvl1pPr>
          </a:lstStyle>
          <a:p>
            <a:fld id="{760FBDFE-C587-4B4C-A407-44438C67B59E}" type="datetimeFigureOut">
              <a:rPr lang="zh-CN" altLang="en-US" smtClean="0"/>
              <a:t>2021/8/16</a:t>
            </a:fld>
            <a:endParaRPr lang="zh-CN" altLang="en-US"/>
          </a:p>
        </p:txBody>
      </p:sp>
      <p:sp>
        <p:nvSpPr>
          <p:cNvPr id="5" name="页脚占位符 4"/>
          <p:cNvSpPr>
            <a:spLocks noGrp="1"/>
          </p:cNvSpPr>
          <p:nvPr>
            <p:ph type="ftr" sz="quarter" idx="11"/>
            <p:custDataLst>
              <p:tags r:id="rId11"/>
            </p:custDataLst>
          </p:nvPr>
        </p:nvSpPr>
        <p:spPr/>
        <p:txBody>
          <a:bodyPr/>
          <a:lstStyle>
            <a:lvl1pPr>
              <a:lnSpc>
                <a:spcPct val="120000"/>
              </a:lnSpc>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lnSpc>
                <a:spcPct val="120000"/>
              </a:lnSpc>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2"/>
        </a:solidFill>
        <a:effectLst/>
      </p:bgPr>
    </p:bg>
    <p:spTree>
      <p:nvGrpSpPr>
        <p:cNvPr id="1" name=""/>
        <p:cNvGrpSpPr/>
        <p:nvPr/>
      </p:nvGrpSpPr>
      <p:grpSpPr>
        <a:xfrm>
          <a:off x="0" y="0"/>
          <a:ext cx="0" cy="0"/>
        </a:xfrm>
      </p:grpSpPr>
      <p:pic>
        <p:nvPicPr>
          <p:cNvPr id="19" name="图片 18"/>
          <p:cNvPicPr>
            <a:picLocks noChangeAspect="1"/>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1673"/>
            <a:ext cx="12192000" cy="6858000"/>
          </a:xfrm>
          <a:prstGeom prst="rect">
            <a:avLst/>
          </a:prstGeom>
        </p:spPr>
      </p:pic>
      <p:pic>
        <p:nvPicPr>
          <p:cNvPr id="7" name="图片 6"/>
          <p:cNvPicPr>
            <a:picLocks noChangeAspect="1"/>
          </p:cNvPicPr>
          <p:nvPr>
            <p:custDataLst>
              <p:tags r:id="rId4"/>
            </p:custDataLst>
          </p:nvPr>
        </p:nvPicPr>
        <p:blipFill>
          <a:blip r:embed="rId3"/>
          <a:stretch>
            <a:fillRect/>
          </a:stretch>
        </p:blipFill>
        <p:spPr>
          <a:xfrm flipH="1">
            <a:off x="9111334" y="1249644"/>
            <a:ext cx="1070517" cy="628180"/>
          </a:xfrm>
          <a:prstGeom prst="rect">
            <a:avLst/>
          </a:prstGeom>
        </p:spPr>
      </p:pic>
      <p:sp useBgFill="1">
        <p:nvSpPr>
          <p:cNvPr id="10" name="矩形 9"/>
          <p:cNvSpPr/>
          <p:nvPr>
            <p:custDataLst>
              <p:tags r:id="rId5"/>
            </p:custDataLst>
          </p:nvPr>
        </p:nvSpPr>
        <p:spPr>
          <a:xfrm>
            <a:off x="4101719" y="3760041"/>
            <a:ext cx="950582" cy="7004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cs typeface="+mn-ea"/>
              <a:sym typeface="+mn-lt"/>
            </a:endParaRPr>
          </a:p>
        </p:txBody>
      </p:sp>
      <p:sp useBgFill="1">
        <p:nvSpPr>
          <p:cNvPr id="11" name="矩形 10"/>
          <p:cNvSpPr/>
          <p:nvPr>
            <p:custDataLst>
              <p:tags r:id="rId6"/>
            </p:custDataLst>
          </p:nvPr>
        </p:nvSpPr>
        <p:spPr>
          <a:xfrm>
            <a:off x="7141576" y="2359183"/>
            <a:ext cx="950582" cy="7004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cs typeface="+mn-ea"/>
              <a:sym typeface="+mn-lt"/>
            </a:endParaRPr>
          </a:p>
        </p:txBody>
      </p:sp>
      <p:sp>
        <p:nvSpPr>
          <p:cNvPr id="8" name="竖排标题 1"/>
          <p:cNvSpPr>
            <a:spLocks noGrp="1"/>
          </p:cNvSpPr>
          <p:nvPr>
            <p:ph type="title" orient="vert" hasCustomPrompt="1"/>
            <p:custDataLst>
              <p:tags r:id="rId7"/>
            </p:custDataLst>
          </p:nvPr>
        </p:nvSpPr>
        <p:spPr>
          <a:xfrm>
            <a:off x="5596105" y="1747594"/>
            <a:ext cx="999791" cy="3362813"/>
          </a:xfrm>
        </p:spPr>
        <p:txBody>
          <a:bodyPr vert="eaVert" lIns="90000" tIns="46800" rIns="90000" bIns="46800" anchor="ctr">
            <a:normAutofit/>
          </a:bodyPr>
          <a:lstStyle>
            <a:lvl1pPr algn="ctr">
              <a:defRPr sz="4800" b="1" u="none" strike="noStrike" kern="1200" cap="none" spc="200" normalizeH="0" baseline="0">
                <a:solidFill>
                  <a:schemeClr val="accent1"/>
                </a:solidFill>
                <a:uFillTx/>
                <a:latin typeface="Arial" panose="020b0604020202020204" pitchFamily="34" charset="0"/>
                <a:ea typeface="汉仪尚巍手书W" panose="00020600040101010101" charset="-122"/>
              </a:defRPr>
            </a:lvl1pPr>
          </a:lstStyle>
          <a:p>
            <a:r>
              <a:rPr lang="zh-CN" altLang="en-US"/>
              <a:t>编辑标题</a:t>
            </a:r>
          </a:p>
        </p:txBody>
      </p:sp>
      <p:sp>
        <p:nvSpPr>
          <p:cNvPr id="4" name="日期占位符 3"/>
          <p:cNvSpPr>
            <a:spLocks noGrp="1"/>
          </p:cNvSpPr>
          <p:nvPr>
            <p:ph type="dt" sz="half" idx="10"/>
            <p:custDataLst>
              <p:tags r:id="rId8"/>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2021/8/16</a:t>
            </a:fld>
            <a:endParaRPr lang="zh-CN" altLang="en-US"/>
          </a:p>
        </p:txBody>
      </p:sp>
      <p:sp>
        <p:nvSpPr>
          <p:cNvPr id="5" name="页脚占位符 4"/>
          <p:cNvSpPr>
            <a:spLocks noGrp="1"/>
          </p:cNvSpPr>
          <p:nvPr>
            <p:ph type="ftr" sz="quarter" idx="11"/>
            <p:custDataLst>
              <p:tags r:id="rId9"/>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grpSp>
        <p:nvGrpSpPr>
          <p:cNvPr id="14" name="组合 13"/>
          <p:cNvGrpSpPr/>
          <p:nvPr userDrawn="1">
            <p:custDataLst>
              <p:tags r:id="rId11"/>
            </p:custDataLst>
          </p:nvPr>
        </p:nvGrpSpPr>
        <p:grpSpPr>
          <a:xfrm>
            <a:off x="3057780" y="1249644"/>
            <a:ext cx="6076440" cy="4358713"/>
            <a:chOff x="2753240" y="1123029"/>
            <a:chExt cx="6424532" cy="4608404"/>
          </a:xfrm>
        </p:grpSpPr>
        <p:pic>
          <p:nvPicPr>
            <p:cNvPr id="15" name="图片 14"/>
            <p:cNvPicPr>
              <a:picLocks noChangeAspect="1"/>
            </p:cNvPicPr>
            <p:nvPr>
              <p:custDataLst>
                <p:tags r:id="rId13"/>
              </p:custDataLst>
            </p:nvPr>
          </p:nvPicPr>
          <p:blipFill>
            <a:blip r:embed="rId12"/>
            <a:stretch>
              <a:fillRect/>
            </a:stretch>
          </p:blipFill>
          <p:spPr>
            <a:xfrm>
              <a:off x="7464317" y="2492772"/>
              <a:ext cx="1713455" cy="798431"/>
            </a:xfrm>
            <a:prstGeom prst="rect">
              <a:avLst/>
            </a:prstGeom>
            <a:ln>
              <a:noFill/>
            </a:ln>
          </p:spPr>
        </p:pic>
        <p:pic>
          <p:nvPicPr>
            <p:cNvPr id="16" name="图片 15"/>
            <p:cNvPicPr>
              <a:picLocks noChangeAspect="1"/>
            </p:cNvPicPr>
            <p:nvPr>
              <p:custDataLst>
                <p:tags r:id="rId15"/>
              </p:custDataLst>
            </p:nvPr>
          </p:nvPicPr>
          <p:blipFill>
            <a:blip r:embed="rId14"/>
            <a:stretch>
              <a:fillRect/>
            </a:stretch>
          </p:blipFill>
          <p:spPr>
            <a:xfrm>
              <a:off x="2753240" y="3587863"/>
              <a:ext cx="1957170" cy="911997"/>
            </a:xfrm>
            <a:prstGeom prst="rect">
              <a:avLst/>
            </a:prstGeom>
            <a:ln>
              <a:noFill/>
            </a:ln>
          </p:spPr>
        </p:pic>
        <p:sp>
          <p:nvSpPr>
            <p:cNvPr id="17" name="任意多边形: 形状 16"/>
            <p:cNvSpPr/>
            <p:nvPr userDrawn="1">
              <p:custDataLst>
                <p:tags r:id="rId16"/>
              </p:custDataLst>
            </p:nvPr>
          </p:nvSpPr>
          <p:spPr>
            <a:xfrm>
              <a:off x="3800683" y="1123029"/>
              <a:ext cx="4282522" cy="2305971"/>
            </a:xfrm>
            <a:custGeom>
              <a:gdLst>
                <a:gd name="connsiteX0" fmla="*/ 2305971 w 4611942"/>
                <a:gd name="connsiteY0" fmla="*/ 0 h 4611942"/>
                <a:gd name="connsiteX1" fmla="*/ 4218119 w 4611942"/>
                <a:gd name="connsiteY1" fmla="*/ 1016681 h 4611942"/>
                <a:gd name="connsiteX2" fmla="*/ 4282522 w 4611942"/>
                <a:gd name="connsiteY2" fmla="*/ 1122692 h 4611942"/>
                <a:gd name="connsiteX3" fmla="*/ 3929030 w 4611942"/>
                <a:gd name="connsiteY3" fmla="*/ 1122692 h 4611942"/>
                <a:gd name="connsiteX4" fmla="*/ 3929030 w 4611942"/>
                <a:gd name="connsiteY4" fmla="*/ 1823121 h 4611942"/>
                <a:gd name="connsiteX5" fmla="*/ 4560435 w 4611942"/>
                <a:gd name="connsiteY5" fmla="*/ 1823121 h 4611942"/>
                <a:gd name="connsiteX6" fmla="*/ 4565093 w 4611942"/>
                <a:gd name="connsiteY6" fmla="*/ 1841237 h 4611942"/>
                <a:gd name="connsiteX7" fmla="*/ 4611942 w 4611942"/>
                <a:gd name="connsiteY7" fmla="*/ 2305971 h 4611942"/>
                <a:gd name="connsiteX8" fmla="*/ 2305971 w 4611942"/>
                <a:gd name="connsiteY8" fmla="*/ 4611942 h 4611942"/>
                <a:gd name="connsiteX9" fmla="*/ 0 w 4611942"/>
                <a:gd name="connsiteY9" fmla="*/ 2305971 h 4611942"/>
                <a:gd name="connsiteX10" fmla="*/ 2305971 w 4611942"/>
                <a:gd name="connsiteY10" fmla="*/ 0 h 4611942"/>
                <a:gd name="connsiteX0-1" fmla="*/ 2305971 w 4611942"/>
                <a:gd name="connsiteY0-2" fmla="*/ 0 h 4611942"/>
                <a:gd name="connsiteX1-3" fmla="*/ 4218119 w 4611942"/>
                <a:gd name="connsiteY1-4" fmla="*/ 1016681 h 4611942"/>
                <a:gd name="connsiteX2-5" fmla="*/ 4282522 w 4611942"/>
                <a:gd name="connsiteY2-6" fmla="*/ 1122692 h 4611942"/>
                <a:gd name="connsiteX3-7" fmla="*/ 3929030 w 4611942"/>
                <a:gd name="connsiteY3-8" fmla="*/ 1823121 h 4611942"/>
                <a:gd name="connsiteX4-9" fmla="*/ 4560435 w 4611942"/>
                <a:gd name="connsiteY4-10" fmla="*/ 1823121 h 4611942"/>
                <a:gd name="connsiteX5-11" fmla="*/ 4565093 w 4611942"/>
                <a:gd name="connsiteY5-12" fmla="*/ 1841237 h 4611942"/>
                <a:gd name="connsiteX6-13" fmla="*/ 4611942 w 4611942"/>
                <a:gd name="connsiteY6-14" fmla="*/ 2305971 h 4611942"/>
                <a:gd name="connsiteX7-15" fmla="*/ 2305971 w 4611942"/>
                <a:gd name="connsiteY7-16" fmla="*/ 4611942 h 4611942"/>
                <a:gd name="connsiteX8-17" fmla="*/ 0 w 4611942"/>
                <a:gd name="connsiteY8-18" fmla="*/ 2305971 h 4611942"/>
                <a:gd name="connsiteX9-19" fmla="*/ 2305971 w 4611942"/>
                <a:gd name="connsiteY9-20" fmla="*/ 0 h 4611942"/>
                <a:gd name="connsiteX0-21" fmla="*/ 3929030 w 4611942"/>
                <a:gd name="connsiteY0-22" fmla="*/ 1823121 h 4611942"/>
                <a:gd name="connsiteX1-23" fmla="*/ 4560435 w 4611942"/>
                <a:gd name="connsiteY1-24" fmla="*/ 1823121 h 4611942"/>
                <a:gd name="connsiteX2-25" fmla="*/ 4565093 w 4611942"/>
                <a:gd name="connsiteY2-26" fmla="*/ 1841237 h 4611942"/>
                <a:gd name="connsiteX3-27" fmla="*/ 4611942 w 4611942"/>
                <a:gd name="connsiteY3-28" fmla="*/ 2305971 h 4611942"/>
                <a:gd name="connsiteX4-29" fmla="*/ 2305971 w 4611942"/>
                <a:gd name="connsiteY4-30" fmla="*/ 4611942 h 4611942"/>
                <a:gd name="connsiteX5-31" fmla="*/ 0 w 4611942"/>
                <a:gd name="connsiteY5-32" fmla="*/ 2305971 h 4611942"/>
                <a:gd name="connsiteX6-33" fmla="*/ 2305971 w 4611942"/>
                <a:gd name="connsiteY6-34" fmla="*/ 0 h 4611942"/>
                <a:gd name="connsiteX7-35" fmla="*/ 4218119 w 4611942"/>
                <a:gd name="connsiteY7-36" fmla="*/ 1016681 h 4611942"/>
                <a:gd name="connsiteX8-37" fmla="*/ 4282522 w 4611942"/>
                <a:gd name="connsiteY8-38" fmla="*/ 1122692 h 4611942"/>
                <a:gd name="connsiteX9-39" fmla="*/ 4020470 w 4611942"/>
                <a:gd name="connsiteY9-40" fmla="*/ 1914561 h 4611942"/>
                <a:gd name="connsiteX0-41" fmla="*/ 3929030 w 4611942"/>
                <a:gd name="connsiteY0-42" fmla="*/ 1823121 h 4611942"/>
                <a:gd name="connsiteX1-43" fmla="*/ 4560435 w 4611942"/>
                <a:gd name="connsiteY1-44" fmla="*/ 1823121 h 4611942"/>
                <a:gd name="connsiteX2-45" fmla="*/ 4565093 w 4611942"/>
                <a:gd name="connsiteY2-46" fmla="*/ 1841237 h 4611942"/>
                <a:gd name="connsiteX3-47" fmla="*/ 4611942 w 4611942"/>
                <a:gd name="connsiteY3-48" fmla="*/ 2305971 h 4611942"/>
                <a:gd name="connsiteX4-49" fmla="*/ 2305971 w 4611942"/>
                <a:gd name="connsiteY4-50" fmla="*/ 4611942 h 4611942"/>
                <a:gd name="connsiteX5-51" fmla="*/ 0 w 4611942"/>
                <a:gd name="connsiteY5-52" fmla="*/ 2305971 h 4611942"/>
                <a:gd name="connsiteX6-53" fmla="*/ 2305971 w 4611942"/>
                <a:gd name="connsiteY6-54" fmla="*/ 0 h 4611942"/>
                <a:gd name="connsiteX7-55" fmla="*/ 4218119 w 4611942"/>
                <a:gd name="connsiteY7-56" fmla="*/ 1016681 h 4611942"/>
                <a:gd name="connsiteX8-57" fmla="*/ 4282522 w 4611942"/>
                <a:gd name="connsiteY8-58" fmla="*/ 1122692 h 4611942"/>
                <a:gd name="connsiteX0-59" fmla="*/ 4560435 w 4611942"/>
                <a:gd name="connsiteY0-60" fmla="*/ 1823121 h 4611942"/>
                <a:gd name="connsiteX1-61" fmla="*/ 4565093 w 4611942"/>
                <a:gd name="connsiteY1-62" fmla="*/ 1841237 h 4611942"/>
                <a:gd name="connsiteX2-63" fmla="*/ 4611942 w 4611942"/>
                <a:gd name="connsiteY2-64" fmla="*/ 2305971 h 4611942"/>
                <a:gd name="connsiteX3-65" fmla="*/ 2305971 w 4611942"/>
                <a:gd name="connsiteY3-66" fmla="*/ 4611942 h 4611942"/>
                <a:gd name="connsiteX4-67" fmla="*/ 0 w 4611942"/>
                <a:gd name="connsiteY4-68" fmla="*/ 2305971 h 4611942"/>
                <a:gd name="connsiteX5-69" fmla="*/ 2305971 w 4611942"/>
                <a:gd name="connsiteY5-70" fmla="*/ 0 h 4611942"/>
                <a:gd name="connsiteX6-71" fmla="*/ 4218119 w 4611942"/>
                <a:gd name="connsiteY6-72" fmla="*/ 1016681 h 4611942"/>
                <a:gd name="connsiteX7-73" fmla="*/ 4282522 w 4611942"/>
                <a:gd name="connsiteY7-74" fmla="*/ 1122692 h 4611942"/>
                <a:gd name="connsiteX0-75" fmla="*/ 4560435 w 4944884"/>
                <a:gd name="connsiteY0-76" fmla="*/ 1823121 h 2495333"/>
                <a:gd name="connsiteX1-77" fmla="*/ 4565093 w 4944884"/>
                <a:gd name="connsiteY1-78" fmla="*/ 1841237 h 2495333"/>
                <a:gd name="connsiteX2-79" fmla="*/ 4611942 w 4944884"/>
                <a:gd name="connsiteY2-80" fmla="*/ 2305971 h 2495333"/>
                <a:gd name="connsiteX3-81" fmla="*/ 0 w 4944884"/>
                <a:gd name="connsiteY3-82" fmla="*/ 2305971 h 2495333"/>
                <a:gd name="connsiteX4-83" fmla="*/ 2305971 w 4944884"/>
                <a:gd name="connsiteY4-84" fmla="*/ 0 h 2495333"/>
                <a:gd name="connsiteX5-85" fmla="*/ 4218119 w 4944884"/>
                <a:gd name="connsiteY5-86" fmla="*/ 1016681 h 2495333"/>
                <a:gd name="connsiteX6-87" fmla="*/ 4282522 w 4944884"/>
                <a:gd name="connsiteY6-88" fmla="*/ 1122692 h 2495333"/>
                <a:gd name="connsiteX0-89" fmla="*/ 4560435 w 4565093"/>
                <a:gd name="connsiteY0-90" fmla="*/ 1823121 h 2384058"/>
                <a:gd name="connsiteX1-91" fmla="*/ 4565093 w 4565093"/>
                <a:gd name="connsiteY1-92" fmla="*/ 1841237 h 2384058"/>
                <a:gd name="connsiteX2-93" fmla="*/ 0 w 4565093"/>
                <a:gd name="connsiteY2-94" fmla="*/ 2305971 h 2384058"/>
                <a:gd name="connsiteX3-95" fmla="*/ 2305971 w 4565093"/>
                <a:gd name="connsiteY3-96" fmla="*/ 0 h 2384058"/>
                <a:gd name="connsiteX4-97" fmla="*/ 4218119 w 4565093"/>
                <a:gd name="connsiteY4-98" fmla="*/ 1016681 h 2384058"/>
                <a:gd name="connsiteX5-99" fmla="*/ 4282522 w 4565093"/>
                <a:gd name="connsiteY5-100" fmla="*/ 1122692 h 2384058"/>
                <a:gd name="connsiteX0-101" fmla="*/ 4560435 w 4560435"/>
                <a:gd name="connsiteY0-102" fmla="*/ 1823121 h 2305971"/>
                <a:gd name="connsiteX1-103" fmla="*/ 0 w 4560435"/>
                <a:gd name="connsiteY1-104" fmla="*/ 2305971 h 2305971"/>
                <a:gd name="connsiteX2-105" fmla="*/ 2305971 w 4560435"/>
                <a:gd name="connsiteY2-106" fmla="*/ 0 h 2305971"/>
                <a:gd name="connsiteX3-107" fmla="*/ 4218119 w 4560435"/>
                <a:gd name="connsiteY3-108" fmla="*/ 1016681 h 2305971"/>
                <a:gd name="connsiteX4-109" fmla="*/ 4282522 w 4560435"/>
                <a:gd name="connsiteY4-110" fmla="*/ 1122692 h 2305971"/>
                <a:gd name="connsiteX0-111" fmla="*/ 0 w 4282522"/>
                <a:gd name="connsiteY0-112" fmla="*/ 2305971 h 2305971"/>
                <a:gd name="connsiteX1-113" fmla="*/ 2305971 w 4282522"/>
                <a:gd name="connsiteY1-114" fmla="*/ 0 h 2305971"/>
                <a:gd name="connsiteX2-115" fmla="*/ 4218119 w 4282522"/>
                <a:gd name="connsiteY2-116" fmla="*/ 1016681 h 2305971"/>
                <a:gd name="connsiteX3-117" fmla="*/ 4282522 w 4282522"/>
                <a:gd name="connsiteY3-118" fmla="*/ 1122692 h 2305971"/>
              </a:gdLst>
              <a:cxnLst>
                <a:cxn ang="0">
                  <a:pos x="connsiteX0-1" y="connsiteY0-2"/>
                </a:cxn>
                <a:cxn ang="0">
                  <a:pos x="connsiteX1-3" y="connsiteY1-4"/>
                </a:cxn>
                <a:cxn ang="0">
                  <a:pos x="connsiteX2-5" y="connsiteY2-6"/>
                </a:cxn>
                <a:cxn ang="0">
                  <a:pos x="connsiteX3-7" y="connsiteY3-8"/>
                </a:cxn>
              </a:cxnLst>
              <a:rect l="l" t="t" r="r" b="b"/>
              <a:pathLst>
                <a:path w="4282522" h="2305971">
                  <a:moveTo>
                    <a:pt x="0" y="2305971"/>
                  </a:moveTo>
                  <a:cubicBezTo>
                    <a:pt x="0" y="1032418"/>
                    <a:pt x="1032418" y="0"/>
                    <a:pt x="2305971" y="0"/>
                  </a:cubicBezTo>
                  <a:cubicBezTo>
                    <a:pt x="3101942" y="0"/>
                    <a:pt x="3803719" y="403288"/>
                    <a:pt x="4218119" y="1016681"/>
                  </a:cubicBezTo>
                  <a:lnTo>
                    <a:pt x="4282522" y="1122692"/>
                  </a:ln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aseline="0">
                <a:latin typeface="Arial" panose="020b0604020202020204" pitchFamily="34" charset="0"/>
                <a:cs typeface="+mn-ea"/>
                <a:sym typeface="+mn-lt"/>
              </a:endParaRPr>
            </a:p>
          </p:txBody>
        </p:sp>
        <p:sp>
          <p:nvSpPr>
            <p:cNvPr id="18" name="任意多边形: 形状 17"/>
            <p:cNvSpPr/>
            <p:nvPr userDrawn="1">
              <p:custDataLst>
                <p:tags r:id="rId17"/>
              </p:custDataLst>
            </p:nvPr>
          </p:nvSpPr>
          <p:spPr>
            <a:xfrm rot="10800000">
              <a:off x="4115486" y="3425462"/>
              <a:ext cx="4282522" cy="2305971"/>
            </a:xfrm>
            <a:custGeom>
              <a:gdLst>
                <a:gd name="connsiteX0" fmla="*/ 2305971 w 4611942"/>
                <a:gd name="connsiteY0" fmla="*/ 0 h 4611942"/>
                <a:gd name="connsiteX1" fmla="*/ 4218119 w 4611942"/>
                <a:gd name="connsiteY1" fmla="*/ 1016681 h 4611942"/>
                <a:gd name="connsiteX2" fmla="*/ 4282522 w 4611942"/>
                <a:gd name="connsiteY2" fmla="*/ 1122692 h 4611942"/>
                <a:gd name="connsiteX3" fmla="*/ 3929030 w 4611942"/>
                <a:gd name="connsiteY3" fmla="*/ 1122692 h 4611942"/>
                <a:gd name="connsiteX4" fmla="*/ 3929030 w 4611942"/>
                <a:gd name="connsiteY4" fmla="*/ 1823121 h 4611942"/>
                <a:gd name="connsiteX5" fmla="*/ 4560435 w 4611942"/>
                <a:gd name="connsiteY5" fmla="*/ 1823121 h 4611942"/>
                <a:gd name="connsiteX6" fmla="*/ 4565093 w 4611942"/>
                <a:gd name="connsiteY6" fmla="*/ 1841237 h 4611942"/>
                <a:gd name="connsiteX7" fmla="*/ 4611942 w 4611942"/>
                <a:gd name="connsiteY7" fmla="*/ 2305971 h 4611942"/>
                <a:gd name="connsiteX8" fmla="*/ 2305971 w 4611942"/>
                <a:gd name="connsiteY8" fmla="*/ 4611942 h 4611942"/>
                <a:gd name="connsiteX9" fmla="*/ 0 w 4611942"/>
                <a:gd name="connsiteY9" fmla="*/ 2305971 h 4611942"/>
                <a:gd name="connsiteX10" fmla="*/ 2305971 w 4611942"/>
                <a:gd name="connsiteY10" fmla="*/ 0 h 4611942"/>
                <a:gd name="connsiteX0-1" fmla="*/ 2305971 w 4611942"/>
                <a:gd name="connsiteY0-2" fmla="*/ 0 h 4611942"/>
                <a:gd name="connsiteX1-3" fmla="*/ 4218119 w 4611942"/>
                <a:gd name="connsiteY1-4" fmla="*/ 1016681 h 4611942"/>
                <a:gd name="connsiteX2-5" fmla="*/ 4282522 w 4611942"/>
                <a:gd name="connsiteY2-6" fmla="*/ 1122692 h 4611942"/>
                <a:gd name="connsiteX3-7" fmla="*/ 3929030 w 4611942"/>
                <a:gd name="connsiteY3-8" fmla="*/ 1823121 h 4611942"/>
                <a:gd name="connsiteX4-9" fmla="*/ 4560435 w 4611942"/>
                <a:gd name="connsiteY4-10" fmla="*/ 1823121 h 4611942"/>
                <a:gd name="connsiteX5-11" fmla="*/ 4565093 w 4611942"/>
                <a:gd name="connsiteY5-12" fmla="*/ 1841237 h 4611942"/>
                <a:gd name="connsiteX6-13" fmla="*/ 4611942 w 4611942"/>
                <a:gd name="connsiteY6-14" fmla="*/ 2305971 h 4611942"/>
                <a:gd name="connsiteX7-15" fmla="*/ 2305971 w 4611942"/>
                <a:gd name="connsiteY7-16" fmla="*/ 4611942 h 4611942"/>
                <a:gd name="connsiteX8-17" fmla="*/ 0 w 4611942"/>
                <a:gd name="connsiteY8-18" fmla="*/ 2305971 h 4611942"/>
                <a:gd name="connsiteX9-19" fmla="*/ 2305971 w 4611942"/>
                <a:gd name="connsiteY9-20" fmla="*/ 0 h 4611942"/>
                <a:gd name="connsiteX0-21" fmla="*/ 3929030 w 4611942"/>
                <a:gd name="connsiteY0-22" fmla="*/ 1823121 h 4611942"/>
                <a:gd name="connsiteX1-23" fmla="*/ 4560435 w 4611942"/>
                <a:gd name="connsiteY1-24" fmla="*/ 1823121 h 4611942"/>
                <a:gd name="connsiteX2-25" fmla="*/ 4565093 w 4611942"/>
                <a:gd name="connsiteY2-26" fmla="*/ 1841237 h 4611942"/>
                <a:gd name="connsiteX3-27" fmla="*/ 4611942 w 4611942"/>
                <a:gd name="connsiteY3-28" fmla="*/ 2305971 h 4611942"/>
                <a:gd name="connsiteX4-29" fmla="*/ 2305971 w 4611942"/>
                <a:gd name="connsiteY4-30" fmla="*/ 4611942 h 4611942"/>
                <a:gd name="connsiteX5-31" fmla="*/ 0 w 4611942"/>
                <a:gd name="connsiteY5-32" fmla="*/ 2305971 h 4611942"/>
                <a:gd name="connsiteX6-33" fmla="*/ 2305971 w 4611942"/>
                <a:gd name="connsiteY6-34" fmla="*/ 0 h 4611942"/>
                <a:gd name="connsiteX7-35" fmla="*/ 4218119 w 4611942"/>
                <a:gd name="connsiteY7-36" fmla="*/ 1016681 h 4611942"/>
                <a:gd name="connsiteX8-37" fmla="*/ 4282522 w 4611942"/>
                <a:gd name="connsiteY8-38" fmla="*/ 1122692 h 4611942"/>
                <a:gd name="connsiteX9-39" fmla="*/ 4020470 w 4611942"/>
                <a:gd name="connsiteY9-40" fmla="*/ 1914561 h 4611942"/>
                <a:gd name="connsiteX0-41" fmla="*/ 3929030 w 4611942"/>
                <a:gd name="connsiteY0-42" fmla="*/ 1823121 h 4611942"/>
                <a:gd name="connsiteX1-43" fmla="*/ 4560435 w 4611942"/>
                <a:gd name="connsiteY1-44" fmla="*/ 1823121 h 4611942"/>
                <a:gd name="connsiteX2-45" fmla="*/ 4565093 w 4611942"/>
                <a:gd name="connsiteY2-46" fmla="*/ 1841237 h 4611942"/>
                <a:gd name="connsiteX3-47" fmla="*/ 4611942 w 4611942"/>
                <a:gd name="connsiteY3-48" fmla="*/ 2305971 h 4611942"/>
                <a:gd name="connsiteX4-49" fmla="*/ 2305971 w 4611942"/>
                <a:gd name="connsiteY4-50" fmla="*/ 4611942 h 4611942"/>
                <a:gd name="connsiteX5-51" fmla="*/ 0 w 4611942"/>
                <a:gd name="connsiteY5-52" fmla="*/ 2305971 h 4611942"/>
                <a:gd name="connsiteX6-53" fmla="*/ 2305971 w 4611942"/>
                <a:gd name="connsiteY6-54" fmla="*/ 0 h 4611942"/>
                <a:gd name="connsiteX7-55" fmla="*/ 4218119 w 4611942"/>
                <a:gd name="connsiteY7-56" fmla="*/ 1016681 h 4611942"/>
                <a:gd name="connsiteX8-57" fmla="*/ 4282522 w 4611942"/>
                <a:gd name="connsiteY8-58" fmla="*/ 1122692 h 4611942"/>
                <a:gd name="connsiteX0-59" fmla="*/ 4560435 w 4611942"/>
                <a:gd name="connsiteY0-60" fmla="*/ 1823121 h 4611942"/>
                <a:gd name="connsiteX1-61" fmla="*/ 4565093 w 4611942"/>
                <a:gd name="connsiteY1-62" fmla="*/ 1841237 h 4611942"/>
                <a:gd name="connsiteX2-63" fmla="*/ 4611942 w 4611942"/>
                <a:gd name="connsiteY2-64" fmla="*/ 2305971 h 4611942"/>
                <a:gd name="connsiteX3-65" fmla="*/ 2305971 w 4611942"/>
                <a:gd name="connsiteY3-66" fmla="*/ 4611942 h 4611942"/>
                <a:gd name="connsiteX4-67" fmla="*/ 0 w 4611942"/>
                <a:gd name="connsiteY4-68" fmla="*/ 2305971 h 4611942"/>
                <a:gd name="connsiteX5-69" fmla="*/ 2305971 w 4611942"/>
                <a:gd name="connsiteY5-70" fmla="*/ 0 h 4611942"/>
                <a:gd name="connsiteX6-71" fmla="*/ 4218119 w 4611942"/>
                <a:gd name="connsiteY6-72" fmla="*/ 1016681 h 4611942"/>
                <a:gd name="connsiteX7-73" fmla="*/ 4282522 w 4611942"/>
                <a:gd name="connsiteY7-74" fmla="*/ 1122692 h 4611942"/>
                <a:gd name="connsiteX0-75" fmla="*/ 4560435 w 4944884"/>
                <a:gd name="connsiteY0-76" fmla="*/ 1823121 h 2495333"/>
                <a:gd name="connsiteX1-77" fmla="*/ 4565093 w 4944884"/>
                <a:gd name="connsiteY1-78" fmla="*/ 1841237 h 2495333"/>
                <a:gd name="connsiteX2-79" fmla="*/ 4611942 w 4944884"/>
                <a:gd name="connsiteY2-80" fmla="*/ 2305971 h 2495333"/>
                <a:gd name="connsiteX3-81" fmla="*/ 0 w 4944884"/>
                <a:gd name="connsiteY3-82" fmla="*/ 2305971 h 2495333"/>
                <a:gd name="connsiteX4-83" fmla="*/ 2305971 w 4944884"/>
                <a:gd name="connsiteY4-84" fmla="*/ 0 h 2495333"/>
                <a:gd name="connsiteX5-85" fmla="*/ 4218119 w 4944884"/>
                <a:gd name="connsiteY5-86" fmla="*/ 1016681 h 2495333"/>
                <a:gd name="connsiteX6-87" fmla="*/ 4282522 w 4944884"/>
                <a:gd name="connsiteY6-88" fmla="*/ 1122692 h 2495333"/>
                <a:gd name="connsiteX0-89" fmla="*/ 4560435 w 4565093"/>
                <a:gd name="connsiteY0-90" fmla="*/ 1823121 h 2384058"/>
                <a:gd name="connsiteX1-91" fmla="*/ 4565093 w 4565093"/>
                <a:gd name="connsiteY1-92" fmla="*/ 1841237 h 2384058"/>
                <a:gd name="connsiteX2-93" fmla="*/ 0 w 4565093"/>
                <a:gd name="connsiteY2-94" fmla="*/ 2305971 h 2384058"/>
                <a:gd name="connsiteX3-95" fmla="*/ 2305971 w 4565093"/>
                <a:gd name="connsiteY3-96" fmla="*/ 0 h 2384058"/>
                <a:gd name="connsiteX4-97" fmla="*/ 4218119 w 4565093"/>
                <a:gd name="connsiteY4-98" fmla="*/ 1016681 h 2384058"/>
                <a:gd name="connsiteX5-99" fmla="*/ 4282522 w 4565093"/>
                <a:gd name="connsiteY5-100" fmla="*/ 1122692 h 2384058"/>
                <a:gd name="connsiteX0-101" fmla="*/ 4560435 w 4560435"/>
                <a:gd name="connsiteY0-102" fmla="*/ 1823121 h 2305971"/>
                <a:gd name="connsiteX1-103" fmla="*/ 0 w 4560435"/>
                <a:gd name="connsiteY1-104" fmla="*/ 2305971 h 2305971"/>
                <a:gd name="connsiteX2-105" fmla="*/ 2305971 w 4560435"/>
                <a:gd name="connsiteY2-106" fmla="*/ 0 h 2305971"/>
                <a:gd name="connsiteX3-107" fmla="*/ 4218119 w 4560435"/>
                <a:gd name="connsiteY3-108" fmla="*/ 1016681 h 2305971"/>
                <a:gd name="connsiteX4-109" fmla="*/ 4282522 w 4560435"/>
                <a:gd name="connsiteY4-110" fmla="*/ 1122692 h 2305971"/>
                <a:gd name="connsiteX0-111" fmla="*/ 0 w 4282522"/>
                <a:gd name="connsiteY0-112" fmla="*/ 2305971 h 2305971"/>
                <a:gd name="connsiteX1-113" fmla="*/ 2305971 w 4282522"/>
                <a:gd name="connsiteY1-114" fmla="*/ 0 h 2305971"/>
                <a:gd name="connsiteX2-115" fmla="*/ 4218119 w 4282522"/>
                <a:gd name="connsiteY2-116" fmla="*/ 1016681 h 2305971"/>
                <a:gd name="connsiteX3-117" fmla="*/ 4282522 w 4282522"/>
                <a:gd name="connsiteY3-118" fmla="*/ 1122692 h 2305971"/>
              </a:gdLst>
              <a:cxnLst>
                <a:cxn ang="0">
                  <a:pos x="connsiteX0-1" y="connsiteY0-2"/>
                </a:cxn>
                <a:cxn ang="0">
                  <a:pos x="connsiteX1-3" y="connsiteY1-4"/>
                </a:cxn>
                <a:cxn ang="0">
                  <a:pos x="connsiteX2-5" y="connsiteY2-6"/>
                </a:cxn>
                <a:cxn ang="0">
                  <a:pos x="connsiteX3-7" y="connsiteY3-8"/>
                </a:cxn>
              </a:cxnLst>
              <a:rect l="l" t="t" r="r" b="b"/>
              <a:pathLst>
                <a:path w="4282522" h="2305971">
                  <a:moveTo>
                    <a:pt x="0" y="2305971"/>
                  </a:moveTo>
                  <a:cubicBezTo>
                    <a:pt x="0" y="1032418"/>
                    <a:pt x="1032418" y="0"/>
                    <a:pt x="2305971" y="0"/>
                  </a:cubicBezTo>
                  <a:cubicBezTo>
                    <a:pt x="3101942" y="0"/>
                    <a:pt x="3803719" y="403288"/>
                    <a:pt x="4218119" y="1016681"/>
                  </a:cubicBezTo>
                  <a:lnTo>
                    <a:pt x="4282522" y="1122692"/>
                  </a:ln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aseline="0">
                <a:latin typeface="Arial" panose="020b0604020202020204" pitchFamily="34" charset="0"/>
                <a:cs typeface="+mn-ea"/>
                <a:sym typeface="+mn-lt"/>
              </a:endParaRPr>
            </a:p>
          </p:txBody>
        </p:sp>
      </p:gr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grpSp>
        <p:nvGrpSpPr>
          <p:cNvPr id="11" name="组合 10"/>
          <p:cNvGrpSpPr/>
          <p:nvPr userDrawn="1">
            <p:custDataLst>
              <p:tags r:id="rId1"/>
            </p:custDataLst>
          </p:nvPr>
        </p:nvGrpSpPr>
        <p:grpSpPr>
          <a:xfrm>
            <a:off x="0" y="428"/>
            <a:ext cx="12192000" cy="6884467"/>
            <a:chOff x="0" y="428"/>
            <a:chExt cx="12192000" cy="6884467"/>
          </a:xfrm>
        </p:grpSpPr>
        <p:pic>
          <p:nvPicPr>
            <p:cNvPr id="12" name="图片 11"/>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762" y="428"/>
              <a:ext cx="12190476" cy="6857143"/>
            </a:xfrm>
            <a:prstGeom prst="rect">
              <a:avLst/>
            </a:prstGeom>
          </p:spPr>
        </p:pic>
        <p:pic>
          <p:nvPicPr>
            <p:cNvPr id="13" name="图片 12"/>
            <p:cNvPicPr>
              <a:picLocks noChangeAspect="1"/>
            </p:cNvPicPr>
            <p:nvPr>
              <p:custDataLst>
                <p:tags r:id="rId5"/>
              </p:custDataLst>
            </p:nvPr>
          </p:nvPicPr>
          <p:blipFill>
            <a:blip r:embed="rId4"/>
            <a:stretch>
              <a:fillRect/>
            </a:stretch>
          </p:blipFill>
          <p:spPr>
            <a:xfrm flipH="1">
              <a:off x="9144000" y="4280861"/>
              <a:ext cx="3048000" cy="2604034"/>
            </a:xfrm>
            <a:prstGeom prst="rect">
              <a:avLst/>
            </a:prstGeom>
          </p:spPr>
        </p:pic>
        <p:pic>
          <p:nvPicPr>
            <p:cNvPr id="14" name="图片 13"/>
            <p:cNvPicPr>
              <a:picLocks noChangeAspect="1"/>
            </p:cNvPicPr>
            <p:nvPr>
              <p:custDataLst>
                <p:tags r:id="rId7"/>
              </p:custDataLst>
            </p:nvPr>
          </p:nvPicPr>
          <p:blipFill>
            <a:blip r:embed="rId6"/>
            <a:stretch>
              <a:fillRect/>
            </a:stretch>
          </p:blipFill>
          <p:spPr>
            <a:xfrm>
              <a:off x="0" y="129140"/>
              <a:ext cx="1070517" cy="628180"/>
            </a:xfrm>
            <a:prstGeom prst="rect">
              <a:avLst/>
            </a:prstGeom>
          </p:spPr>
        </p:pic>
      </p:grpSp>
      <p:sp>
        <p:nvSpPr>
          <p:cNvPr id="2" name="标题 1"/>
          <p:cNvSpPr>
            <a:spLocks noGrp="1"/>
          </p:cNvSpPr>
          <p:nvPr>
            <p:ph type="title"/>
            <p:custDataLst>
              <p:tags r:id="rId8"/>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9"/>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10"/>
            </p:custDataLst>
          </p:nvPr>
        </p:nvSpPr>
        <p:spPr>
          <a:xfrm>
            <a:off x="6238877" y="952508"/>
            <a:ext cx="5283242" cy="5388907"/>
          </a:xfrm>
        </p:spPr>
        <p:txBody>
          <a:bodyPr>
            <a:normAutofit/>
          </a:bodyPr>
          <a:lstStyle>
            <a:lvl1pPr>
              <a:lnSpc>
                <a:spcPct val="120000"/>
              </a:lnSpc>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1pPr>
            <a:lvl2pPr>
              <a:lnSpc>
                <a:spcPct val="120000"/>
              </a:lnSpc>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2pPr>
            <a:lvl3pPr>
              <a:lnSpc>
                <a:spcPct val="120000"/>
              </a:lnSpc>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3pPr>
            <a:lvl4pPr>
              <a:lnSpc>
                <a:spcPct val="120000"/>
              </a:lnSpc>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4pPr>
            <a:lvl5pPr>
              <a:lnSpc>
                <a:spcPct val="120000"/>
              </a:lnSpc>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11"/>
            </p:custDataLst>
          </p:nvPr>
        </p:nvSpPr>
        <p:spPr/>
        <p:txBody>
          <a:bodyPr/>
          <a:lstStyle>
            <a:lvl1pPr>
              <a:lnSpc>
                <a:spcPct val="120000"/>
              </a:lnSpc>
              <a:defRPr baseline="0">
                <a:latin typeface="Arial" panose="020b0604020202020204" pitchFamily="34" charset="0"/>
              </a:defRPr>
            </a:lvl1pPr>
          </a:lstStyle>
          <a:p>
            <a:fld id="{760FBDFE-C587-4B4C-A407-44438C67B59E}" type="datetimeFigureOut">
              <a:rPr lang="zh-CN" altLang="en-US" smtClean="0"/>
              <a:t>2021/8/16</a:t>
            </a:fld>
            <a:endParaRPr lang="zh-CN" altLang="en-US"/>
          </a:p>
        </p:txBody>
      </p:sp>
      <p:sp>
        <p:nvSpPr>
          <p:cNvPr id="6" name="页脚占位符 5"/>
          <p:cNvSpPr>
            <a:spLocks noGrp="1"/>
          </p:cNvSpPr>
          <p:nvPr>
            <p:ph type="ftr" sz="quarter" idx="11"/>
            <p:custDataLst>
              <p:tags r:id="rId12"/>
            </p:custDataLst>
          </p:nvPr>
        </p:nvSpPr>
        <p:spPr/>
        <p:txBody>
          <a:bodyPr/>
          <a:lstStyle>
            <a:lvl1pPr>
              <a:lnSpc>
                <a:spcPct val="120000"/>
              </a:lnSpc>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13"/>
            </p:custDataLst>
          </p:nvPr>
        </p:nvSpPr>
        <p:spPr/>
        <p:txBody>
          <a:bodyPr/>
          <a:lstStyle>
            <a:lvl1pPr>
              <a:lnSpc>
                <a:spcPct val="120000"/>
              </a:lnSpc>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grpSp>
        <p:nvGrpSpPr>
          <p:cNvPr id="12" name="组合 11"/>
          <p:cNvGrpSpPr/>
          <p:nvPr userDrawn="1">
            <p:custDataLst>
              <p:tags r:id="rId1"/>
            </p:custDataLst>
          </p:nvPr>
        </p:nvGrpSpPr>
        <p:grpSpPr>
          <a:xfrm>
            <a:off x="0" y="428"/>
            <a:ext cx="12192000" cy="6884467"/>
            <a:chOff x="0" y="428"/>
            <a:chExt cx="12192000" cy="6884467"/>
          </a:xfrm>
        </p:grpSpPr>
        <p:pic>
          <p:nvPicPr>
            <p:cNvPr id="13" name="图片 12"/>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762" y="428"/>
              <a:ext cx="12190476" cy="6857143"/>
            </a:xfrm>
            <a:prstGeom prst="rect">
              <a:avLst/>
            </a:prstGeom>
          </p:spPr>
        </p:pic>
        <p:pic>
          <p:nvPicPr>
            <p:cNvPr id="14" name="图片 13"/>
            <p:cNvPicPr>
              <a:picLocks noChangeAspect="1"/>
            </p:cNvPicPr>
            <p:nvPr>
              <p:custDataLst>
                <p:tags r:id="rId5"/>
              </p:custDataLst>
            </p:nvPr>
          </p:nvPicPr>
          <p:blipFill>
            <a:blip r:embed="rId4"/>
            <a:stretch>
              <a:fillRect/>
            </a:stretch>
          </p:blipFill>
          <p:spPr>
            <a:xfrm flipH="1">
              <a:off x="9144000" y="4280861"/>
              <a:ext cx="3048000" cy="2604034"/>
            </a:xfrm>
            <a:prstGeom prst="rect">
              <a:avLst/>
            </a:prstGeom>
          </p:spPr>
        </p:pic>
        <p:pic>
          <p:nvPicPr>
            <p:cNvPr id="15" name="图片 14"/>
            <p:cNvPicPr>
              <a:picLocks noChangeAspect="1"/>
            </p:cNvPicPr>
            <p:nvPr>
              <p:custDataLst>
                <p:tags r:id="rId7"/>
              </p:custDataLst>
            </p:nvPr>
          </p:nvPicPr>
          <p:blipFill>
            <a:blip r:embed="rId6"/>
            <a:stretch>
              <a:fillRect/>
            </a:stretch>
          </p:blipFill>
          <p:spPr>
            <a:xfrm>
              <a:off x="0" y="129140"/>
              <a:ext cx="1070517" cy="628180"/>
            </a:xfrm>
            <a:prstGeom prst="rect">
              <a:avLst/>
            </a:prstGeom>
          </p:spPr>
        </p:pic>
      </p:grpSp>
      <p:sp>
        <p:nvSpPr>
          <p:cNvPr id="2" name="标题 1"/>
          <p:cNvSpPr>
            <a:spLocks noGrp="1"/>
          </p:cNvSpPr>
          <p:nvPr>
            <p:ph type="title"/>
            <p:custDataLst>
              <p:tags r:id="rId8"/>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9"/>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10"/>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12"/>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13"/>
            </p:custDataLst>
          </p:nvPr>
        </p:nvSpPr>
        <p:spPr/>
        <p:txBody>
          <a:bodyPr/>
          <a:lstStyle>
            <a:lvl1pPr>
              <a:lnSpc>
                <a:spcPct val="120000"/>
              </a:lnSpc>
              <a:defRPr baseline="0">
                <a:latin typeface="Arial" panose="020b0604020202020204" pitchFamily="34" charset="0"/>
              </a:defRPr>
            </a:lvl1pPr>
          </a:lstStyle>
          <a:p>
            <a:fld id="{760FBDFE-C587-4B4C-A407-44438C67B59E}" type="datetimeFigureOut">
              <a:rPr lang="zh-CN" altLang="en-US" smtClean="0"/>
              <a:t>2021/8/16</a:t>
            </a:fld>
            <a:endParaRPr lang="zh-CN" altLang="en-US"/>
          </a:p>
        </p:txBody>
      </p:sp>
      <p:sp>
        <p:nvSpPr>
          <p:cNvPr id="8" name="页脚占位符 7"/>
          <p:cNvSpPr>
            <a:spLocks noGrp="1"/>
          </p:cNvSpPr>
          <p:nvPr>
            <p:ph type="ftr" sz="quarter" idx="11"/>
            <p:custDataLst>
              <p:tags r:id="rId14"/>
            </p:custDataLst>
          </p:nvPr>
        </p:nvSpPr>
        <p:spPr/>
        <p:txBody>
          <a:bodyPr/>
          <a:lstStyle>
            <a:lvl1pPr>
              <a:lnSpc>
                <a:spcPct val="120000"/>
              </a:lnSpc>
              <a:defRPr baseline="0">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15"/>
            </p:custDataLst>
          </p:nvPr>
        </p:nvSpPr>
        <p:spPr/>
        <p:txBody>
          <a:bodyPr/>
          <a:lstStyle>
            <a:lvl1pPr>
              <a:lnSpc>
                <a:spcPct val="120000"/>
              </a:lnSpc>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grpSp>
        <p:nvGrpSpPr>
          <p:cNvPr id="13" name="组合 12"/>
          <p:cNvGrpSpPr/>
          <p:nvPr userDrawn="1">
            <p:custDataLst>
              <p:tags r:id="rId1"/>
            </p:custDataLst>
          </p:nvPr>
        </p:nvGrpSpPr>
        <p:grpSpPr>
          <a:xfrm>
            <a:off x="0" y="428"/>
            <a:ext cx="12192000" cy="6884467"/>
            <a:chOff x="0" y="428"/>
            <a:chExt cx="12192000" cy="6884467"/>
          </a:xfrm>
        </p:grpSpPr>
        <p:pic>
          <p:nvPicPr>
            <p:cNvPr id="12" name="图片 11"/>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762" y="428"/>
              <a:ext cx="12190476" cy="6857143"/>
            </a:xfrm>
            <a:prstGeom prst="rect">
              <a:avLst/>
            </a:prstGeom>
          </p:spPr>
        </p:pic>
        <p:pic>
          <p:nvPicPr>
            <p:cNvPr id="6" name="图片 5"/>
            <p:cNvPicPr>
              <a:picLocks noChangeAspect="1"/>
            </p:cNvPicPr>
            <p:nvPr>
              <p:custDataLst>
                <p:tags r:id="rId5"/>
              </p:custDataLst>
            </p:nvPr>
          </p:nvPicPr>
          <p:blipFill>
            <a:blip r:embed="rId4"/>
            <a:stretch>
              <a:fillRect/>
            </a:stretch>
          </p:blipFill>
          <p:spPr>
            <a:xfrm flipH="1">
              <a:off x="9144000" y="4280861"/>
              <a:ext cx="3048000" cy="2604034"/>
            </a:xfrm>
            <a:prstGeom prst="rect">
              <a:avLst/>
            </a:prstGeom>
          </p:spPr>
        </p:pic>
        <p:pic>
          <p:nvPicPr>
            <p:cNvPr id="7" name="图片 6"/>
            <p:cNvPicPr>
              <a:picLocks noChangeAspect="1"/>
            </p:cNvPicPr>
            <p:nvPr>
              <p:custDataLst>
                <p:tags r:id="rId7"/>
              </p:custDataLst>
            </p:nvPr>
          </p:nvPicPr>
          <p:blipFill>
            <a:blip r:embed="rId6"/>
            <a:stretch>
              <a:fillRect/>
            </a:stretch>
          </p:blipFill>
          <p:spPr>
            <a:xfrm>
              <a:off x="0" y="129140"/>
              <a:ext cx="1070517" cy="628180"/>
            </a:xfrm>
            <a:prstGeom prst="rect">
              <a:avLst/>
            </a:prstGeom>
          </p:spPr>
        </p:pic>
      </p:grpSp>
      <p:sp>
        <p:nvSpPr>
          <p:cNvPr id="2" name="标题 1"/>
          <p:cNvSpPr>
            <a:spLocks noGrp="1"/>
          </p:cNvSpPr>
          <p:nvPr>
            <p:ph type="title"/>
            <p:custDataLst>
              <p:tags r:id="rId8"/>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2021/8/16</a:t>
            </a:fld>
            <a:endParaRPr lang="zh-CN" altLang="en-US"/>
          </a:p>
        </p:txBody>
      </p:sp>
      <p:sp>
        <p:nvSpPr>
          <p:cNvPr id="4" name="页脚占位符 3"/>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lvl1pPr>
              <a:defRPr baseline="0">
                <a:ea typeface="隶书" panose="02010509060101010101" pitchFamily="49" charset="-122"/>
              </a:defRPr>
            </a:lvl1pPr>
          </a:lstStyle>
          <a:p>
            <a:fld id="{760FBDFE-C587-4B4C-A407-44438C67B59E}" type="datetimeFigureOut">
              <a:rPr lang="zh-CN" altLang="en-US" smtClean="0"/>
              <a:t>2021/8/16</a:t>
            </a:fld>
            <a:endParaRPr lang="zh-CN" altLang="en-US"/>
          </a:p>
        </p:txBody>
      </p:sp>
      <p:sp>
        <p:nvSpPr>
          <p:cNvPr id="3" name="页脚占位符 2"/>
          <p:cNvSpPr>
            <a:spLocks noGrp="1"/>
          </p:cNvSpPr>
          <p:nvPr>
            <p:ph type="ftr" sz="quarter" idx="11"/>
            <p:custDataLst>
              <p:tags r:id="rId2"/>
            </p:custDataLst>
          </p:nvPr>
        </p:nvSpPr>
        <p:spPr/>
        <p:txBody>
          <a:bodyPr/>
          <a:lstStyle>
            <a:lvl1pPr>
              <a:defRPr baseline="0">
                <a:ea typeface="隶书" panose="02010509060101010101" pitchFamily="49"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a:lstStyle>
            <a:lvl1pPr>
              <a:defRPr baseline="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grpSp>
        <p:nvGrpSpPr>
          <p:cNvPr id="10" name="组合 9"/>
          <p:cNvGrpSpPr/>
          <p:nvPr userDrawn="1">
            <p:custDataLst>
              <p:tags r:id="rId1"/>
            </p:custDataLst>
          </p:nvPr>
        </p:nvGrpSpPr>
        <p:grpSpPr>
          <a:xfrm>
            <a:off x="0" y="428"/>
            <a:ext cx="12192000" cy="6884467"/>
            <a:chOff x="0" y="428"/>
            <a:chExt cx="12192000" cy="6884467"/>
          </a:xfrm>
        </p:grpSpPr>
        <p:pic>
          <p:nvPicPr>
            <p:cNvPr id="11" name="图片 10"/>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762" y="428"/>
              <a:ext cx="12190476" cy="6857143"/>
            </a:xfrm>
            <a:prstGeom prst="rect">
              <a:avLst/>
            </a:prstGeom>
          </p:spPr>
        </p:pic>
        <p:pic>
          <p:nvPicPr>
            <p:cNvPr id="12" name="图片 11"/>
            <p:cNvPicPr>
              <a:picLocks noChangeAspect="1"/>
            </p:cNvPicPr>
            <p:nvPr>
              <p:custDataLst>
                <p:tags r:id="rId5"/>
              </p:custDataLst>
            </p:nvPr>
          </p:nvPicPr>
          <p:blipFill>
            <a:blip r:embed="rId4"/>
            <a:stretch>
              <a:fillRect/>
            </a:stretch>
          </p:blipFill>
          <p:spPr>
            <a:xfrm flipH="1">
              <a:off x="9144000" y="4280861"/>
              <a:ext cx="3048000" cy="2604034"/>
            </a:xfrm>
            <a:prstGeom prst="rect">
              <a:avLst/>
            </a:prstGeom>
          </p:spPr>
        </p:pic>
        <p:pic>
          <p:nvPicPr>
            <p:cNvPr id="13" name="图片 12"/>
            <p:cNvPicPr>
              <a:picLocks noChangeAspect="1"/>
            </p:cNvPicPr>
            <p:nvPr>
              <p:custDataLst>
                <p:tags r:id="rId7"/>
              </p:custDataLst>
            </p:nvPr>
          </p:nvPicPr>
          <p:blipFill>
            <a:blip r:embed="rId6"/>
            <a:stretch>
              <a:fillRect/>
            </a:stretch>
          </p:blipFill>
          <p:spPr>
            <a:xfrm>
              <a:off x="0" y="129140"/>
              <a:ext cx="1070517" cy="628180"/>
            </a:xfrm>
            <a:prstGeom prst="rect">
              <a:avLst/>
            </a:prstGeom>
          </p:spPr>
        </p:pic>
      </p:grpSp>
      <p:sp>
        <p:nvSpPr>
          <p:cNvPr id="2" name="标题 1"/>
          <p:cNvSpPr>
            <a:spLocks noGrp="1"/>
          </p:cNvSpPr>
          <p:nvPr>
            <p:ph type="title"/>
            <p:custDataLst>
              <p:tags r:id="rId8"/>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9"/>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2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11"/>
            </p:custDataLst>
          </p:nvPr>
        </p:nvSpPr>
        <p:spPr/>
        <p:txBody>
          <a:bodyPr/>
          <a:lstStyle>
            <a:lvl1pPr>
              <a:lnSpc>
                <a:spcPct val="120000"/>
              </a:lnSpc>
              <a:defRPr baseline="0">
                <a:latin typeface="Arial" panose="020b0604020202020204" pitchFamily="34" charset="0"/>
              </a:defRPr>
            </a:lvl1pPr>
          </a:lstStyle>
          <a:p>
            <a:fld id="{9EFD9D74-47D9-4702-A33C-335B63B48DBF}" type="datetimeFigureOut">
              <a:rPr lang="zh-CN" altLang="en-US" smtClean="0"/>
              <a:t>2021/8/16</a:t>
            </a:fld>
            <a:endParaRPr lang="zh-CN" altLang="en-US"/>
          </a:p>
        </p:txBody>
      </p:sp>
      <p:sp>
        <p:nvSpPr>
          <p:cNvPr id="6" name="页脚占位符 5"/>
          <p:cNvSpPr>
            <a:spLocks noGrp="1"/>
          </p:cNvSpPr>
          <p:nvPr>
            <p:ph type="ftr" sz="quarter" idx="11"/>
            <p:custDataLst>
              <p:tags r:id="rId12"/>
            </p:custDataLst>
          </p:nvPr>
        </p:nvSpPr>
        <p:spPr/>
        <p:txBody>
          <a:bodyPr/>
          <a:lstStyle>
            <a:lvl1pPr>
              <a:lnSpc>
                <a:spcPct val="120000"/>
              </a:lnSpc>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13"/>
            </p:custDataLst>
          </p:nvPr>
        </p:nvSpPr>
        <p:spPr/>
        <p:txBody>
          <a:bodyPr/>
          <a:lstStyle>
            <a:lvl1pPr>
              <a:lnSpc>
                <a:spcPct val="120000"/>
              </a:lnSpc>
              <a:defRPr baseline="0">
                <a:latin typeface="Arial" panose="020b0604020202020204" pitchFamily="34" charset="0"/>
              </a:defRPr>
            </a:lvl1p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grpSp>
        <p:nvGrpSpPr>
          <p:cNvPr id="10" name="组合 9"/>
          <p:cNvGrpSpPr/>
          <p:nvPr userDrawn="1">
            <p:custDataLst>
              <p:tags r:id="rId1"/>
            </p:custDataLst>
          </p:nvPr>
        </p:nvGrpSpPr>
        <p:grpSpPr>
          <a:xfrm>
            <a:off x="0" y="129140"/>
            <a:ext cx="12192000" cy="6755755"/>
            <a:chOff x="0" y="129140"/>
            <a:chExt cx="12192000" cy="6755755"/>
          </a:xfrm>
        </p:grpSpPr>
        <p:sp>
          <p:nvSpPr>
            <p:cNvPr id="11" name="矩形 10"/>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a typeface="隶书" panose="02010509060101010101" pitchFamily="49" charset="-122"/>
              </a:endParaRPr>
            </a:p>
          </p:txBody>
        </p:sp>
        <p:pic>
          <p:nvPicPr>
            <p:cNvPr id="12" name="图片 11"/>
            <p:cNvPicPr>
              <a:picLocks noChangeAspect="1"/>
            </p:cNvPicPr>
            <p:nvPr userDrawn="1">
              <p:custDataLst>
                <p:tags r:id="rId4"/>
              </p:custDataLst>
            </p:nvPr>
          </p:nvPicPr>
          <p:blipFill>
            <a:blip r:embed="rId3"/>
            <a:stretch>
              <a:fillRect/>
            </a:stretch>
          </p:blipFill>
          <p:spPr>
            <a:xfrm>
              <a:off x="292800" y="164699"/>
              <a:ext cx="11606400" cy="6528601"/>
            </a:xfrm>
            <a:prstGeom prst="rect">
              <a:avLst/>
            </a:prstGeom>
          </p:spPr>
        </p:pic>
        <p:pic>
          <p:nvPicPr>
            <p:cNvPr id="13" name="图片 12"/>
            <p:cNvPicPr>
              <a:picLocks noChangeAspect="1"/>
            </p:cNvPicPr>
            <p:nvPr>
              <p:custDataLst>
                <p:tags r:id="rId6"/>
              </p:custDataLst>
            </p:nvPr>
          </p:nvPicPr>
          <p:blipFill>
            <a:blip r:embed="rId5"/>
            <a:stretch>
              <a:fillRect/>
            </a:stretch>
          </p:blipFill>
          <p:spPr>
            <a:xfrm flipH="1">
              <a:off x="9144000" y="4280861"/>
              <a:ext cx="3048000" cy="2604034"/>
            </a:xfrm>
            <a:prstGeom prst="rect">
              <a:avLst/>
            </a:prstGeom>
          </p:spPr>
        </p:pic>
        <p:pic>
          <p:nvPicPr>
            <p:cNvPr id="14" name="图片 13"/>
            <p:cNvPicPr>
              <a:picLocks noChangeAspect="1"/>
            </p:cNvPicPr>
            <p:nvPr>
              <p:custDataLst>
                <p:tags r:id="rId8"/>
              </p:custDataLst>
            </p:nvPr>
          </p:nvPicPr>
          <p:blipFill>
            <a:blip r:embed="rId7"/>
            <a:stretch>
              <a:fillRect/>
            </a:stretch>
          </p:blipFill>
          <p:spPr>
            <a:xfrm>
              <a:off x="0" y="129140"/>
              <a:ext cx="1070517" cy="628180"/>
            </a:xfrm>
            <a:prstGeom prst="rect">
              <a:avLst/>
            </a:prstGeom>
          </p:spPr>
        </p:pic>
      </p:grpSp>
      <p:sp>
        <p:nvSpPr>
          <p:cNvPr id="2" name="竖排标题 1"/>
          <p:cNvSpPr>
            <a:spLocks noGrp="1"/>
          </p:cNvSpPr>
          <p:nvPr>
            <p:ph type="title" orient="vert"/>
            <p:custDataLst>
              <p:tags r:id="rId9"/>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10"/>
            </p:custDataLst>
          </p:nvPr>
        </p:nvSpPr>
        <p:spPr>
          <a:xfrm>
            <a:off x="669925" y="952500"/>
            <a:ext cx="9828101" cy="5388907"/>
          </a:xfrm>
        </p:spPr>
        <p:txBody>
          <a:bodyPr vert="eaVert"/>
          <a:lstStyle>
            <a:lvl1pPr indent="0" eaLnBrk="1" fontAlgn="auto" latinLnBrk="0" hangingPunct="1">
              <a:lnSpc>
                <a:spcPct val="120000"/>
              </a:lnSpc>
              <a:defRPr baseline="0">
                <a:solidFill>
                  <a:schemeClr val="tx1">
                    <a:lumMod val="75000"/>
                    <a:lumOff val="25000"/>
                  </a:schemeClr>
                </a:solidFill>
                <a:latin typeface="Arial" panose="020b0604020202020204" pitchFamily="34" charset="0"/>
                <a:ea typeface="隶书" panose="02010509060101010101" pitchFamily="49" charset="-122"/>
              </a:defRPr>
            </a:lvl1pPr>
            <a:lvl2pPr indent="0" eaLnBrk="1" fontAlgn="auto" latinLnBrk="0" hangingPunct="1">
              <a:lnSpc>
                <a:spcPct val="120000"/>
              </a:lnSpc>
              <a:defRPr baseline="0">
                <a:solidFill>
                  <a:schemeClr val="tx1">
                    <a:lumMod val="75000"/>
                    <a:lumOff val="25000"/>
                  </a:schemeClr>
                </a:solidFill>
                <a:latin typeface="Arial" panose="020b0604020202020204" pitchFamily="34" charset="0"/>
                <a:ea typeface="隶书" panose="02010509060101010101" pitchFamily="49" charset="-122"/>
              </a:defRPr>
            </a:lvl2pPr>
            <a:lvl3pPr indent="0" eaLnBrk="1" fontAlgn="auto" latinLnBrk="0" hangingPunct="1">
              <a:lnSpc>
                <a:spcPct val="120000"/>
              </a:lnSpc>
              <a:defRPr baseline="0">
                <a:solidFill>
                  <a:schemeClr val="tx1">
                    <a:lumMod val="75000"/>
                    <a:lumOff val="25000"/>
                  </a:schemeClr>
                </a:solidFill>
                <a:latin typeface="Arial" panose="020b0604020202020204" pitchFamily="34" charset="0"/>
                <a:ea typeface="隶书" panose="02010509060101010101" pitchFamily="49" charset="-122"/>
              </a:defRPr>
            </a:lvl3pPr>
            <a:lvl4pPr indent="0" eaLnBrk="1" fontAlgn="auto" latinLnBrk="0" hangingPunct="1">
              <a:lnSpc>
                <a:spcPct val="120000"/>
              </a:lnSpc>
              <a:defRPr baseline="0">
                <a:solidFill>
                  <a:schemeClr val="tx1">
                    <a:lumMod val="75000"/>
                    <a:lumOff val="25000"/>
                  </a:schemeClr>
                </a:solidFill>
                <a:latin typeface="Arial" panose="020b0604020202020204" pitchFamily="34" charset="0"/>
                <a:ea typeface="隶书" panose="02010509060101010101" pitchFamily="49" charset="-122"/>
              </a:defRPr>
            </a:lvl4pPr>
            <a:lvl5pPr indent="0" eaLnBrk="1" fontAlgn="auto" latinLnBrk="0" hangingPunct="1">
              <a:lnSpc>
                <a:spcPct val="120000"/>
              </a:lnSpc>
              <a:defRPr baseline="0">
                <a:solidFill>
                  <a:schemeClr val="tx1">
                    <a:lumMod val="75000"/>
                    <a:lumOff val="2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11"/>
            </p:custDataLst>
          </p:nvPr>
        </p:nvSpPr>
        <p:spPr/>
        <p:txBody>
          <a:bodyPr/>
          <a:lstStyle>
            <a:lvl1pPr>
              <a:lnSpc>
                <a:spcPct val="120000"/>
              </a:lnSpc>
              <a:defRPr baseline="0">
                <a:latin typeface="Arial" panose="020b0604020202020204" pitchFamily="34" charset="0"/>
              </a:defRPr>
            </a:lvl1pPr>
          </a:lstStyle>
          <a:p>
            <a:fld id="{760FBDFE-C587-4B4C-A407-44438C67B59E}" type="datetimeFigureOut">
              <a:rPr lang="zh-CN" altLang="en-US" smtClean="0"/>
              <a:t>2021/8/16</a:t>
            </a:fld>
            <a:endParaRPr lang="zh-CN" altLang="en-US"/>
          </a:p>
        </p:txBody>
      </p:sp>
      <p:sp>
        <p:nvSpPr>
          <p:cNvPr id="5" name="页脚占位符 4"/>
          <p:cNvSpPr>
            <a:spLocks noGrp="1"/>
          </p:cNvSpPr>
          <p:nvPr>
            <p:ph type="ftr" sz="quarter" idx="11"/>
            <p:custDataLst>
              <p:tags r:id="rId12"/>
            </p:custDataLst>
          </p:nvPr>
        </p:nvSpPr>
        <p:spPr/>
        <p:txBody>
          <a:bodyPr/>
          <a:lstStyle>
            <a:lvl1pPr>
              <a:lnSpc>
                <a:spcPct val="120000"/>
              </a:lnSpc>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3"/>
            </p:custDataLst>
          </p:nvPr>
        </p:nvSpPr>
        <p:spPr/>
        <p:txBody>
          <a:bodyPr/>
          <a:lstStyle>
            <a:lvl1pPr>
              <a:lnSpc>
                <a:spcPct val="120000"/>
              </a:lnSpc>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grpSp>
        <p:nvGrpSpPr>
          <p:cNvPr id="9" name="组合 8"/>
          <p:cNvGrpSpPr/>
          <p:nvPr userDrawn="1">
            <p:custDataLst>
              <p:tags r:id="rId1"/>
            </p:custDataLst>
          </p:nvPr>
        </p:nvGrpSpPr>
        <p:grpSpPr>
          <a:xfrm>
            <a:off x="0" y="129140"/>
            <a:ext cx="12192000" cy="6755755"/>
            <a:chOff x="0" y="129140"/>
            <a:chExt cx="12192000" cy="6755755"/>
          </a:xfrm>
        </p:grpSpPr>
        <p:sp>
          <p:nvSpPr>
            <p:cNvPr id="10" name="矩形 9"/>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a typeface="隶书" panose="02010509060101010101" pitchFamily="49" charset="-122"/>
              </a:endParaRPr>
            </a:p>
          </p:txBody>
        </p:sp>
        <p:pic>
          <p:nvPicPr>
            <p:cNvPr id="11" name="图片 10"/>
            <p:cNvPicPr>
              <a:picLocks noChangeAspect="1"/>
            </p:cNvPicPr>
            <p:nvPr userDrawn="1">
              <p:custDataLst>
                <p:tags r:id="rId4"/>
              </p:custDataLst>
            </p:nvPr>
          </p:nvPicPr>
          <p:blipFill>
            <a:blip r:embed="rId3"/>
            <a:stretch>
              <a:fillRect/>
            </a:stretch>
          </p:blipFill>
          <p:spPr>
            <a:xfrm>
              <a:off x="292800" y="164699"/>
              <a:ext cx="11606400" cy="6528601"/>
            </a:xfrm>
            <a:prstGeom prst="rect">
              <a:avLst/>
            </a:prstGeom>
          </p:spPr>
        </p:pic>
        <p:pic>
          <p:nvPicPr>
            <p:cNvPr id="12" name="图片 11"/>
            <p:cNvPicPr>
              <a:picLocks noChangeAspect="1"/>
            </p:cNvPicPr>
            <p:nvPr>
              <p:custDataLst>
                <p:tags r:id="rId6"/>
              </p:custDataLst>
            </p:nvPr>
          </p:nvPicPr>
          <p:blipFill>
            <a:blip r:embed="rId5"/>
            <a:stretch>
              <a:fillRect/>
            </a:stretch>
          </p:blipFill>
          <p:spPr>
            <a:xfrm flipH="1">
              <a:off x="9144000" y="4280861"/>
              <a:ext cx="3048000" cy="2604034"/>
            </a:xfrm>
            <a:prstGeom prst="rect">
              <a:avLst/>
            </a:prstGeom>
          </p:spPr>
        </p:pic>
        <p:pic>
          <p:nvPicPr>
            <p:cNvPr id="13" name="图片 12"/>
            <p:cNvPicPr>
              <a:picLocks noChangeAspect="1"/>
            </p:cNvPicPr>
            <p:nvPr>
              <p:custDataLst>
                <p:tags r:id="rId8"/>
              </p:custDataLst>
            </p:nvPr>
          </p:nvPicPr>
          <p:blipFill>
            <a:blip r:embed="rId7"/>
            <a:stretch>
              <a:fillRect/>
            </a:stretch>
          </p:blipFill>
          <p:spPr>
            <a:xfrm>
              <a:off x="0" y="129140"/>
              <a:ext cx="1070517" cy="628180"/>
            </a:xfrm>
            <a:prstGeom prst="rect">
              <a:avLst/>
            </a:prstGeom>
          </p:spPr>
        </p:pic>
      </p:grpSp>
      <p:sp>
        <p:nvSpPr>
          <p:cNvPr id="3" name="日期占位符 2"/>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2021/8/16</a:t>
            </a:fld>
            <a:endParaRPr lang="zh-CN" altLang="en-US"/>
          </a:p>
        </p:txBody>
      </p:sp>
      <p:sp>
        <p:nvSpPr>
          <p:cNvPr id="4" name="页脚占位符 3"/>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12"/>
            </p:custDataLst>
          </p:nvPr>
        </p:nvSpPr>
        <p:spPr>
          <a:xfrm>
            <a:off x="669930" y="952508"/>
            <a:ext cx="10852237" cy="5388907"/>
          </a:xfrm>
        </p:spPr>
        <p:txBody>
          <a:bodyPr/>
          <a:lstStyle>
            <a:lvl1pPr>
              <a:defRPr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1pPr>
            <a:lvl2pPr>
              <a:defRPr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2pPr>
            <a:lvl3pPr>
              <a:defRPr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3pPr>
            <a:lvl4pPr>
              <a:defRPr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4pPr>
            <a:lvl5pPr>
              <a:defRPr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pic>
        <p:nvPicPr>
          <p:cNvPr id="13" name="图片 12"/>
          <p:cNvPicPr>
            <a:picLocks noChangeAspect="1"/>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1673"/>
            <a:ext cx="12192000" cy="6858000"/>
          </a:xfrm>
          <a:prstGeom prst="rect">
            <a:avLst/>
          </a:prstGeom>
        </p:spPr>
      </p:pic>
      <p:pic>
        <p:nvPicPr>
          <p:cNvPr id="14" name="图片 13"/>
          <p:cNvPicPr>
            <a:picLocks noChangeAspect="1"/>
          </p:cNvPicPr>
          <p:nvPr userDrawn="1">
            <p:custDataLst>
              <p:tags r:id="rId4"/>
            </p:custDataLst>
          </p:nvPr>
        </p:nvPicPr>
        <p:blipFill>
          <a:blip r:embed="rId3"/>
          <a:stretch>
            <a:fillRect/>
          </a:stretch>
        </p:blipFill>
        <p:spPr>
          <a:xfrm flipH="1">
            <a:off x="9111334" y="1249644"/>
            <a:ext cx="1070517" cy="628180"/>
          </a:xfrm>
          <a:prstGeom prst="rect">
            <a:avLst/>
          </a:prstGeom>
        </p:spPr>
      </p:pic>
      <p:sp useBgFill="1">
        <p:nvSpPr>
          <p:cNvPr id="15" name="矩形 14"/>
          <p:cNvSpPr/>
          <p:nvPr userDrawn="1">
            <p:custDataLst>
              <p:tags r:id="rId5"/>
            </p:custDataLst>
          </p:nvPr>
        </p:nvSpPr>
        <p:spPr>
          <a:xfrm>
            <a:off x="4101719" y="3760041"/>
            <a:ext cx="950582" cy="7004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cs typeface="+mn-ea"/>
              <a:sym typeface="+mn-lt"/>
            </a:endParaRPr>
          </a:p>
        </p:txBody>
      </p:sp>
      <p:sp useBgFill="1">
        <p:nvSpPr>
          <p:cNvPr id="16" name="矩形 15"/>
          <p:cNvSpPr/>
          <p:nvPr userDrawn="1">
            <p:custDataLst>
              <p:tags r:id="rId6"/>
            </p:custDataLst>
          </p:nvPr>
        </p:nvSpPr>
        <p:spPr>
          <a:xfrm>
            <a:off x="7141576" y="2359183"/>
            <a:ext cx="950582" cy="7004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cs typeface="+mn-ea"/>
              <a:sym typeface="+mn-lt"/>
            </a:endParaRPr>
          </a:p>
        </p:txBody>
      </p:sp>
      <p:grpSp>
        <p:nvGrpSpPr>
          <p:cNvPr id="17" name="组合 16"/>
          <p:cNvGrpSpPr/>
          <p:nvPr userDrawn="1">
            <p:custDataLst>
              <p:tags r:id="rId7"/>
            </p:custDataLst>
          </p:nvPr>
        </p:nvGrpSpPr>
        <p:grpSpPr>
          <a:xfrm>
            <a:off x="3057780" y="1249644"/>
            <a:ext cx="6076440" cy="4358713"/>
            <a:chOff x="2753240" y="1123029"/>
            <a:chExt cx="6424532" cy="4608404"/>
          </a:xfrm>
        </p:grpSpPr>
        <p:pic>
          <p:nvPicPr>
            <p:cNvPr id="18" name="图片 17"/>
            <p:cNvPicPr>
              <a:picLocks noChangeAspect="1"/>
            </p:cNvPicPr>
            <p:nvPr>
              <p:custDataLst>
                <p:tags r:id="rId9"/>
              </p:custDataLst>
            </p:nvPr>
          </p:nvPicPr>
          <p:blipFill>
            <a:blip r:embed="rId8"/>
            <a:stretch>
              <a:fillRect/>
            </a:stretch>
          </p:blipFill>
          <p:spPr>
            <a:xfrm>
              <a:off x="7464317" y="2492772"/>
              <a:ext cx="1713455" cy="798431"/>
            </a:xfrm>
            <a:prstGeom prst="rect">
              <a:avLst/>
            </a:prstGeom>
            <a:ln>
              <a:noFill/>
            </a:ln>
          </p:spPr>
        </p:pic>
        <p:pic>
          <p:nvPicPr>
            <p:cNvPr id="19" name="图片 18"/>
            <p:cNvPicPr>
              <a:picLocks noChangeAspect="1"/>
            </p:cNvPicPr>
            <p:nvPr>
              <p:custDataLst>
                <p:tags r:id="rId11"/>
              </p:custDataLst>
            </p:nvPr>
          </p:nvPicPr>
          <p:blipFill>
            <a:blip r:embed="rId10"/>
            <a:stretch>
              <a:fillRect/>
            </a:stretch>
          </p:blipFill>
          <p:spPr>
            <a:xfrm>
              <a:off x="2753240" y="3587863"/>
              <a:ext cx="1957170" cy="911997"/>
            </a:xfrm>
            <a:prstGeom prst="rect">
              <a:avLst/>
            </a:prstGeom>
            <a:ln>
              <a:noFill/>
            </a:ln>
          </p:spPr>
        </p:pic>
        <p:sp>
          <p:nvSpPr>
            <p:cNvPr id="20" name="任意多边形: 形状 19"/>
            <p:cNvSpPr/>
            <p:nvPr userDrawn="1">
              <p:custDataLst>
                <p:tags r:id="rId12"/>
              </p:custDataLst>
            </p:nvPr>
          </p:nvSpPr>
          <p:spPr>
            <a:xfrm>
              <a:off x="3800683" y="1123029"/>
              <a:ext cx="4282522" cy="2305971"/>
            </a:xfrm>
            <a:custGeom>
              <a:gdLst>
                <a:gd name="connsiteX0" fmla="*/ 2305971 w 4611942"/>
                <a:gd name="connsiteY0" fmla="*/ 0 h 4611942"/>
                <a:gd name="connsiteX1" fmla="*/ 4218119 w 4611942"/>
                <a:gd name="connsiteY1" fmla="*/ 1016681 h 4611942"/>
                <a:gd name="connsiteX2" fmla="*/ 4282522 w 4611942"/>
                <a:gd name="connsiteY2" fmla="*/ 1122692 h 4611942"/>
                <a:gd name="connsiteX3" fmla="*/ 3929030 w 4611942"/>
                <a:gd name="connsiteY3" fmla="*/ 1122692 h 4611942"/>
                <a:gd name="connsiteX4" fmla="*/ 3929030 w 4611942"/>
                <a:gd name="connsiteY4" fmla="*/ 1823121 h 4611942"/>
                <a:gd name="connsiteX5" fmla="*/ 4560435 w 4611942"/>
                <a:gd name="connsiteY5" fmla="*/ 1823121 h 4611942"/>
                <a:gd name="connsiteX6" fmla="*/ 4565093 w 4611942"/>
                <a:gd name="connsiteY6" fmla="*/ 1841237 h 4611942"/>
                <a:gd name="connsiteX7" fmla="*/ 4611942 w 4611942"/>
                <a:gd name="connsiteY7" fmla="*/ 2305971 h 4611942"/>
                <a:gd name="connsiteX8" fmla="*/ 2305971 w 4611942"/>
                <a:gd name="connsiteY8" fmla="*/ 4611942 h 4611942"/>
                <a:gd name="connsiteX9" fmla="*/ 0 w 4611942"/>
                <a:gd name="connsiteY9" fmla="*/ 2305971 h 4611942"/>
                <a:gd name="connsiteX10" fmla="*/ 2305971 w 4611942"/>
                <a:gd name="connsiteY10" fmla="*/ 0 h 4611942"/>
                <a:gd name="connsiteX0-1" fmla="*/ 2305971 w 4611942"/>
                <a:gd name="connsiteY0-2" fmla="*/ 0 h 4611942"/>
                <a:gd name="connsiteX1-3" fmla="*/ 4218119 w 4611942"/>
                <a:gd name="connsiteY1-4" fmla="*/ 1016681 h 4611942"/>
                <a:gd name="connsiteX2-5" fmla="*/ 4282522 w 4611942"/>
                <a:gd name="connsiteY2-6" fmla="*/ 1122692 h 4611942"/>
                <a:gd name="connsiteX3-7" fmla="*/ 3929030 w 4611942"/>
                <a:gd name="connsiteY3-8" fmla="*/ 1823121 h 4611942"/>
                <a:gd name="connsiteX4-9" fmla="*/ 4560435 w 4611942"/>
                <a:gd name="connsiteY4-10" fmla="*/ 1823121 h 4611942"/>
                <a:gd name="connsiteX5-11" fmla="*/ 4565093 w 4611942"/>
                <a:gd name="connsiteY5-12" fmla="*/ 1841237 h 4611942"/>
                <a:gd name="connsiteX6-13" fmla="*/ 4611942 w 4611942"/>
                <a:gd name="connsiteY6-14" fmla="*/ 2305971 h 4611942"/>
                <a:gd name="connsiteX7-15" fmla="*/ 2305971 w 4611942"/>
                <a:gd name="connsiteY7-16" fmla="*/ 4611942 h 4611942"/>
                <a:gd name="connsiteX8-17" fmla="*/ 0 w 4611942"/>
                <a:gd name="connsiteY8-18" fmla="*/ 2305971 h 4611942"/>
                <a:gd name="connsiteX9-19" fmla="*/ 2305971 w 4611942"/>
                <a:gd name="connsiteY9-20" fmla="*/ 0 h 4611942"/>
                <a:gd name="connsiteX0-21" fmla="*/ 3929030 w 4611942"/>
                <a:gd name="connsiteY0-22" fmla="*/ 1823121 h 4611942"/>
                <a:gd name="connsiteX1-23" fmla="*/ 4560435 w 4611942"/>
                <a:gd name="connsiteY1-24" fmla="*/ 1823121 h 4611942"/>
                <a:gd name="connsiteX2-25" fmla="*/ 4565093 w 4611942"/>
                <a:gd name="connsiteY2-26" fmla="*/ 1841237 h 4611942"/>
                <a:gd name="connsiteX3-27" fmla="*/ 4611942 w 4611942"/>
                <a:gd name="connsiteY3-28" fmla="*/ 2305971 h 4611942"/>
                <a:gd name="connsiteX4-29" fmla="*/ 2305971 w 4611942"/>
                <a:gd name="connsiteY4-30" fmla="*/ 4611942 h 4611942"/>
                <a:gd name="connsiteX5-31" fmla="*/ 0 w 4611942"/>
                <a:gd name="connsiteY5-32" fmla="*/ 2305971 h 4611942"/>
                <a:gd name="connsiteX6-33" fmla="*/ 2305971 w 4611942"/>
                <a:gd name="connsiteY6-34" fmla="*/ 0 h 4611942"/>
                <a:gd name="connsiteX7-35" fmla="*/ 4218119 w 4611942"/>
                <a:gd name="connsiteY7-36" fmla="*/ 1016681 h 4611942"/>
                <a:gd name="connsiteX8-37" fmla="*/ 4282522 w 4611942"/>
                <a:gd name="connsiteY8-38" fmla="*/ 1122692 h 4611942"/>
                <a:gd name="connsiteX9-39" fmla="*/ 4020470 w 4611942"/>
                <a:gd name="connsiteY9-40" fmla="*/ 1914561 h 4611942"/>
                <a:gd name="connsiteX0-41" fmla="*/ 3929030 w 4611942"/>
                <a:gd name="connsiteY0-42" fmla="*/ 1823121 h 4611942"/>
                <a:gd name="connsiteX1-43" fmla="*/ 4560435 w 4611942"/>
                <a:gd name="connsiteY1-44" fmla="*/ 1823121 h 4611942"/>
                <a:gd name="connsiteX2-45" fmla="*/ 4565093 w 4611942"/>
                <a:gd name="connsiteY2-46" fmla="*/ 1841237 h 4611942"/>
                <a:gd name="connsiteX3-47" fmla="*/ 4611942 w 4611942"/>
                <a:gd name="connsiteY3-48" fmla="*/ 2305971 h 4611942"/>
                <a:gd name="connsiteX4-49" fmla="*/ 2305971 w 4611942"/>
                <a:gd name="connsiteY4-50" fmla="*/ 4611942 h 4611942"/>
                <a:gd name="connsiteX5-51" fmla="*/ 0 w 4611942"/>
                <a:gd name="connsiteY5-52" fmla="*/ 2305971 h 4611942"/>
                <a:gd name="connsiteX6-53" fmla="*/ 2305971 w 4611942"/>
                <a:gd name="connsiteY6-54" fmla="*/ 0 h 4611942"/>
                <a:gd name="connsiteX7-55" fmla="*/ 4218119 w 4611942"/>
                <a:gd name="connsiteY7-56" fmla="*/ 1016681 h 4611942"/>
                <a:gd name="connsiteX8-57" fmla="*/ 4282522 w 4611942"/>
                <a:gd name="connsiteY8-58" fmla="*/ 1122692 h 4611942"/>
                <a:gd name="connsiteX0-59" fmla="*/ 4560435 w 4611942"/>
                <a:gd name="connsiteY0-60" fmla="*/ 1823121 h 4611942"/>
                <a:gd name="connsiteX1-61" fmla="*/ 4565093 w 4611942"/>
                <a:gd name="connsiteY1-62" fmla="*/ 1841237 h 4611942"/>
                <a:gd name="connsiteX2-63" fmla="*/ 4611942 w 4611942"/>
                <a:gd name="connsiteY2-64" fmla="*/ 2305971 h 4611942"/>
                <a:gd name="connsiteX3-65" fmla="*/ 2305971 w 4611942"/>
                <a:gd name="connsiteY3-66" fmla="*/ 4611942 h 4611942"/>
                <a:gd name="connsiteX4-67" fmla="*/ 0 w 4611942"/>
                <a:gd name="connsiteY4-68" fmla="*/ 2305971 h 4611942"/>
                <a:gd name="connsiteX5-69" fmla="*/ 2305971 w 4611942"/>
                <a:gd name="connsiteY5-70" fmla="*/ 0 h 4611942"/>
                <a:gd name="connsiteX6-71" fmla="*/ 4218119 w 4611942"/>
                <a:gd name="connsiteY6-72" fmla="*/ 1016681 h 4611942"/>
                <a:gd name="connsiteX7-73" fmla="*/ 4282522 w 4611942"/>
                <a:gd name="connsiteY7-74" fmla="*/ 1122692 h 4611942"/>
                <a:gd name="connsiteX0-75" fmla="*/ 4560435 w 4944884"/>
                <a:gd name="connsiteY0-76" fmla="*/ 1823121 h 2495333"/>
                <a:gd name="connsiteX1-77" fmla="*/ 4565093 w 4944884"/>
                <a:gd name="connsiteY1-78" fmla="*/ 1841237 h 2495333"/>
                <a:gd name="connsiteX2-79" fmla="*/ 4611942 w 4944884"/>
                <a:gd name="connsiteY2-80" fmla="*/ 2305971 h 2495333"/>
                <a:gd name="connsiteX3-81" fmla="*/ 0 w 4944884"/>
                <a:gd name="connsiteY3-82" fmla="*/ 2305971 h 2495333"/>
                <a:gd name="connsiteX4-83" fmla="*/ 2305971 w 4944884"/>
                <a:gd name="connsiteY4-84" fmla="*/ 0 h 2495333"/>
                <a:gd name="connsiteX5-85" fmla="*/ 4218119 w 4944884"/>
                <a:gd name="connsiteY5-86" fmla="*/ 1016681 h 2495333"/>
                <a:gd name="connsiteX6-87" fmla="*/ 4282522 w 4944884"/>
                <a:gd name="connsiteY6-88" fmla="*/ 1122692 h 2495333"/>
                <a:gd name="connsiteX0-89" fmla="*/ 4560435 w 4565093"/>
                <a:gd name="connsiteY0-90" fmla="*/ 1823121 h 2384058"/>
                <a:gd name="connsiteX1-91" fmla="*/ 4565093 w 4565093"/>
                <a:gd name="connsiteY1-92" fmla="*/ 1841237 h 2384058"/>
                <a:gd name="connsiteX2-93" fmla="*/ 0 w 4565093"/>
                <a:gd name="connsiteY2-94" fmla="*/ 2305971 h 2384058"/>
                <a:gd name="connsiteX3-95" fmla="*/ 2305971 w 4565093"/>
                <a:gd name="connsiteY3-96" fmla="*/ 0 h 2384058"/>
                <a:gd name="connsiteX4-97" fmla="*/ 4218119 w 4565093"/>
                <a:gd name="connsiteY4-98" fmla="*/ 1016681 h 2384058"/>
                <a:gd name="connsiteX5-99" fmla="*/ 4282522 w 4565093"/>
                <a:gd name="connsiteY5-100" fmla="*/ 1122692 h 2384058"/>
                <a:gd name="connsiteX0-101" fmla="*/ 4560435 w 4560435"/>
                <a:gd name="connsiteY0-102" fmla="*/ 1823121 h 2305971"/>
                <a:gd name="connsiteX1-103" fmla="*/ 0 w 4560435"/>
                <a:gd name="connsiteY1-104" fmla="*/ 2305971 h 2305971"/>
                <a:gd name="connsiteX2-105" fmla="*/ 2305971 w 4560435"/>
                <a:gd name="connsiteY2-106" fmla="*/ 0 h 2305971"/>
                <a:gd name="connsiteX3-107" fmla="*/ 4218119 w 4560435"/>
                <a:gd name="connsiteY3-108" fmla="*/ 1016681 h 2305971"/>
                <a:gd name="connsiteX4-109" fmla="*/ 4282522 w 4560435"/>
                <a:gd name="connsiteY4-110" fmla="*/ 1122692 h 2305971"/>
                <a:gd name="connsiteX0-111" fmla="*/ 0 w 4282522"/>
                <a:gd name="connsiteY0-112" fmla="*/ 2305971 h 2305971"/>
                <a:gd name="connsiteX1-113" fmla="*/ 2305971 w 4282522"/>
                <a:gd name="connsiteY1-114" fmla="*/ 0 h 2305971"/>
                <a:gd name="connsiteX2-115" fmla="*/ 4218119 w 4282522"/>
                <a:gd name="connsiteY2-116" fmla="*/ 1016681 h 2305971"/>
                <a:gd name="connsiteX3-117" fmla="*/ 4282522 w 4282522"/>
                <a:gd name="connsiteY3-118" fmla="*/ 1122692 h 2305971"/>
              </a:gdLst>
              <a:cxnLst>
                <a:cxn ang="0">
                  <a:pos x="connsiteX0-1" y="connsiteY0-2"/>
                </a:cxn>
                <a:cxn ang="0">
                  <a:pos x="connsiteX1-3" y="connsiteY1-4"/>
                </a:cxn>
                <a:cxn ang="0">
                  <a:pos x="connsiteX2-5" y="connsiteY2-6"/>
                </a:cxn>
                <a:cxn ang="0">
                  <a:pos x="connsiteX3-7" y="connsiteY3-8"/>
                </a:cxn>
              </a:cxnLst>
              <a:rect l="l" t="t" r="r" b="b"/>
              <a:pathLst>
                <a:path w="4282522" h="2305971">
                  <a:moveTo>
                    <a:pt x="0" y="2305971"/>
                  </a:moveTo>
                  <a:cubicBezTo>
                    <a:pt x="0" y="1032418"/>
                    <a:pt x="1032418" y="0"/>
                    <a:pt x="2305971" y="0"/>
                  </a:cubicBezTo>
                  <a:cubicBezTo>
                    <a:pt x="3101942" y="0"/>
                    <a:pt x="3803719" y="403288"/>
                    <a:pt x="4218119" y="1016681"/>
                  </a:cubicBezTo>
                  <a:lnTo>
                    <a:pt x="4282522" y="1122692"/>
                  </a:ln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aseline="0">
                <a:latin typeface="Arial" panose="020b0604020202020204" pitchFamily="34" charset="0"/>
                <a:cs typeface="+mn-ea"/>
                <a:sym typeface="+mn-lt"/>
              </a:endParaRPr>
            </a:p>
          </p:txBody>
        </p:sp>
        <p:sp>
          <p:nvSpPr>
            <p:cNvPr id="21" name="任意多边形: 形状 20"/>
            <p:cNvSpPr/>
            <p:nvPr userDrawn="1">
              <p:custDataLst>
                <p:tags r:id="rId13"/>
              </p:custDataLst>
            </p:nvPr>
          </p:nvSpPr>
          <p:spPr>
            <a:xfrm rot="10800000">
              <a:off x="4115486" y="3425462"/>
              <a:ext cx="4282522" cy="2305971"/>
            </a:xfrm>
            <a:custGeom>
              <a:gdLst>
                <a:gd name="connsiteX0" fmla="*/ 2305971 w 4611942"/>
                <a:gd name="connsiteY0" fmla="*/ 0 h 4611942"/>
                <a:gd name="connsiteX1" fmla="*/ 4218119 w 4611942"/>
                <a:gd name="connsiteY1" fmla="*/ 1016681 h 4611942"/>
                <a:gd name="connsiteX2" fmla="*/ 4282522 w 4611942"/>
                <a:gd name="connsiteY2" fmla="*/ 1122692 h 4611942"/>
                <a:gd name="connsiteX3" fmla="*/ 3929030 w 4611942"/>
                <a:gd name="connsiteY3" fmla="*/ 1122692 h 4611942"/>
                <a:gd name="connsiteX4" fmla="*/ 3929030 w 4611942"/>
                <a:gd name="connsiteY4" fmla="*/ 1823121 h 4611942"/>
                <a:gd name="connsiteX5" fmla="*/ 4560435 w 4611942"/>
                <a:gd name="connsiteY5" fmla="*/ 1823121 h 4611942"/>
                <a:gd name="connsiteX6" fmla="*/ 4565093 w 4611942"/>
                <a:gd name="connsiteY6" fmla="*/ 1841237 h 4611942"/>
                <a:gd name="connsiteX7" fmla="*/ 4611942 w 4611942"/>
                <a:gd name="connsiteY7" fmla="*/ 2305971 h 4611942"/>
                <a:gd name="connsiteX8" fmla="*/ 2305971 w 4611942"/>
                <a:gd name="connsiteY8" fmla="*/ 4611942 h 4611942"/>
                <a:gd name="connsiteX9" fmla="*/ 0 w 4611942"/>
                <a:gd name="connsiteY9" fmla="*/ 2305971 h 4611942"/>
                <a:gd name="connsiteX10" fmla="*/ 2305971 w 4611942"/>
                <a:gd name="connsiteY10" fmla="*/ 0 h 4611942"/>
                <a:gd name="connsiteX0-1" fmla="*/ 2305971 w 4611942"/>
                <a:gd name="connsiteY0-2" fmla="*/ 0 h 4611942"/>
                <a:gd name="connsiteX1-3" fmla="*/ 4218119 w 4611942"/>
                <a:gd name="connsiteY1-4" fmla="*/ 1016681 h 4611942"/>
                <a:gd name="connsiteX2-5" fmla="*/ 4282522 w 4611942"/>
                <a:gd name="connsiteY2-6" fmla="*/ 1122692 h 4611942"/>
                <a:gd name="connsiteX3-7" fmla="*/ 3929030 w 4611942"/>
                <a:gd name="connsiteY3-8" fmla="*/ 1823121 h 4611942"/>
                <a:gd name="connsiteX4-9" fmla="*/ 4560435 w 4611942"/>
                <a:gd name="connsiteY4-10" fmla="*/ 1823121 h 4611942"/>
                <a:gd name="connsiteX5-11" fmla="*/ 4565093 w 4611942"/>
                <a:gd name="connsiteY5-12" fmla="*/ 1841237 h 4611942"/>
                <a:gd name="connsiteX6-13" fmla="*/ 4611942 w 4611942"/>
                <a:gd name="connsiteY6-14" fmla="*/ 2305971 h 4611942"/>
                <a:gd name="connsiteX7-15" fmla="*/ 2305971 w 4611942"/>
                <a:gd name="connsiteY7-16" fmla="*/ 4611942 h 4611942"/>
                <a:gd name="connsiteX8-17" fmla="*/ 0 w 4611942"/>
                <a:gd name="connsiteY8-18" fmla="*/ 2305971 h 4611942"/>
                <a:gd name="connsiteX9-19" fmla="*/ 2305971 w 4611942"/>
                <a:gd name="connsiteY9-20" fmla="*/ 0 h 4611942"/>
                <a:gd name="connsiteX0-21" fmla="*/ 3929030 w 4611942"/>
                <a:gd name="connsiteY0-22" fmla="*/ 1823121 h 4611942"/>
                <a:gd name="connsiteX1-23" fmla="*/ 4560435 w 4611942"/>
                <a:gd name="connsiteY1-24" fmla="*/ 1823121 h 4611942"/>
                <a:gd name="connsiteX2-25" fmla="*/ 4565093 w 4611942"/>
                <a:gd name="connsiteY2-26" fmla="*/ 1841237 h 4611942"/>
                <a:gd name="connsiteX3-27" fmla="*/ 4611942 w 4611942"/>
                <a:gd name="connsiteY3-28" fmla="*/ 2305971 h 4611942"/>
                <a:gd name="connsiteX4-29" fmla="*/ 2305971 w 4611942"/>
                <a:gd name="connsiteY4-30" fmla="*/ 4611942 h 4611942"/>
                <a:gd name="connsiteX5-31" fmla="*/ 0 w 4611942"/>
                <a:gd name="connsiteY5-32" fmla="*/ 2305971 h 4611942"/>
                <a:gd name="connsiteX6-33" fmla="*/ 2305971 w 4611942"/>
                <a:gd name="connsiteY6-34" fmla="*/ 0 h 4611942"/>
                <a:gd name="connsiteX7-35" fmla="*/ 4218119 w 4611942"/>
                <a:gd name="connsiteY7-36" fmla="*/ 1016681 h 4611942"/>
                <a:gd name="connsiteX8-37" fmla="*/ 4282522 w 4611942"/>
                <a:gd name="connsiteY8-38" fmla="*/ 1122692 h 4611942"/>
                <a:gd name="connsiteX9-39" fmla="*/ 4020470 w 4611942"/>
                <a:gd name="connsiteY9-40" fmla="*/ 1914561 h 4611942"/>
                <a:gd name="connsiteX0-41" fmla="*/ 3929030 w 4611942"/>
                <a:gd name="connsiteY0-42" fmla="*/ 1823121 h 4611942"/>
                <a:gd name="connsiteX1-43" fmla="*/ 4560435 w 4611942"/>
                <a:gd name="connsiteY1-44" fmla="*/ 1823121 h 4611942"/>
                <a:gd name="connsiteX2-45" fmla="*/ 4565093 w 4611942"/>
                <a:gd name="connsiteY2-46" fmla="*/ 1841237 h 4611942"/>
                <a:gd name="connsiteX3-47" fmla="*/ 4611942 w 4611942"/>
                <a:gd name="connsiteY3-48" fmla="*/ 2305971 h 4611942"/>
                <a:gd name="connsiteX4-49" fmla="*/ 2305971 w 4611942"/>
                <a:gd name="connsiteY4-50" fmla="*/ 4611942 h 4611942"/>
                <a:gd name="connsiteX5-51" fmla="*/ 0 w 4611942"/>
                <a:gd name="connsiteY5-52" fmla="*/ 2305971 h 4611942"/>
                <a:gd name="connsiteX6-53" fmla="*/ 2305971 w 4611942"/>
                <a:gd name="connsiteY6-54" fmla="*/ 0 h 4611942"/>
                <a:gd name="connsiteX7-55" fmla="*/ 4218119 w 4611942"/>
                <a:gd name="connsiteY7-56" fmla="*/ 1016681 h 4611942"/>
                <a:gd name="connsiteX8-57" fmla="*/ 4282522 w 4611942"/>
                <a:gd name="connsiteY8-58" fmla="*/ 1122692 h 4611942"/>
                <a:gd name="connsiteX0-59" fmla="*/ 4560435 w 4611942"/>
                <a:gd name="connsiteY0-60" fmla="*/ 1823121 h 4611942"/>
                <a:gd name="connsiteX1-61" fmla="*/ 4565093 w 4611942"/>
                <a:gd name="connsiteY1-62" fmla="*/ 1841237 h 4611942"/>
                <a:gd name="connsiteX2-63" fmla="*/ 4611942 w 4611942"/>
                <a:gd name="connsiteY2-64" fmla="*/ 2305971 h 4611942"/>
                <a:gd name="connsiteX3-65" fmla="*/ 2305971 w 4611942"/>
                <a:gd name="connsiteY3-66" fmla="*/ 4611942 h 4611942"/>
                <a:gd name="connsiteX4-67" fmla="*/ 0 w 4611942"/>
                <a:gd name="connsiteY4-68" fmla="*/ 2305971 h 4611942"/>
                <a:gd name="connsiteX5-69" fmla="*/ 2305971 w 4611942"/>
                <a:gd name="connsiteY5-70" fmla="*/ 0 h 4611942"/>
                <a:gd name="connsiteX6-71" fmla="*/ 4218119 w 4611942"/>
                <a:gd name="connsiteY6-72" fmla="*/ 1016681 h 4611942"/>
                <a:gd name="connsiteX7-73" fmla="*/ 4282522 w 4611942"/>
                <a:gd name="connsiteY7-74" fmla="*/ 1122692 h 4611942"/>
                <a:gd name="connsiteX0-75" fmla="*/ 4560435 w 4944884"/>
                <a:gd name="connsiteY0-76" fmla="*/ 1823121 h 2495333"/>
                <a:gd name="connsiteX1-77" fmla="*/ 4565093 w 4944884"/>
                <a:gd name="connsiteY1-78" fmla="*/ 1841237 h 2495333"/>
                <a:gd name="connsiteX2-79" fmla="*/ 4611942 w 4944884"/>
                <a:gd name="connsiteY2-80" fmla="*/ 2305971 h 2495333"/>
                <a:gd name="connsiteX3-81" fmla="*/ 0 w 4944884"/>
                <a:gd name="connsiteY3-82" fmla="*/ 2305971 h 2495333"/>
                <a:gd name="connsiteX4-83" fmla="*/ 2305971 w 4944884"/>
                <a:gd name="connsiteY4-84" fmla="*/ 0 h 2495333"/>
                <a:gd name="connsiteX5-85" fmla="*/ 4218119 w 4944884"/>
                <a:gd name="connsiteY5-86" fmla="*/ 1016681 h 2495333"/>
                <a:gd name="connsiteX6-87" fmla="*/ 4282522 w 4944884"/>
                <a:gd name="connsiteY6-88" fmla="*/ 1122692 h 2495333"/>
                <a:gd name="connsiteX0-89" fmla="*/ 4560435 w 4565093"/>
                <a:gd name="connsiteY0-90" fmla="*/ 1823121 h 2384058"/>
                <a:gd name="connsiteX1-91" fmla="*/ 4565093 w 4565093"/>
                <a:gd name="connsiteY1-92" fmla="*/ 1841237 h 2384058"/>
                <a:gd name="connsiteX2-93" fmla="*/ 0 w 4565093"/>
                <a:gd name="connsiteY2-94" fmla="*/ 2305971 h 2384058"/>
                <a:gd name="connsiteX3-95" fmla="*/ 2305971 w 4565093"/>
                <a:gd name="connsiteY3-96" fmla="*/ 0 h 2384058"/>
                <a:gd name="connsiteX4-97" fmla="*/ 4218119 w 4565093"/>
                <a:gd name="connsiteY4-98" fmla="*/ 1016681 h 2384058"/>
                <a:gd name="connsiteX5-99" fmla="*/ 4282522 w 4565093"/>
                <a:gd name="connsiteY5-100" fmla="*/ 1122692 h 2384058"/>
                <a:gd name="connsiteX0-101" fmla="*/ 4560435 w 4560435"/>
                <a:gd name="connsiteY0-102" fmla="*/ 1823121 h 2305971"/>
                <a:gd name="connsiteX1-103" fmla="*/ 0 w 4560435"/>
                <a:gd name="connsiteY1-104" fmla="*/ 2305971 h 2305971"/>
                <a:gd name="connsiteX2-105" fmla="*/ 2305971 w 4560435"/>
                <a:gd name="connsiteY2-106" fmla="*/ 0 h 2305971"/>
                <a:gd name="connsiteX3-107" fmla="*/ 4218119 w 4560435"/>
                <a:gd name="connsiteY3-108" fmla="*/ 1016681 h 2305971"/>
                <a:gd name="connsiteX4-109" fmla="*/ 4282522 w 4560435"/>
                <a:gd name="connsiteY4-110" fmla="*/ 1122692 h 2305971"/>
                <a:gd name="connsiteX0-111" fmla="*/ 0 w 4282522"/>
                <a:gd name="connsiteY0-112" fmla="*/ 2305971 h 2305971"/>
                <a:gd name="connsiteX1-113" fmla="*/ 2305971 w 4282522"/>
                <a:gd name="connsiteY1-114" fmla="*/ 0 h 2305971"/>
                <a:gd name="connsiteX2-115" fmla="*/ 4218119 w 4282522"/>
                <a:gd name="connsiteY2-116" fmla="*/ 1016681 h 2305971"/>
                <a:gd name="connsiteX3-117" fmla="*/ 4282522 w 4282522"/>
                <a:gd name="connsiteY3-118" fmla="*/ 1122692 h 2305971"/>
              </a:gdLst>
              <a:cxnLst>
                <a:cxn ang="0">
                  <a:pos x="connsiteX0-1" y="connsiteY0-2"/>
                </a:cxn>
                <a:cxn ang="0">
                  <a:pos x="connsiteX1-3" y="connsiteY1-4"/>
                </a:cxn>
                <a:cxn ang="0">
                  <a:pos x="connsiteX2-5" y="connsiteY2-6"/>
                </a:cxn>
                <a:cxn ang="0">
                  <a:pos x="connsiteX3-7" y="connsiteY3-8"/>
                </a:cxn>
              </a:cxnLst>
              <a:rect l="l" t="t" r="r" b="b"/>
              <a:pathLst>
                <a:path w="4282522" h="2305971">
                  <a:moveTo>
                    <a:pt x="0" y="2305971"/>
                  </a:moveTo>
                  <a:cubicBezTo>
                    <a:pt x="0" y="1032418"/>
                    <a:pt x="1032418" y="0"/>
                    <a:pt x="2305971" y="0"/>
                  </a:cubicBezTo>
                  <a:cubicBezTo>
                    <a:pt x="3101942" y="0"/>
                    <a:pt x="3803719" y="403288"/>
                    <a:pt x="4218119" y="1016681"/>
                  </a:cubicBezTo>
                  <a:lnTo>
                    <a:pt x="4282522" y="1122692"/>
                  </a:ln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aseline="0">
                <a:latin typeface="Arial" panose="020b0604020202020204" pitchFamily="34" charset="0"/>
                <a:cs typeface="+mn-ea"/>
                <a:sym typeface="+mn-lt"/>
              </a:endParaRPr>
            </a:p>
          </p:txBody>
        </p:sp>
      </p:grpSp>
      <p:sp>
        <p:nvSpPr>
          <p:cNvPr id="7" name="竖排标题 1"/>
          <p:cNvSpPr>
            <a:spLocks noGrp="1"/>
          </p:cNvSpPr>
          <p:nvPr>
            <p:ph type="title" orient="vert" hasCustomPrompt="1"/>
            <p:custDataLst>
              <p:tags r:id="rId14"/>
            </p:custDataLst>
          </p:nvPr>
        </p:nvSpPr>
        <p:spPr>
          <a:xfrm>
            <a:off x="5546115" y="1747594"/>
            <a:ext cx="1099770" cy="3362813"/>
          </a:xfrm>
        </p:spPr>
        <p:txBody>
          <a:bodyPr vert="eaVert" lIns="90000" tIns="46800" rIns="90000" bIns="46800" anchor="ctr">
            <a:normAutofit/>
          </a:bodyPr>
          <a:lstStyle>
            <a:lvl1pPr algn="ctr">
              <a:defRPr sz="4800" b="1" u="none" strike="noStrike" kern="1200" cap="none" spc="200" normalizeH="0" baseline="0">
                <a:solidFill>
                  <a:schemeClr val="accent1"/>
                </a:solidFill>
                <a:uFillTx/>
                <a:latin typeface="Arial" panose="020b0604020202020204" pitchFamily="34" charset="0"/>
                <a:ea typeface="汉仪尚巍手书W" panose="00020600040101010101" charset="-122"/>
              </a:defRPr>
            </a:lvl1pPr>
          </a:lstStyle>
          <a:p>
            <a:r>
              <a:rPr lang="zh-CN" altLang="en-US"/>
              <a:t>编辑标题</a:t>
            </a:r>
          </a:p>
        </p:txBody>
      </p:sp>
      <p:sp>
        <p:nvSpPr>
          <p:cNvPr id="3" name="日期占位符 2"/>
          <p:cNvSpPr>
            <a:spLocks noGrp="1"/>
          </p:cNvSpPr>
          <p:nvPr>
            <p:ph type="dt" sz="half" idx="10"/>
            <p:custDataLst>
              <p:tags r:id="rId15"/>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2021/8/16</a:t>
            </a:fld>
            <a:endParaRPr lang="zh-CN" altLang="en-US"/>
          </a:p>
        </p:txBody>
      </p:sp>
      <p:sp>
        <p:nvSpPr>
          <p:cNvPr id="4" name="页脚占位符 3"/>
          <p:cNvSpPr>
            <a:spLocks noGrp="1"/>
          </p:cNvSpPr>
          <p:nvPr>
            <p:ph type="ftr" sz="quarter" idx="11"/>
            <p:custDataLst>
              <p:tags r:id="rId16"/>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7"/>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9" name="图片 8"/>
          <p:cNvPicPr>
            <a:picLocks noChangeAspect="1"/>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635" y="635"/>
            <a:ext cx="12190730" cy="6857365"/>
          </a:xfrm>
          <a:prstGeom prst="rect">
            <a:avLst/>
          </a:prstGeom>
        </p:spPr>
      </p:pic>
      <p:pic>
        <p:nvPicPr>
          <p:cNvPr id="10" name="图片 9"/>
          <p:cNvPicPr>
            <a:picLocks noChangeAspect="1"/>
          </p:cNvPicPr>
          <p:nvPr userDrawn="1">
            <p:custDataLst>
              <p:tags r:id="rId4"/>
            </p:custDataLst>
          </p:nvPr>
        </p:nvPicPr>
        <p:blipFill>
          <a:blip r:embed="rId3"/>
          <a:stretch>
            <a:fillRect/>
          </a:stretch>
        </p:blipFill>
        <p:spPr>
          <a:xfrm flipH="1">
            <a:off x="9144000" y="4281170"/>
            <a:ext cx="3048000" cy="2604135"/>
          </a:xfrm>
          <a:prstGeom prst="rect">
            <a:avLst/>
          </a:prstGeom>
        </p:spPr>
      </p:pic>
      <p:sp>
        <p:nvSpPr>
          <p:cNvPr id="2" name="标题 1"/>
          <p:cNvSpPr>
            <a:spLocks noGrp="1"/>
          </p:cNvSpPr>
          <p:nvPr>
            <p:ph type="title"/>
            <p:custDataLst>
              <p:tags r:id="rId5"/>
            </p:custDataLst>
          </p:nvPr>
        </p:nvSpPr>
        <p:spPr/>
        <p:txBody>
          <a:bodyPr/>
          <a:lstStyle>
            <a:lvl1pPr>
              <a:defRPr baseline="0">
                <a:solidFill>
                  <a:schemeClr val="tx1">
                    <a:lumMod val="75000"/>
                    <a:lumOff val="2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2021/8/16</a:t>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2735" y="304165"/>
            <a:ext cx="11606530" cy="624967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a typeface="隶书" panose="02010509060101010101" pitchFamily="49" charset="-122"/>
            </a:endParaRPr>
          </a:p>
        </p:txBody>
      </p:sp>
      <p:pic>
        <p:nvPicPr>
          <p:cNvPr id="11" name="图片 10"/>
          <p:cNvPicPr>
            <a:picLocks noChangeAspect="1"/>
          </p:cNvPicPr>
          <p:nvPr userDrawn="1">
            <p:custDataLst>
              <p:tags r:id="rId3"/>
            </p:custDataLst>
          </p:nvPr>
        </p:nvPicPr>
        <p:blipFill>
          <a:blip r:embed="rId2"/>
          <a:stretch>
            <a:fillRect/>
          </a:stretch>
        </p:blipFill>
        <p:spPr>
          <a:xfrm>
            <a:off x="292735" y="164465"/>
            <a:ext cx="11606530" cy="6528435"/>
          </a:xfrm>
          <a:prstGeom prst="rect">
            <a:avLst/>
          </a:prstGeom>
        </p:spPr>
      </p:pic>
      <p:pic>
        <p:nvPicPr>
          <p:cNvPr id="12" name="图片 11"/>
          <p:cNvPicPr>
            <a:picLocks noChangeAspect="1"/>
          </p:cNvPicPr>
          <p:nvPr userDrawn="1">
            <p:custDataLst>
              <p:tags r:id="rId5"/>
            </p:custDataLst>
          </p:nvPr>
        </p:nvPicPr>
        <p:blipFill>
          <a:blip r:embed="rId4"/>
          <a:stretch>
            <a:fillRect/>
          </a:stretch>
        </p:blipFill>
        <p:spPr>
          <a:xfrm flipH="1">
            <a:off x="9144000" y="4281170"/>
            <a:ext cx="3048000" cy="2604135"/>
          </a:xfrm>
          <a:prstGeom prst="rect">
            <a:avLst/>
          </a:prstGeom>
        </p:spPr>
      </p:pic>
      <p:pic>
        <p:nvPicPr>
          <p:cNvPr id="13" name="图片 12"/>
          <p:cNvPicPr>
            <a:picLocks noChangeAspect="1"/>
          </p:cNvPicPr>
          <p:nvPr userDrawn="1">
            <p:custDataLst>
              <p:tags r:id="rId7"/>
            </p:custDataLst>
          </p:nvPr>
        </p:nvPicPr>
        <p:blipFill>
          <a:blip r:embed="rId6"/>
          <a:stretch>
            <a:fillRect/>
          </a:stretch>
        </p:blipFill>
        <p:spPr>
          <a:xfrm>
            <a:off x="0" y="128905"/>
            <a:ext cx="1070610" cy="628015"/>
          </a:xfrm>
          <a:prstGeom prst="rect">
            <a:avLst/>
          </a:prstGeom>
        </p:spPr>
      </p:pic>
      <p:sp>
        <p:nvSpPr>
          <p:cNvPr id="2" name="标题 1"/>
          <p:cNvSpPr>
            <a:spLocks noGrp="1"/>
          </p:cNvSpPr>
          <p:nvPr userDrawn="1">
            <p:ph type="title" hasCustomPrompt="1"/>
            <p:custDataLst>
              <p:tags r:id="rId8"/>
            </p:custDataLst>
          </p:nvPr>
        </p:nvSpPr>
        <p:spPr>
          <a:xfrm>
            <a:off x="1281600" y="1249200"/>
            <a:ext cx="9626400" cy="723600"/>
          </a:xfrm>
        </p:spPr>
        <p:txBody>
          <a:bodyPr anchor="ctr"/>
          <a:lstStyle>
            <a:lvl1pPr>
              <a:defRPr sz="3200" baseline="0">
                <a:latin typeface="Arial" panose="020b0604020202020204" pitchFamily="34" charset="0"/>
                <a:ea typeface="隶书" panose="02010509060101010101" pitchFamily="49" charset="-122"/>
              </a:defRPr>
            </a:lvl1pPr>
          </a:lstStyle>
          <a:p>
            <a:r>
              <a:rPr lang="zh-CN" altLang="en-US"/>
              <a:t>单击此处编辑标题</a:t>
            </a:r>
          </a:p>
        </p:txBody>
      </p:sp>
      <p:sp>
        <p:nvSpPr>
          <p:cNvPr id="7" name="内容占位符 6"/>
          <p:cNvSpPr>
            <a:spLocks noGrp="1"/>
          </p:cNvSpPr>
          <p:nvPr userDrawn="1">
            <p:ph sz="quarter" idx="13"/>
            <p:custDataLst>
              <p:tags r:id="rId9"/>
            </p:custDataLst>
          </p:nvPr>
        </p:nvSpPr>
        <p:spPr>
          <a:xfrm>
            <a:off x="1281113" y="2163600"/>
            <a:ext cx="9626600" cy="3445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userDrawn="1">
            <p:ph type="dt" sz="half" idx="10"/>
            <p:custDataLst>
              <p:tags r:id="rId10"/>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2021/8/16</a:t>
            </a:fld>
            <a:endParaRPr lang="zh-CN" altLang="en-US"/>
          </a:p>
        </p:txBody>
      </p:sp>
      <p:sp>
        <p:nvSpPr>
          <p:cNvPr id="4" name="页脚占位符 3"/>
          <p:cNvSpPr>
            <a:spLocks noGrp="1"/>
          </p:cNvSpPr>
          <p:nvPr userDrawn="1">
            <p:ph type="ftr" sz="quarter" idx="11"/>
            <p:custDataLst>
              <p:tags r:id="rId11"/>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userDrawn="1">
            <p:ph type="sldNum" sz="quarter" idx="12"/>
            <p:custDataLst>
              <p:tags r:id="rId12"/>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隶书" panose="02010509060101010101" pitchFamily="49" charset="-122"/>
              <a:sym typeface="+mn-ea"/>
            </a:endParaRPr>
          </a:p>
        </p:txBody>
      </p:sp>
      <p:pic>
        <p:nvPicPr>
          <p:cNvPr id="12" name="图片 11"/>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635" y="635"/>
            <a:ext cx="12190730" cy="6857365"/>
          </a:xfrm>
          <a:prstGeom prst="rect">
            <a:avLst/>
          </a:prstGeom>
        </p:spPr>
      </p:pic>
      <p:pic>
        <p:nvPicPr>
          <p:cNvPr id="13" name="图片 12"/>
          <p:cNvPicPr>
            <a:picLocks noChangeAspect="1"/>
          </p:cNvPicPr>
          <p:nvPr userDrawn="1">
            <p:custDataLst>
              <p:tags r:id="rId5"/>
            </p:custDataLst>
          </p:nvPr>
        </p:nvPicPr>
        <p:blipFill>
          <a:blip r:embed="rId4"/>
          <a:stretch>
            <a:fillRect/>
          </a:stretch>
        </p:blipFill>
        <p:spPr>
          <a:xfrm flipH="1">
            <a:off x="9144000" y="4281170"/>
            <a:ext cx="3048000" cy="2604135"/>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anchor="ctr"/>
          <a:lstStyle>
            <a:lvl1pPr>
              <a:defRPr sz="3600" baseline="0">
                <a:solidFill>
                  <a:schemeClr val="tx1">
                    <a:lumMod val="75000"/>
                    <a:lumOff val="25000"/>
                  </a:schemeClr>
                </a:solidFill>
                <a:latin typeface="Arial" panose="020b0604020202020204" pitchFamily="34" charset="0"/>
                <a:ea typeface="隶书"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2021/8/16</a:t>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0"/>
            </p:custDataLst>
          </p:nvPr>
        </p:nvSpPr>
        <p:spPr>
          <a:xfrm>
            <a:off x="586800" y="1764000"/>
            <a:ext cx="3956400" cy="4093200"/>
          </a:xfrm>
        </p:spPr>
        <p:txBody>
          <a:bodyPr/>
          <a:lstStyle>
            <a:lvl1pPr>
              <a:defRPr baseline="0">
                <a:solidFill>
                  <a:schemeClr val="tx1">
                    <a:lumMod val="75000"/>
                    <a:lumOff val="25000"/>
                  </a:schemeClr>
                </a:solidFill>
                <a:latin typeface="Arial" panose="020b0604020202020204" pitchFamily="34" charset="0"/>
                <a:ea typeface="隶书" panose="02010509060101010101" pitchFamily="49" charset="-122"/>
              </a:defRPr>
            </a:lvl1pPr>
            <a:lvl2pPr>
              <a:defRPr baseline="0">
                <a:solidFill>
                  <a:schemeClr val="tx1">
                    <a:lumMod val="75000"/>
                    <a:lumOff val="25000"/>
                  </a:schemeClr>
                </a:solidFill>
                <a:latin typeface="Arial" panose="020b0604020202020204" pitchFamily="34" charset="0"/>
                <a:ea typeface="隶书" panose="02010509060101010101" pitchFamily="49" charset="-122"/>
              </a:defRPr>
            </a:lvl2pPr>
            <a:lvl3pPr>
              <a:defRPr baseline="0">
                <a:solidFill>
                  <a:schemeClr val="tx1">
                    <a:lumMod val="75000"/>
                    <a:lumOff val="25000"/>
                  </a:schemeClr>
                </a:solidFill>
                <a:latin typeface="Arial" panose="020b0604020202020204" pitchFamily="34" charset="0"/>
                <a:ea typeface="隶书" panose="02010509060101010101" pitchFamily="49" charset="-122"/>
              </a:defRPr>
            </a:lvl3pPr>
            <a:lvl4pPr>
              <a:defRPr baseline="0">
                <a:solidFill>
                  <a:schemeClr val="tx1">
                    <a:lumMod val="75000"/>
                    <a:lumOff val="25000"/>
                  </a:schemeClr>
                </a:solidFill>
                <a:latin typeface="Arial" panose="020b0604020202020204" pitchFamily="34" charset="0"/>
                <a:ea typeface="隶书" panose="02010509060101010101" pitchFamily="49" charset="-122"/>
              </a:defRPr>
            </a:lvl4pPr>
            <a:lvl5pPr>
              <a:defRPr baseline="0">
                <a:solidFill>
                  <a:schemeClr val="tx1">
                    <a:lumMod val="75000"/>
                    <a:lumOff val="2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1"/>
            </p:custDataLst>
          </p:nvPr>
        </p:nvSpPr>
        <p:spPr>
          <a:xfrm>
            <a:off x="5101200" y="769938"/>
            <a:ext cx="6480000" cy="5087937"/>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75000"/>
                  <a:lumOff val="25000"/>
                </a:schemeClr>
              </a:solidFill>
              <a:latin typeface="Arial" panose="020b0604020202020204" pitchFamily="34" charset="0"/>
              <a:ea typeface="隶书" panose="02010509060101010101" pitchFamily="49" charset="-122"/>
              <a:sym typeface="+mn-ea"/>
            </a:endParaRPr>
          </a:p>
        </p:txBody>
      </p:sp>
      <p:pic>
        <p:nvPicPr>
          <p:cNvPr id="13" name="图片 12"/>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635" y="635"/>
            <a:ext cx="12190730" cy="6857365"/>
          </a:xfrm>
          <a:prstGeom prst="rect">
            <a:avLst/>
          </a:prstGeom>
        </p:spPr>
      </p:pic>
      <p:pic>
        <p:nvPicPr>
          <p:cNvPr id="14" name="图片 13"/>
          <p:cNvPicPr>
            <a:picLocks noChangeAspect="1"/>
          </p:cNvPicPr>
          <p:nvPr userDrawn="1">
            <p:custDataLst>
              <p:tags r:id="rId5"/>
            </p:custDataLst>
          </p:nvPr>
        </p:nvPicPr>
        <p:blipFill>
          <a:blip r:embed="rId4"/>
          <a:stretch>
            <a:fillRect/>
          </a:stretch>
        </p:blipFill>
        <p:spPr>
          <a:xfrm flipH="1">
            <a:off x="9144000" y="4281170"/>
            <a:ext cx="3048000" cy="2604135"/>
          </a:xfrm>
          <a:prstGeom prst="rect">
            <a:avLst/>
          </a:prstGeom>
        </p:spPr>
      </p:pic>
      <p:pic>
        <p:nvPicPr>
          <p:cNvPr id="15" name="图片 14"/>
          <p:cNvPicPr>
            <a:picLocks noChangeAspect="1"/>
          </p:cNvPicPr>
          <p:nvPr userDrawn="1">
            <p:custDataLst>
              <p:tags r:id="rId7"/>
            </p:custDataLst>
          </p:nvPr>
        </p:nvPicPr>
        <p:blipFill>
          <a:blip r:embed="rId6"/>
          <a:stretch>
            <a:fillRect/>
          </a:stretch>
        </p:blipFill>
        <p:spPr>
          <a:xfrm>
            <a:off x="0" y="128905"/>
            <a:ext cx="1070610" cy="628015"/>
          </a:xfrm>
          <a:prstGeom prst="rect">
            <a:avLst/>
          </a:prstGeom>
        </p:spPr>
      </p:pic>
      <p:sp>
        <p:nvSpPr>
          <p:cNvPr id="2" name="标题 1"/>
          <p:cNvSpPr>
            <a:spLocks noGrp="1"/>
          </p:cNvSpPr>
          <p:nvPr>
            <p:ph type="title"/>
            <p:custDataLst>
              <p:tags r:id="rId8"/>
            </p:custDataLst>
          </p:nvPr>
        </p:nvSpPr>
        <p:spPr>
          <a:xfrm>
            <a:off x="612000" y="781200"/>
            <a:ext cx="10976400" cy="626400"/>
          </a:xfrm>
        </p:spPr>
        <p:txBody>
          <a:bodyPr anchor="ctr"/>
          <a:lstStyle>
            <a:lvl1pPr algn="ctr">
              <a:defRPr sz="3600" baseline="0">
                <a:solidFill>
                  <a:schemeClr val="tx1">
                    <a:lumMod val="75000"/>
                    <a:lumOff val="2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9"/>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2021/8/16</a:t>
            </a:fld>
            <a:endParaRPr lang="zh-CN" altLang="en-US"/>
          </a:p>
        </p:txBody>
      </p:sp>
      <p:sp>
        <p:nvSpPr>
          <p:cNvPr id="4" name="页脚占位符 3"/>
          <p:cNvSpPr>
            <a:spLocks noGrp="1"/>
          </p:cNvSpPr>
          <p:nvPr>
            <p:ph type="ftr" sz="quarter" idx="11"/>
            <p:custDataLst>
              <p:tags r:id="rId10"/>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2"/>
            </p:custDataLst>
          </p:nvPr>
        </p:nvSpPr>
        <p:spPr>
          <a:xfrm>
            <a:off x="612000" y="1659600"/>
            <a:ext cx="10975975" cy="828000"/>
          </a:xfrm>
        </p:spPr>
        <p:txBody>
          <a:bodyPr/>
          <a:lstStyle>
            <a:lvl1pPr algn="ctr">
              <a:defRPr baseline="0">
                <a:solidFill>
                  <a:schemeClr val="tx1">
                    <a:lumMod val="75000"/>
                    <a:lumOff val="2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13"/>
            </p:custDataLst>
          </p:nvPr>
        </p:nvSpPr>
        <p:spPr>
          <a:xfrm>
            <a:off x="612775" y="2808000"/>
            <a:ext cx="10965600" cy="34308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隶书" panose="02010509060101010101" pitchFamily="49" charset="-122"/>
              <a:sym typeface="+mn-ea"/>
            </a:endParaRPr>
          </a:p>
        </p:txBody>
      </p:sp>
      <p:pic>
        <p:nvPicPr>
          <p:cNvPr id="12" name="图片 11"/>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635" y="635"/>
            <a:ext cx="12190730" cy="6857365"/>
          </a:xfrm>
          <a:prstGeom prst="rect">
            <a:avLst/>
          </a:prstGeom>
        </p:spPr>
      </p:pic>
      <p:pic>
        <p:nvPicPr>
          <p:cNvPr id="13" name="图片 12"/>
          <p:cNvPicPr>
            <a:picLocks noChangeAspect="1"/>
          </p:cNvPicPr>
          <p:nvPr userDrawn="1">
            <p:custDataLst>
              <p:tags r:id="rId5"/>
            </p:custDataLst>
          </p:nvPr>
        </p:nvPicPr>
        <p:blipFill>
          <a:blip r:embed="rId4"/>
          <a:stretch>
            <a:fillRect/>
          </a:stretch>
        </p:blipFill>
        <p:spPr>
          <a:xfrm flipH="1">
            <a:off x="9144000" y="4281170"/>
            <a:ext cx="3048000" cy="2604135"/>
          </a:xfrm>
          <a:prstGeom prst="rect">
            <a:avLst/>
          </a:prstGeom>
        </p:spPr>
      </p:pic>
      <p:pic>
        <p:nvPicPr>
          <p:cNvPr id="14" name="图片 13"/>
          <p:cNvPicPr>
            <a:picLocks noChangeAspect="1"/>
          </p:cNvPicPr>
          <p:nvPr userDrawn="1">
            <p:custDataLst>
              <p:tags r:id="rId7"/>
            </p:custDataLst>
          </p:nvPr>
        </p:nvPicPr>
        <p:blipFill>
          <a:blip r:embed="rId6"/>
          <a:stretch>
            <a:fillRect/>
          </a:stretch>
        </p:blipFill>
        <p:spPr>
          <a:xfrm>
            <a:off x="0" y="128905"/>
            <a:ext cx="1070610" cy="628015"/>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lstStyle>
            <a:lvl1pPr algn="ctr">
              <a:defRPr sz="3200" baseline="0">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9"/>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2021/8/16</a:t>
            </a:fld>
            <a:endParaRPr lang="zh-CN" altLang="en-US"/>
          </a:p>
        </p:txBody>
      </p:sp>
      <p:sp>
        <p:nvSpPr>
          <p:cNvPr id="4" name="页脚占位符 3"/>
          <p:cNvSpPr>
            <a:spLocks noGrp="1"/>
          </p:cNvSpPr>
          <p:nvPr>
            <p:ph type="ftr" sz="quarter" idx="11"/>
            <p:custDataLst>
              <p:tags r:id="rId10"/>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lumMod val="75000"/>
                    <a:lumOff val="2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75000"/>
                  <a:lumOff val="25000"/>
                </a:schemeClr>
              </a:solidFill>
              <a:latin typeface="Arial" panose="020b0604020202020204" pitchFamily="34" charset="0"/>
              <a:ea typeface="隶书" panose="02010509060101010101" pitchFamily="49" charset="-122"/>
              <a:sym typeface="+mn-ea"/>
            </a:endParaRPr>
          </a:p>
        </p:txBody>
      </p:sp>
      <p:pic>
        <p:nvPicPr>
          <p:cNvPr id="15" name="图片 14"/>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635" y="635"/>
            <a:ext cx="12190730" cy="6857365"/>
          </a:xfrm>
          <a:prstGeom prst="rect">
            <a:avLst/>
          </a:prstGeom>
        </p:spPr>
      </p:pic>
      <p:pic>
        <p:nvPicPr>
          <p:cNvPr id="16" name="图片 15"/>
          <p:cNvPicPr>
            <a:picLocks noChangeAspect="1"/>
          </p:cNvPicPr>
          <p:nvPr userDrawn="1">
            <p:custDataLst>
              <p:tags r:id="rId5"/>
            </p:custDataLst>
          </p:nvPr>
        </p:nvPicPr>
        <p:blipFill>
          <a:blip r:embed="rId4"/>
          <a:stretch>
            <a:fillRect/>
          </a:stretch>
        </p:blipFill>
        <p:spPr>
          <a:xfrm flipH="1">
            <a:off x="9144000" y="4281170"/>
            <a:ext cx="3048000" cy="2604135"/>
          </a:xfrm>
          <a:prstGeom prst="rect">
            <a:avLst/>
          </a:prstGeom>
        </p:spPr>
      </p:pic>
      <p:pic>
        <p:nvPicPr>
          <p:cNvPr id="17" name="图片 16"/>
          <p:cNvPicPr>
            <a:picLocks noChangeAspect="1"/>
          </p:cNvPicPr>
          <p:nvPr userDrawn="1">
            <p:custDataLst>
              <p:tags r:id="rId7"/>
            </p:custDataLst>
          </p:nvPr>
        </p:nvPicPr>
        <p:blipFill>
          <a:blip r:embed="rId6"/>
          <a:stretch>
            <a:fillRect/>
          </a:stretch>
        </p:blipFill>
        <p:spPr>
          <a:xfrm>
            <a:off x="0" y="128905"/>
            <a:ext cx="1070610" cy="628015"/>
          </a:xfrm>
          <a:prstGeom prst="rect">
            <a:avLst/>
          </a:prstGeom>
        </p:spPr>
      </p:pic>
      <p:sp>
        <p:nvSpPr>
          <p:cNvPr id="2" name="标题 1"/>
          <p:cNvSpPr>
            <a:spLocks noGrp="1"/>
          </p:cNvSpPr>
          <p:nvPr>
            <p:ph type="title"/>
            <p:custDataLst>
              <p:tags r:id="rId8"/>
            </p:custDataLst>
          </p:nvPr>
        </p:nvSpPr>
        <p:spPr>
          <a:xfrm>
            <a:off x="579600" y="237600"/>
            <a:ext cx="11037600" cy="441964"/>
          </a:xfrm>
        </p:spPr>
        <p:txBody>
          <a:bodyPr/>
          <a:lstStyle>
            <a:lvl1pPr>
              <a:defRPr baseline="0">
                <a:solidFill>
                  <a:schemeClr val="tx1">
                    <a:lumMod val="75000"/>
                    <a:lumOff val="2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9"/>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2021/8/16</a:t>
            </a:fld>
            <a:endParaRPr lang="zh-CN" altLang="en-US"/>
          </a:p>
        </p:txBody>
      </p:sp>
      <p:sp>
        <p:nvSpPr>
          <p:cNvPr id="4" name="页脚占位符 3"/>
          <p:cNvSpPr>
            <a:spLocks noGrp="1"/>
          </p:cNvSpPr>
          <p:nvPr>
            <p:ph type="ftr" sz="quarter" idx="11"/>
            <p:custDataLst>
              <p:tags r:id="rId10"/>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12"/>
            </p:custDataLst>
          </p:nvPr>
        </p:nvSpPr>
        <p:spPr>
          <a:xfrm>
            <a:off x="579600" y="1663200"/>
            <a:ext cx="5342400" cy="28944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3"/>
            </p:custDataLst>
          </p:nvPr>
        </p:nvSpPr>
        <p:spPr>
          <a:xfrm>
            <a:off x="6242400" y="1663200"/>
            <a:ext cx="5367600" cy="28944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4"/>
            </p:custDataLst>
          </p:nvPr>
        </p:nvSpPr>
        <p:spPr>
          <a:xfrm>
            <a:off x="572400" y="4816800"/>
            <a:ext cx="5342400" cy="781200"/>
          </a:xfrm>
        </p:spPr>
        <p:txBody>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5"/>
            </p:custDataLst>
          </p:nvPr>
        </p:nvSpPr>
        <p:spPr>
          <a:xfrm>
            <a:off x="6253200" y="4813200"/>
            <a:ext cx="5367600" cy="781200"/>
          </a:xfrm>
        </p:spPr>
        <p:txBody>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隶书" panose="02010509060101010101" pitchFamily="49" charset="-122"/>
              <a:sym typeface="+mn-ea"/>
            </a:endParaRPr>
          </a:p>
        </p:txBody>
      </p:sp>
      <p:pic>
        <p:nvPicPr>
          <p:cNvPr id="8" name="图片 7"/>
          <p:cNvPicPr>
            <a:picLocks noChangeAspect="1"/>
          </p:cNvPicPr>
          <p:nvPr userDrawn="1">
            <p:custDataLst>
              <p:tags r:id="rId3"/>
            </p:custDataLst>
          </p:nvPr>
        </p:nvPicPr>
        <p:blipFill>
          <a:blip r:embed="rId2"/>
          <a:stretch>
            <a:fillRect/>
          </a:stretch>
        </p:blipFill>
        <p:spPr>
          <a:xfrm flipH="1">
            <a:off x="346710" y="310515"/>
            <a:ext cx="1626870" cy="954405"/>
          </a:xfrm>
          <a:prstGeom prst="rect">
            <a:avLst/>
          </a:prstGeom>
        </p:spPr>
      </p:pic>
      <p:pic>
        <p:nvPicPr>
          <p:cNvPr id="9" name="图片 8"/>
          <p:cNvPicPr>
            <a:picLocks noChangeAspect="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flipH="1">
            <a:off x="7950200" y="3272155"/>
            <a:ext cx="4241800" cy="3623945"/>
          </a:xfrm>
          <a:prstGeom prst="rect">
            <a:avLst/>
          </a:prstGeom>
        </p:spPr>
      </p:pic>
      <p:sp>
        <p:nvSpPr>
          <p:cNvPr id="2" name="标题 1"/>
          <p:cNvSpPr>
            <a:spLocks noGrp="1"/>
          </p:cNvSpPr>
          <p:nvPr>
            <p:ph type="title" hasCustomPrompt="1"/>
            <p:custDataLst>
              <p:tags r:id="rId6"/>
            </p:custDataLst>
          </p:nvPr>
        </p:nvSpPr>
        <p:spPr>
          <a:xfrm>
            <a:off x="1522800" y="1339200"/>
            <a:ext cx="9144000" cy="2386800"/>
          </a:xfrm>
        </p:spPr>
        <p:txBody>
          <a:bodyPr anchor="b"/>
          <a:lstStyle>
            <a:lvl1pPr algn="ctr">
              <a:defRPr sz="6000" baseline="0">
                <a:latin typeface="Arial" panose="020b0604020202020204" pitchFamily="34" charset="0"/>
                <a:ea typeface="隶书"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2021/8/16</a:t>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0"/>
            </p:custDataLst>
          </p:nvPr>
        </p:nvSpPr>
        <p:spPr>
          <a:xfrm>
            <a:off x="1522413" y="3862800"/>
            <a:ext cx="9144000" cy="1656000"/>
          </a:xfrm>
        </p:spPr>
        <p:txBody>
          <a:bodyPr/>
          <a:lstStyle>
            <a:lvl1pPr algn="ct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2021/8/16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2021/8/16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2021/8/16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2021/8/16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2021/8/16</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235.xml" /><Relationship Id="rId2" Type="http://schemas.openxmlformats.org/officeDocument/2006/relationships/slideLayout" Target="../slideLayouts/slideLayout13.xml" /><Relationship Id="rId20" Type="http://schemas.openxmlformats.org/officeDocument/2006/relationships/tags" Target="../tags/tag236.xml" /><Relationship Id="rId21" Type="http://schemas.openxmlformats.org/officeDocument/2006/relationships/tags" Target="../tags/tag237.xml" /><Relationship Id="rId22" Type="http://schemas.openxmlformats.org/officeDocument/2006/relationships/tags" Target="../tags/tag238.xml" /><Relationship Id="rId23" Type="http://schemas.openxmlformats.org/officeDocument/2006/relationships/tags" Target="../tags/tag239.xml" /><Relationship Id="rId24" Type="http://schemas.openxmlformats.org/officeDocument/2006/relationships/tags" Target="../tags/tag240.xml" /><Relationship Id="rId25"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2021/8/16</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lnSpc>
                <a:spcPct val="120000"/>
              </a:lnSpc>
              <a:defRPr sz="1200" baseline="0">
                <a:solidFill>
                  <a:schemeClr val="tx1">
                    <a:tint val="75000"/>
                  </a:schemeClr>
                </a:solidFill>
                <a:latin typeface="Arial" panose="020b0604020202020204" pitchFamily="34" charset="0"/>
              </a:defRPr>
            </a:lvl1pPr>
          </a:lstStyle>
          <a:p>
            <a:fld id="{760FBDFE-C587-4B4C-A407-44438C67B59E}" type="datetimeFigureOut">
              <a:rPr lang="zh-CN" altLang="en-US" smtClean="0"/>
              <a:t>2021/8/16</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lnSpc>
                <a:spcPct val="120000"/>
              </a:lnSpc>
              <a:defRPr sz="1200" baseline="0">
                <a:solidFill>
                  <a:schemeClr val="tx1">
                    <a:tint val="7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lnSpc>
                <a:spcPct val="120000"/>
              </a:lnSpc>
              <a:defRPr sz="1200" baseline="0">
                <a:solidFill>
                  <a:schemeClr val="tx1">
                    <a:tint val="75000"/>
                  </a:schemeClr>
                </a:solidFill>
                <a:latin typeface="Arial" panose="020b0604020202020204" pitchFamily="34" charset="0"/>
              </a:defRPr>
            </a:lvl1pPr>
          </a:lstStyle>
          <a:p>
            <a:fld id="{49AE70B2-8BF9-45C0-BB95-33D1B9D3A854}" type="slidenum">
              <a:rPr lang="zh-CN" altLang="en-US" smtClean="0"/>
              <a:t>0</a:t>
            </a:fld>
            <a:endParaRPr lang="zh-CN" altLang="en-US"/>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4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5.jpeg" /><Relationship Id="rId3" Type="http://schemas.openxmlformats.org/officeDocument/2006/relationships/tags" Target="../tags/tag25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5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5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5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5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5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5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5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5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5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6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6.png" /><Relationship Id="rId3" Type="http://schemas.openxmlformats.org/officeDocument/2006/relationships/tags" Target="../tags/tag26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6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6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6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6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6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6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7.emf" /><Relationship Id="rId3" Type="http://schemas.openxmlformats.org/officeDocument/2006/relationships/tags" Target="../tags/tag268.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6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2.jpeg" /><Relationship Id="rId3" Type="http://schemas.openxmlformats.org/officeDocument/2006/relationships/tags" Target="../tags/tag24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70.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7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7.emf" /><Relationship Id="rId3" Type="http://schemas.openxmlformats.org/officeDocument/2006/relationships/image" Target="../media/image18.png" /><Relationship Id="rId4" Type="http://schemas.openxmlformats.org/officeDocument/2006/relationships/tags" Target="../tags/tag27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3.png" /><Relationship Id="rId3" Type="http://schemas.openxmlformats.org/officeDocument/2006/relationships/tags" Target="../tags/tag24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4.jpeg" /><Relationship Id="rId3" Type="http://schemas.openxmlformats.org/officeDocument/2006/relationships/tags" Target="../tags/tag24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descr="7b0a20202020227461726765744d6f64756c65223a20226b6f6e6c696e65666f6e7473220a7d0a"/>
          <p:cNvSpPr txBox="1"/>
          <p:nvPr/>
        </p:nvSpPr>
        <p:spPr>
          <a:xfrm>
            <a:off x="3063240" y="2672715"/>
            <a:ext cx="6276340" cy="922020"/>
          </a:xfrm>
          <a:prstGeom prst="rect">
            <a:avLst/>
          </a:prstGeom>
          <a:noFill/>
        </p:spPr>
        <p:txBody>
          <a:bodyPr wrap="square" rtlCol="0">
            <a:spAutoFit/>
          </a:bodyPr>
          <a:lstStyle/>
          <a:p>
            <a:r>
              <a:rPr lang="zh-CN" altLang="en-US" sz="5400">
                <a:latin typeface="字魂江舟行客" panose="00000500000000000000" charset="-122"/>
                <a:ea typeface="字魂江舟行客" panose="00000500000000000000" charset="-122"/>
                <a:sym typeface="字魂江舟行客" panose="00000500000000000000" charset="-122"/>
              </a:rPr>
              <a:t>《梦游天姥吟留别》</a:t>
            </a:r>
          </a:p>
        </p:txBody>
      </p:sp>
      <p:sp>
        <p:nvSpPr>
          <p:cNvPr id="6" name="文本框 5"/>
          <p:cNvSpPr txBox="1"/>
          <p:nvPr/>
        </p:nvSpPr>
        <p:spPr>
          <a:xfrm>
            <a:off x="5743575" y="3752850"/>
            <a:ext cx="2287905" cy="521970"/>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李白</a:t>
            </a:r>
          </a:p>
        </p:txBody>
      </p:sp>
    </p:spTree>
    <p:custDataLst>
      <p:tags r:id="rId2"/>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2d80946d4b15c97a3114df0aba555176\insertfill"/>
          <p:cNvPicPr>
            <a:picLocks noChangeAspect="1"/>
          </p:cNvPicPr>
          <p:nvPr/>
        </p:nvPicPr>
        <p:blipFill>
          <a:blip r:embed="rId2"/>
          <a:stretch>
            <a:fillRect/>
          </a:stretch>
        </p:blipFill>
        <p:spPr>
          <a:xfrm>
            <a:off x="0" y="0"/>
            <a:ext cx="12192000" cy="6858000"/>
          </a:xfrm>
          <a:prstGeom prst="rect">
            <a:avLst/>
          </a:prstGeom>
        </p:spPr>
      </p:pic>
      <p:sp>
        <p:nvSpPr>
          <p:cNvPr id="5" name="矩形 4"/>
          <p:cNvSpPr/>
          <p:nvPr/>
        </p:nvSpPr>
        <p:spPr>
          <a:xfrm>
            <a:off x="3251200" y="1133475"/>
            <a:ext cx="5516880" cy="3322955"/>
          </a:xfrm>
          <a:prstGeom prst="rect">
            <a:avLst/>
          </a:prstGeom>
          <a:noFill/>
          <a:ln>
            <a:noFill/>
          </a:ln>
        </p:spPr>
        <p:txBody>
          <a:bodyPr wrap="none" rtlCol="0" anchor="t">
            <a:spAutoFit/>
            <a:scene3d>
              <a:camera prst="orthographicFront"/>
              <a:lightRig rig="freezing" dir="t"/>
            </a:scene3d>
            <a:sp3d contourW="6350"/>
          </a:bodyPr>
          <a:lstStyle/>
          <a:p>
            <a:pPr algn="ctr"/>
            <a:r>
              <a:rPr lang="zh-CN" altLang="en-US" sz="10500">
                <a:ln w="28575" cap="rnd" cmpd="sng">
                  <a:solidFill>
                    <a:schemeClr val="accent4">
                      <a:lumMod val="60000"/>
                      <a:lumOff val="40000"/>
                    </a:schemeClr>
                  </a:solidFill>
                  <a:prstDash val="solid"/>
                </a:ln>
                <a:solidFill>
                  <a:srgbClr val="7DC858"/>
                </a:solidFill>
                <a:effectLst>
                  <a:outerShdw dist="50800" dir="2700000" algn="tl" rotWithShape="0">
                    <a:prstClr val="black">
                      <a:alpha val="40000"/>
                    </a:prstClr>
                  </a:outerShdw>
                  <a:reflection stA="45000" endPos="0" dist="50800" dir="5400000" sy="-100000" algn="bl" rotWithShape="0"/>
                </a:effectLst>
                <a:latin typeface="汉仪夏日体简" panose="00020600040101010101" charset="-122"/>
                <a:ea typeface="汉仪夏日体简" panose="00020600040101010101" charset="-122"/>
              </a:rPr>
              <a:t>诵读课文</a:t>
            </a:r>
          </a:p>
          <a:p>
            <a:pPr algn="ctr"/>
            <a:r>
              <a:rPr lang="zh-CN" altLang="en-US" sz="10500">
                <a:ln w="28575" cap="rnd" cmpd="sng">
                  <a:solidFill>
                    <a:schemeClr val="accent4">
                      <a:lumMod val="60000"/>
                      <a:lumOff val="40000"/>
                    </a:schemeClr>
                  </a:solidFill>
                  <a:prstDash val="solid"/>
                </a:ln>
                <a:solidFill>
                  <a:srgbClr val="7DC858"/>
                </a:solidFill>
                <a:effectLst>
                  <a:outerShdw dist="50800" dir="2700000" algn="tl" rotWithShape="0">
                    <a:prstClr val="black">
                      <a:alpha val="40000"/>
                    </a:prstClr>
                  </a:outerShdw>
                  <a:reflection stA="45000" endPos="0" dist="50800" dir="5400000" sy="-100000" algn="bl" rotWithShape="0"/>
                </a:effectLst>
                <a:latin typeface="汉仪夏日体简" panose="00020600040101010101" charset="-122"/>
                <a:ea typeface="汉仪夏日体简" panose="00020600040101010101" charset="-122"/>
              </a:rPr>
              <a:t>注意节奏</a:t>
            </a:r>
          </a:p>
        </p:txBody>
      </p:sp>
    </p:spTree>
    <p:custDataLst>
      <p:tags r:id="rId3"/>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950595" y="1711960"/>
            <a:ext cx="10852150" cy="1132205"/>
          </a:xfrm>
        </p:spPr>
        <p:txBody>
          <a:bodyPr>
            <a:noAutofit/>
            <a:scene3d>
              <a:camera prst="orthographicFront"/>
              <a:lightRig rig="threePt" dir="t"/>
            </a:scene3d>
          </a:bodyPr>
          <a:lstStyle/>
          <a:p>
            <a:r>
              <a:rPr lang="zh-CN" altLang="en-US" sz="66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反复诵读课文，结合注释，用自己的话翻译诗句。</a:t>
            </a:r>
          </a:p>
        </p:txBody>
      </p:sp>
    </p:spTree>
    <p:custDataLst>
      <p:tags r:id="rId2"/>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561340"/>
            <a:ext cx="10852150" cy="5779770"/>
          </a:xfrm>
        </p:spPr>
        <p:txBody>
          <a:bodyPr>
            <a:scene3d>
              <a:camera prst="orthographicFront"/>
              <a:lightRig rig="threePt" dir="t"/>
            </a:scene3d>
          </a:bodyPr>
          <a:lstStyle/>
          <a:p>
            <a:pPr marL="0" indent="0">
              <a:buNone/>
            </a:pP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海客谈瀛洲，烟涛微茫信难求；</a:t>
            </a:r>
          </a:p>
          <a:p>
            <a:pPr marL="0" indent="0">
              <a:buNone/>
            </a:pPr>
            <a:endPar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a:p>
            <a:pPr marL="0" indent="0">
              <a:buNone/>
            </a:pP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越人语天姥，云霞明灭或可睹。</a:t>
            </a:r>
          </a:p>
          <a:p>
            <a:pPr marL="0" indent="0">
              <a:buNone/>
            </a:pPr>
            <a:endPar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a:p>
            <a:pPr marL="0" indent="0">
              <a:buNone/>
            </a:pP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天姥连天向天横，势拔五岳掩赤城。</a:t>
            </a:r>
          </a:p>
          <a:p>
            <a:pPr marL="0" indent="0">
              <a:buNone/>
            </a:pPr>
            <a:endPar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a:p>
            <a:pPr marL="0" indent="0">
              <a:buNone/>
            </a:pP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天台一万八千丈，对此欲倒东南倾。</a:t>
            </a:r>
          </a:p>
        </p:txBody>
      </p:sp>
      <p:sp>
        <p:nvSpPr>
          <p:cNvPr id="4" name="文本框 3"/>
          <p:cNvSpPr txBox="1"/>
          <p:nvPr/>
        </p:nvSpPr>
        <p:spPr>
          <a:xfrm>
            <a:off x="791845" y="1205230"/>
            <a:ext cx="10979150" cy="521970"/>
          </a:xfrm>
          <a:prstGeom prst="rect">
            <a:avLst/>
          </a:prstGeom>
          <a:noFill/>
        </p:spPr>
        <p:txBody>
          <a:bodyPr wrap="square" rtlCol="0" anchor="t">
            <a:spAutoFit/>
          </a:bodyPr>
          <a:lstStyle/>
          <a:p>
            <a:r>
              <a:rPr lang="zh-CN" altLang="en-US" sz="2800">
                <a:solidFill>
                  <a:srgbClr val="C00000"/>
                </a:solidFill>
                <a:latin typeface="华文新魏" panose="02010800040101010101" charset="-122"/>
                <a:ea typeface="华文新魏" panose="02010800040101010101" charset="-122"/>
              </a:rPr>
              <a:t>海外来客们谈起瀛洲，烟波渺茫实在难以寻求。</a:t>
            </a:r>
          </a:p>
        </p:txBody>
      </p:sp>
      <p:sp>
        <p:nvSpPr>
          <p:cNvPr id="5" name="文本框 4"/>
          <p:cNvSpPr txBox="1"/>
          <p:nvPr/>
        </p:nvSpPr>
        <p:spPr>
          <a:xfrm>
            <a:off x="791845" y="2403475"/>
            <a:ext cx="10979150" cy="521970"/>
          </a:xfrm>
          <a:prstGeom prst="rect">
            <a:avLst/>
          </a:prstGeom>
          <a:noFill/>
        </p:spPr>
        <p:txBody>
          <a:bodyPr wrap="square" rtlCol="0" anchor="t">
            <a:spAutoFit/>
          </a:bodyPr>
          <a:lstStyle/>
          <a:p>
            <a:r>
              <a:rPr lang="zh-CN" altLang="en-US" sz="2800">
                <a:solidFill>
                  <a:srgbClr val="C00000"/>
                </a:solidFill>
                <a:latin typeface="华文新魏" panose="02010800040101010101" charset="-122"/>
                <a:ea typeface="华文新魏" panose="02010800040101010101" charset="-122"/>
              </a:rPr>
              <a:t>越中来人说起天姥山，在云雾忽明忽暗间有人可以看见。</a:t>
            </a:r>
          </a:p>
        </p:txBody>
      </p:sp>
      <p:sp>
        <p:nvSpPr>
          <p:cNvPr id="6" name="文本框 5"/>
          <p:cNvSpPr txBox="1"/>
          <p:nvPr/>
        </p:nvSpPr>
        <p:spPr>
          <a:xfrm>
            <a:off x="791845" y="3738880"/>
            <a:ext cx="10979150" cy="521970"/>
          </a:xfrm>
          <a:prstGeom prst="rect">
            <a:avLst/>
          </a:prstGeom>
          <a:noFill/>
        </p:spPr>
        <p:txBody>
          <a:bodyPr wrap="square" rtlCol="0" anchor="t">
            <a:spAutoFit/>
          </a:bodyPr>
          <a:lstStyle/>
          <a:p>
            <a:r>
              <a:rPr lang="zh-CN" altLang="en-US" sz="2800">
                <a:solidFill>
                  <a:srgbClr val="C00000"/>
                </a:solidFill>
                <a:latin typeface="华文新魏" panose="02010800040101010101" charset="-122"/>
                <a:ea typeface="华文新魏" panose="02010800040101010101" charset="-122"/>
              </a:rPr>
              <a:t>天姥山仿佛连接着天遮断了天空。</a:t>
            </a:r>
            <a:r>
              <a:rPr lang="zh-CN" altLang="en-US" sz="2800">
                <a:solidFill>
                  <a:srgbClr val="C00000"/>
                </a:solidFill>
                <a:latin typeface="华文新魏" panose="02010800040101010101" charset="-122"/>
                <a:ea typeface="华文新魏" panose="02010800040101010101" charset="-122"/>
                <a:sym typeface="+mn-ea"/>
              </a:rPr>
              <a:t>山势高峻超过五岳，遮掩过赤城山。</a:t>
            </a:r>
          </a:p>
        </p:txBody>
      </p:sp>
      <p:sp>
        <p:nvSpPr>
          <p:cNvPr id="7" name="文本框 6"/>
          <p:cNvSpPr txBox="1"/>
          <p:nvPr/>
        </p:nvSpPr>
        <p:spPr>
          <a:xfrm>
            <a:off x="791845" y="5123180"/>
            <a:ext cx="10979150" cy="521970"/>
          </a:xfrm>
          <a:prstGeom prst="rect">
            <a:avLst/>
          </a:prstGeom>
          <a:noFill/>
        </p:spPr>
        <p:txBody>
          <a:bodyPr wrap="square" rtlCol="0" anchor="t">
            <a:spAutoFit/>
          </a:bodyPr>
          <a:lstStyle/>
          <a:p>
            <a:r>
              <a:rPr lang="zh-CN" altLang="en-US" sz="2800">
                <a:solidFill>
                  <a:srgbClr val="C00000"/>
                </a:solidFill>
                <a:latin typeface="华文新魏" panose="02010800040101010101" charset="-122"/>
                <a:ea typeface="华文新魏" panose="02010800040101010101" charset="-122"/>
              </a:rPr>
              <a:t>天台山虽高四万八千丈，面对着它好像要向东南倾斜拜倒一样。</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ox(in)">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561340"/>
            <a:ext cx="10852150" cy="5779770"/>
          </a:xfrm>
        </p:spPr>
        <p:txBody>
          <a:bodyPr>
            <a:scene3d>
              <a:camera prst="orthographicFront"/>
              <a:lightRig rig="threePt" dir="t"/>
            </a:scene3d>
          </a:bodyPr>
          <a:lstStyle/>
          <a:p>
            <a:pPr marL="0" indent="0">
              <a:buNone/>
            </a:pP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我欲因之梦吴越，一夜飞度镜湖月。</a:t>
            </a:r>
          </a:p>
          <a:p>
            <a:pPr marL="0" indent="0">
              <a:buNone/>
            </a:pPr>
            <a:endPar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a:p>
            <a:pPr marL="0" indent="0">
              <a:buNone/>
            </a:pP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湖月照我影，送我至剡溪。</a:t>
            </a:r>
          </a:p>
          <a:p>
            <a:pPr marL="0" indent="0">
              <a:buNone/>
            </a:pPr>
            <a:endPar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a:p>
            <a:pPr marL="0" indent="0">
              <a:buNone/>
            </a:pP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谢公宿处今尚在，渌水荡漾清猿啼。</a:t>
            </a:r>
          </a:p>
          <a:p>
            <a:pPr marL="0" indent="0">
              <a:buNone/>
            </a:pPr>
            <a:endPar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a:p>
            <a:pPr marL="0" indent="0">
              <a:buNone/>
            </a:pP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脚著谢公屐，身登青云梯。</a:t>
            </a:r>
          </a:p>
          <a:p>
            <a:pPr marL="0" indent="0">
              <a:buNone/>
            </a:pPr>
            <a:endPar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a:p>
            <a:pPr marL="0" indent="0">
              <a:buNone/>
            </a:pP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半壁见海日，空中闻天鸡。</a:t>
            </a:r>
          </a:p>
        </p:txBody>
      </p:sp>
      <p:sp>
        <p:nvSpPr>
          <p:cNvPr id="2" name="文本框 1"/>
          <p:cNvSpPr txBox="1"/>
          <p:nvPr/>
        </p:nvSpPr>
        <p:spPr>
          <a:xfrm>
            <a:off x="670560" y="1210945"/>
            <a:ext cx="11130280" cy="521970"/>
          </a:xfrm>
          <a:prstGeom prst="rect">
            <a:avLst/>
          </a:prstGeom>
          <a:noFill/>
        </p:spPr>
        <p:txBody>
          <a:bodyPr wrap="square" rtlCol="0" anchor="t">
            <a:spAutoFit/>
          </a:bodyPr>
          <a:lstStyle/>
          <a:p>
            <a:r>
              <a:rPr lang="zh-CN" altLang="en-US" sz="2800">
                <a:solidFill>
                  <a:srgbClr val="C00000"/>
                </a:solidFill>
                <a:latin typeface="华文新魏" panose="02010800040101010101" charset="-122"/>
                <a:ea typeface="华文新魏" panose="02010800040101010101" charset="-122"/>
              </a:rPr>
              <a:t>我根据越人说的话梦游到吴越，一天夜晚飞渡过明月映照下的镜湖。</a:t>
            </a:r>
          </a:p>
        </p:txBody>
      </p:sp>
      <p:sp>
        <p:nvSpPr>
          <p:cNvPr id="4" name="文本框 3"/>
          <p:cNvSpPr txBox="1"/>
          <p:nvPr/>
        </p:nvSpPr>
        <p:spPr>
          <a:xfrm>
            <a:off x="784225" y="2515235"/>
            <a:ext cx="11130280" cy="521970"/>
          </a:xfrm>
          <a:prstGeom prst="rect">
            <a:avLst/>
          </a:prstGeom>
          <a:noFill/>
        </p:spPr>
        <p:txBody>
          <a:bodyPr wrap="square" rtlCol="0" anchor="t">
            <a:spAutoFit/>
          </a:bodyPr>
          <a:lstStyle/>
          <a:p>
            <a:r>
              <a:rPr lang="zh-CN" altLang="en-US" sz="2800">
                <a:solidFill>
                  <a:srgbClr val="C00000"/>
                </a:solidFill>
                <a:latin typeface="华文新魏" panose="02010800040101010101" charset="-122"/>
                <a:ea typeface="华文新魏" panose="02010800040101010101" charset="-122"/>
              </a:rPr>
              <a:t>镜湖上的月光照着我的影子，一直伴随我到了剡溪。</a:t>
            </a:r>
          </a:p>
        </p:txBody>
      </p:sp>
      <p:sp>
        <p:nvSpPr>
          <p:cNvPr id="5" name="文本框 4"/>
          <p:cNvSpPr txBox="1"/>
          <p:nvPr/>
        </p:nvSpPr>
        <p:spPr>
          <a:xfrm>
            <a:off x="670560" y="3690620"/>
            <a:ext cx="11130280" cy="521970"/>
          </a:xfrm>
          <a:prstGeom prst="rect">
            <a:avLst/>
          </a:prstGeom>
          <a:noFill/>
        </p:spPr>
        <p:txBody>
          <a:bodyPr wrap="square" rtlCol="0" anchor="t">
            <a:spAutoFit/>
          </a:bodyPr>
          <a:lstStyle/>
          <a:p>
            <a:r>
              <a:rPr lang="zh-CN" altLang="en-US" sz="2800">
                <a:solidFill>
                  <a:srgbClr val="C00000"/>
                </a:solidFill>
                <a:latin typeface="华文新魏" panose="02010800040101010101" charset="-122"/>
                <a:ea typeface="华文新魏" panose="02010800040101010101" charset="-122"/>
              </a:rPr>
              <a:t>谢灵运住的地方如今还在，清澈的湖水荡漾，猿猴清啼。</a:t>
            </a:r>
          </a:p>
        </p:txBody>
      </p:sp>
      <p:sp>
        <p:nvSpPr>
          <p:cNvPr id="6" name="文本框 5"/>
          <p:cNvSpPr txBox="1"/>
          <p:nvPr/>
        </p:nvSpPr>
        <p:spPr>
          <a:xfrm>
            <a:off x="784225" y="4962525"/>
            <a:ext cx="11130280" cy="521970"/>
          </a:xfrm>
          <a:prstGeom prst="rect">
            <a:avLst/>
          </a:prstGeom>
          <a:noFill/>
        </p:spPr>
        <p:txBody>
          <a:bodyPr wrap="square" rtlCol="0" anchor="t">
            <a:spAutoFit/>
          </a:bodyPr>
          <a:lstStyle/>
          <a:p>
            <a:r>
              <a:rPr lang="zh-CN" altLang="en-US" sz="2800">
                <a:solidFill>
                  <a:srgbClr val="C00000"/>
                </a:solidFill>
                <a:latin typeface="华文新魏" panose="02010800040101010101" charset="-122"/>
                <a:ea typeface="华文新魏" panose="02010800040101010101" charset="-122"/>
              </a:rPr>
              <a:t>我脚上穿着谢公当年特制的木鞋，攀登直上云霄的山路。</a:t>
            </a:r>
          </a:p>
        </p:txBody>
      </p:sp>
      <p:sp>
        <p:nvSpPr>
          <p:cNvPr id="7" name="文本框 6"/>
          <p:cNvSpPr txBox="1"/>
          <p:nvPr/>
        </p:nvSpPr>
        <p:spPr>
          <a:xfrm>
            <a:off x="783590" y="6170295"/>
            <a:ext cx="11408410" cy="521970"/>
          </a:xfrm>
          <a:prstGeom prst="rect">
            <a:avLst/>
          </a:prstGeom>
          <a:noFill/>
        </p:spPr>
        <p:txBody>
          <a:bodyPr wrap="square" rtlCol="0" anchor="t">
            <a:spAutoFit/>
          </a:bodyPr>
          <a:lstStyle/>
          <a:p>
            <a:r>
              <a:rPr lang="zh-CN" altLang="en-US" sz="2800">
                <a:solidFill>
                  <a:srgbClr val="C00000"/>
                </a:solidFill>
                <a:latin typeface="华文新魏" panose="02010800040101010101" charset="-122"/>
                <a:ea typeface="华文新魏" panose="02010800040101010101" charset="-122"/>
              </a:rPr>
              <a:t>上到半山腰就看见了从海上升起的太阳，在半空中传来天鸡报晓的叫声。</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blinds(horizontal)">
                                      <p:cBhvr>
                                        <p:cTn id="22" dur="500"/>
                                        <p:tgtEl>
                                          <p:spTgt spid="3">
                                            <p:txEl>
                                              <p:pRg st="6" end="6"/>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blinds(horizontal)">
                                      <p:cBhvr>
                                        <p:cTn id="27" dur="500"/>
                                        <p:tgtEl>
                                          <p:spTgt spid="3">
                                            <p:txEl>
                                              <p:pRg st="8" end="8"/>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linds(horizontal)">
                                      <p:cBhvr>
                                        <p:cTn id="32" dur="500"/>
                                        <p:tgtEl>
                                          <p:spTgt spid="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linds(horizontal)">
                                      <p:cBhvr>
                                        <p:cTn id="37" dur="500"/>
                                        <p:tgtEl>
                                          <p:spTgt spid="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blinds(horizontal)">
                                      <p:cBhvr>
                                        <p:cTn id="42" dur="500"/>
                                        <p:tgtEl>
                                          <p:spTgt spid="5"/>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blinds(horizontal)">
                                      <p:cBhvr>
                                        <p:cTn id="47" dur="500"/>
                                        <p:tgtEl>
                                          <p:spTgt spid="6"/>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blinds(horizontal)">
                                      <p:cBhvr>
                                        <p:cTn id="5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 grpId="0"/>
      <p:bldP spid="4" grpId="0"/>
      <p:bldP spid="5" grpId="0"/>
      <p:bldP spid="6" grpId="0"/>
      <p:bldP spid="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561340"/>
            <a:ext cx="10852150" cy="5779770"/>
          </a:xfrm>
        </p:spPr>
        <p:txBody>
          <a:bodyPr>
            <a:scene3d>
              <a:camera prst="orthographicFront"/>
              <a:lightRig rig="threePt" dir="t"/>
            </a:scene3d>
          </a:bodyPr>
          <a:lstStyle/>
          <a:p>
            <a:pPr marL="0" indent="0">
              <a:buNone/>
            </a:pP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千岩万转路不定，迷花倚石忽已暝。</a:t>
            </a:r>
          </a:p>
          <a:p>
            <a:pPr marL="0" indent="0">
              <a:buNone/>
            </a:pPr>
            <a:endPar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a:p>
            <a:pPr marL="0" indent="0">
              <a:buNone/>
            </a:pP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熊咆龙吟殷岩泉，栗深林兮惊层巅。</a:t>
            </a:r>
          </a:p>
          <a:p>
            <a:pPr marL="0" indent="0">
              <a:buNone/>
            </a:pPr>
            <a:endPar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a:p>
            <a:pPr marL="0" indent="0">
              <a:buNone/>
            </a:pP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云青青兮欲雨，水澹澹兮生烟。</a:t>
            </a:r>
          </a:p>
          <a:p>
            <a:pPr marL="0" indent="0">
              <a:buNone/>
            </a:pPr>
            <a:endPar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a:p>
            <a:pPr marL="0" indent="0">
              <a:buNone/>
            </a:pP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列缺霹雳，丘峦崩摧。洞天石扉，訇然中开。</a:t>
            </a:r>
          </a:p>
        </p:txBody>
      </p:sp>
      <p:sp>
        <p:nvSpPr>
          <p:cNvPr id="2" name="文本框 1"/>
          <p:cNvSpPr txBox="1"/>
          <p:nvPr/>
        </p:nvSpPr>
        <p:spPr>
          <a:xfrm>
            <a:off x="751205" y="1069975"/>
            <a:ext cx="11184890" cy="953135"/>
          </a:xfrm>
          <a:prstGeom prst="rect">
            <a:avLst/>
          </a:prstGeom>
          <a:noFill/>
        </p:spPr>
        <p:txBody>
          <a:bodyPr wrap="square" rtlCol="0" anchor="t">
            <a:spAutoFit/>
          </a:bodyPr>
          <a:lstStyle/>
          <a:p>
            <a:r>
              <a:rPr lang="zh-CN" altLang="en-US" sz="2800">
                <a:solidFill>
                  <a:srgbClr val="C00000"/>
                </a:solidFill>
                <a:latin typeface="华文新魏" panose="02010800040101010101" charset="-122"/>
                <a:ea typeface="华文新魏" panose="02010800040101010101" charset="-122"/>
              </a:rPr>
              <a:t>无数山岩重叠，道路盘旋弯曲，方向不定，迷恋着花，依倚着石头，不觉天色已经晚了。</a:t>
            </a:r>
          </a:p>
        </p:txBody>
      </p:sp>
      <p:sp>
        <p:nvSpPr>
          <p:cNvPr id="4" name="文本框 3"/>
          <p:cNvSpPr txBox="1"/>
          <p:nvPr/>
        </p:nvSpPr>
        <p:spPr>
          <a:xfrm>
            <a:off x="751205" y="2437130"/>
            <a:ext cx="11184890" cy="521970"/>
          </a:xfrm>
          <a:prstGeom prst="rect">
            <a:avLst/>
          </a:prstGeom>
          <a:noFill/>
        </p:spPr>
        <p:txBody>
          <a:bodyPr wrap="square" rtlCol="0" anchor="t">
            <a:spAutoFit/>
          </a:bodyPr>
          <a:lstStyle/>
          <a:p>
            <a:r>
              <a:rPr lang="zh-CN" altLang="en-US" sz="2800">
                <a:solidFill>
                  <a:srgbClr val="C00000"/>
                </a:solidFill>
                <a:latin typeface="华文新魏" panose="02010800040101010101" charset="-122"/>
                <a:ea typeface="华文新魏" panose="02010800040101010101" charset="-122"/>
              </a:rPr>
              <a:t>熊在怒吼，龙在长鸣，岩中的泉水在震响，使森林战栗，使山峰惊颤。</a:t>
            </a:r>
          </a:p>
        </p:txBody>
      </p:sp>
      <p:sp>
        <p:nvSpPr>
          <p:cNvPr id="5" name="文本框 4"/>
          <p:cNvSpPr txBox="1"/>
          <p:nvPr/>
        </p:nvSpPr>
        <p:spPr>
          <a:xfrm>
            <a:off x="815975" y="3719830"/>
            <a:ext cx="11184890" cy="521970"/>
          </a:xfrm>
          <a:prstGeom prst="rect">
            <a:avLst/>
          </a:prstGeom>
          <a:noFill/>
        </p:spPr>
        <p:txBody>
          <a:bodyPr wrap="square" rtlCol="0" anchor="t">
            <a:spAutoFit/>
          </a:bodyPr>
          <a:lstStyle/>
          <a:p>
            <a:r>
              <a:rPr lang="zh-CN" altLang="en-US" sz="2800">
                <a:solidFill>
                  <a:srgbClr val="C00000"/>
                </a:solidFill>
                <a:latin typeface="华文新魏" panose="02010800040101010101" charset="-122"/>
                <a:ea typeface="华文新魏" panose="02010800040101010101" charset="-122"/>
              </a:rPr>
              <a:t>云层黑沉沉的，像是要下雨，水波动荡生起了烟雾。</a:t>
            </a:r>
          </a:p>
        </p:txBody>
      </p:sp>
      <p:sp>
        <p:nvSpPr>
          <p:cNvPr id="6" name="文本框 5"/>
          <p:cNvSpPr txBox="1"/>
          <p:nvPr/>
        </p:nvSpPr>
        <p:spPr>
          <a:xfrm>
            <a:off x="751205" y="5112385"/>
            <a:ext cx="11184890" cy="953135"/>
          </a:xfrm>
          <a:prstGeom prst="rect">
            <a:avLst/>
          </a:prstGeom>
          <a:noFill/>
        </p:spPr>
        <p:txBody>
          <a:bodyPr wrap="square" rtlCol="0" anchor="t">
            <a:spAutoFit/>
          </a:bodyPr>
          <a:lstStyle/>
          <a:p>
            <a:r>
              <a:rPr lang="zh-CN" altLang="en-US" sz="2800">
                <a:solidFill>
                  <a:srgbClr val="C00000"/>
                </a:solidFill>
                <a:latin typeface="华文新魏" panose="02010800040101010101" charset="-122"/>
                <a:ea typeface="华文新魏" panose="02010800040101010101" charset="-122"/>
              </a:rPr>
              <a:t>电光闪闪，雷声轰鸣，山峰好像要被崩塌似的。仙府的石门，訇的一声从中间打开。</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561340"/>
            <a:ext cx="10852150" cy="5779770"/>
          </a:xfrm>
        </p:spPr>
        <p:txBody>
          <a:bodyPr>
            <a:scene3d>
              <a:camera prst="orthographicFront"/>
              <a:lightRig rig="threePt" dir="t"/>
            </a:scene3d>
          </a:bodyPr>
          <a:lstStyle/>
          <a:p>
            <a:pPr marL="0" indent="0">
              <a:buNone/>
            </a:pP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青冥浩荡不见底，日月照耀金银台。</a:t>
            </a:r>
          </a:p>
          <a:p>
            <a:pPr marL="0" indent="0">
              <a:buNone/>
            </a:pPr>
            <a:endPar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a:p>
            <a:pPr marL="0" indent="0">
              <a:buNone/>
            </a:pP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霓为衣兮风为马，云之君兮纷纷而来下。</a:t>
            </a:r>
          </a:p>
          <a:p>
            <a:pPr marL="0" indent="0">
              <a:buNone/>
            </a:pPr>
            <a:endPar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a:p>
            <a:pPr marL="0" indent="0">
              <a:buNone/>
            </a:pP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虎鼓瑟兮鸾回车，仙之人兮列如麻。</a:t>
            </a:r>
          </a:p>
        </p:txBody>
      </p:sp>
      <p:sp>
        <p:nvSpPr>
          <p:cNvPr id="2" name="文本框 1"/>
          <p:cNvSpPr txBox="1"/>
          <p:nvPr/>
        </p:nvSpPr>
        <p:spPr>
          <a:xfrm>
            <a:off x="762000" y="1146175"/>
            <a:ext cx="10699750" cy="521970"/>
          </a:xfrm>
          <a:prstGeom prst="rect">
            <a:avLst/>
          </a:prstGeom>
          <a:noFill/>
        </p:spPr>
        <p:txBody>
          <a:bodyPr wrap="square" rtlCol="0" anchor="t">
            <a:spAutoFit/>
          </a:bodyPr>
          <a:lstStyle/>
          <a:p>
            <a:r>
              <a:rPr lang="zh-CN" altLang="en-US" sz="2800">
                <a:solidFill>
                  <a:srgbClr val="C00000"/>
                </a:solidFill>
                <a:latin typeface="华文新魏" panose="02010800040101010101" charset="-122"/>
                <a:ea typeface="华文新魏" panose="02010800040101010101" charset="-122"/>
              </a:rPr>
              <a:t>洞中蔚蓝的天空广阔无际，看不到尽头，日月照耀着金银做的宫阙。</a:t>
            </a:r>
          </a:p>
        </p:txBody>
      </p:sp>
      <p:sp>
        <p:nvSpPr>
          <p:cNvPr id="4" name="文本框 3"/>
          <p:cNvSpPr txBox="1"/>
          <p:nvPr/>
        </p:nvSpPr>
        <p:spPr>
          <a:xfrm>
            <a:off x="762000" y="2310765"/>
            <a:ext cx="10699750" cy="521970"/>
          </a:xfrm>
          <a:prstGeom prst="rect">
            <a:avLst/>
          </a:prstGeom>
          <a:noFill/>
        </p:spPr>
        <p:txBody>
          <a:bodyPr wrap="square" rtlCol="0" anchor="t">
            <a:spAutoFit/>
          </a:bodyPr>
          <a:lstStyle/>
          <a:p>
            <a:r>
              <a:rPr lang="zh-CN" altLang="en-US" sz="2800">
                <a:solidFill>
                  <a:srgbClr val="C00000"/>
                </a:solidFill>
                <a:latin typeface="华文新魏" panose="02010800040101010101" charset="-122"/>
                <a:ea typeface="华文新魏" panose="02010800040101010101" charset="-122"/>
              </a:rPr>
              <a:t>用彩虹做衣裳，将风作为马来乘，云中的神仙们纷纷下来。</a:t>
            </a:r>
          </a:p>
        </p:txBody>
      </p:sp>
      <p:sp>
        <p:nvSpPr>
          <p:cNvPr id="5" name="文本框 4"/>
          <p:cNvSpPr txBox="1"/>
          <p:nvPr/>
        </p:nvSpPr>
        <p:spPr>
          <a:xfrm>
            <a:off x="848360" y="3905885"/>
            <a:ext cx="10699750" cy="521970"/>
          </a:xfrm>
          <a:prstGeom prst="rect">
            <a:avLst/>
          </a:prstGeom>
          <a:noFill/>
        </p:spPr>
        <p:txBody>
          <a:bodyPr wrap="square" rtlCol="0" anchor="t">
            <a:spAutoFit/>
          </a:bodyPr>
          <a:lstStyle/>
          <a:p>
            <a:r>
              <a:rPr lang="zh-CN" altLang="en-US" sz="2800">
                <a:solidFill>
                  <a:srgbClr val="C00000"/>
                </a:solidFill>
                <a:latin typeface="华文新魏" panose="02010800040101010101" charset="-122"/>
                <a:ea typeface="华文新魏" panose="02010800040101010101" charset="-122"/>
              </a:rPr>
              <a:t>老虎弹奏着琴瑟，鸾鸟驾着车。仙人们成群结队密密如麻。</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561340"/>
            <a:ext cx="10852150" cy="5779770"/>
          </a:xfrm>
        </p:spPr>
        <p:txBody>
          <a:bodyPr>
            <a:scene3d>
              <a:camera prst="orthographicFront"/>
              <a:lightRig rig="threePt" dir="t"/>
            </a:scene3d>
          </a:bodyPr>
          <a:lstStyle/>
          <a:p>
            <a:pPr marL="0" indent="0">
              <a:buNone/>
            </a:pP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忽魂悸以魄动，恍惊起而长嗟。</a:t>
            </a:r>
          </a:p>
          <a:p>
            <a:pPr marL="0" indent="0">
              <a:buNone/>
            </a:pPr>
            <a:endPar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a:p>
            <a:pPr marL="0" indent="0">
              <a:buNone/>
            </a:pP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惟觉时之枕席，失向来之烟霞。</a:t>
            </a:r>
          </a:p>
          <a:p>
            <a:pPr marL="0" indent="0">
              <a:buNone/>
            </a:pPr>
            <a:endPar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a:p>
            <a:pPr marL="0" indent="0">
              <a:buNone/>
            </a:pP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世间行乐亦如此，古来万事东流水。</a:t>
            </a:r>
          </a:p>
          <a:p>
            <a:pPr marL="0" indent="0">
              <a:buNone/>
            </a:pPr>
            <a:endPar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a:p>
            <a:pPr marL="0" indent="0">
              <a:buNone/>
            </a:pP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别君去兮何时还？且放白鹿青崖间。须行即骑访名山。</a:t>
            </a:r>
          </a:p>
          <a:p>
            <a:pPr marL="0" indent="0">
              <a:buNone/>
            </a:pPr>
            <a:endPar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a:p>
            <a:pPr marL="0" indent="0">
              <a:buNone/>
            </a:pP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安能摧眉折腰事权贵，使我不得开心颜！</a:t>
            </a:r>
          </a:p>
        </p:txBody>
      </p:sp>
      <p:sp>
        <p:nvSpPr>
          <p:cNvPr id="2" name="文本框 1"/>
          <p:cNvSpPr txBox="1"/>
          <p:nvPr/>
        </p:nvSpPr>
        <p:spPr>
          <a:xfrm>
            <a:off x="772795" y="1176655"/>
            <a:ext cx="11002010" cy="521970"/>
          </a:xfrm>
          <a:prstGeom prst="rect">
            <a:avLst/>
          </a:prstGeom>
          <a:noFill/>
        </p:spPr>
        <p:txBody>
          <a:bodyPr wrap="square" rtlCol="0" anchor="t">
            <a:spAutoFit/>
          </a:bodyPr>
          <a:lstStyle/>
          <a:p>
            <a:r>
              <a:rPr lang="zh-CN" altLang="en-US" sz="2800">
                <a:solidFill>
                  <a:srgbClr val="C00000"/>
                </a:solidFill>
                <a:latin typeface="华文新魏" panose="02010800040101010101" charset="-122"/>
                <a:ea typeface="华文新魏" panose="02010800040101010101" charset="-122"/>
              </a:rPr>
              <a:t>忽然魂魄惊动，我猛然惊醒，不禁长声叹息。</a:t>
            </a:r>
          </a:p>
        </p:txBody>
      </p:sp>
      <p:sp>
        <p:nvSpPr>
          <p:cNvPr id="4" name="文本框 3"/>
          <p:cNvSpPr txBox="1"/>
          <p:nvPr/>
        </p:nvSpPr>
        <p:spPr>
          <a:xfrm>
            <a:off x="772795" y="2428875"/>
            <a:ext cx="11002010" cy="521970"/>
          </a:xfrm>
          <a:prstGeom prst="rect">
            <a:avLst/>
          </a:prstGeom>
          <a:noFill/>
        </p:spPr>
        <p:txBody>
          <a:bodyPr wrap="square" rtlCol="0" anchor="t">
            <a:spAutoFit/>
          </a:bodyPr>
          <a:lstStyle/>
          <a:p>
            <a:r>
              <a:rPr lang="zh-CN" altLang="en-US" sz="2800">
                <a:solidFill>
                  <a:srgbClr val="C00000"/>
                </a:solidFill>
                <a:latin typeface="华文新魏" panose="02010800040101010101" charset="-122"/>
                <a:ea typeface="华文新魏" panose="02010800040101010101" charset="-122"/>
              </a:rPr>
              <a:t>醒来时只有身边的枕席，刚才梦中所见的烟雾云霞全都消失了。</a:t>
            </a:r>
          </a:p>
        </p:txBody>
      </p:sp>
      <p:sp>
        <p:nvSpPr>
          <p:cNvPr id="5" name="文本框 4"/>
          <p:cNvSpPr txBox="1"/>
          <p:nvPr/>
        </p:nvSpPr>
        <p:spPr>
          <a:xfrm>
            <a:off x="772795" y="3583940"/>
            <a:ext cx="11002010" cy="953135"/>
          </a:xfrm>
          <a:prstGeom prst="rect">
            <a:avLst/>
          </a:prstGeom>
          <a:noFill/>
        </p:spPr>
        <p:txBody>
          <a:bodyPr wrap="square" rtlCol="0" anchor="t">
            <a:spAutoFit/>
          </a:bodyPr>
          <a:lstStyle/>
          <a:p>
            <a:r>
              <a:rPr lang="zh-CN" altLang="en-US" sz="2800">
                <a:solidFill>
                  <a:srgbClr val="C00000"/>
                </a:solidFill>
                <a:latin typeface="华文新魏" panose="02010800040101010101" charset="-122"/>
                <a:ea typeface="华文新魏" panose="02010800040101010101" charset="-122"/>
              </a:rPr>
              <a:t>人世间的欢乐也是像梦中的幻境这样，自古以来万事都像东流的水一样一去不复返。</a:t>
            </a:r>
          </a:p>
        </p:txBody>
      </p:sp>
      <p:sp>
        <p:nvSpPr>
          <p:cNvPr id="6" name="文本框 5"/>
          <p:cNvSpPr txBox="1"/>
          <p:nvPr/>
        </p:nvSpPr>
        <p:spPr>
          <a:xfrm>
            <a:off x="772795" y="4879975"/>
            <a:ext cx="11002010" cy="953135"/>
          </a:xfrm>
          <a:prstGeom prst="rect">
            <a:avLst/>
          </a:prstGeom>
          <a:noFill/>
        </p:spPr>
        <p:txBody>
          <a:bodyPr wrap="square" rtlCol="0" anchor="t">
            <a:spAutoFit/>
          </a:bodyPr>
          <a:lstStyle/>
          <a:p>
            <a:r>
              <a:rPr lang="zh-CN" altLang="en-US" sz="2800">
                <a:solidFill>
                  <a:srgbClr val="C00000"/>
                </a:solidFill>
                <a:latin typeface="华文新魏" panose="02010800040101010101" charset="-122"/>
                <a:ea typeface="华文新魏" panose="02010800040101010101" charset="-122"/>
              </a:rPr>
              <a:t>告别诸位朋友远去（东鲁）啊，什么时候才能回来？暂且把白鹿放牧在青崖间，等到要远行时就骑上它访名山。</a:t>
            </a:r>
          </a:p>
        </p:txBody>
      </p:sp>
      <p:sp>
        <p:nvSpPr>
          <p:cNvPr id="7" name="文本框 6"/>
          <p:cNvSpPr txBox="1"/>
          <p:nvPr/>
        </p:nvSpPr>
        <p:spPr>
          <a:xfrm>
            <a:off x="669925" y="6176010"/>
            <a:ext cx="11002010" cy="521970"/>
          </a:xfrm>
          <a:prstGeom prst="rect">
            <a:avLst/>
          </a:prstGeom>
          <a:noFill/>
        </p:spPr>
        <p:txBody>
          <a:bodyPr wrap="square" rtlCol="0" anchor="t">
            <a:spAutoFit/>
          </a:bodyPr>
          <a:lstStyle/>
          <a:p>
            <a:r>
              <a:rPr lang="zh-CN" altLang="en-US" sz="2800">
                <a:solidFill>
                  <a:srgbClr val="C00000"/>
                </a:solidFill>
                <a:latin typeface="华文新魏" panose="02010800040101010101" charset="-122"/>
                <a:ea typeface="华文新魏" panose="02010800040101010101" charset="-122"/>
              </a:rPr>
              <a:t>岂能卑躬屈膝去侍奉权贵，使我不能有舒心畅意的笑颜！</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blinds(horizontal)">
                                      <p:cBhvr>
                                        <p:cTn id="22" dur="500"/>
                                        <p:tgtEl>
                                          <p:spTgt spid="3">
                                            <p:txEl>
                                              <p:pRg st="6" end="6"/>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blinds(horizontal)">
                                      <p:cBhvr>
                                        <p:cTn id="27" dur="500"/>
                                        <p:tgtEl>
                                          <p:spTgt spid="3">
                                            <p:txEl>
                                              <p:pRg st="8" end="8"/>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linds(horizontal)">
                                      <p:cBhvr>
                                        <p:cTn id="32" dur="500"/>
                                        <p:tgtEl>
                                          <p:spTgt spid="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linds(horizontal)">
                                      <p:cBhvr>
                                        <p:cTn id="37" dur="500"/>
                                        <p:tgtEl>
                                          <p:spTgt spid="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blinds(horizontal)">
                                      <p:cBhvr>
                                        <p:cTn id="42" dur="500"/>
                                        <p:tgtEl>
                                          <p:spTgt spid="5"/>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blinds(horizontal)">
                                      <p:cBhvr>
                                        <p:cTn id="47" dur="500"/>
                                        <p:tgtEl>
                                          <p:spTgt spid="6"/>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blinds(horizontal)">
                                      <p:cBhvr>
                                        <p:cTn id="5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 grpId="0"/>
      <p:bldP spid="4" grpId="0"/>
      <p:bldP spid="5" grpId="0"/>
      <p:bldP spid="6" grpId="0"/>
      <p:bldP spid="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61010"/>
            <a:ext cx="10852150" cy="636905"/>
          </a:xfrm>
        </p:spPr>
        <p:txBody>
          <a:bodyPr>
            <a:noAutofit/>
            <a:scene3d>
              <a:camera prst="orthographicFront"/>
              <a:lightRig rig="threePt" dir="t"/>
            </a:scene3d>
          </a:bodyPr>
          <a:lstStyle/>
          <a:p>
            <a:r>
              <a:rPr lang="zh-CN" altLang="en-US" sz="36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从全诗看，哪些是写实，哪些是写虚（梦）？</a:t>
            </a:r>
          </a:p>
        </p:txBody>
      </p:sp>
      <p:sp>
        <p:nvSpPr>
          <p:cNvPr id="3" name="内容占位符 2"/>
          <p:cNvSpPr>
            <a:spLocks noGrp="1"/>
          </p:cNvSpPr>
          <p:nvPr>
            <p:ph idx="1"/>
          </p:nvPr>
        </p:nvSpPr>
        <p:spPr>
          <a:xfrm>
            <a:off x="4474845" y="1600835"/>
            <a:ext cx="3630295" cy="4530090"/>
          </a:xfrm>
          <a:ln>
            <a:solidFill>
              <a:schemeClr val="accent1"/>
            </a:solidFill>
          </a:ln>
        </p:spPr>
        <p:txBody>
          <a:bodyPr>
            <a:scene3d>
              <a:camera prst="orthographicFront"/>
              <a:lightRig rig="threePt" dir="t"/>
            </a:scene3d>
          </a:bodyPr>
          <a:lstStyle/>
          <a:p>
            <a:pPr marL="0" indent="0">
              <a:lnSpc>
                <a:spcPct val="200000"/>
              </a:lnSpc>
              <a:buNone/>
            </a:pPr>
            <a:r>
              <a:rPr lang="zh-CN" altLang="en-US" sz="3200" b="1">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入梦缘由（现实）</a:t>
            </a:r>
          </a:p>
          <a:p>
            <a:pPr marL="0" indent="0">
              <a:lnSpc>
                <a:spcPct val="200000"/>
              </a:lnSpc>
              <a:buNone/>
            </a:pPr>
            <a:r>
              <a:rPr lang="zh-CN" altLang="en-US" sz="3200" b="1">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梦境路线（梦中）</a:t>
            </a:r>
          </a:p>
          <a:p>
            <a:pPr marL="0" indent="0">
              <a:lnSpc>
                <a:spcPct val="200000"/>
              </a:lnSpc>
              <a:buNone/>
            </a:pPr>
            <a:r>
              <a:rPr lang="zh-CN" altLang="en-US" sz="3200" b="1">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梦中仙境（梦中）</a:t>
            </a:r>
          </a:p>
          <a:p>
            <a:pPr marL="0" indent="0">
              <a:lnSpc>
                <a:spcPct val="200000"/>
              </a:lnSpc>
              <a:buNone/>
            </a:pPr>
            <a:r>
              <a:rPr lang="zh-CN" altLang="en-US" sz="3200" b="1">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梦醒留别（现实）</a:t>
            </a:r>
          </a:p>
        </p:txBody>
      </p:sp>
      <p:sp>
        <p:nvSpPr>
          <p:cNvPr id="4" name="下箭头 3"/>
          <p:cNvSpPr/>
          <p:nvPr/>
        </p:nvSpPr>
        <p:spPr>
          <a:xfrm>
            <a:off x="5842000" y="2606675"/>
            <a:ext cx="344805" cy="5175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下箭头 4"/>
          <p:cNvSpPr/>
          <p:nvPr/>
        </p:nvSpPr>
        <p:spPr>
          <a:xfrm>
            <a:off x="5842000" y="3682365"/>
            <a:ext cx="344805" cy="5175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下箭头 5"/>
          <p:cNvSpPr/>
          <p:nvPr/>
        </p:nvSpPr>
        <p:spPr>
          <a:xfrm>
            <a:off x="5842000" y="4846320"/>
            <a:ext cx="344805" cy="5175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down)">
                                      <p:cBhvr>
                                        <p:cTn id="7" dur="5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wipe(down)">
                                      <p:cBhvr>
                                        <p:cTn id="20" dur="500"/>
                                        <p:tgtEl>
                                          <p:spTgt spid="3">
                                            <p:txEl>
                                              <p:pRg st="1" end="1"/>
                                            </p:txEl>
                                          </p:spTgt>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wipe(down)">
                                      <p:cBhvr>
                                        <p:cTn id="28" dur="500"/>
                                        <p:tgtEl>
                                          <p:spTgt spid="3">
                                            <p:txEl>
                                              <p:pRg st="2" end="2"/>
                                            </p:txEl>
                                          </p:spTgt>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500"/>
                                        <p:tgtEl>
                                          <p:spTgt spid="6"/>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Effect transition="in" filter="wipe(down)">
                                      <p:cBhvr>
                                        <p:cTn id="3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4" grpId="0"/>
      <p:bldP spid="5" grpId="0"/>
      <p:bldP spid="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61010"/>
            <a:ext cx="10852150" cy="636905"/>
          </a:xfrm>
        </p:spPr>
        <p:txBody>
          <a:bodyPr>
            <a:noAutofit/>
            <a:scene3d>
              <a:camera prst="orthographicFront"/>
              <a:lightRig rig="threePt" dir="t"/>
            </a:scene3d>
          </a:bodyPr>
          <a:lstStyle/>
          <a:p>
            <a:r>
              <a:rPr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梦中仙境写了哪些图景？</a:t>
            </a:r>
            <a:b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br>
            <a:endPar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p:txBody>
      </p:sp>
      <p:sp>
        <p:nvSpPr>
          <p:cNvPr id="3" name="内容占位符 2"/>
          <p:cNvSpPr>
            <a:spLocks noGrp="1"/>
          </p:cNvSpPr>
          <p:nvPr>
            <p:ph idx="1"/>
          </p:nvPr>
        </p:nvSpPr>
        <p:spPr>
          <a:xfrm>
            <a:off x="605155" y="2219960"/>
            <a:ext cx="10852150" cy="3689985"/>
          </a:xfrm>
          <a:ln>
            <a:solidFill>
              <a:schemeClr val="accent1"/>
            </a:solidFill>
          </a:ln>
        </p:spPr>
        <p:txBody>
          <a:bodyPr>
            <a:scene3d>
              <a:camera prst="orthographicFront"/>
              <a:lightRig rig="threePt" dir="t"/>
            </a:scene3d>
          </a:bodyPr>
          <a:lstStyle/>
          <a:p>
            <a:pPr>
              <a:buFont typeface="Wingdings" panose="05000000000000000000" charset="0"/>
              <a:buChar char="u"/>
            </a:pPr>
            <a:r>
              <a:rPr lang="zh-CN" altLang="en-US" sz="40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月夜-剡溪清幽；</a:t>
            </a:r>
          </a:p>
          <a:p>
            <a:pPr>
              <a:buFont typeface="Wingdings" panose="05000000000000000000" charset="0"/>
              <a:buChar char="u"/>
            </a:pPr>
            <a:r>
              <a:rPr lang="zh-CN" altLang="en-US" sz="40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白昼-山中壮美；</a:t>
            </a:r>
          </a:p>
          <a:p>
            <a:pPr>
              <a:buFont typeface="Wingdings" panose="05000000000000000000" charset="0"/>
              <a:buChar char="u"/>
            </a:pPr>
            <a:r>
              <a:rPr lang="zh-CN" altLang="en-US" sz="40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傍晚-洞外恐怖；</a:t>
            </a:r>
          </a:p>
          <a:p>
            <a:pPr>
              <a:buFont typeface="Wingdings" panose="05000000000000000000" charset="0"/>
              <a:buChar char="u"/>
            </a:pPr>
            <a:r>
              <a:rPr lang="zh-CN" altLang="en-US" sz="40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夜晚-洞中仙乐。</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ox(in)">
                                      <p:cBhvr>
                                        <p:cTn id="7" dur="20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ox(in)">
                                      <p:cBhvr>
                                        <p:cTn id="17" dur="2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ox(in)">
                                      <p:cBhvr>
                                        <p:cTn id="22" dur="20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ox(in)">
                                      <p:cBhvr>
                                        <p:cTn id="27"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61010"/>
            <a:ext cx="10852150" cy="636905"/>
          </a:xfrm>
        </p:spPr>
        <p:txBody>
          <a:bodyPr>
            <a:noAutofit/>
            <a:scene3d>
              <a:camera prst="orthographicFront"/>
              <a:lightRig rig="threePt" dir="t"/>
            </a:scene3d>
          </a:bodyPr>
          <a:lstStyle/>
          <a:p>
            <a:r>
              <a:rPr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理清本诗结构</a:t>
            </a:r>
            <a:b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br>
            <a:endPar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p:txBody>
      </p:sp>
      <p:sp>
        <p:nvSpPr>
          <p:cNvPr id="3" name="内容占位符 2"/>
          <p:cNvSpPr>
            <a:spLocks noGrp="1"/>
          </p:cNvSpPr>
          <p:nvPr>
            <p:ph idx="1"/>
          </p:nvPr>
        </p:nvSpPr>
        <p:spPr>
          <a:xfrm>
            <a:off x="669925" y="1175385"/>
            <a:ext cx="10852150" cy="5165725"/>
          </a:xfrm>
          <a:ln>
            <a:solidFill>
              <a:schemeClr val="accent1"/>
            </a:solidFill>
          </a:ln>
        </p:spPr>
        <p:txBody>
          <a:bodyPr>
            <a:scene3d>
              <a:camera prst="orthographicFront"/>
              <a:lightRig rig="threePt" dir="t"/>
            </a:scene3d>
          </a:bodyPr>
          <a:lstStyle/>
          <a:p>
            <a:pPr marL="0" indent="0">
              <a:buNone/>
            </a:pP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一.入梦缘由　现实天姥　神奇雄峻</a:t>
            </a:r>
          </a:p>
          <a:p>
            <a:pPr marL="0" indent="0">
              <a:buNone/>
            </a:pP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二.梦游幻境　梦到剡溪　清幽寂静</a:t>
            </a:r>
          </a:p>
          <a:p>
            <a:pPr marL="0" indent="0">
              <a:buNone/>
            </a:pPr>
            <a:r>
              <a:rPr lang="en-US" altLang="zh-CN"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     </a:t>
            </a: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白天景象　壮美奇绝</a:t>
            </a:r>
          </a:p>
          <a:p>
            <a:pPr marL="0" indent="0">
              <a:buNone/>
            </a:pPr>
            <a:r>
              <a:rPr lang="en-US" altLang="zh-CN"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     </a:t>
            </a: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夜间景象　离奇险怪</a:t>
            </a:r>
          </a:p>
          <a:p>
            <a:pPr marL="0" indent="0">
              <a:buNone/>
            </a:pPr>
            <a:r>
              <a:rPr lang="en-US" altLang="zh-CN"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     </a:t>
            </a: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神仙洞府　壮丽辉煌</a:t>
            </a:r>
          </a:p>
          <a:p>
            <a:pPr marL="0" indent="0">
              <a:buNone/>
            </a:pPr>
            <a:r>
              <a:rPr lang="en-US" altLang="zh-CN"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     </a:t>
            </a: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梦境消失　无限留恋</a:t>
            </a:r>
          </a:p>
          <a:p>
            <a:pPr marL="0" indent="0">
              <a:buNone/>
            </a:pP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三.抒情表态　蔑视权贵　反抗现实</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linds(horizontal)">
                                      <p:cBhvr>
                                        <p:cTn id="27" dur="5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linds(horizontal)">
                                      <p:cBhvr>
                                        <p:cTn id="32" dur="500"/>
                                        <p:tgtEl>
                                          <p:spTgt spid="3">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blinds(horizontal)">
                                      <p:cBhvr>
                                        <p:cTn id="37" dur="500"/>
                                        <p:tgtEl>
                                          <p:spTgt spid="3">
                                            <p:txEl>
                                              <p:pRg st="5" end="5"/>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blinds(horizontal)">
                                      <p:cBhvr>
                                        <p:cTn id="4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62915"/>
            <a:ext cx="10852150" cy="634365"/>
          </a:xfrm>
        </p:spPr>
        <p:txBody>
          <a:bodyPr>
            <a:noAutofit/>
          </a:bodyPr>
          <a:lstStyle/>
          <a:p>
            <a:r>
              <a:rPr lang="zh-CN" altLang="en-US" sz="2800"/>
              <a:t>导入新课：</a:t>
            </a:r>
          </a:p>
        </p:txBody>
      </p:sp>
      <p:sp>
        <p:nvSpPr>
          <p:cNvPr id="3" name="内容占位符 2"/>
          <p:cNvSpPr>
            <a:spLocks noGrp="1"/>
          </p:cNvSpPr>
          <p:nvPr>
            <p:ph idx="1"/>
          </p:nvPr>
        </p:nvSpPr>
        <p:spPr>
          <a:xfrm>
            <a:off x="669925" y="1197610"/>
            <a:ext cx="10852150" cy="5143500"/>
          </a:xfrm>
        </p:spPr>
        <p:txBody>
          <a:bodyPr>
            <a:normAutofit fontScale="90000"/>
          </a:bodyPr>
          <a:lstStyle/>
          <a:p>
            <a:pPr marL="0" indent="0">
              <a:buNone/>
            </a:pPr>
            <a:r>
              <a:rPr lang="en-US" altLang="zh-CN" sz="2800"/>
              <a:t>    </a:t>
            </a:r>
            <a:r>
              <a:rPr lang="zh-CN" altLang="en-US" sz="2800"/>
              <a:t>唐玄宗的宠臣杨国忠，嫉恨李白的才华，心里很不服，总想奚落他一番。一天，杨国忠想出一个办法，约李白去对三步句。李白一进门，杨国忠便看着李白，讥讽道：两猿截木山中，问猴儿如何对锯？“锯”谐“句”，“猴儿”暗指李白。</a:t>
            </a:r>
          </a:p>
          <a:p>
            <a:pPr marL="0" indent="0">
              <a:buNone/>
            </a:pPr>
            <a:r>
              <a:rPr lang="en-US" altLang="zh-CN" sz="2800"/>
              <a:t>    </a:t>
            </a:r>
            <a:r>
              <a:rPr lang="zh-CN" altLang="en-US" sz="2800"/>
              <a:t>李白听了，微微一笑说：“请大人起步，三步内对不上，算我输。”杨国忠想赶快走完三步，但刚跨出一步，李白便指着杨国忠的脚喊道： 匹马隐身泥里，看畜生怎样出蹄！“蹄”谐“题”，与上联对得很工。</a:t>
            </a:r>
          </a:p>
          <a:p>
            <a:pPr marL="0" indent="0">
              <a:buNone/>
            </a:pPr>
            <a:r>
              <a:rPr lang="en-US" altLang="zh-CN" sz="2800"/>
              <a:t>    </a:t>
            </a:r>
            <a:r>
              <a:rPr lang="zh-CN" altLang="en-US" sz="2800"/>
              <a:t>杨国忠本想占便宜，却反被李白羞辱了一番，刚抬脚就被讥为“畜生出蹄”，弄得他走也不是，不走也不是，十分尴尬。</a:t>
            </a:r>
          </a:p>
        </p:txBody>
      </p:sp>
    </p:spTree>
    <p:custDataLst>
      <p:tags r:id="rId2"/>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1175385"/>
            <a:ext cx="10852150" cy="5165725"/>
          </a:xfrm>
        </p:spPr>
        <p:txBody>
          <a:bodyPr>
            <a:scene3d>
              <a:camera prst="orthographicFront"/>
              <a:lightRig rig="threePt" dir="t"/>
            </a:scene3d>
          </a:bodyPr>
          <a:lstStyle/>
          <a:p>
            <a:pPr marL="0" indent="0">
              <a:buNone/>
            </a:pPr>
            <a:r>
              <a:rPr lang="en-US" altLang="zh-CN" sz="36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     </a:t>
            </a:r>
            <a:r>
              <a:rPr lang="zh-CN" altLang="en-US" sz="36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这首诗作者用</a:t>
            </a:r>
            <a:r>
              <a:rPr lang="zh-CN" altLang="en-US" sz="36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奇特的夸张</a:t>
            </a:r>
            <a:r>
              <a:rPr lang="zh-CN" altLang="en-US" sz="36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描写了天姥山的雄姿，以主要的笔墨借助想像描绘了梦游天姥的情景，突出地展现了作者的浪漫主义风格。</a:t>
            </a:r>
          </a:p>
          <a:p>
            <a:pPr marL="0" indent="0">
              <a:buNone/>
            </a:pPr>
            <a:r>
              <a:rPr lang="zh-CN" altLang="en-US" sz="36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 </a:t>
            </a:r>
            <a:r>
              <a:rPr lang="en-US" altLang="zh-CN" sz="36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    </a:t>
            </a:r>
            <a:r>
              <a:rPr lang="zh-CN" altLang="en-US" sz="36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全诗通过梦境的描写反映了作者政治上的不得意和对权贵的不妥协态度。同时，也反映了他消极的避世态度。</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04ea5c7fe927119d2d08390d48c4fac3\insertfill"/>
          <p:cNvPicPr>
            <a:picLocks noChangeAspect="1"/>
          </p:cNvPicPr>
          <p:nvPr/>
        </p:nvPicPr>
        <p:blipFill>
          <a:blip r:embed="rId2"/>
          <a:stretch>
            <a:fillRect/>
          </a:stretch>
        </p:blipFill>
        <p:spPr>
          <a:xfrm>
            <a:off x="0" y="0"/>
            <a:ext cx="12192000" cy="6858000"/>
          </a:xfrm>
          <a:prstGeom prst="rect">
            <a:avLst/>
          </a:prstGeom>
        </p:spPr>
      </p:pic>
      <p:sp>
        <p:nvSpPr>
          <p:cNvPr id="5" name="矩形 4"/>
          <p:cNvSpPr/>
          <p:nvPr/>
        </p:nvSpPr>
        <p:spPr>
          <a:xfrm>
            <a:off x="3462020" y="2447925"/>
            <a:ext cx="5267960" cy="1630045"/>
          </a:xfrm>
          <a:prstGeom prst="rect">
            <a:avLst/>
          </a:prstGeom>
          <a:noFill/>
          <a:ln>
            <a:noFill/>
          </a:ln>
        </p:spPr>
        <p:txBody>
          <a:bodyPr wrap="none" rtlCol="0" anchor="t">
            <a:spAutoFit/>
            <a:scene3d>
              <a:camera prst="obliqueBottomRight"/>
              <a:lightRig rig="flat" dir="t"/>
            </a:scene3d>
            <a:sp3d extrusionH="635000" contourW="6350" prstMaterial="matte">
              <a:extrusionClr>
                <a:srgbClr val="8CCDFB"/>
              </a:extrusionClr>
              <a:contourClr>
                <a:srgbClr val="0D0D0D"/>
              </a:contourClr>
            </a:sp3d>
          </a:bodyPr>
          <a:lstStyle/>
          <a:p>
            <a:pPr algn="ctr"/>
            <a:r>
              <a:rPr lang="zh-CN" altLang="en-US" sz="10000" b="1">
                <a:ln w="0">
                  <a:solidFill>
                    <a:srgbClr val="515151"/>
                  </a:solidFill>
                </a:ln>
                <a:solidFill>
                  <a:srgbClr val="FAFFFE"/>
                </a:solidFill>
                <a:effectLst/>
                <a:latin typeface="汉仪程行简" panose="00020600040101010101" charset="-122"/>
                <a:ea typeface="汉仪程行简" panose="00020600040101010101" charset="-122"/>
              </a:rPr>
              <a:t>赏读诗情</a:t>
            </a:r>
          </a:p>
        </p:txBody>
      </p:sp>
    </p:spTree>
    <p:custDataLst>
      <p:tags r:id="rId3"/>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61010"/>
            <a:ext cx="10852150" cy="1209040"/>
          </a:xfrm>
        </p:spPr>
        <p:txBody>
          <a:bodyPr>
            <a:noAutofit/>
            <a:scene3d>
              <a:camera prst="orthographicFront"/>
              <a:lightRig rig="threePt" dir="t"/>
            </a:scene3d>
          </a:bodyPr>
          <a:lstStyle/>
          <a:p>
            <a:r>
              <a:rPr sz="36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思考：既然题为“梦游天姥”，为何开篇要“谈瀛洲”？</a:t>
            </a:r>
            <a:b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br>
            <a:endPar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p:txBody>
      </p:sp>
      <p:sp>
        <p:nvSpPr>
          <p:cNvPr id="3" name="内容占位符 2"/>
          <p:cNvSpPr>
            <a:spLocks noGrp="1"/>
          </p:cNvSpPr>
          <p:nvPr>
            <p:ph idx="1"/>
          </p:nvPr>
        </p:nvSpPr>
        <p:spPr>
          <a:xfrm>
            <a:off x="669925" y="1907540"/>
            <a:ext cx="10852150" cy="4433570"/>
          </a:xfrm>
          <a:ln>
            <a:solidFill>
              <a:schemeClr val="accent1"/>
            </a:solidFill>
          </a:ln>
        </p:spPr>
        <p:txBody>
          <a:bodyPr>
            <a:scene3d>
              <a:camera prst="orthographicFront"/>
              <a:lightRig rig="threePt" dir="t"/>
            </a:scene3d>
          </a:bodyPr>
          <a:lstStyle/>
          <a:p>
            <a:pPr marL="0" indent="0">
              <a:buNone/>
            </a:pPr>
            <a:r>
              <a:rPr lang="zh-CN" altLang="en-US" sz="36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明确：“烟涛微茫”的瀛洲与“云霞明灭”的天姥同样神秘而又美妙。然而瀛洲的“信难求”让人怯步，而天姥的“或可睹”则成了一种强烈的诱惑。如此以瀛洲陪衬天姥，以虚衬实，不仅给天姥山蒙上了一层神秘美妙的面纱，而且勾起了作者神游天姥的念头。</a:t>
            </a:r>
          </a:p>
        </p:txBody>
      </p:sp>
    </p:spTree>
    <p:custDataLst>
      <p:tags r:id="rId2"/>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61010"/>
            <a:ext cx="10852150" cy="636905"/>
          </a:xfrm>
        </p:spPr>
        <p:txBody>
          <a:bodyPr>
            <a:noAutofit/>
            <a:scene3d>
              <a:camera prst="orthographicFront"/>
              <a:lightRig rig="threePt" dir="t"/>
            </a:scene3d>
          </a:bodyPr>
          <a:lstStyle/>
          <a:p>
            <a:r>
              <a:rPr sz="36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除了瀛洲外，此段中还提到了哪些山？有何作用？</a:t>
            </a:r>
            <a:b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br>
            <a:endPar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p:txBody>
      </p:sp>
      <p:sp>
        <p:nvSpPr>
          <p:cNvPr id="3" name="内容占位符 2"/>
          <p:cNvSpPr>
            <a:spLocks noGrp="1"/>
          </p:cNvSpPr>
          <p:nvPr>
            <p:ph idx="1"/>
          </p:nvPr>
        </p:nvSpPr>
        <p:spPr>
          <a:xfrm>
            <a:off x="669925" y="1649730"/>
            <a:ext cx="10852150" cy="4691380"/>
          </a:xfrm>
          <a:ln>
            <a:solidFill>
              <a:schemeClr val="accent1"/>
            </a:solidFill>
          </a:ln>
        </p:spPr>
        <p:txBody>
          <a:bodyPr>
            <a:scene3d>
              <a:camera prst="orthographicFront"/>
              <a:lightRig rig="threePt" dir="t"/>
            </a:scene3d>
          </a:bodyPr>
          <a:lstStyle/>
          <a:p>
            <a:pPr marL="0" indent="0">
              <a:buNone/>
            </a:pPr>
            <a:r>
              <a:rPr lang="zh-CN" altLang="en-US"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明确：还提到了五岳、赤城和天台，从而</a:t>
            </a:r>
            <a:r>
              <a:rPr lang="zh-CN" altLang="en-US" sz="40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衬托</a:t>
            </a:r>
            <a:r>
              <a:rPr lang="zh-CN" altLang="en-US"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了天姥的雄峻巍峨，</a:t>
            </a:r>
            <a:r>
              <a:rPr lang="zh-CN" altLang="en-US" sz="40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进一步勾起了作者神游天姥的强烈愿望</a:t>
            </a:r>
            <a:r>
              <a:rPr lang="zh-CN" altLang="en-US"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a:t>
            </a:r>
          </a:p>
        </p:txBody>
      </p:sp>
    </p:spTree>
    <p:custDataLst>
      <p:tags r:id="rId2"/>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332740"/>
            <a:ext cx="10852150" cy="1465580"/>
          </a:xfrm>
        </p:spPr>
        <p:txBody>
          <a:bodyPr>
            <a:noAutofit/>
            <a:scene3d>
              <a:camera prst="orthographicFront"/>
              <a:lightRig rig="threePt" dir="t"/>
            </a:scene3d>
          </a:bodyPr>
          <a:lstStyle/>
          <a:p>
            <a:r>
              <a:rPr lang="en-US" altLang="zh-CN"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    </a:t>
            </a:r>
            <a:r>
              <a:rPr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或以时间为序或以地点为序，指出本段共描绘了几幅图景，并用l－2个词归纳每一幅图景的特色。</a:t>
            </a:r>
            <a:b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br>
            <a:endPar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p:txBody>
      </p:sp>
      <p:sp>
        <p:nvSpPr>
          <p:cNvPr id="3" name="内容占位符 2"/>
          <p:cNvSpPr>
            <a:spLocks noGrp="1"/>
          </p:cNvSpPr>
          <p:nvPr>
            <p:ph idx="1"/>
          </p:nvPr>
        </p:nvSpPr>
        <p:spPr>
          <a:xfrm>
            <a:off x="669925" y="2016125"/>
            <a:ext cx="10852150" cy="4324985"/>
          </a:xfrm>
          <a:ln>
            <a:solidFill>
              <a:schemeClr val="accent1"/>
            </a:solidFill>
          </a:ln>
        </p:spPr>
        <p:txBody>
          <a:bodyPr>
            <a:scene3d>
              <a:camera prst="orthographicFront"/>
              <a:lightRig rig="threePt" dir="t"/>
            </a:scene3d>
          </a:bodyPr>
          <a:lstStyle/>
          <a:p>
            <a:pPr marL="0" indent="0">
              <a:buNone/>
            </a:pPr>
            <a:r>
              <a:rPr lang="zh-CN" altLang="en-US"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明确：</a:t>
            </a:r>
          </a:p>
          <a:p>
            <a:pPr marL="0" indent="0">
              <a:buNone/>
            </a:pPr>
            <a:endParaRPr lang="zh-CN" altLang="en-US"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a:p>
            <a:pPr marL="0" indent="0">
              <a:buNone/>
            </a:pPr>
            <a:r>
              <a:rPr lang="zh-CN" altLang="en-US" sz="32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月夜→寂静清幽</a:t>
            </a:r>
          </a:p>
          <a:p>
            <a:pPr marL="0" indent="0">
              <a:buNone/>
            </a:pPr>
            <a:endParaRPr lang="zh-CN" altLang="en-US" sz="12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a:p>
            <a:pPr marL="0" indent="0">
              <a:buNone/>
            </a:pPr>
            <a:r>
              <a:rPr lang="zh-CN" altLang="en-US" sz="32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白昼→壮美奇绝傍晚→离奇险怪夜晚→壮丽辉煌</a:t>
            </a:r>
          </a:p>
        </p:txBody>
      </p:sp>
    </p:spTree>
    <p:custDataLst>
      <p:tags r:id="rId2"/>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61010"/>
            <a:ext cx="10852150" cy="798830"/>
          </a:xfrm>
        </p:spPr>
        <p:txBody>
          <a:bodyPr>
            <a:noAutofit/>
            <a:scene3d>
              <a:camera prst="orthographicFront"/>
              <a:lightRig rig="threePt" dir="t"/>
            </a:scene3d>
          </a:bodyPr>
          <a:lstStyle/>
          <a:p>
            <a:r>
              <a:rPr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齐读“洞中仙乐”部分，然后用</a:t>
            </a:r>
            <a:r>
              <a:rPr sz="32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散文化</a:t>
            </a:r>
            <a:r>
              <a:rPr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的语言进行描绘。</a:t>
            </a:r>
            <a:br>
              <a:rPr lang="zh-CN" altLang="en-US"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br>
            <a:endParaRPr lang="zh-CN" altLang="en-US"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p:txBody>
      </p:sp>
      <p:sp>
        <p:nvSpPr>
          <p:cNvPr id="3" name="内容占位符 2"/>
          <p:cNvSpPr>
            <a:spLocks noGrp="1"/>
          </p:cNvSpPr>
          <p:nvPr>
            <p:ph idx="1"/>
          </p:nvPr>
        </p:nvSpPr>
        <p:spPr>
          <a:xfrm>
            <a:off x="669925" y="1681480"/>
            <a:ext cx="10852150" cy="4659630"/>
          </a:xfrm>
          <a:ln>
            <a:solidFill>
              <a:schemeClr val="accent1"/>
            </a:solidFill>
          </a:ln>
        </p:spPr>
        <p:txBody>
          <a:bodyPr>
            <a:scene3d>
              <a:camera prst="orthographicFront"/>
              <a:lightRig rig="threePt" dir="t"/>
            </a:scene3d>
          </a:bodyPr>
          <a:lstStyle/>
          <a:p>
            <a:pPr marL="0" indent="0">
              <a:buNone/>
            </a:pPr>
            <a:r>
              <a:rPr lang="zh-CN" altLang="en-US" sz="32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参考：电闪雷鸣，山峰崩塌。仙洞的石门，訇地一声从中间打开了。仙府的天空浩瀚无边，看不到尽头，日月的光辉照耀着金银砌成的宫阙，以彩虹作衣裳啊以轻风为骏马，云里的神仙啊接二连三地下来。老虎弹着琴瑟啊鸾鸟驾着车，仙人多得像麻一样数也数不清，多么其乐融融的场面啊。</a:t>
            </a:r>
          </a:p>
        </p:txBody>
      </p:sp>
    </p:spTree>
    <p:custDataLst>
      <p:tags r:id="rId2"/>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61010"/>
            <a:ext cx="10852150" cy="1628140"/>
          </a:xfrm>
        </p:spPr>
        <p:txBody>
          <a:bodyPr>
            <a:noAutofit/>
            <a:scene3d>
              <a:camera prst="orthographicFront"/>
              <a:lightRig rig="threePt" dir="t"/>
            </a:scene3d>
          </a:bodyPr>
          <a:lstStyle/>
          <a:p>
            <a:r>
              <a:rPr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正当梦入高潮时，作者却“忽魂悸以魄动，恍惊起而长嗟。惟觉时之枕席，失向来之烟霞。”梦境突然地消失了，面对现实，作者禁不住长嗟短叹，作者感叹了些什么呢”</a:t>
            </a:r>
            <a:b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br>
            <a:endPar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p:txBody>
      </p:sp>
      <p:sp>
        <p:nvSpPr>
          <p:cNvPr id="3" name="内容占位符 2"/>
          <p:cNvSpPr>
            <a:spLocks noGrp="1"/>
          </p:cNvSpPr>
          <p:nvPr>
            <p:ph idx="1"/>
          </p:nvPr>
        </p:nvSpPr>
        <p:spPr>
          <a:xfrm>
            <a:off x="669925" y="2325370"/>
            <a:ext cx="10852150" cy="4015740"/>
          </a:xfrm>
          <a:ln>
            <a:solidFill>
              <a:schemeClr val="accent1"/>
            </a:solidFill>
          </a:ln>
        </p:spPr>
        <p:txBody>
          <a:bodyPr>
            <a:normAutofit/>
            <a:scene3d>
              <a:camera prst="orthographicFront"/>
              <a:lightRig rig="threePt" dir="t"/>
            </a:scene3d>
          </a:bodyPr>
          <a:lstStyle/>
          <a:p>
            <a:pPr marL="0" indent="0">
              <a:buNone/>
            </a:pPr>
            <a:r>
              <a:rPr lang="zh-CN" altLang="en-US" sz="36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明确：李白一生倘佯山水之间，热爱山水，达到梦寐以求的境地。此诗所描写的梦游，也许并非完全虚托，但无论是否虚托，梦游就更适合于超脱现实，更便于发挥其想象和夸张的才能。</a:t>
            </a:r>
          </a:p>
          <a:p>
            <a:pPr marL="0" indent="0">
              <a:buNone/>
            </a:pPr>
            <a:endParaRPr lang="zh-CN" altLang="en-US" sz="36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p:txBody>
      </p:sp>
    </p:spTree>
    <p:custDataLst>
      <p:tags r:id="rId2"/>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61010"/>
            <a:ext cx="10852150" cy="636905"/>
          </a:xfrm>
        </p:spPr>
        <p:txBody>
          <a:bodyPr>
            <a:noAutofit/>
            <a:scene3d>
              <a:camera prst="orthographicFront"/>
              <a:lightRig rig="threePt" dir="t"/>
            </a:scene3d>
          </a:bodyPr>
          <a:lstStyle/>
          <a:p>
            <a:r>
              <a:rPr sz="36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诗歌的主题是进步的还是局限的？</a:t>
            </a:r>
          </a:p>
        </p:txBody>
      </p:sp>
      <p:sp>
        <p:nvSpPr>
          <p:cNvPr id="3" name="内容占位符 2"/>
          <p:cNvSpPr>
            <a:spLocks noGrp="1"/>
          </p:cNvSpPr>
          <p:nvPr>
            <p:ph idx="1"/>
          </p:nvPr>
        </p:nvSpPr>
        <p:spPr>
          <a:xfrm>
            <a:off x="669925" y="1455420"/>
            <a:ext cx="10852150" cy="4885690"/>
          </a:xfrm>
          <a:ln>
            <a:solidFill>
              <a:schemeClr val="accent1"/>
            </a:solidFill>
          </a:ln>
        </p:spPr>
        <p:txBody>
          <a:bodyPr>
            <a:scene3d>
              <a:camera prst="orthographicFront"/>
              <a:lightRig rig="threePt" dir="t"/>
            </a:scene3d>
          </a:bodyPr>
          <a:lstStyle/>
          <a:p>
            <a:pPr marL="0" indent="0">
              <a:buNone/>
            </a:pPr>
            <a:r>
              <a:rPr sz="3200">
                <a:solidFill>
                  <a:srgbClr val="7030A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明确：既有进步性又有局限性。</a:t>
            </a:r>
          </a:p>
          <a:p>
            <a:pPr marL="0" indent="0">
              <a:buNone/>
            </a:pPr>
            <a:r>
              <a:rPr sz="32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进步性：</a:t>
            </a:r>
            <a:r>
              <a:rPr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反映诗人傲视权贵、渴望自由的精神。写神仙世界的美丽，反衬出现实世界的丑恶，表明对现实、对权贵的的憎恶。写幻想是为“不事权贵”的立场服务。</a:t>
            </a:r>
            <a:endParaRPr lang="zh-CN" altLang="en-US"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a:p>
            <a:pPr marL="0" indent="0">
              <a:buNone/>
            </a:pPr>
            <a:r>
              <a:rPr sz="32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局限性：</a:t>
            </a:r>
            <a:r>
              <a:rPr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流露出了人生如梦幻，行乐须及时的消极避世思想。如“世间行乐亦如此，古来万事东流水。”</a:t>
            </a:r>
            <a:endParaRPr lang="zh-CN" altLang="en-US"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a:p>
            <a:pPr marL="0" indent="0">
              <a:buNone/>
            </a:pPr>
            <a:endParaRPr lang="zh-CN" altLang="en-US"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p:txBody>
      </p:sp>
    </p:spTree>
    <p:custDataLst>
      <p:tags r:id="rId2"/>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8" name="图片 107"/>
          <p:cNvPicPr/>
          <p:nvPr/>
        </p:nvPicPr>
        <p:blipFill>
          <a:blip r:embed="rId2"/>
          <a:stretch>
            <a:fillRect/>
          </a:stretch>
        </p:blipFill>
        <p:spPr>
          <a:xfrm>
            <a:off x="4742180" y="3925570"/>
            <a:ext cx="7449185" cy="2997200"/>
          </a:xfrm>
          <a:prstGeom prst="rect">
            <a:avLst/>
          </a:prstGeom>
          <a:noFill/>
          <a:ln w="9525">
            <a:noFill/>
          </a:ln>
        </p:spPr>
      </p:pic>
      <p:sp>
        <p:nvSpPr>
          <p:cNvPr id="2" name="标题 1"/>
          <p:cNvSpPr>
            <a:spLocks noGrp="1"/>
          </p:cNvSpPr>
          <p:nvPr>
            <p:ph type="title"/>
          </p:nvPr>
        </p:nvSpPr>
        <p:spPr>
          <a:xfrm>
            <a:off x="669925" y="461010"/>
            <a:ext cx="10852150" cy="636905"/>
          </a:xfrm>
        </p:spPr>
        <p:txBody>
          <a:bodyPr>
            <a:noAutofit/>
            <a:scene3d>
              <a:camera prst="orthographicFront"/>
              <a:lightRig rig="threePt" dir="t"/>
            </a:scene3d>
          </a:bodyPr>
          <a:lstStyle/>
          <a:p>
            <a:r>
              <a:rPr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鉴赏名句</a:t>
            </a:r>
            <a:r>
              <a:rPr sz="28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“安能摧眉折腰事权贵，使我不得开心颜”。</a:t>
            </a:r>
            <a:b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br>
            <a:endPar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p:txBody>
      </p:sp>
      <p:sp>
        <p:nvSpPr>
          <p:cNvPr id="3" name="内容占位符 2"/>
          <p:cNvSpPr>
            <a:spLocks noGrp="1"/>
          </p:cNvSpPr>
          <p:nvPr>
            <p:ph idx="1"/>
          </p:nvPr>
        </p:nvSpPr>
        <p:spPr>
          <a:xfrm>
            <a:off x="669925" y="1175385"/>
            <a:ext cx="10852150" cy="5165725"/>
          </a:xfrm>
          <a:ln>
            <a:solidFill>
              <a:schemeClr val="accent1"/>
            </a:solidFill>
          </a:ln>
        </p:spPr>
        <p:txBody>
          <a:bodyPr>
            <a:scene3d>
              <a:camera prst="orthographicFront"/>
              <a:lightRig rig="threePt" dir="t"/>
            </a:scene3d>
          </a:bodyPr>
          <a:lstStyle/>
          <a:p>
            <a:pPr marL="0" indent="0">
              <a:buNone/>
            </a:pPr>
            <a:r>
              <a:rPr lang="en-US" altLang="zh-CN"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     </a:t>
            </a: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从这里可以看出诗人的思想是曲折复杂的，但是它的</a:t>
            </a:r>
            <a:r>
              <a:rPr lang="zh-CN" altLang="en-US" sz="28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主要方面是积极的，富有反抗精神的</a:t>
            </a: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。是诗中的思想精华。这铿锵有力的十六个字，是诗人思想和个性的体现，</a:t>
            </a:r>
            <a:r>
              <a:rPr lang="zh-CN" altLang="en-US" sz="2800">
                <a:solidFill>
                  <a:srgbClr val="0070C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表达了诗人宁愿寄情山水，也决不向权贵屈服，也决不取悦于世而苟且偷生，充分显示了诗人的反抗精神和豪迈气概。</a:t>
            </a: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这正是本诗的主题所在。</a:t>
            </a:r>
          </a:p>
        </p:txBody>
      </p:sp>
    </p:spTree>
    <p:custDataLst>
      <p:tags r:id="rId3"/>
    </p:custData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61010"/>
            <a:ext cx="10991850" cy="1002665"/>
          </a:xfrm>
        </p:spPr>
        <p:txBody>
          <a:bodyPr>
            <a:noAutofit/>
            <a:scene3d>
              <a:camera prst="orthographicFront"/>
              <a:lightRig rig="threePt" dir="t"/>
            </a:scene3d>
          </a:bodyPr>
          <a:lstStyle/>
          <a:p>
            <a:r>
              <a:rPr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作者为什么要花如此多的笔墨来描写梦境呢？对表现主题有什么作用？</a:t>
            </a:r>
            <a:b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br>
            <a:endPar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p:txBody>
      </p:sp>
      <p:sp>
        <p:nvSpPr>
          <p:cNvPr id="3" name="内容占位符 2"/>
          <p:cNvSpPr>
            <a:spLocks noGrp="1"/>
          </p:cNvSpPr>
          <p:nvPr>
            <p:ph idx="1"/>
          </p:nvPr>
        </p:nvSpPr>
        <p:spPr>
          <a:xfrm>
            <a:off x="669925" y="1885950"/>
            <a:ext cx="10852150" cy="4455160"/>
          </a:xfrm>
          <a:ln>
            <a:solidFill>
              <a:schemeClr val="accent1"/>
            </a:solidFill>
          </a:ln>
        </p:spPr>
        <p:txBody>
          <a:bodyPr>
            <a:scene3d>
              <a:camera prst="orthographicFront"/>
              <a:lightRig rig="threePt" dir="t"/>
            </a:scene3d>
          </a:bodyPr>
          <a:lstStyle/>
          <a:p>
            <a:pPr marL="0" indent="0">
              <a:buNone/>
            </a:pP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明确：</a:t>
            </a:r>
            <a:r>
              <a:rPr lang="zh-CN" altLang="en-US" sz="28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梦中仙境象征作者追求的理想境界</a:t>
            </a: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。写仙境的美妙是为了</a:t>
            </a:r>
            <a:r>
              <a:rPr lang="zh-CN" altLang="en-US" sz="2800">
                <a:solidFill>
                  <a:srgbClr val="0070C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反衬</a:t>
            </a: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现实的丑恶。</a:t>
            </a:r>
            <a:r>
              <a:rPr lang="zh-CN" altLang="en-US" sz="2800">
                <a:solidFill>
                  <a:srgbClr val="7030A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写自己对神仙世界的向往正是为了表明对黑暗现实的厌恶</a:t>
            </a: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。也就是说，诗歌的前后是一致的，都是在写诗人对自由生活的向往，只是诗歌的</a:t>
            </a:r>
            <a:r>
              <a:rPr lang="zh-CN" altLang="en-US" sz="28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前半部分用梦的形式曲折地表达出来，而后半部分诗人则是直抒胸臆</a:t>
            </a: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，直接唱出：“且放白鹿青崖间，须行即骑访名山。安能摧眉折腰事权贵，使我不得开心颜！”</a:t>
            </a:r>
          </a:p>
        </p:txBody>
      </p:sp>
    </p:spTree>
    <p:custDataLst>
      <p:tags r:id="rId2"/>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657860"/>
            <a:ext cx="5096510" cy="5683250"/>
          </a:xfrm>
        </p:spPr>
        <p:txBody>
          <a:bodyPr>
            <a:scene3d>
              <a:camera prst="orthographicFront"/>
              <a:lightRig rig="threePt" dir="t"/>
            </a:scene3d>
          </a:bodyPr>
          <a:lstStyle/>
          <a:p>
            <a:pPr marL="0" indent="0">
              <a:buNone/>
            </a:pPr>
            <a:r>
              <a:rPr lang="en-US" altLang="zh-CN"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     </a:t>
            </a:r>
            <a:r>
              <a:rPr lang="zh-CN" altLang="en-US"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李白就是这样一个不阿附权贵的人，所以一生郁郁不得志，但他的诗歌世界却为我们创造了别样的精彩。今天让我们来阅读他充满神奇想象和绚丽色彩的诗篇：《梦游天姥吟留别》。</a:t>
            </a:r>
          </a:p>
        </p:txBody>
      </p:sp>
      <p:pic>
        <p:nvPicPr>
          <p:cNvPr id="104" name="图片 103"/>
          <p:cNvPicPr/>
          <p:nvPr/>
        </p:nvPicPr>
        <p:blipFill>
          <a:blip r:embed="rId2"/>
          <a:stretch>
            <a:fillRect/>
          </a:stretch>
        </p:blipFill>
        <p:spPr>
          <a:xfrm>
            <a:off x="6412552" y="0"/>
            <a:ext cx="5903586" cy="6858000"/>
          </a:xfrm>
          <a:prstGeom prst="rect">
            <a:avLst/>
          </a:prstGeom>
          <a:noFill/>
          <a:ln w="9525">
            <a:noFill/>
          </a:ln>
        </p:spPr>
      </p:pic>
    </p:spTree>
    <p:custDataLst>
      <p:tags r:id="rId3"/>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61010"/>
            <a:ext cx="10852150" cy="636905"/>
          </a:xfrm>
        </p:spPr>
        <p:txBody>
          <a:bodyPr>
            <a:noAutofit/>
            <a:scene3d>
              <a:camera prst="orthographicFront"/>
              <a:lightRig rig="threePt" dir="t"/>
            </a:scene3d>
          </a:bodyPr>
          <a:lstStyle/>
          <a:p>
            <a:r>
              <a:rPr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你从这首诗中的哪些诗句，读出了李白诗歌的豪放飘逸？</a:t>
            </a:r>
            <a:b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br>
            <a:endPar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p:txBody>
      </p:sp>
      <p:sp>
        <p:nvSpPr>
          <p:cNvPr id="3" name="内容占位符 2"/>
          <p:cNvSpPr>
            <a:spLocks noGrp="1"/>
          </p:cNvSpPr>
          <p:nvPr>
            <p:ph idx="1"/>
          </p:nvPr>
        </p:nvSpPr>
        <p:spPr>
          <a:xfrm>
            <a:off x="669925" y="1434465"/>
            <a:ext cx="10852150" cy="4906645"/>
          </a:xfrm>
          <a:ln>
            <a:solidFill>
              <a:schemeClr val="accent1"/>
            </a:solidFill>
          </a:ln>
        </p:spPr>
        <p:txBody>
          <a:bodyPr>
            <a:scene3d>
              <a:camera prst="orthographicFront"/>
              <a:lightRig rig="threePt" dir="t"/>
            </a:scene3d>
          </a:bodyPr>
          <a:lstStyle/>
          <a:p>
            <a:pPr marL="0" indent="0">
              <a:buNone/>
            </a:pP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明确：构思上最突出的特点是</a:t>
            </a:r>
            <a:r>
              <a:rPr lang="zh-CN" altLang="en-US" sz="28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想象奇特</a:t>
            </a: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，为了借别离之情来表现自己不事权贵的思想，作者不是直接描写现实生活中景物，而是以丰富的想象</a:t>
            </a:r>
            <a:r>
              <a:rPr lang="zh-CN" altLang="en-US" sz="28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借助梦游的形式来展示一个个奇景</a:t>
            </a: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，塑造出一个个梦幻中的生动形象使本文具有了</a:t>
            </a:r>
            <a:r>
              <a:rPr lang="zh-CN" altLang="en-US" sz="28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浓厚的浪漫主义色彩</a:t>
            </a: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。并大量的运用了</a:t>
            </a:r>
            <a:r>
              <a:rPr lang="zh-CN" altLang="en-US" sz="28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衬托</a:t>
            </a: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（如用瀛洲、天台来衬天姥山）、</a:t>
            </a:r>
            <a:r>
              <a:rPr lang="zh-CN" altLang="en-US" sz="28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比喻</a:t>
            </a: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（如“身登青云梯”）、</a:t>
            </a:r>
            <a:r>
              <a:rPr lang="zh-CN" altLang="en-US" sz="28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夸张</a:t>
            </a: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（如“天台一万八千丈”）、</a:t>
            </a:r>
            <a:r>
              <a:rPr lang="zh-CN" altLang="en-US" sz="28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对比</a:t>
            </a: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（如将仙境与人事比、理想与现实比）等手法，使幻想中的景物活灵活现，也更好地表达了作者的内在感情。</a:t>
            </a:r>
          </a:p>
        </p:txBody>
      </p:sp>
    </p:spTree>
    <p:custDataLst>
      <p:tags r:id="rId2"/>
    </p:custDataLst>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61010"/>
            <a:ext cx="10852150" cy="636905"/>
          </a:xfrm>
        </p:spPr>
        <p:txBody>
          <a:bodyPr>
            <a:noAutofit/>
            <a:scene3d>
              <a:camera prst="orthographicFront"/>
              <a:lightRig rig="threePt" dir="t"/>
            </a:scene3d>
          </a:bodyPr>
          <a:lstStyle/>
          <a:p>
            <a:r>
              <a:rPr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艺术特色：</a:t>
            </a:r>
            <a:b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br>
            <a:endPar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p:txBody>
      </p:sp>
      <p:sp>
        <p:nvSpPr>
          <p:cNvPr id="3" name="内容占位符 2"/>
          <p:cNvSpPr>
            <a:spLocks noGrp="1"/>
          </p:cNvSpPr>
          <p:nvPr>
            <p:ph idx="1"/>
          </p:nvPr>
        </p:nvSpPr>
        <p:spPr>
          <a:xfrm>
            <a:off x="669925" y="1175385"/>
            <a:ext cx="10852150" cy="5165725"/>
          </a:xfrm>
          <a:ln>
            <a:solidFill>
              <a:schemeClr val="accent1"/>
            </a:solidFill>
          </a:ln>
        </p:spPr>
        <p:txBody>
          <a:bodyPr>
            <a:scene3d>
              <a:camera prst="orthographicFront"/>
              <a:lightRig rig="threePt" dir="t"/>
            </a:scene3d>
          </a:bodyPr>
          <a:lstStyle/>
          <a:p>
            <a:pPr marL="0" indent="0">
              <a:buNone/>
            </a:pPr>
            <a:r>
              <a:rPr lang="zh-CN" altLang="en-US" sz="28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⑴构思奇特。</a:t>
            </a: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全诗以游仙为构思的出发点，借天姥山的高峻和有关传说，虚构出一个与黑暗的现实社会形成鲜明对照的神仙世界，以此表达诗人对自由、光明的渴望与追求，同时也写出他不满现实、不趋炎附势、蔑视权贵的反抗精神。</a:t>
            </a:r>
          </a:p>
          <a:p>
            <a:pPr marL="0" indent="0">
              <a:buNone/>
            </a:pPr>
            <a:r>
              <a:rPr lang="zh-CN" altLang="en-US" sz="28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⑵想象丰富。</a:t>
            </a: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神话传说和对自然山川的真实体验融合在一起，运用丰富的想象和大胆夸张，充分体现了李白诗歌的浪漫主义风格。</a:t>
            </a:r>
          </a:p>
          <a:p>
            <a:pPr marL="0" indent="0">
              <a:buNone/>
            </a:pPr>
            <a:r>
              <a:rPr lang="zh-CN" altLang="en-US" sz="28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⑶语言灵活。</a:t>
            </a: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形式错落，富有节奏感，兼用长短句，打破“七言”的束缚。</a:t>
            </a:r>
          </a:p>
        </p:txBody>
      </p:sp>
    </p:spTree>
    <p:custDataLst>
      <p:tags r:id="rId2"/>
    </p:custDataLst>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61010"/>
            <a:ext cx="10852150" cy="636905"/>
          </a:xfrm>
        </p:spPr>
        <p:txBody>
          <a:bodyPr>
            <a:noAutofit/>
            <a:scene3d>
              <a:camera prst="orthographicFront"/>
              <a:lightRig rig="threePt" dir="t"/>
            </a:scene3d>
          </a:bodyPr>
          <a:lstStyle/>
          <a:p>
            <a:r>
              <a:rPr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拓展延伸：</a:t>
            </a:r>
            <a:b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br>
            <a:endPar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p:txBody>
      </p:sp>
      <p:sp>
        <p:nvSpPr>
          <p:cNvPr id="3" name="内容占位符 2"/>
          <p:cNvSpPr>
            <a:spLocks noGrp="1"/>
          </p:cNvSpPr>
          <p:nvPr>
            <p:ph idx="1"/>
          </p:nvPr>
        </p:nvSpPr>
        <p:spPr>
          <a:xfrm>
            <a:off x="669925" y="1175385"/>
            <a:ext cx="10852150" cy="5165725"/>
          </a:xfrm>
        </p:spPr>
        <p:txBody>
          <a:bodyPr>
            <a:scene3d>
              <a:camera prst="orthographicFront"/>
              <a:lightRig rig="threePt" dir="t"/>
            </a:scene3d>
          </a:bodyPr>
          <a:lstStyle/>
          <a:p>
            <a:pPr marL="0" indent="0">
              <a:buNone/>
            </a:pPr>
            <a:r>
              <a:rPr lang="en-US" altLang="zh-CN"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      </a:t>
            </a: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阅读李白的其他留别诗,体味李白的积极浪漫主义风格。</a:t>
            </a:r>
          </a:p>
          <a:p>
            <a:pPr marL="0" indent="0">
              <a:buNone/>
            </a:pPr>
            <a:r>
              <a:rPr lang="en-US" altLang="zh-CN" sz="28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     </a:t>
            </a:r>
            <a:r>
              <a:rPr lang="zh-CN" altLang="en-US" sz="28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《金陵酒肆留别》：“风吹柳花满店香，吴姬压酒劝客尝。金陵子弟来相送，欲行不行各尽觞。请君试问东流水，别意与之谁短长?”</a:t>
            </a:r>
          </a:p>
          <a:p>
            <a:pPr marL="0" indent="0">
              <a:buNone/>
            </a:pPr>
            <a:r>
              <a:rPr lang="en-US" altLang="zh-CN" sz="28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    </a:t>
            </a:r>
            <a:r>
              <a:rPr sz="28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a:t>
            </a:r>
            <a:r>
              <a:rPr lang="zh-CN" altLang="en-US" sz="28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赠汪伦》李白乘舟将欲行，忽闻岸上踏歌声。桃花潭水深千尺，不及汪伦送我情。</a:t>
            </a:r>
          </a:p>
        </p:txBody>
      </p:sp>
      <p:pic>
        <p:nvPicPr>
          <p:cNvPr id="109" name="图片 108"/>
          <p:cNvPicPr/>
          <p:nvPr/>
        </p:nvPicPr>
        <p:blipFill>
          <a:blip r:embed="rId2"/>
          <a:stretch>
            <a:fillRect/>
          </a:stretch>
        </p:blipFill>
        <p:spPr>
          <a:xfrm>
            <a:off x="7429500" y="4248150"/>
            <a:ext cx="4762500" cy="2609850"/>
          </a:xfrm>
          <a:prstGeom prst="rect">
            <a:avLst/>
          </a:prstGeom>
          <a:noFill/>
          <a:ln w="9525">
            <a:noFill/>
          </a:ln>
        </p:spPr>
      </p:pic>
      <p:pic>
        <p:nvPicPr>
          <p:cNvPr id="110" name="New picture"/>
          <p:cNvPicPr/>
          <p:nvPr/>
        </p:nvPicPr>
        <p:blipFill>
          <a:blip r:embed="rId3"/>
          <a:stretch>
            <a:fillRect/>
          </a:stretch>
        </p:blipFill>
        <p:spPr>
          <a:xfrm>
            <a:off x="11938000" y="11607800"/>
            <a:ext cx="304800" cy="228600"/>
          </a:xfrm>
          <a:prstGeom prst="cube">
            <a:avLst/>
          </a:prstGeom>
        </p:spPr>
      </p:pic>
    </p:spTree>
    <p:custDataLst>
      <p:tags r:id="rId4"/>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61010"/>
            <a:ext cx="10852150" cy="636905"/>
          </a:xfrm>
        </p:spPr>
        <p:txBody>
          <a:bodyPr>
            <a:noAutofit/>
            <a:scene3d>
              <a:camera prst="orthographicFront"/>
              <a:lightRig rig="threePt" dir="t"/>
            </a:scene3d>
          </a:bodyPr>
          <a:lstStyle/>
          <a:p>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学习目标：</a:t>
            </a:r>
          </a:p>
        </p:txBody>
      </p:sp>
      <p:sp>
        <p:nvSpPr>
          <p:cNvPr id="3" name="内容占位符 2"/>
          <p:cNvSpPr>
            <a:spLocks noGrp="1"/>
          </p:cNvSpPr>
          <p:nvPr>
            <p:ph idx="1"/>
          </p:nvPr>
        </p:nvSpPr>
        <p:spPr>
          <a:xfrm>
            <a:off x="669925" y="1175385"/>
            <a:ext cx="10852150" cy="5165725"/>
          </a:xfrm>
        </p:spPr>
        <p:txBody>
          <a:bodyPr>
            <a:scene3d>
              <a:camera prst="orthographicFront"/>
              <a:lightRig rig="threePt" dir="t"/>
            </a:scene3d>
          </a:bodyPr>
          <a:lstStyle/>
          <a:p>
            <a:pPr marL="0" indent="0">
              <a:buNone/>
            </a:pPr>
            <a:r>
              <a:rPr lang="zh-CN" altLang="en-US"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1.了解七言古诗的一般特点,体会李白作品的艺术风格。</a:t>
            </a:r>
          </a:p>
          <a:p>
            <a:pPr marL="0" indent="0">
              <a:buNone/>
            </a:pPr>
            <a:r>
              <a:rPr lang="zh-CN" altLang="en-US"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2.正确认识诗中所体现出来的不与权贵妥协的反抗精神和伤感情绪。</a:t>
            </a:r>
          </a:p>
          <a:p>
            <a:pPr marL="0" indent="0">
              <a:buNone/>
            </a:pPr>
            <a:r>
              <a:rPr lang="zh-CN" altLang="en-US"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3.领会想象奇特和比喻、对比、夸张等修辞手法，体味李白积极浪漫主义风格。</a:t>
            </a:r>
          </a:p>
          <a:p>
            <a:pPr marL="0" indent="0">
              <a:buNone/>
            </a:pPr>
            <a:endParaRPr lang="zh-CN" altLang="en-US"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p:txBody>
      </p:sp>
    </p:spTree>
    <p:custDataLst>
      <p:tags r:id="rId2"/>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61010"/>
            <a:ext cx="10852150" cy="636905"/>
          </a:xfrm>
        </p:spPr>
        <p:txBody>
          <a:bodyPr>
            <a:noAutofit/>
            <a:scene3d>
              <a:camera prst="orthographicFront"/>
              <a:lightRig rig="threePt" dir="t"/>
            </a:scene3d>
          </a:bodyPr>
          <a:lstStyle/>
          <a:p>
            <a:r>
              <a:rPr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走近作者：</a:t>
            </a:r>
          </a:p>
        </p:txBody>
      </p:sp>
      <p:sp>
        <p:nvSpPr>
          <p:cNvPr id="3" name="内容占位符 2"/>
          <p:cNvSpPr>
            <a:spLocks noGrp="1"/>
          </p:cNvSpPr>
          <p:nvPr>
            <p:ph idx="1"/>
          </p:nvPr>
        </p:nvSpPr>
        <p:spPr>
          <a:xfrm>
            <a:off x="4474845" y="1196975"/>
            <a:ext cx="7252335" cy="5111750"/>
          </a:xfrm>
        </p:spPr>
        <p:txBody>
          <a:bodyPr>
            <a:normAutofit lnSpcReduction="20000"/>
            <a:scene3d>
              <a:camera prst="orthographicFront"/>
              <a:lightRig rig="threePt" dir="t"/>
            </a:scene3d>
          </a:bodyPr>
          <a:lstStyle/>
          <a:p>
            <a:pPr marL="0" indent="0">
              <a:buNone/>
            </a:pPr>
            <a:r>
              <a:rPr lang="en-US" altLang="zh-CN"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    </a:t>
            </a: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李白（701年—762年） ，字太白，号青莲居士，又号“谪仙人”。是唐代伟大的浪漫主义诗人，被后人誉为“诗仙”。与杜甫并称为“李杜”，为了与另两位诗人李商隐与杜牧即“小李杜”区别，杜甫与李白又合称“大李杜”。其人爽朗大方，爱饮酒作诗，喜交友。</a:t>
            </a:r>
          </a:p>
          <a:p>
            <a:pPr marL="0" indent="0">
              <a:buNone/>
            </a:pPr>
            <a:r>
              <a:rPr lang="en-US" altLang="zh-CN"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    </a:t>
            </a:r>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李白有《李太白集》传世，诗作中多以醉时写的，代表作有《望庐山瀑布》、《行路难》、《蜀道难》、《将进酒》、《越女词》、《早发白帝城》等多首。</a:t>
            </a:r>
          </a:p>
        </p:txBody>
      </p:sp>
      <p:pic>
        <p:nvPicPr>
          <p:cNvPr id="105" name="图片 104"/>
          <p:cNvPicPr/>
          <p:nvPr/>
        </p:nvPicPr>
        <p:blipFill>
          <a:blip r:embed="rId2"/>
          <a:stretch>
            <a:fillRect/>
          </a:stretch>
        </p:blipFill>
        <p:spPr>
          <a:xfrm>
            <a:off x="0" y="1963420"/>
            <a:ext cx="4385945" cy="4006850"/>
          </a:xfrm>
          <a:prstGeom prst="rect">
            <a:avLst/>
          </a:prstGeom>
          <a:noFill/>
          <a:ln w="9525">
            <a:noFill/>
          </a:ln>
        </p:spPr>
      </p:pic>
    </p:spTree>
    <p:custDataLst>
      <p:tags r:id="rId3"/>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521970"/>
            <a:ext cx="10852150" cy="5819140"/>
          </a:xfrm>
        </p:spPr>
        <p:txBody>
          <a:bodyPr>
            <a:noAutofit/>
            <a:scene3d>
              <a:camera prst="orthographicFront"/>
              <a:lightRig rig="threePt" dir="t"/>
            </a:scene3d>
          </a:bodyPr>
          <a:lstStyle/>
          <a:p>
            <a:pPr marL="0" indent="0">
              <a:buNone/>
            </a:pPr>
            <a:r>
              <a:rPr lang="en-US" altLang="zh-CN" sz="2000">
                <a:solidFill>
                  <a:schemeClr val="tx1"/>
                </a:solidFill>
                <a:effectLst>
                  <a:outerShdw blurRad="38100" dist="19050" dir="2700000" algn="tl" rotWithShape="0">
                    <a:schemeClr val="dk1">
                      <a:alpha val="40000"/>
                    </a:schemeClr>
                  </a:outerShdw>
                </a:effectLst>
              </a:rPr>
              <a:t>    </a:t>
            </a:r>
            <a:r>
              <a:rPr lang="zh-CN" altLang="en-US" sz="2000">
                <a:solidFill>
                  <a:schemeClr val="tx1"/>
                </a:solidFill>
                <a:effectLst>
                  <a:outerShdw blurRad="38100" dist="19050" dir="2700000" algn="tl" rotWithShape="0">
                    <a:schemeClr val="dk1">
                      <a:alpha val="40000"/>
                    </a:schemeClr>
                  </a:outerShdw>
                </a:effectLst>
              </a:rPr>
              <a:t>李白素有“诗仙”之称，在中国文学史上是最具浪漫主义气息的诗人。字太白，号青莲居士。祖藉陇西成纪（今甘肃泰安东),生于碎叶（今巴尔克什湖南面的楚河流域），25岁始离川在各地漫游。较广泛地接触现实，认识到朝廷的腐败、官僚贵族的奢侈腐朽，写出不少抨击黑暗现实的诗篇。晚年飘泊困苦，卒于当涂。李白是继屈原之后，我国古代最伟大的浪漫主义诗人，他感情热烈，性格豪爽，想象丰富，语言清新自然，较多地运用浪漫主义的表现手法，借助非现实的幻想来表现激情。</a:t>
            </a:r>
          </a:p>
          <a:p>
            <a:pPr marL="0" indent="0">
              <a:buNone/>
            </a:pPr>
            <a:r>
              <a:rPr lang="en-US" altLang="zh-CN" sz="2000">
                <a:solidFill>
                  <a:schemeClr val="tx1"/>
                </a:solidFill>
                <a:effectLst>
                  <a:outerShdw blurRad="38100" dist="19050" dir="2700000" algn="tl" rotWithShape="0">
                    <a:schemeClr val="dk1">
                      <a:alpha val="40000"/>
                    </a:schemeClr>
                  </a:outerShdw>
                </a:effectLst>
              </a:rPr>
              <a:t>    </a:t>
            </a:r>
            <a:r>
              <a:rPr lang="zh-CN" altLang="en-US" sz="2000">
                <a:solidFill>
                  <a:schemeClr val="tx1"/>
                </a:solidFill>
                <a:effectLst>
                  <a:outerShdw blurRad="38100" dist="19050" dir="2700000" algn="tl" rotWithShape="0">
                    <a:schemeClr val="dk1">
                      <a:alpha val="40000"/>
                    </a:schemeClr>
                  </a:outerShdw>
                </a:effectLst>
              </a:rPr>
              <a:t>李白的出身及经历具有传奇性，不论生、死还是经历都存在很多谜，其创作也出奇。前人评李白思想及创作，多用一个“奇”字。如“以奇文取称”（元稹）、“才大语终奇”（钱起）、“才矣奇矣”（白居易），这类评价语很多。其他如贺知章所说“谪仙”、杜甫所谓“佯狂”，以至诸如令力士脱靴和骑鲸飞升之说，虽不言奇，但“奇”寓于中。</a:t>
            </a:r>
          </a:p>
          <a:p>
            <a:pPr marL="0" indent="0">
              <a:buNone/>
            </a:pPr>
            <a:r>
              <a:rPr lang="en-US" altLang="zh-CN" sz="2000">
                <a:solidFill>
                  <a:schemeClr val="tx1"/>
                </a:solidFill>
                <a:effectLst>
                  <a:outerShdw blurRad="38100" dist="19050" dir="2700000" algn="tl" rotWithShape="0">
                    <a:schemeClr val="dk1">
                      <a:alpha val="40000"/>
                    </a:schemeClr>
                  </a:outerShdw>
                </a:effectLst>
              </a:rPr>
              <a:t>    </a:t>
            </a:r>
            <a:r>
              <a:rPr lang="zh-CN" altLang="en-US" sz="2000">
                <a:solidFill>
                  <a:schemeClr val="tx1"/>
                </a:solidFill>
                <a:effectLst>
                  <a:outerShdw blurRad="38100" dist="19050" dir="2700000" algn="tl" rotWithShape="0">
                    <a:schemeClr val="dk1">
                      <a:alpha val="40000"/>
                    </a:schemeClr>
                  </a:outerShdw>
                </a:effectLst>
              </a:rPr>
              <a:t>杜甫很敬佩李白，在《春日忆李白》写道：“白也诗无敌，飘然思不群。”突出的是李白在诗中所表现的与众不同的独特个性。这种个性，有些用“豪放飘逸”“豪爽感激”“豪迈俊逸”来概括，虽说法有所不同，但都突出一个“豪”字。联系他的《将进酒》《蜀道难》。等等诗歌，可以看出他的诗往往透过“豪”的表面寓于“悲”的实质，在悲感至极就以豪语出之。这正是李白个性的基本特征。</a:t>
            </a:r>
          </a:p>
        </p:txBody>
      </p:sp>
    </p:spTree>
    <p:custDataLst>
      <p:tags r:id="rId2"/>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61010"/>
            <a:ext cx="10852150" cy="636905"/>
          </a:xfrm>
        </p:spPr>
        <p:txBody>
          <a:bodyPr>
            <a:noAutofit/>
            <a:scene3d>
              <a:camera prst="orthographicFront"/>
              <a:lightRig rig="threePt" dir="t"/>
            </a:scene3d>
          </a:bodyPr>
          <a:lstStyle/>
          <a:p>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写作背景：</a:t>
            </a:r>
          </a:p>
        </p:txBody>
      </p:sp>
      <p:sp>
        <p:nvSpPr>
          <p:cNvPr id="3" name="内容占位符 2"/>
          <p:cNvSpPr>
            <a:spLocks noGrp="1"/>
          </p:cNvSpPr>
          <p:nvPr>
            <p:ph idx="1"/>
          </p:nvPr>
        </p:nvSpPr>
        <p:spPr>
          <a:xfrm>
            <a:off x="4583430" y="1175385"/>
            <a:ext cx="6938645" cy="5165725"/>
          </a:xfrm>
        </p:spPr>
        <p:txBody>
          <a:bodyPr>
            <a:normAutofit/>
            <a:scene3d>
              <a:camera prst="orthographicFront"/>
              <a:lightRig rig="threePt" dir="t"/>
            </a:scene3d>
          </a:bodyPr>
          <a:lstStyle/>
          <a:p>
            <a:pPr marL="0" indent="0">
              <a:buNone/>
            </a:pPr>
            <a:r>
              <a:rPr lang="en-US" altLang="zh-CN"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     此诗作于李白出翰林之后。唐玄宗天宝三载（744年），李白在长安受到权贵的排挤，被放出京。天宝四载（745年），李白将由东鲁（在今山东）南游吴越，写了这首描绘梦中游历天姥山的诗，留给在东鲁的朋友，所以也题作《梦游天姥山别东鲁诸公》。</a:t>
            </a:r>
            <a:endParaRPr lang="zh-CN" altLang="en-US"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p:txBody>
      </p:sp>
      <p:pic>
        <p:nvPicPr>
          <p:cNvPr id="106" name="图片 105"/>
          <p:cNvPicPr/>
          <p:nvPr/>
        </p:nvPicPr>
        <p:blipFill>
          <a:blip r:embed="rId2"/>
          <a:stretch>
            <a:fillRect/>
          </a:stretch>
        </p:blipFill>
        <p:spPr>
          <a:xfrm>
            <a:off x="379095" y="1791335"/>
            <a:ext cx="4074160" cy="3599180"/>
          </a:xfrm>
          <a:prstGeom prst="rect">
            <a:avLst/>
          </a:prstGeom>
          <a:noFill/>
          <a:ln w="9525">
            <a:noFill/>
          </a:ln>
        </p:spPr>
      </p:pic>
    </p:spTree>
    <p:custDataLst>
      <p:tags r:id="rId3"/>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61010"/>
            <a:ext cx="10852150" cy="636905"/>
          </a:xfrm>
        </p:spPr>
        <p:txBody>
          <a:bodyPr>
            <a:noAutofit/>
            <a:scene3d>
              <a:camera prst="orthographicFront"/>
              <a:lightRig rig="threePt" dir="t"/>
            </a:scene3d>
          </a:bodyPr>
          <a:lstStyle/>
          <a:p>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阅读题目，你读到了哪些信息？</a:t>
            </a:r>
          </a:p>
        </p:txBody>
      </p:sp>
      <p:sp>
        <p:nvSpPr>
          <p:cNvPr id="3" name="内容占位符 2"/>
          <p:cNvSpPr>
            <a:spLocks noGrp="1"/>
          </p:cNvSpPr>
          <p:nvPr>
            <p:ph idx="1"/>
          </p:nvPr>
        </p:nvSpPr>
        <p:spPr>
          <a:xfrm>
            <a:off x="669925" y="1282700"/>
            <a:ext cx="10852150" cy="5058410"/>
          </a:xfrm>
        </p:spPr>
        <p:txBody>
          <a:bodyPr>
            <a:normAutofit/>
            <a:scene3d>
              <a:camera prst="orthographicFront"/>
              <a:lightRig rig="threePt" dir="t"/>
            </a:scene3d>
          </a:bodyPr>
          <a:lstStyle/>
          <a:p>
            <a:pPr marL="0" indent="0">
              <a:buNone/>
            </a:pPr>
            <a:r>
              <a:rPr lang="zh-CN" altLang="en-US" sz="28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⑴梦游：说明内容的虚实。</a:t>
            </a:r>
          </a:p>
          <a:p>
            <a:pPr marL="0" indent="0">
              <a:buNone/>
            </a:pPr>
            <a:r>
              <a:rPr lang="zh-CN" altLang="en-US" sz="28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⑵天姥：指天姥山，是所梦的内容。</a:t>
            </a:r>
          </a:p>
          <a:p>
            <a:pPr marL="0" indent="0">
              <a:buNone/>
            </a:pPr>
            <a:r>
              <a:rPr lang="zh-CN" altLang="en-US" sz="28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⑶吟:古诗体式，多有悲愁慨叹之意，形式活泼，如同散文中的随笔，可以不拘一格。其它的如“歌”、“行”等。</a:t>
            </a:r>
          </a:p>
          <a:p>
            <a:pPr marL="0" indent="0">
              <a:buNone/>
            </a:pPr>
            <a:r>
              <a:rPr lang="zh-CN" altLang="en-US" sz="28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⑷留别：说明本诗写作目的。是临行前留下这首诗向朋友话别的意思，不过本诗主要内容并无惜别之感，而是借题发挥，表明自己的态度和意向是真。</a:t>
            </a:r>
          </a:p>
          <a:p>
            <a:pPr marL="0" indent="0">
              <a:buNone/>
            </a:pPr>
            <a:endParaRPr lang="zh-CN" altLang="en-US" sz="28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p:txBody>
      </p:sp>
    </p:spTree>
    <p:custDataLst>
      <p:tags r:id="rId2"/>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61010"/>
            <a:ext cx="10852150" cy="636905"/>
          </a:xfrm>
        </p:spPr>
        <p:txBody>
          <a:bodyPr>
            <a:noAutofit/>
            <a:scene3d>
              <a:camera prst="orthographicFront"/>
              <a:lightRig rig="threePt" dir="t"/>
            </a:scene3d>
          </a:bodyPr>
          <a:lstStyle/>
          <a:p>
            <a:r>
              <a:rPr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文体知识积累：</a:t>
            </a:r>
            <a:endPar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endParaRPr>
          </a:p>
        </p:txBody>
      </p:sp>
      <p:sp>
        <p:nvSpPr>
          <p:cNvPr id="3" name="内容占位符 2"/>
          <p:cNvSpPr>
            <a:spLocks noGrp="1"/>
          </p:cNvSpPr>
          <p:nvPr>
            <p:ph idx="1"/>
          </p:nvPr>
        </p:nvSpPr>
        <p:spPr>
          <a:xfrm>
            <a:off x="325120" y="1175385"/>
            <a:ext cx="11498580" cy="3980815"/>
          </a:xfrm>
        </p:spPr>
        <p:txBody>
          <a:bodyPr>
            <a:noAutofit/>
            <a:scene3d>
              <a:camera prst="orthographicFront"/>
              <a:lightRig rig="threePt" dir="t"/>
            </a:scene3d>
          </a:bodyPr>
          <a:lstStyle/>
          <a:p>
            <a:pPr marL="0" indent="0">
              <a:buNone/>
            </a:pPr>
            <a:r>
              <a:rPr lang="en-US" altLang="zh-CN" sz="3200">
                <a:solidFill>
                  <a:srgbClr val="C00000"/>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sym typeface="+mn-ea"/>
              </a:rPr>
              <a:t>        </a:t>
            </a:r>
            <a:r>
              <a:rPr sz="3200">
                <a:solidFill>
                  <a:srgbClr val="C00000"/>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sym typeface="+mn-ea"/>
              </a:rPr>
              <a:t>本诗是一首七言古诗。七言古诗简称“七古”。“古诗”又称“古体诗”，是相对于格律严格的“近体诗”而言。</a:t>
            </a:r>
          </a:p>
          <a:p>
            <a:pPr marL="0" indent="0">
              <a:buNone/>
            </a:pPr>
            <a:r>
              <a:rPr sz="3200">
                <a:solidFill>
                  <a:srgbClr val="C00000"/>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sym typeface="+mn-ea"/>
              </a:rPr>
              <a:t> </a:t>
            </a:r>
            <a:r>
              <a:rPr lang="en-US" altLang="zh-CN" sz="3200">
                <a:solidFill>
                  <a:srgbClr val="C00000"/>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sym typeface="+mn-ea"/>
              </a:rPr>
              <a:t>    </a:t>
            </a:r>
            <a:r>
              <a:rPr sz="3200">
                <a:solidFill>
                  <a:srgbClr val="C00000"/>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sym typeface="+mn-ea"/>
              </a:rPr>
              <a:t>“七言”分两种，一种是以七字句为基础，杂用四、五、六、九言而构成了形式自由的长短句，这样长短交错，换韵自由，富于变化，也称为“歌行体”；另一种是每句七字，句式整齐。</a:t>
            </a:r>
            <a:endParaRPr lang="zh-CN" altLang="en-US" sz="3200">
              <a:solidFill>
                <a:srgbClr val="C00000"/>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endParaRPr>
          </a:p>
        </p:txBody>
      </p:sp>
      <p:sp>
        <p:nvSpPr>
          <p:cNvPr id="4" name="文本框 3"/>
          <p:cNvSpPr txBox="1"/>
          <p:nvPr/>
        </p:nvSpPr>
        <p:spPr>
          <a:xfrm>
            <a:off x="749300" y="5044440"/>
            <a:ext cx="10434320" cy="1322070"/>
          </a:xfrm>
          <a:prstGeom prst="rect">
            <a:avLst/>
          </a:prstGeom>
          <a:noFill/>
        </p:spPr>
        <p:txBody>
          <a:bodyPr wrap="square" rtlCol="0" anchor="t">
            <a:spAutoFit/>
            <a:scene3d>
              <a:camera prst="orthographicFront"/>
              <a:lightRig rig="threePt" dir="t"/>
            </a:scene3d>
          </a:bodyPr>
          <a:lstStyle/>
          <a:p>
            <a:pPr marL="0" indent="0">
              <a:buNone/>
            </a:pPr>
            <a:r>
              <a:rPr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今天所学的这首诗属于哪一种呢？</a:t>
            </a:r>
          </a:p>
          <a:p>
            <a:pPr marL="0" indent="0">
              <a:buNone/>
            </a:pPr>
            <a:r>
              <a:rPr lang="zh-CN" sz="40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明确：</a:t>
            </a:r>
            <a:r>
              <a:rPr sz="40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属于前一种，即“歌行体”</a:t>
            </a:r>
            <a:endParaRPr lang="zh-CN" altLang="en-US" sz="40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endParaRPr>
          </a:p>
        </p:txBody>
      </p:sp>
    </p:spTree>
    <p:custDataLst>
      <p:tags r:id="rId2"/>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
  <p:tag name="KSO_WM_UNIT_INDEX" val="1"/>
  <p:tag name="KSO_WM_UNIT_LAYERLEVEL" val="1"/>
  <p:tag name="KSO_WM_UNIT_TYPE" val="i"/>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2"/>
  <p:tag name="KSO_WM_UNIT_INDEX" val="2"/>
  <p:tag name="KSO_WM_UNIT_LAYERLEVEL" val="1"/>
  <p:tag name="KSO_WM_UNIT_TYPE" val="i"/>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
  <p:tag name="KSO_WM_UNIT_INDEX" val="1"/>
  <p:tag name="KSO_WM_UNIT_LAYERLEVEL" val="1"/>
  <p:tag name="KSO_WM_UNIT_TYPE" val="i"/>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2"/>
  <p:tag name="KSO_WM_UNIT_INDEX" val="2"/>
  <p:tag name="KSO_WM_UNIT_LAYERLEVEL" val="1"/>
  <p:tag name="KSO_WM_UNIT_TYPE" val="i"/>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1"/>
  <p:tag name="KSO_WM_UNIT_INDEX" val="1"/>
  <p:tag name="KSO_WM_UNIT_LAYERLEVEL" val="1"/>
  <p:tag name="KSO_WM_UNIT_TYPE" val="i"/>
</p:tagLst>
</file>

<file path=ppt/tags/tag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2"/>
  <p:tag name="KSO_WM_UNIT_INDEX" val="2"/>
  <p:tag name="KSO_WM_UNIT_LAYERLEVEL" val="1"/>
  <p:tag name="KSO_WM_UNIT_TYPE" val="i"/>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SUBTYPE" val="h"/>
  <p:tag name="KSO_WM_UNIT_TYPE" val="i"/>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TYPE" val="i"/>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2"/>
  <p:tag name="KSO_WM_UNIT_INDEX" val="2"/>
  <p:tag name="KSO_WM_UNIT_LAYERLEVEL" val="1"/>
  <p:tag name="KSO_WM_UNIT_TYPE" val="i"/>
</p:tagLst>
</file>

<file path=ppt/tags/tag1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SUBTYPE" val="h"/>
  <p:tag name="KSO_WM_UNIT_TYPE" val="i"/>
</p:tagLst>
</file>

<file path=ppt/tags/tag1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TYPE" val="i"/>
</p:tagLst>
</file>

<file path=ppt/tags/tag1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2"/>
  <p:tag name="KSO_WM_UNIT_INDEX" val="2"/>
  <p:tag name="KSO_WM_UNIT_LAYERLEVEL" val="1"/>
  <p:tag name="KSO_WM_UNIT_TYPE" val="i"/>
</p:tagLst>
</file>

<file path=ppt/tags/tag1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7.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7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7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TYPE" val="i"/>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2"/>
  <p:tag name="KSO_WM_UNIT_INDEX" val="2"/>
  <p:tag name="KSO_WM_UNIT_LAYERLEVEL" val="1"/>
  <p:tag name="KSO_WM_UNIT_TYPE" val="i"/>
</p:tagLst>
</file>

<file path=ppt/tags/tag18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8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8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8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8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86.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8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8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TYPE" val="i"/>
</p:tagLst>
</file>

<file path=ppt/tags/tag18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5.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9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9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TYPE" val="i"/>
</p:tagLst>
</file>

<file path=ppt/tags/tag19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2"/>
  <p:tag name="KSO_WM_UNIT_INDEX" val="2"/>
  <p:tag name="KSO_WM_UNIT_LAYERLEVEL" val="1"/>
  <p:tag name="KSO_WM_UNIT_TYPE" val="i"/>
</p:tagLst>
</file>

<file path=ppt/tags/tag19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5.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0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0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TYPE" val="i"/>
</p:tagLst>
</file>

<file path=ppt/tags/tag20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2"/>
  <p:tag name="KSO_WM_UNIT_INDEX" val="2"/>
  <p:tag name="KSO_WM_UNIT_LAYERLEVEL" val="1"/>
  <p:tag name="KSO_WM_UNIT_TYPE" val="i"/>
</p:tagLst>
</file>

<file path=ppt/tags/tag20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1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1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Lst>
</file>

<file path=ppt/tags/tag21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2"/>
  <p:tag name="KSO_WM_UNIT_INDEX" val="2"/>
  <p:tag name="KSO_WM_UNIT_LAYERLEVEL" val="1"/>
  <p:tag name="KSO_WM_UNIT_TYPE" val="i"/>
</p:tagLst>
</file>

<file path=ppt/tags/tag21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7.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2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TYPE" val="i"/>
</p:tagLst>
</file>

<file path=ppt/tags/tag22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TYPE" val="i"/>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5.xml><?xml version="1.0" encoding="utf-8"?>
<p:tagLst xmlns:p="http://schemas.openxmlformats.org/presentationml/2006/main">
  <p:tag name="KSO_WM_BEAUTIFY_FLAG" val="#wm#"/>
  <p:tag name="KSO_WM_TAG_VERSION" val="1.0"/>
  <p:tag name="KSO_WM_TEMPLATE_CATEGORY" val="custom"/>
  <p:tag name="KSO_WM_TEMPLATE_INDEX" val="20177186"/>
  <p:tag name="KSO_WM_UNIT_COMPATIBLE" val="0"/>
  <p:tag name="KSO_WM_UNIT_DIAGRAM_ISNUMVISUAL" val="0"/>
  <p:tag name="KSO_WM_UNIT_DIAGRAM_ISREFERUNIT" val="0"/>
  <p:tag name="KSO_WM_UNIT_HIGHLIGHT" val="0"/>
  <p:tag name="KSO_WM_UNIT_ID" val="_0**"/>
  <p:tag name="KSO_WM_UNIT_LAYERLEVEL" val="1"/>
</p:tagLst>
</file>

<file path=ppt/tags/tag236.xml><?xml version="1.0" encoding="utf-8"?>
<p:tagLst xmlns:p="http://schemas.openxmlformats.org/presentationml/2006/main">
  <p:tag name="KSO_WM_BEAUTIFY_FLAG" val="#wm#"/>
  <p:tag name="KSO_WM_TAG_VERSION" val="1.0"/>
  <p:tag name="KSO_WM_TEMPLATE_CATEGORY" val="custom"/>
  <p:tag name="KSO_WM_TEMPLATE_INDEX" val="20177186"/>
  <p:tag name="KSO_WM_UNIT_COMPATIBLE" val="0"/>
  <p:tag name="KSO_WM_UNIT_DIAGRAM_ISNUMVISUAL" val="0"/>
  <p:tag name="KSO_WM_UNIT_DIAGRAM_ISREFERUNIT" val="0"/>
  <p:tag name="KSO_WM_UNIT_HIGHLIGHT" val="0"/>
  <p:tag name="KSO_WM_UNIT_ID" val="_0**"/>
  <p:tag name="KSO_WM_UNIT_LAYERLEVEL" val="1"/>
</p:tagLst>
</file>

<file path=ppt/tags/tag2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KSO_WM_BEAUTIFY_FLAG" val="#wm#"/>
  <p:tag name="KSO_WM_COMBINE_RELATE_SLIDE_ID" val="background20176466_1"/>
  <p:tag name="KSO_WM_TAG_VERSION" val="1.0"/>
  <p:tag name="KSO_WM_TEMPLATE_CATEGORY" val="custom"/>
  <p:tag name="KSO_WM_TEMPLATE_COLOR_TYPE" val="1"/>
  <p:tag name="KSO_WM_TEMPLATE_INDEX" val="20177186"/>
  <p:tag name="KSO_WM_TEMPLATE_MASTER_THUMB_INDEX" val="18"/>
  <p:tag name="KSO_WM_TEMPLATE_MASTER_TYPE" val="1"/>
  <p:tag name="KSO_WM_TEMPLATE_SUBCATEGORY" val="0"/>
  <p:tag name="KSO_WM_TEMPLATE_THUMBS_INDEX" val="1、4、5、6、11、12、16、17、21、27、31"/>
  <p:tag name="KSO_WM_UNIT_SHOW_EDIT_AREA_INDICATION" val="0"/>
</p:tagLst>
</file>

<file path=ppt/tags/tag241.xml><?xml version="1.0" encoding="utf-8"?>
<p:tagLst xmlns:p="http://schemas.openxmlformats.org/presentationml/2006/main">
  <p:tag name="KSO_WM_BEAUTIFY_FLAG" val="#wm#"/>
  <p:tag name="KSO_WM_COMBINE_RELATE_SLIDE_ID" val="background20176466_1"/>
  <p:tag name="KSO_WM_SLIDE_ID" val="custom20177186_1"/>
  <p:tag name="KSO_WM_SLIDE_INDEX" val="1"/>
  <p:tag name="KSO_WM_SLIDE_ITEM_CNT" val="0"/>
  <p:tag name="KSO_WM_SLIDE_LAYOUT" val="a"/>
  <p:tag name="KSO_WM_SLIDE_LAYOUT_CNT" val="1"/>
  <p:tag name="KSO_WM_SLIDE_SUBTYPE" val="pureTxt"/>
  <p:tag name="KSO_WM_SLIDE_TYPE" val="title"/>
  <p:tag name="KSO_WM_TAG_VERSION" val="1.0"/>
  <p:tag name="KSO_WM_TEMPLATE_CATEGORY" val="custom"/>
  <p:tag name="KSO_WM_TEMPLATE_COLOR_TYPE" val="1"/>
  <p:tag name="KSO_WM_TEMPLATE_INDEX" val="20177186"/>
  <p:tag name="KSO_WM_TEMPLATE_MASTER_THUMB_INDEX" val="12"/>
  <p:tag name="KSO_WM_TEMPLATE_MASTER_TYPE" val="1"/>
  <p:tag name="KSO_WM_TEMPLATE_SUBCATEGORY" val="0"/>
  <p:tag name="KSO_WM_TEMPLATE_THUMBS_INDEX" val="1、4、5、6、11、12、16、17、21、27、31"/>
  <p:tag name="KSO_WM_UNIT_SHOW_EDIT_AREA_INDICATION" val="1"/>
</p:tagLst>
</file>

<file path=ppt/tags/tag242.xml><?xml version="1.0" encoding="utf-8"?>
<p:tagLst xmlns:p="http://schemas.openxmlformats.org/presentationml/2006/main">
  <p:tag name="KSO_WM_BEAUTIFY_FLAG" val="#wm#"/>
  <p:tag name="KSO_WM_TEMPLATE_CATEGORY" val="custom"/>
  <p:tag name="KSO_WM_TEMPLATE_INDEX" val="20177186"/>
</p:tagLst>
</file>

<file path=ppt/tags/tag243.xml><?xml version="1.0" encoding="utf-8"?>
<p:tagLst xmlns:p="http://schemas.openxmlformats.org/presentationml/2006/main">
  <p:tag name="KSO_WM_BEAUTIFY_FLAG" val="#wm#"/>
  <p:tag name="KSO_WM_TEMPLATE_CATEGORY" val="custom"/>
  <p:tag name="KSO_WM_TEMPLATE_INDEX" val="20177186"/>
</p:tagLst>
</file>

<file path=ppt/tags/tag244.xml><?xml version="1.0" encoding="utf-8"?>
<p:tagLst xmlns:p="http://schemas.openxmlformats.org/presentationml/2006/main">
  <p:tag name="KSO_WM_BEAUTIFY_FLAG" val="#wm#"/>
  <p:tag name="KSO_WM_TEMPLATE_CATEGORY" val="custom"/>
  <p:tag name="KSO_WM_TEMPLATE_INDEX" val="20177186"/>
</p:tagLst>
</file>

<file path=ppt/tags/tag245.xml><?xml version="1.0" encoding="utf-8"?>
<p:tagLst xmlns:p="http://schemas.openxmlformats.org/presentationml/2006/main">
  <p:tag name="KSO_WM_BEAUTIFY_FLAG" val="#wm#"/>
  <p:tag name="KSO_WM_TEMPLATE_CATEGORY" val="custom"/>
  <p:tag name="KSO_WM_TEMPLATE_INDEX" val="20177186"/>
</p:tagLst>
</file>

<file path=ppt/tags/tag246.xml><?xml version="1.0" encoding="utf-8"?>
<p:tagLst xmlns:p="http://schemas.openxmlformats.org/presentationml/2006/main">
  <p:tag name="KSO_WM_BEAUTIFY_FLAG" val="#wm#"/>
  <p:tag name="KSO_WM_TEMPLATE_CATEGORY" val="custom"/>
  <p:tag name="KSO_WM_TEMPLATE_INDEX" val="20177186"/>
</p:tagLst>
</file>

<file path=ppt/tags/tag247.xml><?xml version="1.0" encoding="utf-8"?>
<p:tagLst xmlns:p="http://schemas.openxmlformats.org/presentationml/2006/main">
  <p:tag name="KSO_WM_BEAUTIFY_FLAG" val="#wm#"/>
  <p:tag name="KSO_WM_TEMPLATE_CATEGORY" val="custom"/>
  <p:tag name="KSO_WM_TEMPLATE_INDEX" val="20177186"/>
</p:tagLst>
</file>

<file path=ppt/tags/tag248.xml><?xml version="1.0" encoding="utf-8"?>
<p:tagLst xmlns:p="http://schemas.openxmlformats.org/presentationml/2006/main">
  <p:tag name="KSO_WM_BEAUTIFY_FLAG" val="#wm#"/>
  <p:tag name="KSO_WM_TEMPLATE_CATEGORY" val="custom"/>
  <p:tag name="KSO_WM_TEMPLATE_INDEX" val="20177186"/>
</p:tagLst>
</file>

<file path=ppt/tags/tag249.xml><?xml version="1.0" encoding="utf-8"?>
<p:tagLst xmlns:p="http://schemas.openxmlformats.org/presentationml/2006/main">
  <p:tag name="KSO_WM_BEAUTIFY_FLAG" val="#wm#"/>
  <p:tag name="KSO_WM_TEMPLATE_CATEGORY" val="custom"/>
  <p:tag name="KSO_WM_TEMPLATE_INDEX" val="20177186"/>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0.xml><?xml version="1.0" encoding="utf-8"?>
<p:tagLst xmlns:p="http://schemas.openxmlformats.org/presentationml/2006/main">
  <p:tag name="KSO_WM_BEAUTIFY_FLAG" val="#wm#"/>
  <p:tag name="KSO_WM_TEMPLATE_CATEGORY" val="custom"/>
  <p:tag name="KSO_WM_TEMPLATE_INDEX" val="20177186"/>
</p:tagLst>
</file>

<file path=ppt/tags/tag251.xml><?xml version="1.0" encoding="utf-8"?>
<p:tagLst xmlns:p="http://schemas.openxmlformats.org/presentationml/2006/main">
  <p:tag name="KSO_WM_BEAUTIFY_FLAG" val="#wm#"/>
  <p:tag name="KSO_WM_TEMPLATE_CATEGORY" val="custom"/>
  <p:tag name="KSO_WM_TEMPLATE_INDEX" val="20177186"/>
</p:tagLst>
</file>

<file path=ppt/tags/tag252.xml><?xml version="1.0" encoding="utf-8"?>
<p:tagLst xmlns:p="http://schemas.openxmlformats.org/presentationml/2006/main">
  <p:tag name="KSO_WM_BEAUTIFY_FLAG" val="#wm#"/>
  <p:tag name="KSO_WM_TEMPLATE_CATEGORY" val="custom"/>
  <p:tag name="KSO_WM_TEMPLATE_INDEX" val="20177186"/>
</p:tagLst>
</file>

<file path=ppt/tags/tag253.xml><?xml version="1.0" encoding="utf-8"?>
<p:tagLst xmlns:p="http://schemas.openxmlformats.org/presentationml/2006/main">
  <p:tag name="KSO_WM_BEAUTIFY_FLAG" val="#wm#"/>
  <p:tag name="KSO_WM_TEMPLATE_CATEGORY" val="custom"/>
  <p:tag name="KSO_WM_TEMPLATE_INDEX" val="20177186"/>
</p:tagLst>
</file>

<file path=ppt/tags/tag254.xml><?xml version="1.0" encoding="utf-8"?>
<p:tagLst xmlns:p="http://schemas.openxmlformats.org/presentationml/2006/main">
  <p:tag name="KSO_WM_BEAUTIFY_FLAG" val="#wm#"/>
  <p:tag name="KSO_WM_TEMPLATE_CATEGORY" val="custom"/>
  <p:tag name="KSO_WM_TEMPLATE_INDEX" val="20177186"/>
</p:tagLst>
</file>

<file path=ppt/tags/tag255.xml><?xml version="1.0" encoding="utf-8"?>
<p:tagLst xmlns:p="http://schemas.openxmlformats.org/presentationml/2006/main">
  <p:tag name="KSO_WM_BEAUTIFY_FLAG" val="#wm#"/>
  <p:tag name="KSO_WM_TEMPLATE_CATEGORY" val="custom"/>
  <p:tag name="KSO_WM_TEMPLATE_INDEX" val="20177186"/>
</p:tagLst>
</file>

<file path=ppt/tags/tag256.xml><?xml version="1.0" encoding="utf-8"?>
<p:tagLst xmlns:p="http://schemas.openxmlformats.org/presentationml/2006/main">
  <p:tag name="KSO_WM_BEAUTIFY_FLAG" val="#wm#"/>
  <p:tag name="KSO_WM_TEMPLATE_CATEGORY" val="custom"/>
  <p:tag name="KSO_WM_TEMPLATE_INDEX" val="20177186"/>
</p:tagLst>
</file>

<file path=ppt/tags/tag257.xml><?xml version="1.0" encoding="utf-8"?>
<p:tagLst xmlns:p="http://schemas.openxmlformats.org/presentationml/2006/main">
  <p:tag name="KSO_WM_BEAUTIFY_FLAG" val="#wm#"/>
  <p:tag name="KSO_WM_TEMPLATE_CATEGORY" val="custom"/>
  <p:tag name="KSO_WM_TEMPLATE_INDEX" val="20177186"/>
</p:tagLst>
</file>

<file path=ppt/tags/tag258.xml><?xml version="1.0" encoding="utf-8"?>
<p:tagLst xmlns:p="http://schemas.openxmlformats.org/presentationml/2006/main">
  <p:tag name="KSO_WM_BEAUTIFY_FLAG" val="#wm#"/>
  <p:tag name="KSO_WM_TEMPLATE_CATEGORY" val="custom"/>
  <p:tag name="KSO_WM_TEMPLATE_INDEX" val="20177186"/>
</p:tagLst>
</file>

<file path=ppt/tags/tag259.xml><?xml version="1.0" encoding="utf-8"?>
<p:tagLst xmlns:p="http://schemas.openxmlformats.org/presentationml/2006/main">
  <p:tag name="KSO_WM_BEAUTIFY_FLAG" val="#wm#"/>
  <p:tag name="KSO_WM_TEMPLATE_CATEGORY" val="custom"/>
  <p:tag name="KSO_WM_TEMPLATE_INDEX" val="20177186"/>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0.xml><?xml version="1.0" encoding="utf-8"?>
<p:tagLst xmlns:p="http://schemas.openxmlformats.org/presentationml/2006/main">
  <p:tag name="KSO_WM_BEAUTIFY_FLAG" val="#wm#"/>
  <p:tag name="KSO_WM_TEMPLATE_CATEGORY" val="custom"/>
  <p:tag name="KSO_WM_TEMPLATE_INDEX" val="20177186"/>
</p:tagLst>
</file>

<file path=ppt/tags/tag261.xml><?xml version="1.0" encoding="utf-8"?>
<p:tagLst xmlns:p="http://schemas.openxmlformats.org/presentationml/2006/main">
  <p:tag name="KSO_WM_BEAUTIFY_FLAG" val="#wm#"/>
  <p:tag name="KSO_WM_TEMPLATE_CATEGORY" val="custom"/>
  <p:tag name="KSO_WM_TEMPLATE_INDEX" val="20177186"/>
</p:tagLst>
</file>

<file path=ppt/tags/tag262.xml><?xml version="1.0" encoding="utf-8"?>
<p:tagLst xmlns:p="http://schemas.openxmlformats.org/presentationml/2006/main">
  <p:tag name="KSO_WM_BEAUTIFY_FLAG" val="#wm#"/>
  <p:tag name="KSO_WM_TEMPLATE_CATEGORY" val="custom"/>
  <p:tag name="KSO_WM_TEMPLATE_INDEX" val="20177186"/>
</p:tagLst>
</file>

<file path=ppt/tags/tag263.xml><?xml version="1.0" encoding="utf-8"?>
<p:tagLst xmlns:p="http://schemas.openxmlformats.org/presentationml/2006/main">
  <p:tag name="KSO_WM_BEAUTIFY_FLAG" val="#wm#"/>
  <p:tag name="KSO_WM_TEMPLATE_CATEGORY" val="custom"/>
  <p:tag name="KSO_WM_TEMPLATE_INDEX" val="20177186"/>
</p:tagLst>
</file>

<file path=ppt/tags/tag264.xml><?xml version="1.0" encoding="utf-8"?>
<p:tagLst xmlns:p="http://schemas.openxmlformats.org/presentationml/2006/main">
  <p:tag name="KSO_WM_BEAUTIFY_FLAG" val="#wm#"/>
  <p:tag name="KSO_WM_TEMPLATE_CATEGORY" val="custom"/>
  <p:tag name="KSO_WM_TEMPLATE_INDEX" val="20177186"/>
</p:tagLst>
</file>

<file path=ppt/tags/tag265.xml><?xml version="1.0" encoding="utf-8"?>
<p:tagLst xmlns:p="http://schemas.openxmlformats.org/presentationml/2006/main">
  <p:tag name="KSO_WM_BEAUTIFY_FLAG" val="#wm#"/>
  <p:tag name="KSO_WM_TEMPLATE_CATEGORY" val="custom"/>
  <p:tag name="KSO_WM_TEMPLATE_INDEX" val="20177186"/>
</p:tagLst>
</file>

<file path=ppt/tags/tag266.xml><?xml version="1.0" encoding="utf-8"?>
<p:tagLst xmlns:p="http://schemas.openxmlformats.org/presentationml/2006/main">
  <p:tag name="KSO_WM_BEAUTIFY_FLAG" val="#wm#"/>
  <p:tag name="KSO_WM_TEMPLATE_CATEGORY" val="custom"/>
  <p:tag name="KSO_WM_TEMPLATE_INDEX" val="20177186"/>
</p:tagLst>
</file>

<file path=ppt/tags/tag267.xml><?xml version="1.0" encoding="utf-8"?>
<p:tagLst xmlns:p="http://schemas.openxmlformats.org/presentationml/2006/main">
  <p:tag name="KSO_WM_BEAUTIFY_FLAG" val="#wm#"/>
  <p:tag name="KSO_WM_TEMPLATE_CATEGORY" val="custom"/>
  <p:tag name="KSO_WM_TEMPLATE_INDEX" val="20177186"/>
</p:tagLst>
</file>

<file path=ppt/tags/tag268.xml><?xml version="1.0" encoding="utf-8"?>
<p:tagLst xmlns:p="http://schemas.openxmlformats.org/presentationml/2006/main">
  <p:tag name="KSO_WM_BEAUTIFY_FLAG" val="#wm#"/>
  <p:tag name="KSO_WM_TEMPLATE_CATEGORY" val="custom"/>
  <p:tag name="KSO_WM_TEMPLATE_INDEX" val="20177186"/>
</p:tagLst>
</file>

<file path=ppt/tags/tag269.xml><?xml version="1.0" encoding="utf-8"?>
<p:tagLst xmlns:p="http://schemas.openxmlformats.org/presentationml/2006/main">
  <p:tag name="KSO_WM_BEAUTIFY_FLAG" val="#wm#"/>
  <p:tag name="KSO_WM_TEMPLATE_CATEGORY" val="custom"/>
  <p:tag name="KSO_WM_TEMPLATE_INDEX" val="20177186"/>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KSO_WM_BEAUTIFY_FLAG" val="#wm#"/>
  <p:tag name="KSO_WM_TEMPLATE_CATEGORY" val="custom"/>
  <p:tag name="KSO_WM_TEMPLATE_INDEX" val="20177186"/>
</p:tagLst>
</file>

<file path=ppt/tags/tag271.xml><?xml version="1.0" encoding="utf-8"?>
<p:tagLst xmlns:p="http://schemas.openxmlformats.org/presentationml/2006/main">
  <p:tag name="KSO_WM_BEAUTIFY_FLAG" val="#wm#"/>
  <p:tag name="KSO_WM_TEMPLATE_CATEGORY" val="custom"/>
  <p:tag name="KSO_WM_TEMPLATE_INDEX" val="20177186"/>
</p:tagLst>
</file>

<file path=ppt/tags/tag272.xml><?xml version="1.0" encoding="utf-8"?>
<p:tagLst xmlns:p="http://schemas.openxmlformats.org/presentationml/2006/main">
  <p:tag name="KSO_WM_BEAUTIFY_FLAG" val="#wm#"/>
  <p:tag name="KSO_WM_TEMPLATE_CATEGORY" val="custom"/>
  <p:tag name="KSO_WM_TEMPLATE_INDEX" val="20177186"/>
</p:tagLst>
</file>

<file path=ppt/tags/tag273.xml><?xml version="1.0" encoding="utf-8"?>
<p:tagLst xmlns:p="http://schemas.openxmlformats.org/presentationml/2006/main">
  <p:tag name="AS_OS" val="Unix 3.10 unknown"/>
  <p:tag name="AS_RELEASE_DATE" val="2020.11.30"/>
  <p:tag name="AS_TITLE" val="Aspose.Slides for Java"/>
  <p:tag name="AS_VERSION" val="20.1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4"/>
  <p:tag name="KSO_WM_UNIT_INDEX" val="4"/>
  <p:tag name="KSO_WM_UNIT_LAYERLEVEL" val="1"/>
  <p:tag name="KSO_WM_UNIT_TYPE" val="y"/>
</p:tagLst>
</file>

<file path=ppt/tags/tag6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6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6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6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
  <p:tag name="KSO_WM_UNIT_INDEX" val="1"/>
  <p:tag name="KSO_WM_UNIT_LAYERLEVEL" val="1"/>
  <p:tag name="KSO_WM_UNIT_TYPE" val="i"/>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2"/>
  <p:tag name="KSO_WM_UNIT_INDEX" val="2"/>
  <p:tag name="KSO_WM_UNIT_LAYERLEVEL" val="1"/>
  <p:tag name="KSO_WM_UNIT_TYPE" val="i"/>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
  <p:tag name="KSO_WM_UNIT_INDEX" val="1"/>
  <p:tag name="KSO_WM_UNIT_LAYERLEVEL" val="1"/>
  <p:tag name="KSO_WM_UNIT_TYPE" val="i"/>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
  <p:tag name="KSO_WM_UNIT_INDEX" val="2"/>
  <p:tag name="KSO_WM_UNIT_LAYERLEVEL" val="1"/>
  <p:tag name="KSO_WM_UNIT_TYPE" val="i"/>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自定义 4">
      <a:dk1>
        <a:srgbClr val="000000"/>
      </a:dk1>
      <a:lt1>
        <a:srgbClr val="FFFFFF"/>
      </a:lt1>
      <a:dk2>
        <a:srgbClr val="CAD3D9"/>
      </a:dk2>
      <a:lt2>
        <a:srgbClr val="F3F4EF"/>
      </a:lt2>
      <a:accent1>
        <a:srgbClr val="718EA4"/>
      </a:accent1>
      <a:accent2>
        <a:srgbClr val="7A9399"/>
      </a:accent2>
      <a:accent3>
        <a:srgbClr val="7E9890"/>
      </a:accent3>
      <a:accent4>
        <a:srgbClr val="849B86"/>
      </a:accent4>
      <a:accent5>
        <a:srgbClr val="899F7C"/>
      </a:accent5>
      <a:accent6>
        <a:srgbClr val="90A473"/>
      </a:accent6>
      <a:hlink>
        <a:srgbClr val="495ABD"/>
      </a:hlink>
      <a:folHlink>
        <a:srgbClr val="725E8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125</Paragraphs>
  <Slides>32</Slides>
  <Notes>0</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32</vt:i4>
      </vt:variant>
    </vt:vector>
  </HeadingPairs>
  <TitlesOfParts>
    <vt:vector baseType="lpstr" size="45">
      <vt:lpstr>Arial</vt:lpstr>
      <vt:lpstr>微软雅黑</vt:lpstr>
      <vt:lpstr>Wingdings</vt:lpstr>
      <vt:lpstr>隶书</vt:lpstr>
      <vt:lpstr>汉仪尚巍手书W</vt:lpstr>
      <vt:lpstr>Calibri Light</vt:lpstr>
      <vt:lpstr>Calibri</vt:lpstr>
      <vt:lpstr>字魂江舟行客</vt:lpstr>
      <vt:lpstr>华文新魏</vt:lpstr>
      <vt:lpstr>华文中宋</vt:lpstr>
      <vt:lpstr>汉仪夏日体简</vt:lpstr>
      <vt:lpstr>汉仪程行简</vt:lpstr>
      <vt:lpstr>Office 主题​​</vt:lpstr>
      <vt:lpstr>PowerPoint Presentation</vt:lpstr>
      <vt:lpstr>导入新课：</vt:lpstr>
      <vt:lpstr>PowerPoint Presentation</vt:lpstr>
      <vt:lpstr>学习目标：</vt:lpstr>
      <vt:lpstr>走近作者：</vt:lpstr>
      <vt:lpstr>PowerPoint Presentation</vt:lpstr>
      <vt:lpstr>写作背景：</vt:lpstr>
      <vt:lpstr>阅读题目，你读到了哪些信息？</vt:lpstr>
      <vt:lpstr>文体知识积累：</vt:lpstr>
      <vt:lpstr>PowerPoint Presentation</vt:lpstr>
      <vt:lpstr>反复诵读课文，结合注释，用自己的话翻译诗句。</vt:lpstr>
      <vt:lpstr>PowerPoint Presentation</vt:lpstr>
      <vt:lpstr>PowerPoint Presentation</vt:lpstr>
      <vt:lpstr>PowerPoint Presentation</vt:lpstr>
      <vt:lpstr>PowerPoint Presentation</vt:lpstr>
      <vt:lpstr>PowerPoint Presentation</vt:lpstr>
      <vt:lpstr>从全诗看，哪些是写实，哪些是写虚（梦）？</vt:lpstr>
      <vt:lpstr>梦中仙境写了哪些图景？</vt:lpstr>
      <vt:lpstr>理清本诗结构</vt:lpstr>
      <vt:lpstr>PowerPoint Presentation</vt:lpstr>
      <vt:lpstr>PowerPoint Presentation</vt:lpstr>
      <vt:lpstr>思考：既然题为“梦游天姥”，为何开篇要“谈瀛洲”？</vt:lpstr>
      <vt:lpstr>除了瀛洲外，此段中还提到了哪些山？有何作用？</vt:lpstr>
      <vt:lpstr>    或以时间为序或以地点为序，指出本段共描绘了几幅图景，并用l－2个词归纳每一幅图景的特色。</vt:lpstr>
      <vt:lpstr>齐读“洞中仙乐”部分，然后用散文化的语言进行描绘。</vt:lpstr>
      <vt:lpstr>正当梦入高潮时，作者却“忽魂悸以魄动，恍惊起而长嗟。惟觉时之枕席，失向来之烟霞。”梦境突然地消失了，面对现实，作者禁不住长嗟短叹，作者感叹了些什么呢”</vt:lpstr>
      <vt:lpstr>诗歌的主题是进步的还是局限的？</vt:lpstr>
      <vt:lpstr>鉴赏名句“安能摧眉折腰事权贵，使我不得开心颜”。</vt:lpstr>
      <vt:lpstr>作者为什么要花如此多的笔墨来描写梦境呢？对表现主题有什么作用？</vt:lpstr>
      <vt:lpstr>你从这首诗中的哪些诗句，读出了李白诗歌的豪放飘逸？</vt:lpstr>
      <vt:lpstr>艺术特色：</vt:lpstr>
      <vt:lpstr>拓展延伸：</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2021-08-16T11:11:31.022</cp:lastPrinted>
  <dcterms:created xsi:type="dcterms:W3CDTF">2021-08-16T11:11:31Z</dcterms:created>
  <dcterms:modified xsi:type="dcterms:W3CDTF">2021-08-16T03:11:38Z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