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329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330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31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  <p:sldId id="326" r:id="rId76"/>
    <p:sldId id="327" r:id="rId77"/>
    <p:sldId id="328" r:id="rId7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presProps" Target="pres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viewProps" Target="view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755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2012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1921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5339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3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2417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3970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641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04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8797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7657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580063" y="6381750"/>
            <a:ext cx="3095625" cy="360363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轻松预热         牛刀小试</a:t>
            </a:r>
          </a:p>
        </p:txBody>
      </p:sp>
    </p:spTree>
    <p:extLst>
      <p:ext uri="{BB962C8B-B14F-4D97-AF65-F5344CB8AC3E}">
        <p14:creationId xmlns:p14="http://schemas.microsoft.com/office/powerpoint/2010/main" val="19249881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08CDE-B28D-4739-AFBE-6ED58F82774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089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2018/7/30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2018/7/30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2018/7/30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2018/7/30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2018/7/30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2018/7/30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982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9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0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1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4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5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__1.doc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6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7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8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19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20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21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22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23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24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25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26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27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28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29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30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31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32.em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__2.doc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33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33.vml"/><Relationship Id="rId4" Type="http://schemas.openxmlformats.org/officeDocument/2006/relationships/image" Target="../media/image34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34.vml"/><Relationship Id="rId4" Type="http://schemas.openxmlformats.org/officeDocument/2006/relationships/image" Target="../media/image3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35.vml"/><Relationship Id="rId4" Type="http://schemas.openxmlformats.org/officeDocument/2006/relationships/image" Target="../media/image36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36.vml"/><Relationship Id="rId4" Type="http://schemas.openxmlformats.org/officeDocument/2006/relationships/image" Target="../media/image37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37.vml"/><Relationship Id="rId4" Type="http://schemas.openxmlformats.org/officeDocument/2006/relationships/image" Target="../media/image38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38.vml"/><Relationship Id="rId4" Type="http://schemas.openxmlformats.org/officeDocument/2006/relationships/image" Target="../media/image39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39.vml"/><Relationship Id="rId4" Type="http://schemas.openxmlformats.org/officeDocument/2006/relationships/image" Target="../media/image40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40.vml"/><Relationship Id="rId4" Type="http://schemas.openxmlformats.org/officeDocument/2006/relationships/image" Target="../media/image41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41.vml"/><Relationship Id="rId4" Type="http://schemas.openxmlformats.org/officeDocument/2006/relationships/image" Target="../media/image42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42.vml"/><Relationship Id="rId4" Type="http://schemas.openxmlformats.org/officeDocument/2006/relationships/image" Target="../media/image43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43.vml"/><Relationship Id="rId4" Type="http://schemas.openxmlformats.org/officeDocument/2006/relationships/image" Target="../media/image44.e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44.vml"/><Relationship Id="rId4" Type="http://schemas.openxmlformats.org/officeDocument/2006/relationships/image" Target="../media/image4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__3.doc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45.vml"/><Relationship Id="rId4" Type="http://schemas.openxmlformats.org/officeDocument/2006/relationships/image" Target="../media/image46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46.vml"/><Relationship Id="rId4" Type="http://schemas.openxmlformats.org/officeDocument/2006/relationships/image" Target="../media/image47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47.vml"/><Relationship Id="rId4" Type="http://schemas.openxmlformats.org/officeDocument/2006/relationships/image" Target="../media/image48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48.vml"/><Relationship Id="rId4" Type="http://schemas.openxmlformats.org/officeDocument/2006/relationships/image" Target="../media/image49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49.vml"/><Relationship Id="rId4" Type="http://schemas.openxmlformats.org/officeDocument/2006/relationships/image" Target="../media/image50.e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50.vml"/><Relationship Id="rId4" Type="http://schemas.openxmlformats.org/officeDocument/2006/relationships/image" Target="../media/image51.e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51.vml"/><Relationship Id="rId4" Type="http://schemas.openxmlformats.org/officeDocument/2006/relationships/image" Target="../media/image52.e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52.vml"/><Relationship Id="rId4" Type="http://schemas.openxmlformats.org/officeDocument/2006/relationships/image" Target="../media/image53.e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53.vml"/><Relationship Id="rId4" Type="http://schemas.openxmlformats.org/officeDocument/2006/relationships/image" Target="../media/image5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54.vml"/><Relationship Id="rId4" Type="http://schemas.openxmlformats.org/officeDocument/2006/relationships/image" Target="../media/image55.e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55.vml"/><Relationship Id="rId4" Type="http://schemas.openxmlformats.org/officeDocument/2006/relationships/image" Target="../media/image56.e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56.vml"/><Relationship Id="rId4" Type="http://schemas.openxmlformats.org/officeDocument/2006/relationships/image" Target="../media/image57.e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57.vml"/><Relationship Id="rId4" Type="http://schemas.openxmlformats.org/officeDocument/2006/relationships/image" Target="../media/image58.e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58.vml"/><Relationship Id="rId4" Type="http://schemas.openxmlformats.org/officeDocument/2006/relationships/image" Target="../media/image59.e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59.vml"/><Relationship Id="rId4" Type="http://schemas.openxmlformats.org/officeDocument/2006/relationships/image" Target="../media/image60.e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60.vml"/><Relationship Id="rId4" Type="http://schemas.openxmlformats.org/officeDocument/2006/relationships/image" Target="../media/image61.em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61.vml"/><Relationship Id="rId4" Type="http://schemas.openxmlformats.org/officeDocument/2006/relationships/image" Target="../media/image62.em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62.vml"/><Relationship Id="rId4" Type="http://schemas.openxmlformats.org/officeDocument/2006/relationships/image" Target="../media/image63.em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0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63.vml"/><Relationship Id="rId4" Type="http://schemas.openxmlformats.org/officeDocument/2006/relationships/image" Target="../media/image6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emf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64.vml"/><Relationship Id="rId4" Type="http://schemas.openxmlformats.org/officeDocument/2006/relationships/image" Target="../media/image65.emf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65.vml"/><Relationship Id="rId4" Type="http://schemas.openxmlformats.org/officeDocument/2006/relationships/image" Target="../media/image66.emf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66.vml"/><Relationship Id="rId4" Type="http://schemas.openxmlformats.org/officeDocument/2006/relationships/image" Target="../media/image67.emf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67.vml"/><Relationship Id="rId4" Type="http://schemas.openxmlformats.org/officeDocument/2006/relationships/image" Target="../media/image68.em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68.vml"/><Relationship Id="rId4" Type="http://schemas.openxmlformats.org/officeDocument/2006/relationships/image" Target="../media/image69.emf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69.vml"/><Relationship Id="rId4" Type="http://schemas.openxmlformats.org/officeDocument/2006/relationships/image" Target="../media/image70.emf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900113" y="2924175"/>
            <a:ext cx="7413625" cy="9906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dist="38100" dir="2700000" algn="tl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2883" name="内容占位符 2"/>
          <p:cNvSpPr txBox="1">
            <a:spLocks/>
          </p:cNvSpPr>
          <p:nvPr/>
        </p:nvSpPr>
        <p:spPr bwMode="auto">
          <a:xfrm>
            <a:off x="1077913" y="2498725"/>
            <a:ext cx="6983412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400">
                <a:solidFill>
                  <a:srgbClr val="FF0000"/>
                </a:solidFill>
                <a:latin typeface="方正小标宋_GBK" pitchFamily="65" charset="-122"/>
                <a:ea typeface="方正小标宋_GBK" pitchFamily="65" charset="-122"/>
              </a:rPr>
              <a:t>高考预热 语文专题</a:t>
            </a:r>
          </a:p>
        </p:txBody>
      </p:sp>
      <p:sp>
        <p:nvSpPr>
          <p:cNvPr id="17412" name="矩形 4"/>
          <p:cNvSpPr>
            <a:spLocks noChangeArrowheads="1"/>
          </p:cNvSpPr>
          <p:nvPr/>
        </p:nvSpPr>
        <p:spPr bwMode="auto">
          <a:xfrm>
            <a:off x="2555875" y="1341438"/>
            <a:ext cx="4294188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FF"/>
                </a:solidFill>
              </a:rPr>
              <a:t>轻松走进</a:t>
            </a:r>
            <a:r>
              <a:rPr lang="zh-CN" altLang="en-US" sz="4000" b="1">
                <a:solidFill>
                  <a:srgbClr val="0000FF"/>
                </a:solidFill>
              </a:rPr>
              <a:t>高考热点</a:t>
            </a:r>
            <a:endParaRPr lang="zh-CN" altLang="en-US" sz="4000">
              <a:solidFill>
                <a:srgbClr val="0000FF"/>
              </a:solidFill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2195736" y="3717032"/>
            <a:ext cx="5112568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400" dirty="0" smtClean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议论文</a:t>
            </a:r>
            <a:r>
              <a:rPr lang="zh-CN" altLang="en-US" sz="3400" dirty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高分</a:t>
            </a:r>
            <a:r>
              <a:rPr lang="zh-CN" altLang="en-US" sz="3400" dirty="0" smtClean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模板</a:t>
            </a:r>
            <a:r>
              <a:rPr lang="zh-CN" altLang="en-US" sz="3400" dirty="0" smtClean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专题</a:t>
            </a:r>
            <a:endParaRPr lang="zh-CN" altLang="en-US" sz="3400" dirty="0">
              <a:solidFill>
                <a:srgbClr val="2506DC"/>
              </a:solidFill>
              <a:latin typeface="方正小标宋_GBK" pitchFamily="65" charset="-122"/>
              <a:ea typeface="方正小标宋_GBK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757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2883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50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64236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0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452438" y="5492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5492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9929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098" name="Object 2"/>
          <p:cNvGraphicFramePr>
            <a:graphicFrameLocks noChangeAspect="1"/>
          </p:cNvGraphicFramePr>
          <p:nvPr/>
        </p:nvGraphicFramePr>
        <p:xfrm>
          <a:off x="452438" y="6921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41537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2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61573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146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文档" r:id="rId3" imgW="8479913" imgH="5368569" progId="Word.Document.8">
                  <p:embed/>
                </p:oleObj>
              </mc:Choice>
              <mc:Fallback>
                <p:oleObj name="文档" r:id="rId3" imgW="8479913" imgH="536856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09854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3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170" name="Object 2"/>
          <p:cNvGraphicFramePr>
            <a:graphicFrameLocks noChangeAspect="1"/>
          </p:cNvGraphicFramePr>
          <p:nvPr/>
        </p:nvGraphicFramePr>
        <p:xfrm>
          <a:off x="452438" y="9588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" name="文档" r:id="rId3" imgW="8479913" imgH="5368569" progId="Word.Document.8">
                  <p:embed/>
                </p:oleObj>
              </mc:Choice>
              <mc:Fallback>
                <p:oleObj name="文档" r:id="rId3" imgW="8479913" imgH="536856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588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9969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4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4987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18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51206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91680" y="2924944"/>
            <a:ext cx="5976664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661035" algn="ctr">
              <a:lnSpc>
                <a:spcPct val="150000"/>
              </a:lnSpc>
              <a:spcAft>
                <a:spcPts val="0"/>
              </a:spcAft>
              <a:tabLst>
                <a:tab pos="4914900" algn="l"/>
              </a:tabLst>
            </a:pPr>
            <a:r>
              <a:rPr lang="zh-CN" altLang="en-US" sz="3200" b="1" kern="100" dirty="0" smtClean="0">
                <a:solidFill>
                  <a:srgbClr val="0000FF"/>
                </a:solidFill>
                <a:latin typeface="宋体"/>
                <a:ea typeface="方正大黑_GBK"/>
                <a:cs typeface="Times New Roman"/>
              </a:rPr>
              <a:t>层进式</a:t>
            </a:r>
            <a:r>
              <a:rPr lang="zh-CN" altLang="zh-CN" sz="3200" b="1" kern="100" dirty="0" smtClean="0">
                <a:solidFill>
                  <a:srgbClr val="0000FF"/>
                </a:solidFill>
                <a:latin typeface="宋体"/>
                <a:ea typeface="方正大黑_GBK"/>
                <a:cs typeface="Times New Roman"/>
              </a:rPr>
              <a:t>结构</a:t>
            </a:r>
            <a:r>
              <a:rPr lang="zh-CN" altLang="en-US" sz="3200" b="1" kern="100" dirty="0" smtClean="0">
                <a:solidFill>
                  <a:srgbClr val="0000FF"/>
                </a:solidFill>
                <a:latin typeface="宋体"/>
                <a:ea typeface="方正大黑_GBK"/>
                <a:cs typeface="Times New Roman"/>
              </a:rPr>
              <a:t>（</a:t>
            </a:r>
            <a:r>
              <a:rPr lang="zh-CN" altLang="zh-CN" sz="3200" b="1" kern="100" dirty="0" smtClean="0">
                <a:solidFill>
                  <a:srgbClr val="0000FF"/>
                </a:solidFill>
                <a:latin typeface="宋体"/>
                <a:ea typeface="方正大黑_GBK"/>
                <a:cs typeface="Times New Roman"/>
              </a:rPr>
              <a:t>模板</a:t>
            </a:r>
            <a:r>
              <a:rPr lang="zh-CN" altLang="en-US" sz="3200" b="1" kern="100" dirty="0" smtClean="0">
                <a:solidFill>
                  <a:srgbClr val="0000FF"/>
                </a:solidFill>
                <a:latin typeface="宋体"/>
                <a:ea typeface="方正大黑_GBK"/>
                <a:cs typeface="Times New Roman"/>
              </a:rPr>
              <a:t>二）</a:t>
            </a:r>
            <a:endParaRPr lang="zh-CN" altLang="zh-CN" sz="120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3077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236745"/>
              </p:ext>
            </p:extLst>
          </p:nvPr>
        </p:nvGraphicFramePr>
        <p:xfrm>
          <a:off x="452438" y="766763"/>
          <a:ext cx="7999412" cy="545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3" name="Document" r:id="rId3" imgW="8504693" imgH="5811402" progId="Word.Document.8">
                  <p:embed/>
                </p:oleObj>
              </mc:Choice>
              <mc:Fallback>
                <p:oleObj name="Document" r:id="rId3" imgW="8504693" imgH="581140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6763"/>
                        <a:ext cx="7999412" cy="5457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47004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31640" y="2132856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3600" b="1" kern="100" dirty="0">
                <a:solidFill>
                  <a:srgbClr val="FF0000"/>
                </a:solidFill>
                <a:latin typeface="Times New Roman"/>
              </a:rPr>
              <a:t>没有层次路不清　没有角度路</a:t>
            </a:r>
            <a:r>
              <a:rPr lang="zh-CN" altLang="zh-CN" sz="3600" b="1" kern="100" dirty="0" smtClean="0">
                <a:solidFill>
                  <a:srgbClr val="FF0000"/>
                </a:solidFill>
                <a:latin typeface="Times New Roman"/>
              </a:rPr>
              <a:t>不明</a:t>
            </a:r>
            <a:endParaRPr lang="zh-CN" altLang="zh-CN" sz="1050" kern="100" dirty="0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23923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266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243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7" name="文档" r:id="rId3" imgW="8489616" imgH="5531819" progId="Word.Document.8">
                  <p:embed/>
                </p:oleObj>
              </mc:Choice>
              <mc:Fallback>
                <p:oleObj name="文档" r:id="rId3" imgW="8489616" imgH="553181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243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96043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290" name="Object 2"/>
          <p:cNvGraphicFramePr>
            <a:graphicFrameLocks noChangeAspect="1"/>
          </p:cNvGraphicFramePr>
          <p:nvPr/>
        </p:nvGraphicFramePr>
        <p:xfrm>
          <a:off x="452438" y="12080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80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36526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4" name="Object 2"/>
          <p:cNvGraphicFramePr>
            <a:graphicFrameLocks noChangeAspect="1"/>
          </p:cNvGraphicFramePr>
          <p:nvPr/>
        </p:nvGraphicFramePr>
        <p:xfrm>
          <a:off x="452438" y="6921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5" name="文档" r:id="rId3" imgW="8489616" imgH="5665584" progId="Word.Document.8">
                  <p:embed/>
                </p:oleObj>
              </mc:Choice>
              <mc:Fallback>
                <p:oleObj name="文档" r:id="rId3" imgW="8489616" imgH="566558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0062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8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74204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62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79300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386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90440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41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6036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4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34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76714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46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45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95211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482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80834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91680" y="2924944"/>
            <a:ext cx="5976664" cy="71558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661035" algn="ctr">
              <a:lnSpc>
                <a:spcPct val="150000"/>
              </a:lnSpc>
              <a:spcAft>
                <a:spcPts val="0"/>
              </a:spcAft>
              <a:tabLst>
                <a:tab pos="4914900" algn="l"/>
              </a:tabLst>
            </a:pPr>
            <a:r>
              <a:rPr lang="zh-CN" altLang="zh-CN" sz="3200" b="1" kern="100" dirty="0" smtClean="0">
                <a:solidFill>
                  <a:srgbClr val="0000FF"/>
                </a:solidFill>
                <a:latin typeface="宋体"/>
                <a:ea typeface="方正大黑_GBK"/>
                <a:cs typeface="Times New Roman"/>
              </a:rPr>
              <a:t>并列式</a:t>
            </a:r>
            <a:r>
              <a:rPr lang="zh-CN" altLang="zh-CN" sz="3200" b="1" kern="100" dirty="0">
                <a:solidFill>
                  <a:srgbClr val="0000FF"/>
                </a:solidFill>
                <a:latin typeface="宋体"/>
                <a:ea typeface="方正大黑_GBK"/>
                <a:cs typeface="Times New Roman"/>
              </a:rPr>
              <a:t>论证</a:t>
            </a:r>
            <a:r>
              <a:rPr lang="zh-CN" altLang="zh-CN" sz="3200" b="1" kern="100" dirty="0" smtClean="0">
                <a:solidFill>
                  <a:srgbClr val="0000FF"/>
                </a:solidFill>
                <a:latin typeface="宋体"/>
                <a:ea typeface="方正大黑_GBK"/>
                <a:cs typeface="Times New Roman"/>
              </a:rPr>
              <a:t>结构</a:t>
            </a:r>
            <a:r>
              <a:rPr lang="zh-CN" altLang="en-US" sz="3200" b="1" kern="100" dirty="0" smtClean="0">
                <a:solidFill>
                  <a:srgbClr val="0000FF"/>
                </a:solidFill>
                <a:latin typeface="宋体"/>
                <a:ea typeface="方正大黑_GBK"/>
                <a:cs typeface="Times New Roman"/>
              </a:rPr>
              <a:t>（</a:t>
            </a:r>
            <a:r>
              <a:rPr lang="zh-CN" altLang="zh-CN" sz="3200" b="1" kern="100" dirty="0">
                <a:solidFill>
                  <a:srgbClr val="0000FF"/>
                </a:solidFill>
                <a:latin typeface="宋体"/>
                <a:ea typeface="方正大黑_GBK"/>
                <a:cs typeface="Times New Roman"/>
              </a:rPr>
              <a:t>模板一</a:t>
            </a:r>
            <a:r>
              <a:rPr lang="zh-CN" altLang="en-US" sz="3200" b="1" kern="100" dirty="0" smtClean="0">
                <a:solidFill>
                  <a:srgbClr val="0000FF"/>
                </a:solidFill>
                <a:latin typeface="宋体"/>
                <a:ea typeface="方正大黑_GBK"/>
                <a:cs typeface="Times New Roman"/>
              </a:rPr>
              <a:t>）</a:t>
            </a:r>
            <a:endParaRPr lang="zh-CN" altLang="zh-CN" sz="120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15465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6" name="Object 2"/>
          <p:cNvGraphicFramePr>
            <a:graphicFrameLocks noChangeAspect="1"/>
          </p:cNvGraphicFramePr>
          <p:nvPr/>
        </p:nvGraphicFramePr>
        <p:xfrm>
          <a:off x="452438" y="6207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207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59262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30" name="Object 2"/>
          <p:cNvGraphicFramePr>
            <a:graphicFrameLocks noChangeAspect="1"/>
          </p:cNvGraphicFramePr>
          <p:nvPr/>
        </p:nvGraphicFramePr>
        <p:xfrm>
          <a:off x="452438" y="12080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80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72168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55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01232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1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578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9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19595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5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2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66002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3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4626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9912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4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91680" y="2924944"/>
            <a:ext cx="5976664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661035" algn="ctr">
              <a:lnSpc>
                <a:spcPct val="150000"/>
              </a:lnSpc>
              <a:spcAft>
                <a:spcPts val="0"/>
              </a:spcAft>
              <a:tabLst>
                <a:tab pos="4914900" algn="l"/>
              </a:tabLst>
            </a:pPr>
            <a:r>
              <a:rPr lang="zh-CN" altLang="en-US" sz="3200" b="1" kern="100" dirty="0">
                <a:solidFill>
                  <a:srgbClr val="0000FF"/>
                </a:solidFill>
                <a:latin typeface="宋体"/>
                <a:ea typeface="方正大黑_GBK"/>
                <a:cs typeface="Times New Roman"/>
              </a:rPr>
              <a:t>对比式结构（</a:t>
            </a:r>
            <a:r>
              <a:rPr lang="zh-CN" altLang="zh-CN" sz="3200" b="1" kern="100" dirty="0" smtClean="0">
                <a:solidFill>
                  <a:srgbClr val="0000FF"/>
                </a:solidFill>
                <a:latin typeface="宋体"/>
                <a:ea typeface="方正大黑_GBK"/>
                <a:cs typeface="Times New Roman"/>
              </a:rPr>
              <a:t>模板</a:t>
            </a:r>
            <a:r>
              <a:rPr lang="zh-CN" altLang="en-US" sz="3200" b="1" kern="100" dirty="0" smtClean="0">
                <a:solidFill>
                  <a:srgbClr val="0000FF"/>
                </a:solidFill>
                <a:latin typeface="宋体"/>
                <a:ea typeface="方正大黑_GBK"/>
                <a:cs typeface="Times New Roman"/>
              </a:rPr>
              <a:t>三）</a:t>
            </a:r>
            <a:endParaRPr lang="zh-CN" altLang="zh-CN" sz="120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3077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5650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5159988"/>
              </p:ext>
            </p:extLst>
          </p:nvPr>
        </p:nvGraphicFramePr>
        <p:xfrm>
          <a:off x="452438" y="960438"/>
          <a:ext cx="7999412" cy="529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1" name="Document" r:id="rId3" imgW="8504693" imgH="5633011" progId="Word.Document.8">
                  <p:embed/>
                </p:oleObj>
              </mc:Choice>
              <mc:Fallback>
                <p:oleObj name="Document" r:id="rId3" imgW="8504693" imgH="563301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0438"/>
                        <a:ext cx="7999412" cy="5292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74534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55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6674" name="Object 2"/>
          <p:cNvGraphicFramePr>
            <a:graphicFrameLocks noChangeAspect="1"/>
          </p:cNvGraphicFramePr>
          <p:nvPr/>
        </p:nvGraphicFramePr>
        <p:xfrm>
          <a:off x="452438" y="12080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80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74784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56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698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1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5327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7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906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20187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23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8722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4503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8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746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6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144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9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0770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4215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794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71674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1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2818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3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0391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62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42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9319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3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866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93715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5890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61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1" name="文档" r:id="rId3" imgW="8489616" imgH="5921966" progId="Word.Document.8">
                  <p:embed/>
                </p:oleObj>
              </mc:Choice>
              <mc:Fallback>
                <p:oleObj name="文档" r:id="rId3" imgW="8489616" imgH="592196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618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37261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65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6914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22383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6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7938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5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790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7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30" name="Object 2"/>
          <p:cNvGraphicFramePr>
            <a:graphicFrameLocks noChangeAspect="1"/>
          </p:cNvGraphicFramePr>
          <p:nvPr/>
        </p:nvGraphicFramePr>
        <p:xfrm>
          <a:off x="452438" y="12080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80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8587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4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91680" y="2924944"/>
            <a:ext cx="5976664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661035" algn="ctr">
              <a:lnSpc>
                <a:spcPct val="150000"/>
              </a:lnSpc>
              <a:spcAft>
                <a:spcPts val="0"/>
              </a:spcAft>
              <a:tabLst>
                <a:tab pos="4914900" algn="l"/>
              </a:tabLst>
            </a:pPr>
            <a:r>
              <a:rPr lang="zh-CN" altLang="en-US" sz="3200" b="1" kern="100" dirty="0">
                <a:solidFill>
                  <a:srgbClr val="0000FF"/>
                </a:solidFill>
                <a:latin typeface="宋体"/>
                <a:ea typeface="方正大黑_GBK"/>
                <a:cs typeface="Times New Roman"/>
              </a:rPr>
              <a:t>引议联结式结构（</a:t>
            </a:r>
            <a:r>
              <a:rPr lang="zh-CN" altLang="zh-CN" sz="3200" b="1" kern="100" dirty="0" smtClean="0">
                <a:solidFill>
                  <a:srgbClr val="0000FF"/>
                </a:solidFill>
                <a:latin typeface="宋体"/>
                <a:ea typeface="方正大黑_GBK"/>
                <a:cs typeface="Times New Roman"/>
              </a:rPr>
              <a:t>模板</a:t>
            </a:r>
            <a:r>
              <a:rPr lang="zh-CN" altLang="en-US" sz="3200" b="1" kern="100" dirty="0" smtClean="0">
                <a:solidFill>
                  <a:srgbClr val="0000FF"/>
                </a:solidFill>
                <a:latin typeface="宋体"/>
                <a:ea typeface="方正大黑_GBK"/>
                <a:cs typeface="Times New Roman"/>
              </a:rPr>
              <a:t>四）</a:t>
            </a:r>
            <a:endParaRPr lang="zh-CN" altLang="zh-CN" sz="120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755772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896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5146740"/>
              </p:ext>
            </p:extLst>
          </p:nvPr>
        </p:nvGraphicFramePr>
        <p:xfrm>
          <a:off x="452438" y="1136650"/>
          <a:ext cx="7999412" cy="505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3" name="Document" r:id="rId3" imgW="8504693" imgH="5375083" progId="Word.Document.8">
                  <p:embed/>
                </p:oleObj>
              </mc:Choice>
              <mc:Fallback>
                <p:oleObj name="Document" r:id="rId3" imgW="8504693" imgH="537508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6650"/>
                        <a:ext cx="7999412" cy="5051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93589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8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9986" name="Object 2"/>
          <p:cNvGraphicFramePr>
            <a:graphicFrameLocks noChangeAspect="1"/>
          </p:cNvGraphicFramePr>
          <p:nvPr/>
        </p:nvGraphicFramePr>
        <p:xfrm>
          <a:off x="452438" y="12080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80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904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9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101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87052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1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034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2319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2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3058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7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4236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73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82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257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4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6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2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83281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5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6130" name="Object 2"/>
          <p:cNvGraphicFramePr>
            <a:graphicFrameLocks noChangeAspect="1"/>
          </p:cNvGraphicFramePr>
          <p:nvPr/>
        </p:nvGraphicFramePr>
        <p:xfrm>
          <a:off x="452438" y="692150"/>
          <a:ext cx="8062912" cy="561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1" name="文档" r:id="rId3" imgW="8489616" imgH="5921966" progId="Word.Document.8">
                  <p:embed/>
                </p:oleObj>
              </mc:Choice>
              <mc:Fallback>
                <p:oleObj name="文档" r:id="rId3" imgW="8489616" imgH="592196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2912" cy="5618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0197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76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15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54204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77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954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25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文档" r:id="rId3" imgW="8489616" imgH="5534696" progId="Word.Document.8">
                  <p:embed/>
                </p:oleObj>
              </mc:Choice>
              <mc:Fallback>
                <p:oleObj name="文档" r:id="rId3" imgW="8489616" imgH="553469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254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95509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8178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29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91673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8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202" name="Object 2"/>
          <p:cNvGraphicFramePr>
            <a:graphicFrameLocks noChangeAspect="1"/>
          </p:cNvGraphicFramePr>
          <p:nvPr/>
        </p:nvGraphicFramePr>
        <p:xfrm>
          <a:off x="452438" y="6921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1545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9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0226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4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3737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0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1250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1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0258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227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9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67035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2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3298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19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82343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83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2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9128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4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346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37283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5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6370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1537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86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7394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8345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87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978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0924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8418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3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8900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8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9442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3191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9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0466" name="Object 2"/>
          <p:cNvGraphicFramePr>
            <a:graphicFrameLocks noChangeAspect="1"/>
          </p:cNvGraphicFramePr>
          <p:nvPr/>
        </p:nvGraphicFramePr>
        <p:xfrm>
          <a:off x="452438" y="9588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8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588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18714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0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1490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169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1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2514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5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42202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2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353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5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81293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93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WordArt 2"/>
          <p:cNvSpPr>
            <a:spLocks noChangeArrowheads="1" noChangeShapeType="1" noTextEdit="1"/>
          </p:cNvSpPr>
          <p:nvPr/>
        </p:nvSpPr>
        <p:spPr bwMode="gray">
          <a:xfrm>
            <a:off x="3851275" y="2276475"/>
            <a:ext cx="4711700" cy="9366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0" scaled="1"/>
                </a:gradFill>
                <a:effectLst>
                  <a:outerShdw dist="53882" dir="2700000" algn="ctr" rotWithShape="0">
                    <a:schemeClr val="tx1">
                      <a:alpha val="50000"/>
                    </a:schemeClr>
                  </a:outerShdw>
                </a:effectLst>
                <a:latin typeface="宋体"/>
                <a:ea typeface="宋体"/>
              </a:rPr>
              <a:t>谢谢观赏！</a:t>
            </a:r>
          </a:p>
        </p:txBody>
      </p:sp>
    </p:spTree>
    <p:extLst>
      <p:ext uri="{BB962C8B-B14F-4D97-AF65-F5344CB8AC3E}">
        <p14:creationId xmlns:p14="http://schemas.microsoft.com/office/powerpoint/2010/main" val="1686272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6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2" name="Object 2"/>
          <p:cNvGraphicFramePr>
            <a:graphicFrameLocks noChangeAspect="1"/>
          </p:cNvGraphicFramePr>
          <p:nvPr/>
        </p:nvGraphicFramePr>
        <p:xfrm>
          <a:off x="452438" y="692150"/>
          <a:ext cx="8051800" cy="559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文档" r:id="rId3" imgW="8479913" imgH="5896436" progId="Word.Document.8">
                  <p:embed/>
                </p:oleObj>
              </mc:Choice>
              <mc:Fallback>
                <p:oleObj name="文档" r:id="rId3" imgW="8479913" imgH="589643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51800" cy="5595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73728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26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72535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9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51</Words>
  <PresentationFormat>全屏显示(4:3)</PresentationFormat>
  <Paragraphs>9</Paragraphs>
  <Slides>76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76</vt:i4>
      </vt:variant>
    </vt:vector>
  </HeadingPairs>
  <TitlesOfParts>
    <vt:vector size="80" baseType="lpstr">
      <vt:lpstr>Office 主题</vt:lpstr>
      <vt:lpstr>1_Office 主题</vt:lpstr>
      <vt:lpstr>Microsoft Word 文档</vt:lpstr>
      <vt:lpstr>Microsoft Word 97 - 2003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2018-07-30T10:18:26Z</dcterms:created>
  <dcterms:modified xsi:type="dcterms:W3CDTF">2018-07-30T14:12:16Z</dcterms:modified>
</cp:coreProperties>
</file>