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2.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684" r:id="rId3"/>
  </p:sldMasterIdLst>
  <p:notesMasterIdLst>
    <p:notesMasterId r:id="rId29"/>
  </p:notesMasterIdLst>
  <p:sldIdLst>
    <p:sldId id="647" r:id="rId4"/>
    <p:sldId id="831" r:id="rId5"/>
    <p:sldId id="882" r:id="rId6"/>
    <p:sldId id="931" r:id="rId7"/>
    <p:sldId id="932" r:id="rId8"/>
    <p:sldId id="933" r:id="rId9"/>
    <p:sldId id="884" r:id="rId10"/>
    <p:sldId id="895" r:id="rId11"/>
    <p:sldId id="900" r:id="rId12"/>
    <p:sldId id="905" r:id="rId13"/>
    <p:sldId id="907" r:id="rId14"/>
    <p:sldId id="934" r:id="rId15"/>
    <p:sldId id="911" r:id="rId16"/>
    <p:sldId id="912" r:id="rId17"/>
    <p:sldId id="913" r:id="rId18"/>
    <p:sldId id="915" r:id="rId19"/>
    <p:sldId id="916" r:id="rId20"/>
    <p:sldId id="888" r:id="rId21"/>
    <p:sldId id="917" r:id="rId22"/>
    <p:sldId id="935" r:id="rId23"/>
    <p:sldId id="894" r:id="rId24"/>
    <p:sldId id="893" r:id="rId25"/>
    <p:sldId id="890" r:id="rId26"/>
    <p:sldId id="892" r:id="rId27"/>
    <p:sldId id="89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52">
          <p15:clr>
            <a:srgbClr val="A4A3A4"/>
          </p15:clr>
        </p15:guide>
        <p15:guide id="2" pos="4031">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75" name="作者" initials="A" lastIdx="0" clrIdx="2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63" d="100"/>
          <a:sy n="63" d="100"/>
        </p:scale>
        <p:origin x="-132" y="-540"/>
      </p:cViewPr>
      <p:guideLst>
        <p:guide orient="horz" pos="2152"/>
        <p:guide pos="4031"/>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tags" Target="tags/tag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F4B74E-6952-4F07-9242-C96EF62A68C0}" type="datetimeFigureOut">
              <a:rPr lang="zh-CN" altLang="en-US" smtClean="0"/>
              <a:t>2021-5-4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0C1E86-8444-47B7-9464-0096FBE1A174}" type="slidenum">
              <a:rPr lang="zh-CN" altLang="en-US" smtClean="0"/>
              <a:t>‹#›</a:t>
            </a:fld>
            <a:endParaRPr lang="zh-CN" altLang="en-US"/>
          </a:p>
        </p:txBody>
      </p:sp>
    </p:spTree>
    <p:extLst>
      <p:ext uri="{BB962C8B-B14F-4D97-AF65-F5344CB8AC3E}">
        <p14:creationId xmlns:p14="http://schemas.microsoft.com/office/powerpoint/2010/main" val="220672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59394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438106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1.png"/><Relationship Id="rId4"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2.xml"/><Relationship Id="rId7" Type="http://schemas.openxmlformats.org/officeDocument/2006/relationships/image" Target="../media/image3.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Master" Target="../slideMasters/slideMaster2.xml"/><Relationship Id="rId5" Type="http://schemas.openxmlformats.org/officeDocument/2006/relationships/tags" Target="../tags/tag14.xml"/><Relationship Id="rId4" Type="http://schemas.openxmlformats.org/officeDocument/2006/relationships/tags" Target="../tags/tag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tags" Target="../tags/tag15.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image" Target="../media/image2.png"/><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tags" Target="../tags/tag21.xml"/><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4.xml"/><Relationship Id="rId1" Type="http://schemas.openxmlformats.org/officeDocument/2006/relationships/tags" Target="../tags/tag23.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1.png"/><Relationship Id="rId4"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2.xml"/><Relationship Id="rId7" Type="http://schemas.openxmlformats.org/officeDocument/2006/relationships/slideMaster" Target="../slideMasters/slideMaster2.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43.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10" Type="http://schemas.openxmlformats.org/officeDocument/2006/relationships/image" Target="../media/image2.png"/><Relationship Id="rId4" Type="http://schemas.openxmlformats.org/officeDocument/2006/relationships/tags" Target="../tags/tag39.xml"/><Relationship Id="rId9"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51.xml"/><Relationship Id="rId3" Type="http://schemas.openxmlformats.org/officeDocument/2006/relationships/tags" Target="../tags/tag46.xml"/><Relationship Id="rId7" Type="http://schemas.openxmlformats.org/officeDocument/2006/relationships/tags" Target="../tags/tag50.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image" Target="../media/image2.png"/><Relationship Id="rId5" Type="http://schemas.openxmlformats.org/officeDocument/2006/relationships/tags" Target="../tags/tag48.xml"/><Relationship Id="rId10" Type="http://schemas.openxmlformats.org/officeDocument/2006/relationships/slideMaster" Target="../slideMasters/slideMaster2.xml"/><Relationship Id="rId4" Type="http://schemas.openxmlformats.org/officeDocument/2006/relationships/tags" Target="../tags/tag47.xml"/><Relationship Id="rId9" Type="http://schemas.openxmlformats.org/officeDocument/2006/relationships/tags" Target="../tags/tag52.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60.xml"/><Relationship Id="rId3" Type="http://schemas.openxmlformats.org/officeDocument/2006/relationships/tags" Target="../tags/tag55.xml"/><Relationship Id="rId7" Type="http://schemas.openxmlformats.org/officeDocument/2006/relationships/tags" Target="../tags/tag59.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image" Target="../media/image2.png"/><Relationship Id="rId5" Type="http://schemas.openxmlformats.org/officeDocument/2006/relationships/tags" Target="../tags/tag57.xml"/><Relationship Id="rId10" Type="http://schemas.openxmlformats.org/officeDocument/2006/relationships/slideMaster" Target="../slideMasters/slideMaster2.xml"/><Relationship Id="rId4" Type="http://schemas.openxmlformats.org/officeDocument/2006/relationships/tags" Target="../tags/tag56.xml"/><Relationship Id="rId9" Type="http://schemas.openxmlformats.org/officeDocument/2006/relationships/tags" Target="../tags/tag61.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69.xml"/><Relationship Id="rId3" Type="http://schemas.openxmlformats.org/officeDocument/2006/relationships/tags" Target="../tags/tag64.xml"/><Relationship Id="rId7" Type="http://schemas.openxmlformats.org/officeDocument/2006/relationships/tags" Target="../tags/tag68.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image" Target="../media/image2.png"/><Relationship Id="rId5" Type="http://schemas.openxmlformats.org/officeDocument/2006/relationships/tags" Target="../tags/tag66.xml"/><Relationship Id="rId10" Type="http://schemas.openxmlformats.org/officeDocument/2006/relationships/slideMaster" Target="../slideMasters/slideMaster2.xml"/><Relationship Id="rId4" Type="http://schemas.openxmlformats.org/officeDocument/2006/relationships/tags" Target="../tags/tag65.xml"/><Relationship Id="rId9" Type="http://schemas.openxmlformats.org/officeDocument/2006/relationships/tags" Target="../tags/tag70.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image" Target="../media/image2.png"/><Relationship Id="rId3" Type="http://schemas.openxmlformats.org/officeDocument/2006/relationships/tags" Target="../tags/tag73.xml"/><Relationship Id="rId7" Type="http://schemas.openxmlformats.org/officeDocument/2006/relationships/tags" Target="../tags/tag77.xml"/><Relationship Id="rId12" Type="http://schemas.openxmlformats.org/officeDocument/2006/relationships/slideMaster" Target="../slideMasters/slideMaster2.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tags" Target="../tags/tag81.xml"/><Relationship Id="rId5" Type="http://schemas.openxmlformats.org/officeDocument/2006/relationships/tags" Target="../tags/tag75.xml"/><Relationship Id="rId10" Type="http://schemas.openxmlformats.org/officeDocument/2006/relationships/tags" Target="../tags/tag80.xml"/><Relationship Id="rId4" Type="http://schemas.openxmlformats.org/officeDocument/2006/relationships/tags" Target="../tags/tag74.xml"/><Relationship Id="rId9" Type="http://schemas.openxmlformats.org/officeDocument/2006/relationships/tags" Target="../tags/tag79.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89.xml"/><Relationship Id="rId3" Type="http://schemas.openxmlformats.org/officeDocument/2006/relationships/tags" Target="../tags/tag84.xml"/><Relationship Id="rId7" Type="http://schemas.openxmlformats.org/officeDocument/2006/relationships/tags" Target="../tags/tag88.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tags" Target="../tags/tag87.xml"/><Relationship Id="rId5" Type="http://schemas.openxmlformats.org/officeDocument/2006/relationships/tags" Target="../tags/tag86.xml"/><Relationship Id="rId10" Type="http://schemas.openxmlformats.org/officeDocument/2006/relationships/image" Target="../media/image2.png"/><Relationship Id="rId4" Type="http://schemas.openxmlformats.org/officeDocument/2006/relationships/tags" Target="../tags/tag85.xml"/><Relationship Id="rId9"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5" Type="http://schemas.openxmlformats.org/officeDocument/2006/relationships/image" Target="../media/image1.png"/><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7.xml"/><Relationship Id="rId1" Type="http://schemas.openxmlformats.org/officeDocument/2006/relationships/tags" Target="../tags/tag96.xml"/><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00.xml"/><Relationship Id="rId7" Type="http://schemas.openxmlformats.org/officeDocument/2006/relationships/image" Target="../media/image3.png"/><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slideMaster" Target="../slideMasters/slideMaster3.xml"/><Relationship Id="rId5" Type="http://schemas.openxmlformats.org/officeDocument/2006/relationships/tags" Target="../tags/tag102.xml"/><Relationship Id="rId4" Type="http://schemas.openxmlformats.org/officeDocument/2006/relationships/tags" Target="../tags/tag101.xml"/></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06.xml"/><Relationship Id="rId1" Type="http://schemas.openxmlformats.org/officeDocument/2006/relationships/tags" Target="../tags/tag105.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08.xml"/><Relationship Id="rId1" Type="http://schemas.openxmlformats.org/officeDocument/2006/relationships/tags" Target="../tags/tag107.xml"/><Relationship Id="rId5" Type="http://schemas.openxmlformats.org/officeDocument/2006/relationships/image" Target="../media/image2.png"/><Relationship Id="rId4"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10.xml"/><Relationship Id="rId1" Type="http://schemas.openxmlformats.org/officeDocument/2006/relationships/tags" Target="../tags/tag109.xml"/><Relationship Id="rId4" Type="http://schemas.openxmlformats.org/officeDocument/2006/relationships/image" Target="../media/image2.png"/></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12.xml"/><Relationship Id="rId1" Type="http://schemas.openxmlformats.org/officeDocument/2006/relationships/tags" Target="../tags/tag111.xml"/><Relationship Id="rId4" Type="http://schemas.openxmlformats.org/officeDocument/2006/relationships/image" Target="../media/image2.png"/></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14.xml"/><Relationship Id="rId1" Type="http://schemas.openxmlformats.org/officeDocument/2006/relationships/tags" Target="../tags/tag113.xml"/><Relationship Id="rId4" Type="http://schemas.openxmlformats.org/officeDocument/2006/relationships/image" Target="../media/image2.png"/></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5" Type="http://schemas.openxmlformats.org/officeDocument/2006/relationships/image" Target="../media/image1.png"/><Relationship Id="rId4"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20.xml"/><Relationship Id="rId7" Type="http://schemas.openxmlformats.org/officeDocument/2006/relationships/slideMaster" Target="../slideMasters/slideMaster3.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131.xml"/><Relationship Id="rId3" Type="http://schemas.openxmlformats.org/officeDocument/2006/relationships/tags" Target="../tags/tag126.xml"/><Relationship Id="rId7" Type="http://schemas.openxmlformats.org/officeDocument/2006/relationships/tags" Target="../tags/tag130.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5" Type="http://schemas.openxmlformats.org/officeDocument/2006/relationships/tags" Target="../tags/tag128.xml"/><Relationship Id="rId10" Type="http://schemas.openxmlformats.org/officeDocument/2006/relationships/image" Target="../media/image2.png"/><Relationship Id="rId4" Type="http://schemas.openxmlformats.org/officeDocument/2006/relationships/tags" Target="../tags/tag127.xml"/><Relationship Id="rId9"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139.xml"/><Relationship Id="rId3" Type="http://schemas.openxmlformats.org/officeDocument/2006/relationships/tags" Target="../tags/tag134.xml"/><Relationship Id="rId7" Type="http://schemas.openxmlformats.org/officeDocument/2006/relationships/tags" Target="../tags/tag138.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11" Type="http://schemas.openxmlformats.org/officeDocument/2006/relationships/image" Target="../media/image2.png"/><Relationship Id="rId5" Type="http://schemas.openxmlformats.org/officeDocument/2006/relationships/tags" Target="../tags/tag136.xml"/><Relationship Id="rId10" Type="http://schemas.openxmlformats.org/officeDocument/2006/relationships/slideMaster" Target="../slideMasters/slideMaster3.xml"/><Relationship Id="rId4" Type="http://schemas.openxmlformats.org/officeDocument/2006/relationships/tags" Target="../tags/tag135.xml"/><Relationship Id="rId9" Type="http://schemas.openxmlformats.org/officeDocument/2006/relationships/tags" Target="../tags/tag140.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148.xml"/><Relationship Id="rId3" Type="http://schemas.openxmlformats.org/officeDocument/2006/relationships/tags" Target="../tags/tag143.xml"/><Relationship Id="rId7" Type="http://schemas.openxmlformats.org/officeDocument/2006/relationships/tags" Target="../tags/tag147.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image" Target="../media/image2.png"/><Relationship Id="rId5" Type="http://schemas.openxmlformats.org/officeDocument/2006/relationships/tags" Target="../tags/tag145.xml"/><Relationship Id="rId10" Type="http://schemas.openxmlformats.org/officeDocument/2006/relationships/slideMaster" Target="../slideMasters/slideMaster3.xml"/><Relationship Id="rId4" Type="http://schemas.openxmlformats.org/officeDocument/2006/relationships/tags" Target="../tags/tag144.xml"/><Relationship Id="rId9" Type="http://schemas.openxmlformats.org/officeDocument/2006/relationships/tags" Target="../tags/tag14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157.xml"/><Relationship Id="rId3" Type="http://schemas.openxmlformats.org/officeDocument/2006/relationships/tags" Target="../tags/tag152.xml"/><Relationship Id="rId7" Type="http://schemas.openxmlformats.org/officeDocument/2006/relationships/tags" Target="../tags/tag156.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image" Target="../media/image2.png"/><Relationship Id="rId5" Type="http://schemas.openxmlformats.org/officeDocument/2006/relationships/tags" Target="../tags/tag154.xml"/><Relationship Id="rId10" Type="http://schemas.openxmlformats.org/officeDocument/2006/relationships/slideMaster" Target="../slideMasters/slideMaster3.xml"/><Relationship Id="rId4" Type="http://schemas.openxmlformats.org/officeDocument/2006/relationships/tags" Target="../tags/tag153.xml"/><Relationship Id="rId9" Type="http://schemas.openxmlformats.org/officeDocument/2006/relationships/tags" Target="../tags/tag158.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166.xml"/><Relationship Id="rId13" Type="http://schemas.openxmlformats.org/officeDocument/2006/relationships/image" Target="../media/image2.png"/><Relationship Id="rId3" Type="http://schemas.openxmlformats.org/officeDocument/2006/relationships/tags" Target="../tags/tag161.xml"/><Relationship Id="rId7" Type="http://schemas.openxmlformats.org/officeDocument/2006/relationships/tags" Target="../tags/tag165.xml"/><Relationship Id="rId12" Type="http://schemas.openxmlformats.org/officeDocument/2006/relationships/slideMaster" Target="../slideMasters/slideMaster3.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tags" Target="../tags/tag169.xml"/><Relationship Id="rId5" Type="http://schemas.openxmlformats.org/officeDocument/2006/relationships/tags" Target="../tags/tag163.xml"/><Relationship Id="rId10" Type="http://schemas.openxmlformats.org/officeDocument/2006/relationships/tags" Target="../tags/tag168.xml"/><Relationship Id="rId4" Type="http://schemas.openxmlformats.org/officeDocument/2006/relationships/tags" Target="../tags/tag162.xml"/><Relationship Id="rId9" Type="http://schemas.openxmlformats.org/officeDocument/2006/relationships/tags" Target="../tags/tag167.xml"/></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177.xml"/><Relationship Id="rId3" Type="http://schemas.openxmlformats.org/officeDocument/2006/relationships/tags" Target="../tags/tag172.xml"/><Relationship Id="rId7" Type="http://schemas.openxmlformats.org/officeDocument/2006/relationships/tags" Target="../tags/tag176.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tags" Target="../tags/tag175.xml"/><Relationship Id="rId5" Type="http://schemas.openxmlformats.org/officeDocument/2006/relationships/tags" Target="../tags/tag174.xml"/><Relationship Id="rId10" Type="http://schemas.openxmlformats.org/officeDocument/2006/relationships/image" Target="../media/image2.png"/><Relationship Id="rId4" Type="http://schemas.openxmlformats.org/officeDocument/2006/relationships/tags" Target="../tags/tag173.xml"/><Relationship Id="rId9"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2021-5-4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2021-5-4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2021-5-4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Tree>
  </p:cSld>
  <p:clrMapOvr>
    <a:masterClrMapping/>
  </p:clrMapOvr>
  <p:transition spd="slow" advTm="300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02167" y="685800"/>
            <a:ext cx="11387666" cy="11430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838200" y="1825625"/>
            <a:ext cx="5181600" cy="435133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联机映像占位符 3"/>
          <p:cNvSpPr>
            <a:spLocks noGrp="1"/>
          </p:cNvSpPr>
          <p:nvPr>
            <p:ph type="clipArt" sz="half" idx="2"/>
          </p:nvPr>
        </p:nvSpPr>
        <p:spPr>
          <a:xfrm>
            <a:off x="6172200" y="1825625"/>
            <a:ext cx="5181600" cy="4351338"/>
          </a:xfrm>
        </p:spPr>
        <p:txBody>
          <a:bodyPr/>
          <a:lstStyle/>
          <a:p>
            <a:pPr fontAlgn="base"/>
            <a:endParaRPr lang="zh-CN" altLang="en-US" strike="noStrike" noProof="1"/>
          </a:p>
        </p:txBody>
      </p:sp>
      <p:sp>
        <p:nvSpPr>
          <p:cNvPr id="5" name="日期占位符 4"/>
          <p:cNvSpPr>
            <a:spLocks noGrp="1"/>
          </p:cNvSpPr>
          <p:nvPr>
            <p:ph type="dt" sz="half" idx="10"/>
          </p:nvPr>
        </p:nvSpPr>
        <p:spPr>
          <a:xfrm>
            <a:off x="402167" y="6019800"/>
            <a:ext cx="3052233" cy="476250"/>
          </a:xfrm>
          <a:prstGeom prst="rect">
            <a:avLst/>
          </a:prstGeom>
          <a:noFill/>
          <a:ln w="9525">
            <a:noFill/>
          </a:ln>
        </p:spPr>
        <p:txBody>
          <a:bodyPr/>
          <a:lstStyle/>
          <a:p>
            <a:pPr fontAlgn="base"/>
            <a:endParaRPr lang="zh-CN" altLang="en-US" noProof="1"/>
          </a:p>
        </p:txBody>
      </p:sp>
      <p:sp>
        <p:nvSpPr>
          <p:cNvPr id="6" name="页脚占位符 5"/>
          <p:cNvSpPr>
            <a:spLocks noGrp="1"/>
          </p:cNvSpPr>
          <p:nvPr>
            <p:ph type="ftr" sz="quarter" idx="11"/>
          </p:nvPr>
        </p:nvSpPr>
        <p:spPr>
          <a:xfrm>
            <a:off x="4165600" y="6019800"/>
            <a:ext cx="3860800" cy="476250"/>
          </a:xfrm>
          <a:prstGeom prst="rect">
            <a:avLst/>
          </a:prstGeom>
          <a:noFill/>
          <a:ln w="9525">
            <a:noFill/>
          </a:ln>
        </p:spPr>
        <p:txBody>
          <a:bodyPr/>
          <a:lstStyle/>
          <a:p>
            <a:pPr fontAlgn="base"/>
            <a:endParaRPr lang="zh-CN" noProof="1"/>
          </a:p>
        </p:txBody>
      </p:sp>
      <p:sp>
        <p:nvSpPr>
          <p:cNvPr id="7" name="灯片编号占位符 6"/>
          <p:cNvSpPr>
            <a:spLocks noGrp="1"/>
          </p:cNvSpPr>
          <p:nvPr>
            <p:ph type="sldNum" sz="quarter" idx="12"/>
          </p:nvPr>
        </p:nvSpPr>
        <p:spPr>
          <a:xfrm>
            <a:off x="8737600" y="6019800"/>
            <a:ext cx="3052233" cy="476250"/>
          </a:xfrm>
          <a:prstGeom prst="rect">
            <a:avLst/>
          </a:prstGeom>
          <a:noFill/>
          <a:ln w="9525">
            <a:noFill/>
          </a:ln>
        </p:spPr>
        <p:txBody>
          <a:bodyPr/>
          <a:lstStyle/>
          <a:p>
            <a:pPr fontAlgn="base"/>
            <a:fld id="{9A0DB2DC-4C9A-4742-B13C-FB6460FD3503}" type="slidenum">
              <a:rPr lang="en-US" altLang="zh-CN" noProof="1">
                <a:latin typeface="Arial" panose="020B0604020202020204" pitchFamily="34" charset="0"/>
                <a:ea typeface="宋体" panose="02010600030101010101" pitchFamily="2" charset="-122"/>
                <a:cs typeface="+mn-ea"/>
              </a:rPr>
              <a:pPr fontAlgn="base"/>
              <a:t>‹#›</a:t>
            </a:fld>
            <a:endParaRPr lang="zh-CN" noProof="1"/>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5_两栏内容">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602"/>
            <a:ext cx="12192000" cy="6856796"/>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2" name="标题 2"/>
          <p:cNvSpPr>
            <a:spLocks noGrp="1"/>
          </p:cNvSpPr>
          <p:nvPr>
            <p:ph type="ctrTitle" idx="2" hasCustomPrompt="1"/>
            <p:custDataLst>
              <p:tags r:id="rId2"/>
            </p:custDataLst>
          </p:nvPr>
        </p:nvSpPr>
        <p:spPr>
          <a:xfrm>
            <a:off x="6299250" y="1903720"/>
            <a:ext cx="4826038"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dk1">
                    <a:lumMod val="10000"/>
                    <a:lumOff val="90000"/>
                  </a:schemeClr>
                </a:solidFill>
                <a:effectLst/>
                <a:uLnTx/>
                <a:uFillTx/>
                <a:latin typeface="Arial" panose="020B0604020202020204" pitchFamily="34" charset="0"/>
                <a:ea typeface="汉仪尚巍手书W" panose="00020600040101010101" charset="-122"/>
                <a:cs typeface="+mj-cs"/>
                <a:sym typeface="Arial" panose="020B0604020202020204" pitchFamily="34" charset="0"/>
              </a:defRPr>
            </a:lvl1pPr>
          </a:lstStyle>
          <a:p>
            <a:pPr lvl="0"/>
            <a:r>
              <a:rPr>
                <a:sym typeface="+mn-ea"/>
              </a:rPr>
              <a:t>编辑标题</a:t>
            </a:r>
          </a:p>
        </p:txBody>
      </p:sp>
      <p:sp>
        <p:nvSpPr>
          <p:cNvPr id="4" name="副标题 3"/>
          <p:cNvSpPr>
            <a:spLocks noGrp="1"/>
          </p:cNvSpPr>
          <p:nvPr>
            <p:ph type="subTitle" idx="3" hasCustomPrompt="1"/>
            <p:custDataLst>
              <p:tags r:id="rId3"/>
            </p:custDataLst>
          </p:nvPr>
        </p:nvSpPr>
        <p:spPr>
          <a:xfrm>
            <a:off x="6299250" y="3939742"/>
            <a:ext cx="4826034" cy="954823"/>
          </a:xfrm>
        </p:spPr>
        <p:txBody>
          <a:bodyPr vert="horz" wrap="square" lIns="0" tIns="0" rIns="0" bIns="0" rtlCol="0" anchor="t">
            <a:normAutofit/>
          </a:bodyPr>
          <a:lstStyle>
            <a:lvl1pPr marL="0" marR="0" lvl="0" indent="0" algn="l" defTabSz="914400" rtl="0" eaLnBrk="1" fontAlgn="auto" latinLnBrk="0" hangingPunct="1">
              <a:lnSpc>
                <a:spcPct val="13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dk1">
                    <a:lumMod val="20000"/>
                    <a:lumOff val="80000"/>
                  </a:schemeClr>
                </a:solidFill>
                <a:effectLst/>
                <a:uLnTx/>
                <a:uFillTx/>
                <a:latin typeface="Arial" panose="020B0604020202020204" pitchFamily="34" charset="0"/>
                <a:ea typeface="隶书" panose="02010509060101010101" charset="-122"/>
                <a:cs typeface="微软雅黑" panose="020B0503020204020204" charset="-122"/>
                <a:sym typeface="Arial" panose="020B0604020202020204" pitchFamily="34" charset="0"/>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7" name="图片 6"/>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stretch>
            <a:fillRect/>
          </a:stretch>
        </p:blipFill>
        <p:spPr>
          <a:xfrm>
            <a:off x="215153" y="1997526"/>
            <a:ext cx="3235350" cy="2862936"/>
          </a:xfrm>
          <a:prstGeom prst="rect">
            <a:avLst/>
          </a:prstGeom>
        </p:spPr>
      </p:pic>
      <p:pic>
        <p:nvPicPr>
          <p:cNvPr id="2" name="图片 1"/>
          <p:cNvPicPr>
            <a:picLocks noChangeAspect="1"/>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7" name="图片 6"/>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8" name="标题 1"/>
          <p:cNvSpPr>
            <a:spLocks noGrp="1"/>
          </p:cNvSpPr>
          <p:nvPr>
            <p:ph type="ctrTitle" idx="2" hasCustomPrompt="1"/>
            <p:custDataLst>
              <p:tags r:id="rId4"/>
            </p:custDataLst>
          </p:nvPr>
        </p:nvSpPr>
        <p:spPr>
          <a:xfrm>
            <a:off x="4521236" y="3808212"/>
            <a:ext cx="6858000" cy="543560"/>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750" b="1" i="0" u="none" strike="noStrike" kern="1200" cap="none" spc="300" normalizeH="0" baseline="0" noProof="0">
                <a:ln>
                  <a:noFill/>
                </a:ln>
                <a:solidFill>
                  <a:schemeClr val="dk1">
                    <a:lumMod val="85000"/>
                    <a:lumOff val="15000"/>
                  </a:schemeClr>
                </a:solidFill>
                <a:effectLst/>
                <a:uLnTx/>
                <a:uFillTx/>
                <a:latin typeface="Arial" panose="020B0604020202020204" pitchFamily="34" charset="0"/>
                <a:ea typeface="汉仪尚巍手书W" panose="00020600040101010101" charset="-122"/>
                <a:cs typeface="+mj-cs"/>
              </a:defRPr>
            </a:lvl1pPr>
          </a:lstStyle>
          <a:p>
            <a:pPr lvl="0"/>
            <a:r>
              <a:rPr>
                <a:sym typeface="+mn-ea"/>
              </a:rPr>
              <a:t>编辑标题</a:t>
            </a:r>
          </a:p>
        </p:txBody>
      </p:sp>
      <p:sp>
        <p:nvSpPr>
          <p:cNvPr id="9" name="副标题 2"/>
          <p:cNvSpPr>
            <a:spLocks noGrp="1"/>
          </p:cNvSpPr>
          <p:nvPr>
            <p:ph type="subTitle" idx="3" hasCustomPrompt="1"/>
            <p:custDataLst>
              <p:tags r:id="rId5"/>
            </p:custDataLst>
          </p:nvPr>
        </p:nvSpPr>
        <p:spPr>
          <a:xfrm>
            <a:off x="4521236" y="4461627"/>
            <a:ext cx="6858000" cy="1318880"/>
          </a:xfrm>
        </p:spPr>
        <p:txBody>
          <a:bodyPr vert="horz" wrap="square" lIns="0" tIns="0" rIns="0" bIns="0" rtlCol="0">
            <a:normAutofit/>
          </a:bodyPr>
          <a:lstStyle>
            <a:lvl1pPr marL="0" marR="0" lvl="0" indent="0" algn="l" defTabSz="914400" rtl="0" eaLnBrk="1" fontAlgn="auto" latinLnBrk="0" hangingPunct="1">
              <a:lnSpc>
                <a:spcPct val="130000"/>
              </a:lnSpc>
              <a:spcBef>
                <a:spcPct val="0"/>
              </a:spcBef>
              <a:spcAft>
                <a:spcPct val="0"/>
              </a:spcAft>
              <a:buClrTx/>
              <a:buSzTx/>
              <a:buFont typeface="Arial" panose="020B0604020202020204" pitchFamily="34" charset="0"/>
              <a:buNone/>
              <a:defRPr kumimoji="0" lang="zh-CN" altLang="en-US" sz="1600" b="0" i="0" u="none" strike="noStrike" kern="1200" cap="none" spc="200" normalizeH="0" baseline="0" noProof="1">
                <a:ln>
                  <a:noFill/>
                </a:ln>
                <a:solidFill>
                  <a:schemeClr val="dk1">
                    <a:lumMod val="65000"/>
                    <a:lumOff val="35000"/>
                  </a:schemeClr>
                </a:solidFill>
                <a:effectLst/>
                <a:uLnTx/>
                <a:uFillTx/>
                <a:latin typeface="Arial" panose="020B0604020202020204" pitchFamily="34" charset="0"/>
                <a:ea typeface="隶书" panose="02010509060101010101" charset="-122"/>
                <a:cs typeface="+mn-cs"/>
                <a:sym typeface="+mn-ea"/>
              </a:defRPr>
            </a:lvl1pPr>
            <a:lvl2pPr marL="457200" indent="0" algn="l" defTabSz="914400" rtl="0" eaLnBrk="1" fontAlgn="auto" latinLnBrk="0" hangingPunct="1">
              <a:lnSpc>
                <a:spcPct val="13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tint val="75000"/>
                  </a:schemeClr>
                </a:solidFill>
                <a:uFillTx/>
                <a:latin typeface="Arial" panose="020B0604020202020204" pitchFamily="34" charset="0"/>
                <a:ea typeface="隶书" panose="02010509060101010101" charset="-122"/>
                <a:cs typeface="+mn-cs"/>
              </a:defRPr>
            </a:lvl2pPr>
            <a:lvl3pPr marL="914400" indent="0" algn="l"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tint val="75000"/>
                  </a:schemeClr>
                </a:solidFill>
                <a:uFillTx/>
                <a:latin typeface="Arial" panose="020B0604020202020204" pitchFamily="34" charset="0"/>
                <a:ea typeface="隶书" panose="02010509060101010101" charset="-122"/>
                <a:cs typeface="+mn-cs"/>
              </a:defRPr>
            </a:lvl3pPr>
            <a:lvl4pPr marL="13716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tint val="75000"/>
                  </a:schemeClr>
                </a:solidFill>
                <a:uFillTx/>
                <a:latin typeface="Arial" panose="020B0604020202020204" pitchFamily="34" charset="0"/>
                <a:ea typeface="隶书" panose="02010509060101010101" charset="-122"/>
                <a:cs typeface="+mn-cs"/>
              </a:defRPr>
            </a:lvl4pPr>
            <a:lvl5pPr marL="18288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tint val="75000"/>
                  </a:schemeClr>
                </a:solidFill>
                <a:uFillTx/>
                <a:latin typeface="Arial" panose="020B0604020202020204" pitchFamily="34" charset="0"/>
                <a:ea typeface="隶书" panose="02010509060101010101"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2021-5-4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8" name="图片 7"/>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charset="-122"/>
              </a:defRPr>
            </a:lvl1pPr>
            <a:lvl2pPr eaLnBrk="1" fontAlgn="auto" latinLnBrk="0" hangingPunct="1">
              <a:defRPr sz="1600">
                <a:solidFill>
                  <a:schemeClr val="tx1"/>
                </a:solidFill>
                <a:latin typeface="Arial" panose="020B0604020202020204" pitchFamily="34" charset="0"/>
                <a:ea typeface="隶书" panose="02010509060101010101" charset="-122"/>
              </a:defRPr>
            </a:lvl2pPr>
            <a:lvl3pPr eaLnBrk="1" fontAlgn="auto" latinLnBrk="0" hangingPunct="1">
              <a:defRPr sz="1600">
                <a:solidFill>
                  <a:schemeClr val="tx1"/>
                </a:solidFill>
                <a:latin typeface="Arial" panose="020B0604020202020204" pitchFamily="34" charset="0"/>
                <a:ea typeface="隶书" panose="02010509060101010101" charset="-122"/>
              </a:defRPr>
            </a:lvl3pPr>
            <a:lvl4pPr eaLnBrk="1" fontAlgn="auto" latinLnBrk="0" hangingPunct="1">
              <a:defRPr sz="1600">
                <a:solidFill>
                  <a:schemeClr val="tx1"/>
                </a:solidFill>
                <a:latin typeface="Arial" panose="020B0604020202020204" pitchFamily="34" charset="0"/>
                <a:ea typeface="隶书" panose="02010509060101010101" charset="-122"/>
              </a:defRPr>
            </a:lvl4pPr>
            <a:lvl5pPr eaLnBrk="1" fontAlgn="auto" latinLnBrk="0" hangingPunct="1">
              <a:defRPr sz="160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10" name="图片 9"/>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隶书" panose="0201050906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隶书" panose="0201050906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408790" y="1487051"/>
            <a:ext cx="4389120" cy="3883898"/>
          </a:xfrm>
          <a:prstGeom prst="rect">
            <a:avLst/>
          </a:prstGeom>
        </p:spPr>
      </p:pic>
      <p:pic>
        <p:nvPicPr>
          <p:cNvPr id="6" name="图片 5"/>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8" name="图片 7"/>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隶书" panose="02010509060101010101"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9EFD9D74-47D9-4702-A33C-335B63B48DBF}" type="datetimeFigureOut">
              <a:rPr lang="zh-CN" altLang="en-US" smtClean="0"/>
              <a:t>2021-5-4</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7" name="图片 6"/>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charset="-122"/>
              </a:defRPr>
            </a:lvl1pPr>
            <a:lvl2pPr indent="0" eaLnBrk="1" fontAlgn="auto" latinLnBrk="0" hangingPunct="1">
              <a:defRPr>
                <a:solidFill>
                  <a:schemeClr val="tx1"/>
                </a:solidFill>
                <a:latin typeface="Arial" panose="020B0604020202020204" pitchFamily="34" charset="0"/>
                <a:ea typeface="隶书" panose="02010509060101010101" charset="-122"/>
              </a:defRPr>
            </a:lvl2pPr>
            <a:lvl3pPr indent="0" eaLnBrk="1" fontAlgn="auto" latinLnBrk="0" hangingPunct="1">
              <a:defRPr>
                <a:solidFill>
                  <a:schemeClr val="tx1"/>
                </a:solidFill>
                <a:latin typeface="Arial" panose="020B0604020202020204" pitchFamily="34" charset="0"/>
                <a:ea typeface="隶书" panose="02010509060101010101" charset="-122"/>
              </a:defRPr>
            </a:lvl3pPr>
            <a:lvl4pPr indent="0" eaLnBrk="1" fontAlgn="auto" latinLnBrk="0" hangingPunct="1">
              <a:defRPr>
                <a:solidFill>
                  <a:schemeClr val="tx1"/>
                </a:solidFill>
                <a:latin typeface="Arial" panose="020B0604020202020204" pitchFamily="34" charset="0"/>
                <a:ea typeface="隶书" panose="02010509060101010101" charset="-122"/>
              </a:defRPr>
            </a:lvl4pPr>
            <a:lvl5pPr indent="0" eaLnBrk="1" fontAlgn="auto" latinLnBrk="0" hangingPunct="1">
              <a:defRPr>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2" name="图片 1"/>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隶书" panose="02010509060101010101" charset="-122"/>
              </a:defRPr>
            </a:lvl1pPr>
            <a:lvl2pPr>
              <a:defRPr>
                <a:solidFill>
                  <a:schemeClr val="tx1"/>
                </a:solidFill>
                <a:latin typeface="Arial" panose="020B0604020202020204" pitchFamily="34" charset="0"/>
                <a:ea typeface="隶书" panose="02010509060101010101" charset="-122"/>
              </a:defRPr>
            </a:lvl2pPr>
            <a:lvl3pPr>
              <a:defRPr>
                <a:solidFill>
                  <a:schemeClr val="tx1"/>
                </a:solidFill>
                <a:latin typeface="Arial" panose="020B0604020202020204" pitchFamily="34" charset="0"/>
                <a:ea typeface="隶书" panose="02010509060101010101" charset="-122"/>
              </a:defRPr>
            </a:lvl3pPr>
            <a:lvl4pPr>
              <a:defRPr>
                <a:solidFill>
                  <a:schemeClr val="tx1"/>
                </a:solidFill>
                <a:latin typeface="Arial" panose="020B0604020202020204" pitchFamily="34" charset="0"/>
                <a:ea typeface="隶书" panose="02010509060101010101" charset="-122"/>
              </a:defRPr>
            </a:lvl4pPr>
            <a:lvl5pPr>
              <a:defRPr>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602"/>
            <a:ext cx="12192000" cy="6856796"/>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6" name="文本占位符 2"/>
          <p:cNvSpPr>
            <a:spLocks noGrp="1"/>
          </p:cNvSpPr>
          <p:nvPr>
            <p:ph type="body" idx="1" hasCustomPrompt="1"/>
            <p:custDataLst>
              <p:tags r:id="rId2"/>
            </p:custDataLst>
          </p:nvPr>
        </p:nvSpPr>
        <p:spPr>
          <a:xfrm>
            <a:off x="6604053" y="4342662"/>
            <a:ext cx="4826038" cy="383300"/>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dk1">
                    <a:lumMod val="20000"/>
                    <a:lumOff val="80000"/>
                  </a:schemeClr>
                </a:solidFill>
                <a:effectLst/>
                <a:uLnTx/>
                <a:uFillTx/>
                <a:latin typeface="Arial" panose="020B0604020202020204" pitchFamily="34" charset="0"/>
                <a:ea typeface="隶书" panose="02010509060101010101" charset="-122"/>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7" name="标题 3"/>
          <p:cNvSpPr>
            <a:spLocks noGrp="1"/>
          </p:cNvSpPr>
          <p:nvPr>
            <p:ph type="title" hasCustomPrompt="1"/>
            <p:custDataLst>
              <p:tags r:id="rId3"/>
            </p:custDataLst>
          </p:nvPr>
        </p:nvSpPr>
        <p:spPr>
          <a:xfrm>
            <a:off x="6604053" y="3106952"/>
            <a:ext cx="4826038" cy="107696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7000" b="1" i="0" u="none" strike="noStrike" kern="1200" cap="none" spc="700" normalizeH="0" baseline="0" noProof="0">
                <a:ln>
                  <a:noFill/>
                </a:ln>
                <a:solidFill>
                  <a:schemeClr val="dk1">
                    <a:lumMod val="10000"/>
                    <a:lumOff val="90000"/>
                  </a:schemeClr>
                </a:solidFill>
                <a:effectLst/>
                <a:uLnTx/>
                <a:uFillTx/>
                <a:latin typeface="Arial" panose="020B0604020202020204" pitchFamily="34" charset="0"/>
                <a:ea typeface="汉仪尚巍手书W" panose="00020600040101010101" charset="-122"/>
                <a:cs typeface="+mj-cs"/>
                <a:sym typeface="+mn-ea"/>
              </a:defRPr>
            </a:lvl1pPr>
          </a:lstStyle>
          <a:p>
            <a:pPr lvl="0"/>
            <a:r>
              <a:rPr>
                <a:sym typeface="+mn-ea"/>
              </a:rPr>
              <a:t>编辑标题</a:t>
            </a: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标题 1"/>
          <p:cNvSpPr>
            <a:spLocks noGrp="1"/>
          </p:cNvSpPr>
          <p:nvPr>
            <p:ph type="title"/>
            <p:custDataLst>
              <p:tags r:id="rId3"/>
            </p:custDataLst>
          </p:nvPr>
        </p:nvSpPr>
        <p:spPr/>
        <p:txBody>
          <a:bodyPr/>
          <a:lstStyle>
            <a:lvl1pPr>
              <a:defRPr baseline="0">
                <a:solidFill>
                  <a:schemeClr val="tx1"/>
                </a:solidFill>
                <a:latin typeface="Arial" panose="020B0604020202020204"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294600" y="302400"/>
            <a:ext cx="720090" cy="720090"/>
          </a:xfrm>
          <a:prstGeom prst="rect">
            <a:avLst/>
          </a:prstGeom>
        </p:spPr>
      </p:pic>
      <p:pic>
        <p:nvPicPr>
          <p:cNvPr id="6" name="图片 5"/>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11177310" y="5835510"/>
            <a:ext cx="720090" cy="72009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隶书" panose="02010509060101010101"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2021-5-4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隶书" panose="02010509060101010101"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11469510" y="-10800"/>
            <a:ext cx="720090" cy="720090"/>
          </a:xfrm>
          <a:prstGeom prst="rect">
            <a:avLst/>
          </a:prstGeom>
        </p:spPr>
      </p:pic>
      <p:pic>
        <p:nvPicPr>
          <p:cNvPr id="6" name="图片 5"/>
          <p:cNvPicPr>
            <a:picLocks noChangeAspect="1"/>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solidFill>
                <a:latin typeface="Arial" panose="020B0604020202020204"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10438461" y="5104461"/>
            <a:ext cx="1753527" cy="1753527"/>
          </a:xfrm>
          <a:prstGeom prst="rect">
            <a:avLst/>
          </a:prstGeom>
        </p:spPr>
      </p:pic>
      <p:pic>
        <p:nvPicPr>
          <p:cNvPr id="6" name="图片 5"/>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0" y="-10802"/>
            <a:ext cx="1753527" cy="1753527"/>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隶书" panose="02010509060101010101"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602"/>
            <a:ext cx="12192000" cy="6856796"/>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2" name="标题 2"/>
          <p:cNvSpPr>
            <a:spLocks noGrp="1"/>
          </p:cNvSpPr>
          <p:nvPr>
            <p:ph type="ctrTitle" idx="2" hasCustomPrompt="1"/>
            <p:custDataLst>
              <p:tags r:id="rId2"/>
            </p:custDataLst>
          </p:nvPr>
        </p:nvSpPr>
        <p:spPr>
          <a:xfrm>
            <a:off x="6299250" y="1903720"/>
            <a:ext cx="4826038"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dk1">
                    <a:lumMod val="10000"/>
                    <a:lumOff val="90000"/>
                  </a:schemeClr>
                </a:solidFill>
                <a:effectLst/>
                <a:uLnTx/>
                <a:uFillTx/>
                <a:latin typeface="Arial" panose="020B0604020202020204" pitchFamily="34" charset="0"/>
                <a:ea typeface="汉仪尚巍手书W" panose="00020600040101010101" charset="-122"/>
                <a:cs typeface="+mj-cs"/>
                <a:sym typeface="Arial" panose="020B0604020202020204" pitchFamily="34" charset="0"/>
              </a:defRPr>
            </a:lvl1pPr>
          </a:lstStyle>
          <a:p>
            <a:pPr lvl="0"/>
            <a:r>
              <a:rPr>
                <a:sym typeface="+mn-ea"/>
              </a:rPr>
              <a:t>编辑标题</a:t>
            </a:r>
          </a:p>
        </p:txBody>
      </p:sp>
      <p:sp>
        <p:nvSpPr>
          <p:cNvPr id="4" name="副标题 3"/>
          <p:cNvSpPr>
            <a:spLocks noGrp="1"/>
          </p:cNvSpPr>
          <p:nvPr>
            <p:ph type="subTitle" idx="3" hasCustomPrompt="1"/>
            <p:custDataLst>
              <p:tags r:id="rId3"/>
            </p:custDataLst>
          </p:nvPr>
        </p:nvSpPr>
        <p:spPr>
          <a:xfrm>
            <a:off x="6299250" y="3939742"/>
            <a:ext cx="4826034" cy="954823"/>
          </a:xfrm>
        </p:spPr>
        <p:txBody>
          <a:bodyPr vert="horz" wrap="square" lIns="0" tIns="0" rIns="0" bIns="0" rtlCol="0" anchor="t">
            <a:normAutofit/>
          </a:bodyPr>
          <a:lstStyle>
            <a:lvl1pPr marL="0" marR="0" lvl="0" indent="0" algn="l" defTabSz="914400" rtl="0" eaLnBrk="1" fontAlgn="auto" latinLnBrk="0" hangingPunct="1">
              <a:lnSpc>
                <a:spcPct val="13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dk1">
                    <a:lumMod val="20000"/>
                    <a:lumOff val="80000"/>
                  </a:schemeClr>
                </a:solidFill>
                <a:effectLst/>
                <a:uLnTx/>
                <a:uFillTx/>
                <a:latin typeface="Arial" panose="020B0604020202020204" pitchFamily="34" charset="0"/>
                <a:ea typeface="隶书" panose="02010509060101010101" charset="-122"/>
                <a:cs typeface="微软雅黑" panose="020B0503020204020204" charset="-122"/>
                <a:sym typeface="Arial" panose="020B0604020202020204" pitchFamily="34" charset="0"/>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7" name="图片 6"/>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stretch>
            <a:fillRect/>
          </a:stretch>
        </p:blipFill>
        <p:spPr>
          <a:xfrm>
            <a:off x="215153" y="1997526"/>
            <a:ext cx="3235350" cy="2862936"/>
          </a:xfrm>
          <a:prstGeom prst="rect">
            <a:avLst/>
          </a:prstGeom>
        </p:spPr>
      </p:pic>
      <p:pic>
        <p:nvPicPr>
          <p:cNvPr id="2" name="图片 1"/>
          <p:cNvPicPr>
            <a:picLocks noChangeAspect="1"/>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7" name="图片 6"/>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8" name="标题 1"/>
          <p:cNvSpPr>
            <a:spLocks noGrp="1"/>
          </p:cNvSpPr>
          <p:nvPr>
            <p:ph type="ctrTitle" idx="2" hasCustomPrompt="1"/>
            <p:custDataLst>
              <p:tags r:id="rId4"/>
            </p:custDataLst>
          </p:nvPr>
        </p:nvSpPr>
        <p:spPr>
          <a:xfrm>
            <a:off x="4521236" y="3808212"/>
            <a:ext cx="6858000" cy="543560"/>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750" b="1" i="0" u="none" strike="noStrike" kern="1200" cap="none" spc="300" normalizeH="0" baseline="0" noProof="0">
                <a:ln>
                  <a:noFill/>
                </a:ln>
                <a:solidFill>
                  <a:schemeClr val="dk1">
                    <a:lumMod val="85000"/>
                    <a:lumOff val="15000"/>
                  </a:schemeClr>
                </a:solidFill>
                <a:effectLst/>
                <a:uLnTx/>
                <a:uFillTx/>
                <a:latin typeface="Arial" panose="020B0604020202020204" pitchFamily="34" charset="0"/>
                <a:ea typeface="汉仪尚巍手书W" panose="00020600040101010101" charset="-122"/>
                <a:cs typeface="+mj-cs"/>
              </a:defRPr>
            </a:lvl1pPr>
          </a:lstStyle>
          <a:p>
            <a:pPr lvl="0"/>
            <a:r>
              <a:rPr>
                <a:sym typeface="+mn-ea"/>
              </a:rPr>
              <a:t>编辑标题</a:t>
            </a:r>
          </a:p>
        </p:txBody>
      </p:sp>
      <p:sp>
        <p:nvSpPr>
          <p:cNvPr id="9" name="副标题 2"/>
          <p:cNvSpPr>
            <a:spLocks noGrp="1"/>
          </p:cNvSpPr>
          <p:nvPr>
            <p:ph type="subTitle" idx="3" hasCustomPrompt="1"/>
            <p:custDataLst>
              <p:tags r:id="rId5"/>
            </p:custDataLst>
          </p:nvPr>
        </p:nvSpPr>
        <p:spPr>
          <a:xfrm>
            <a:off x="4521236" y="4461627"/>
            <a:ext cx="6858000" cy="1318880"/>
          </a:xfrm>
        </p:spPr>
        <p:txBody>
          <a:bodyPr vert="horz" wrap="square" lIns="0" tIns="0" rIns="0" bIns="0" rtlCol="0">
            <a:normAutofit/>
          </a:bodyPr>
          <a:lstStyle>
            <a:lvl1pPr marL="0" marR="0" lvl="0" indent="0" algn="l" defTabSz="914400" rtl="0" eaLnBrk="1" fontAlgn="auto" latinLnBrk="0" hangingPunct="1">
              <a:lnSpc>
                <a:spcPct val="130000"/>
              </a:lnSpc>
              <a:spcBef>
                <a:spcPct val="0"/>
              </a:spcBef>
              <a:spcAft>
                <a:spcPct val="0"/>
              </a:spcAft>
              <a:buClrTx/>
              <a:buSzTx/>
              <a:buFont typeface="Arial" panose="020B0604020202020204" pitchFamily="34" charset="0"/>
              <a:buNone/>
              <a:defRPr kumimoji="0" lang="zh-CN" altLang="en-US" sz="1600" b="0" i="0" u="none" strike="noStrike" kern="1200" cap="none" spc="200" normalizeH="0" baseline="0" noProof="1">
                <a:ln>
                  <a:noFill/>
                </a:ln>
                <a:solidFill>
                  <a:schemeClr val="dk1">
                    <a:lumMod val="65000"/>
                    <a:lumOff val="35000"/>
                  </a:schemeClr>
                </a:solidFill>
                <a:effectLst/>
                <a:uLnTx/>
                <a:uFillTx/>
                <a:latin typeface="Arial" panose="020B0604020202020204" pitchFamily="34" charset="0"/>
                <a:ea typeface="隶书" panose="02010509060101010101" charset="-122"/>
                <a:cs typeface="+mn-cs"/>
                <a:sym typeface="+mn-ea"/>
              </a:defRPr>
            </a:lvl1pPr>
            <a:lvl2pPr marL="457200" indent="0" algn="l" defTabSz="914400" rtl="0" eaLnBrk="1" fontAlgn="auto" latinLnBrk="0" hangingPunct="1">
              <a:lnSpc>
                <a:spcPct val="13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tint val="75000"/>
                  </a:schemeClr>
                </a:solidFill>
                <a:uFillTx/>
                <a:latin typeface="Arial" panose="020B0604020202020204" pitchFamily="34" charset="0"/>
                <a:ea typeface="隶书" panose="02010509060101010101" charset="-122"/>
                <a:cs typeface="+mn-cs"/>
              </a:defRPr>
            </a:lvl2pPr>
            <a:lvl3pPr marL="914400" indent="0" algn="l"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tint val="75000"/>
                  </a:schemeClr>
                </a:solidFill>
                <a:uFillTx/>
                <a:latin typeface="Arial" panose="020B0604020202020204" pitchFamily="34" charset="0"/>
                <a:ea typeface="隶书" panose="02010509060101010101" charset="-122"/>
                <a:cs typeface="+mn-cs"/>
              </a:defRPr>
            </a:lvl3pPr>
            <a:lvl4pPr marL="13716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tint val="75000"/>
                  </a:schemeClr>
                </a:solidFill>
                <a:uFillTx/>
                <a:latin typeface="Arial" panose="020B0604020202020204" pitchFamily="34" charset="0"/>
                <a:ea typeface="隶书" panose="02010509060101010101" charset="-122"/>
                <a:cs typeface="+mn-cs"/>
              </a:defRPr>
            </a:lvl4pPr>
            <a:lvl5pPr marL="1828800" indent="0" algn="l"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tint val="75000"/>
                  </a:schemeClr>
                </a:solidFill>
                <a:uFillTx/>
                <a:latin typeface="Arial" panose="020B0604020202020204" pitchFamily="34" charset="0"/>
                <a:ea typeface="隶书" panose="02010509060101010101" charset="-122"/>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8" name="图片 7"/>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charset="-122"/>
              </a:defRPr>
            </a:lvl1pPr>
            <a:lvl2pPr eaLnBrk="1" fontAlgn="auto" latinLnBrk="0" hangingPunct="1">
              <a:defRPr sz="1600">
                <a:solidFill>
                  <a:schemeClr val="tx1"/>
                </a:solidFill>
                <a:latin typeface="Arial" panose="020B0604020202020204" pitchFamily="34" charset="0"/>
                <a:ea typeface="隶书" panose="02010509060101010101" charset="-122"/>
              </a:defRPr>
            </a:lvl2pPr>
            <a:lvl3pPr eaLnBrk="1" fontAlgn="auto" latinLnBrk="0" hangingPunct="1">
              <a:defRPr sz="1600">
                <a:solidFill>
                  <a:schemeClr val="tx1"/>
                </a:solidFill>
                <a:latin typeface="Arial" panose="020B0604020202020204" pitchFamily="34" charset="0"/>
                <a:ea typeface="隶书" panose="02010509060101010101" charset="-122"/>
              </a:defRPr>
            </a:lvl3pPr>
            <a:lvl4pPr eaLnBrk="1" fontAlgn="auto" latinLnBrk="0" hangingPunct="1">
              <a:defRPr sz="1600">
                <a:solidFill>
                  <a:schemeClr val="tx1"/>
                </a:solidFill>
                <a:latin typeface="Arial" panose="020B0604020202020204" pitchFamily="34" charset="0"/>
                <a:ea typeface="隶书" panose="02010509060101010101" charset="-122"/>
              </a:defRPr>
            </a:lvl4pPr>
            <a:lvl5pPr eaLnBrk="1" fontAlgn="auto" latinLnBrk="0" hangingPunct="1">
              <a:defRPr sz="160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10" name="图片 9"/>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隶书" panose="0201050906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隶书" panose="0201050906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2021-5-4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408790" y="1487051"/>
            <a:ext cx="4389120" cy="3883898"/>
          </a:xfrm>
          <a:prstGeom prst="rect">
            <a:avLst/>
          </a:prstGeom>
        </p:spPr>
      </p:pic>
      <p:pic>
        <p:nvPicPr>
          <p:cNvPr id="6" name="图片 5"/>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8" name="图片 7"/>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隶书" panose="02010509060101010101"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panose="02010509060101010101"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9EFD9D74-47D9-4702-A33C-335B63B48DBF}" type="datetimeFigureOut">
              <a:rPr lang="zh-CN" altLang="en-US" smtClean="0"/>
              <a:t>2021-5-4</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7" name="图片 6"/>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隶书" panose="02010509060101010101"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charset="-122"/>
              </a:defRPr>
            </a:lvl1pPr>
            <a:lvl2pPr indent="0" eaLnBrk="1" fontAlgn="auto" latinLnBrk="0" hangingPunct="1">
              <a:defRPr>
                <a:solidFill>
                  <a:schemeClr val="tx1"/>
                </a:solidFill>
                <a:latin typeface="Arial" panose="020B0604020202020204" pitchFamily="34" charset="0"/>
                <a:ea typeface="隶书" panose="02010509060101010101" charset="-122"/>
              </a:defRPr>
            </a:lvl2pPr>
            <a:lvl3pPr indent="0" eaLnBrk="1" fontAlgn="auto" latinLnBrk="0" hangingPunct="1">
              <a:defRPr>
                <a:solidFill>
                  <a:schemeClr val="tx1"/>
                </a:solidFill>
                <a:latin typeface="Arial" panose="020B0604020202020204" pitchFamily="34" charset="0"/>
                <a:ea typeface="隶书" panose="02010509060101010101" charset="-122"/>
              </a:defRPr>
            </a:lvl3pPr>
            <a:lvl4pPr indent="0" eaLnBrk="1" fontAlgn="auto" latinLnBrk="0" hangingPunct="1">
              <a:defRPr>
                <a:solidFill>
                  <a:schemeClr val="tx1"/>
                </a:solidFill>
                <a:latin typeface="Arial" panose="020B0604020202020204" pitchFamily="34" charset="0"/>
                <a:ea typeface="隶书" panose="02010509060101010101" charset="-122"/>
              </a:defRPr>
            </a:lvl4pPr>
            <a:lvl5pPr indent="0" eaLnBrk="1" fontAlgn="auto" latinLnBrk="0" hangingPunct="1">
              <a:defRPr>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2" name="图片 1"/>
          <p:cNvPicPr>
            <a:picLocks noChangeAspect="1"/>
          </p:cNvPicPr>
          <p:nvPr>
            <p:custDataLst>
              <p:tags r:id="rId2"/>
            </p:custDataLst>
          </p:nvPr>
        </p:nvPicPr>
        <p:blipFill>
          <a:blip r:embed="rId4">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隶书" panose="02010509060101010101" charset="-122"/>
              </a:defRPr>
            </a:lvl1pPr>
            <a:lvl2pPr>
              <a:defRPr>
                <a:solidFill>
                  <a:schemeClr val="tx1"/>
                </a:solidFill>
                <a:latin typeface="Arial" panose="020B0604020202020204" pitchFamily="34" charset="0"/>
                <a:ea typeface="隶书" panose="02010509060101010101" charset="-122"/>
              </a:defRPr>
            </a:lvl2pPr>
            <a:lvl3pPr>
              <a:defRPr>
                <a:solidFill>
                  <a:schemeClr val="tx1"/>
                </a:solidFill>
                <a:latin typeface="Arial" panose="020B0604020202020204" pitchFamily="34" charset="0"/>
                <a:ea typeface="隶书" panose="02010509060101010101" charset="-122"/>
              </a:defRPr>
            </a:lvl3pPr>
            <a:lvl4pPr>
              <a:defRPr>
                <a:solidFill>
                  <a:schemeClr val="tx1"/>
                </a:solidFill>
                <a:latin typeface="Arial" panose="020B0604020202020204" pitchFamily="34" charset="0"/>
                <a:ea typeface="隶书" panose="02010509060101010101" charset="-122"/>
              </a:defRPr>
            </a:lvl4pPr>
            <a:lvl5pPr>
              <a:defRPr>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0" y="602"/>
            <a:ext cx="12192000" cy="6856796"/>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6" name="文本占位符 2"/>
          <p:cNvSpPr>
            <a:spLocks noGrp="1"/>
          </p:cNvSpPr>
          <p:nvPr>
            <p:ph type="body" idx="1" hasCustomPrompt="1"/>
            <p:custDataLst>
              <p:tags r:id="rId2"/>
            </p:custDataLst>
          </p:nvPr>
        </p:nvSpPr>
        <p:spPr>
          <a:xfrm>
            <a:off x="6604053" y="4342662"/>
            <a:ext cx="4826038" cy="383300"/>
          </a:xfrm>
        </p:spPr>
        <p:txBody>
          <a:bodyPr vert="horz" wrap="square" lIns="0" tIns="0" rIns="0" bIns="0" rtlCol="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200" b="0" i="0" u="none" strike="noStrike" kern="1200" cap="none" spc="200" normalizeH="0" baseline="0" noProof="0">
                <a:ln>
                  <a:noFill/>
                </a:ln>
                <a:solidFill>
                  <a:schemeClr val="dk1">
                    <a:lumMod val="20000"/>
                    <a:lumOff val="80000"/>
                  </a:schemeClr>
                </a:solidFill>
                <a:effectLst/>
                <a:uLnTx/>
                <a:uFillTx/>
                <a:latin typeface="Arial" panose="020B0604020202020204" pitchFamily="34" charset="0"/>
                <a:ea typeface="隶书" panose="02010509060101010101" charset="-122"/>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lgn="l"/>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p>
        </p:txBody>
      </p:sp>
      <p:sp>
        <p:nvSpPr>
          <p:cNvPr id="7" name="标题 3"/>
          <p:cNvSpPr>
            <a:spLocks noGrp="1"/>
          </p:cNvSpPr>
          <p:nvPr>
            <p:ph type="title" hasCustomPrompt="1"/>
            <p:custDataLst>
              <p:tags r:id="rId3"/>
            </p:custDataLst>
          </p:nvPr>
        </p:nvSpPr>
        <p:spPr>
          <a:xfrm>
            <a:off x="6604053" y="3106952"/>
            <a:ext cx="4826038" cy="107696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7000" b="1" i="0" u="none" strike="noStrike" kern="1200" cap="none" spc="700" normalizeH="0" baseline="0" noProof="0">
                <a:ln>
                  <a:noFill/>
                </a:ln>
                <a:solidFill>
                  <a:schemeClr val="dk1">
                    <a:lumMod val="10000"/>
                    <a:lumOff val="90000"/>
                  </a:schemeClr>
                </a:solidFill>
                <a:effectLst/>
                <a:uLnTx/>
                <a:uFillTx/>
                <a:latin typeface="Arial" panose="020B0604020202020204" pitchFamily="34" charset="0"/>
                <a:ea typeface="汉仪尚巍手书W" panose="00020600040101010101" charset="-122"/>
                <a:cs typeface="+mj-cs"/>
                <a:sym typeface="+mn-ea"/>
              </a:defRPr>
            </a:lvl1pPr>
          </a:lstStyle>
          <a:p>
            <a:pPr lvl="0"/>
            <a:r>
              <a:rPr>
                <a:sym typeface="+mn-ea"/>
              </a:rPr>
              <a:t>编辑标题</a:t>
            </a: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8">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标题 1"/>
          <p:cNvSpPr>
            <a:spLocks noGrp="1"/>
          </p:cNvSpPr>
          <p:nvPr>
            <p:ph type="title"/>
            <p:custDataLst>
              <p:tags r:id="rId3"/>
            </p:custDataLst>
          </p:nvPr>
        </p:nvSpPr>
        <p:spPr/>
        <p:txBody>
          <a:bodyPr/>
          <a:lstStyle>
            <a:lvl1pPr>
              <a:defRPr baseline="0">
                <a:solidFill>
                  <a:schemeClr val="tx1"/>
                </a:solidFill>
                <a:latin typeface="Arial" panose="020B0604020202020204"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294600" y="302400"/>
            <a:ext cx="720090" cy="720090"/>
          </a:xfrm>
          <a:prstGeom prst="rect">
            <a:avLst/>
          </a:prstGeom>
        </p:spPr>
      </p:pic>
      <p:pic>
        <p:nvPicPr>
          <p:cNvPr id="6" name="图片 5"/>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11177310" y="5835510"/>
            <a:ext cx="720090" cy="72009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隶书" panose="02010509060101010101"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隶书" panose="02010509060101010101"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2021-5-4</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5379"/>
            <a:ext cx="720090" cy="72009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3">
            <a:extLst>
              <a:ext uri="{28A0092B-C50C-407E-A947-70E740481C1C}">
                <a14:useLocalDpi xmlns:a14="http://schemas.microsoft.com/office/drawing/2010/main" val="0"/>
              </a:ext>
            </a:extLst>
          </a:blip>
          <a:stretch>
            <a:fillRect/>
          </a:stretch>
        </p:blipFill>
        <p:spPr>
          <a:xfrm>
            <a:off x="11469510" y="-10800"/>
            <a:ext cx="720090" cy="720090"/>
          </a:xfrm>
          <a:prstGeom prst="rect">
            <a:avLst/>
          </a:prstGeom>
        </p:spPr>
      </p:pic>
      <p:pic>
        <p:nvPicPr>
          <p:cNvPr id="6" name="图片 5"/>
          <p:cNvPicPr>
            <a:picLocks noChangeAspect="1"/>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solidFill>
                <a:latin typeface="Arial" panose="020B0604020202020204"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anose="020B0604020202020204" pitchFamily="34" charset="0"/>
                <a:ea typeface="隶书" panose="02010509060101010101" charset="-122"/>
              </a:defRPr>
            </a:lvl1pPr>
            <a:lvl2pPr>
              <a:defRPr baseline="0">
                <a:solidFill>
                  <a:schemeClr val="tx1"/>
                </a:solidFill>
                <a:latin typeface="Arial" panose="020B0604020202020204" pitchFamily="34" charset="0"/>
                <a:ea typeface="隶书" panose="02010509060101010101" charset="-122"/>
              </a:defRPr>
            </a:lvl2pPr>
            <a:lvl3pPr>
              <a:defRPr baseline="0">
                <a:solidFill>
                  <a:schemeClr val="tx1"/>
                </a:solidFill>
                <a:latin typeface="Arial" panose="020B0604020202020204" pitchFamily="34" charset="0"/>
                <a:ea typeface="隶书" panose="02010509060101010101" charset="-122"/>
              </a:defRPr>
            </a:lvl3pPr>
            <a:lvl4pPr>
              <a:defRPr baseline="0">
                <a:solidFill>
                  <a:schemeClr val="tx1"/>
                </a:solidFill>
                <a:latin typeface="Arial" panose="020B0604020202020204" pitchFamily="34" charset="0"/>
                <a:ea typeface="隶书" panose="02010509060101010101" charset="-122"/>
              </a:defRPr>
            </a:lvl4pPr>
            <a:lvl5pPr>
              <a:defRPr baseline="0">
                <a:solidFill>
                  <a:schemeClr val="tx1"/>
                </a:solidFill>
                <a:latin typeface="Arial" panose="020B0604020202020204"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10438461" y="5104461"/>
            <a:ext cx="1753527" cy="1753527"/>
          </a:xfrm>
          <a:prstGeom prst="rect">
            <a:avLst/>
          </a:prstGeom>
        </p:spPr>
      </p:pic>
      <p:pic>
        <p:nvPicPr>
          <p:cNvPr id="6" name="图片 5"/>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0" y="-10802"/>
            <a:ext cx="1753527" cy="1753527"/>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隶书" panose="02010509060101010101"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隶书" panose="02010509060101010101" charset="-122"/>
              </a:defRPr>
            </a:lvl1pPr>
          </a:lstStyle>
          <a:p>
            <a:pPr lvl="0"/>
            <a:r>
              <a:rPr lang="zh-CN" altLang="en-US"/>
              <a:t>单击此处编辑母版文本样式</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2021-5-4</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2021-5-4</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2021-5-4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9DD7BB7-5E8E-452A-BDCC-B80F6D52EDEC}" type="datetimeFigureOut">
              <a:rPr lang="zh-CN" altLang="en-US" smtClean="0"/>
              <a:t>2021-5-4</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829969E-BEF2-4988-8677-8BE241729883}"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21" Type="http://schemas.openxmlformats.org/officeDocument/2006/relationships/tags" Target="../tags/tag3.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tags" Target="../tags/tag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theme" Target="../theme/theme2.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tags" Target="../tags/tag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tags" Target="../tags/tag91.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tags" Target="../tags/tag90.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theme" Target="../theme/theme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tags" Target="../tags/tag9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7" name="矩形 6"/>
          <p:cNvSpPr/>
          <p:nvPr userDrawn="1"/>
        </p:nvSpPr>
        <p:spPr>
          <a:xfrm>
            <a:off x="2943628" y="2522373"/>
            <a:ext cx="6312131" cy="1384995"/>
          </a:xfrm>
          <a:prstGeom prst="rect">
            <a:avLst/>
          </a:prstGeom>
        </p:spPr>
        <p:txBody>
          <a:bodyPr wrap="square">
            <a:spAutoFit/>
          </a:bodyPr>
          <a:lstStyle/>
          <a:p>
            <a:pPr algn="ctr">
              <a:lnSpc>
                <a:spcPct val="200000"/>
              </a:lnSpc>
            </a:pPr>
            <a:r>
              <a:rPr lang="zh-CN" altLang="en-US" sz="1400" b="1">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感谢您下载包图网平台上提供的</a:t>
            </a:r>
            <a:r>
              <a:rPr lang="en-US" altLang="zh-CN" sz="1400" b="1">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PPT</a:t>
            </a:r>
            <a:r>
              <a:rPr lang="zh-CN" altLang="en-US" sz="1400" b="1">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rPr>
              <a:t>作品，为了您和包图网以及原创作者的利益，请勿复制、传播、销售，否则将承担法律责任！包图网将对作品进行维权，按照传播下载次数进行十倍的索取赔偿！</a:t>
            </a:r>
            <a:endParaRPr lang="en-US" altLang="zh-CN" sz="1400" b="1">
              <a:solidFill>
                <a:schemeClr val="accent1">
                  <a:lumMod val="50000"/>
                  <a:alpha val="0"/>
                </a:schemeClr>
              </a:solidFill>
              <a:latin typeface="Auraka方黑檀" panose="02020700000000000000" pitchFamily="18" charset="-128"/>
              <a:ea typeface="Auraka方黑檀" panose="02020700000000000000" pitchFamily="18" charset="-128"/>
              <a:sym typeface="逐浪细阁体" panose="03000509000000000000" pitchFamily="65"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KSO_TEMPLATE" hidden="1"/>
          <p:cNvSpPr/>
          <p:nvPr userDrawn="1">
            <p:custDataLst>
              <p:tags r:id="rId22"/>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2" r:id="rId17"/>
    <p:sldLayoutId id="2147483683"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隶书" panose="02010509060101010101"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charset="-122"/>
                <a:cs typeface="隶书" panose="02010509060101010101" charset="-122"/>
              </a:defRPr>
            </a:lvl1pPr>
          </a:lstStyle>
          <a:p>
            <a:fld id="{760FBDFE-C587-4B4C-A407-44438C67B59E}" type="datetimeFigureOut">
              <a:rPr lang="zh-CN" altLang="en-US" smtClean="0"/>
              <a:t>2021-5-4</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KSO_TEMPLATE" hidden="1"/>
          <p:cNvSpPr/>
          <p:nvPr userDrawn="1">
            <p:custDataLst>
              <p:tags r:id="rId22"/>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隶书" panose="02010509060101010101"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tags" Target="../tags/tag255.xml"/><Relationship Id="rId3" Type="http://schemas.openxmlformats.org/officeDocument/2006/relationships/tags" Target="../tags/tag250.xml"/><Relationship Id="rId7" Type="http://schemas.openxmlformats.org/officeDocument/2006/relationships/tags" Target="../tags/tag254.xml"/><Relationship Id="rId12" Type="http://schemas.openxmlformats.org/officeDocument/2006/relationships/image" Target="../media/image2.png"/><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tags" Target="../tags/tag253.xml"/><Relationship Id="rId11" Type="http://schemas.openxmlformats.org/officeDocument/2006/relationships/slideLayout" Target="../slideLayouts/slideLayout23.xml"/><Relationship Id="rId5" Type="http://schemas.openxmlformats.org/officeDocument/2006/relationships/tags" Target="../tags/tag252.xml"/><Relationship Id="rId10" Type="http://schemas.openxmlformats.org/officeDocument/2006/relationships/tags" Target="../tags/tag257.xml"/><Relationship Id="rId4" Type="http://schemas.openxmlformats.org/officeDocument/2006/relationships/tags" Target="../tags/tag251.xml"/><Relationship Id="rId9" Type="http://schemas.openxmlformats.org/officeDocument/2006/relationships/tags" Target="../tags/tag256.xml"/></Relationships>
</file>

<file path=ppt/slides/_rels/slide11.xml.rels><?xml version="1.0" encoding="UTF-8" standalone="yes"?>
<Relationships xmlns="http://schemas.openxmlformats.org/package/2006/relationships"><Relationship Id="rId8" Type="http://schemas.openxmlformats.org/officeDocument/2006/relationships/tags" Target="../tags/tag265.xml"/><Relationship Id="rId3" Type="http://schemas.openxmlformats.org/officeDocument/2006/relationships/tags" Target="../tags/tag260.xml"/><Relationship Id="rId7" Type="http://schemas.openxmlformats.org/officeDocument/2006/relationships/tags" Target="../tags/tag264.xml"/><Relationship Id="rId12" Type="http://schemas.openxmlformats.org/officeDocument/2006/relationships/image" Target="../media/image2.png"/><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tags" Target="../tags/tag263.xml"/><Relationship Id="rId11" Type="http://schemas.openxmlformats.org/officeDocument/2006/relationships/slideLayout" Target="../slideLayouts/slideLayout23.xml"/><Relationship Id="rId5" Type="http://schemas.openxmlformats.org/officeDocument/2006/relationships/tags" Target="../tags/tag262.xml"/><Relationship Id="rId10" Type="http://schemas.openxmlformats.org/officeDocument/2006/relationships/tags" Target="../tags/tag267.xml"/><Relationship Id="rId4" Type="http://schemas.openxmlformats.org/officeDocument/2006/relationships/tags" Target="../tags/tag261.xml"/><Relationship Id="rId9" Type="http://schemas.openxmlformats.org/officeDocument/2006/relationships/tags" Target="../tags/tag266.xml"/></Relationships>
</file>

<file path=ppt/slides/_rels/slide12.xml.rels><?xml version="1.0" encoding="UTF-8" standalone="yes"?>
<Relationships xmlns="http://schemas.openxmlformats.org/package/2006/relationships"><Relationship Id="rId8" Type="http://schemas.openxmlformats.org/officeDocument/2006/relationships/tags" Target="../tags/tag275.xml"/><Relationship Id="rId3" Type="http://schemas.openxmlformats.org/officeDocument/2006/relationships/tags" Target="../tags/tag270.xml"/><Relationship Id="rId7" Type="http://schemas.openxmlformats.org/officeDocument/2006/relationships/tags" Target="../tags/tag274.xml"/><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tags" Target="../tags/tag273.xml"/><Relationship Id="rId5" Type="http://schemas.openxmlformats.org/officeDocument/2006/relationships/tags" Target="../tags/tag272.xml"/><Relationship Id="rId10" Type="http://schemas.openxmlformats.org/officeDocument/2006/relationships/image" Target="../media/image2.png"/><Relationship Id="rId4" Type="http://schemas.openxmlformats.org/officeDocument/2006/relationships/tags" Target="../tags/tag271.xml"/><Relationship Id="rId9"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tags" Target="../tags/tag278.xml"/><Relationship Id="rId7" Type="http://schemas.openxmlformats.org/officeDocument/2006/relationships/tags" Target="../tags/tag282.xml"/><Relationship Id="rId2" Type="http://schemas.openxmlformats.org/officeDocument/2006/relationships/tags" Target="../tags/tag277.xml"/><Relationship Id="rId1" Type="http://schemas.openxmlformats.org/officeDocument/2006/relationships/tags" Target="../tags/tag276.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9" Type="http://schemas.openxmlformats.org/officeDocument/2006/relationships/image" Target="../media/image2.png"/></Relationships>
</file>

<file path=ppt/slides/_rels/slide14.xml.rels><?xml version="1.0" encoding="UTF-8" standalone="yes"?>
<Relationships xmlns="http://schemas.openxmlformats.org/package/2006/relationships"><Relationship Id="rId8" Type="http://schemas.openxmlformats.org/officeDocument/2006/relationships/tags" Target="../tags/tag290.xml"/><Relationship Id="rId3" Type="http://schemas.openxmlformats.org/officeDocument/2006/relationships/tags" Target="../tags/tag285.xml"/><Relationship Id="rId7" Type="http://schemas.openxmlformats.org/officeDocument/2006/relationships/tags" Target="../tags/tag289.xml"/><Relationship Id="rId2" Type="http://schemas.openxmlformats.org/officeDocument/2006/relationships/tags" Target="../tags/tag284.xml"/><Relationship Id="rId1" Type="http://schemas.openxmlformats.org/officeDocument/2006/relationships/tags" Target="../tags/tag283.xml"/><Relationship Id="rId6" Type="http://schemas.openxmlformats.org/officeDocument/2006/relationships/tags" Target="../tags/tag288.xml"/><Relationship Id="rId11" Type="http://schemas.openxmlformats.org/officeDocument/2006/relationships/image" Target="../media/image2.png"/><Relationship Id="rId5" Type="http://schemas.openxmlformats.org/officeDocument/2006/relationships/tags" Target="../tags/tag287.xml"/><Relationship Id="rId10" Type="http://schemas.openxmlformats.org/officeDocument/2006/relationships/slideLayout" Target="../slideLayouts/slideLayout23.xml"/><Relationship Id="rId4" Type="http://schemas.openxmlformats.org/officeDocument/2006/relationships/tags" Target="../tags/tag286.xml"/><Relationship Id="rId9" Type="http://schemas.openxmlformats.org/officeDocument/2006/relationships/tags" Target="../tags/tag291.xml"/></Relationships>
</file>

<file path=ppt/slides/_rels/slide15.xml.rels><?xml version="1.0" encoding="UTF-8" standalone="yes"?>
<Relationships xmlns="http://schemas.openxmlformats.org/package/2006/relationships"><Relationship Id="rId8" Type="http://schemas.openxmlformats.org/officeDocument/2006/relationships/tags" Target="../tags/tag299.xml"/><Relationship Id="rId3" Type="http://schemas.openxmlformats.org/officeDocument/2006/relationships/tags" Target="../tags/tag294.xml"/><Relationship Id="rId7" Type="http://schemas.openxmlformats.org/officeDocument/2006/relationships/tags" Target="../tags/tag298.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11" Type="http://schemas.openxmlformats.org/officeDocument/2006/relationships/image" Target="../media/image2.png"/><Relationship Id="rId5" Type="http://schemas.openxmlformats.org/officeDocument/2006/relationships/tags" Target="../tags/tag296.xml"/><Relationship Id="rId10" Type="http://schemas.openxmlformats.org/officeDocument/2006/relationships/slideLayout" Target="../slideLayouts/slideLayout41.xml"/><Relationship Id="rId4" Type="http://schemas.openxmlformats.org/officeDocument/2006/relationships/tags" Target="../tags/tag295.xml"/><Relationship Id="rId9" Type="http://schemas.openxmlformats.org/officeDocument/2006/relationships/tags" Target="../tags/tag300.xml"/></Relationships>
</file>

<file path=ppt/slides/_rels/slide16.xml.rels><?xml version="1.0" encoding="UTF-8" standalone="yes"?>
<Relationships xmlns="http://schemas.openxmlformats.org/package/2006/relationships"><Relationship Id="rId8" Type="http://schemas.openxmlformats.org/officeDocument/2006/relationships/tags" Target="../tags/tag308.xml"/><Relationship Id="rId3" Type="http://schemas.openxmlformats.org/officeDocument/2006/relationships/tags" Target="../tags/tag303.xml"/><Relationship Id="rId7" Type="http://schemas.openxmlformats.org/officeDocument/2006/relationships/tags" Target="../tags/tag307.xml"/><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tags" Target="../tags/tag306.xml"/><Relationship Id="rId11" Type="http://schemas.openxmlformats.org/officeDocument/2006/relationships/image" Target="../media/image2.png"/><Relationship Id="rId5" Type="http://schemas.openxmlformats.org/officeDocument/2006/relationships/tags" Target="../tags/tag305.xml"/><Relationship Id="rId10" Type="http://schemas.openxmlformats.org/officeDocument/2006/relationships/slideLayout" Target="../slideLayouts/slideLayout23.xml"/><Relationship Id="rId4" Type="http://schemas.openxmlformats.org/officeDocument/2006/relationships/tags" Target="../tags/tag304.xml"/><Relationship Id="rId9" Type="http://schemas.openxmlformats.org/officeDocument/2006/relationships/tags" Target="../tags/tag309.xml"/></Relationships>
</file>

<file path=ppt/slides/_rels/slide17.xml.rels><?xml version="1.0" encoding="UTF-8" standalone="yes"?>
<Relationships xmlns="http://schemas.openxmlformats.org/package/2006/relationships"><Relationship Id="rId8" Type="http://schemas.openxmlformats.org/officeDocument/2006/relationships/tags" Target="../tags/tag317.xml"/><Relationship Id="rId3" Type="http://schemas.openxmlformats.org/officeDocument/2006/relationships/tags" Target="../tags/tag312.xml"/><Relationship Id="rId7" Type="http://schemas.openxmlformats.org/officeDocument/2006/relationships/tags" Target="../tags/tag316.xml"/><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11" Type="http://schemas.openxmlformats.org/officeDocument/2006/relationships/image" Target="../media/image2.png"/><Relationship Id="rId5" Type="http://schemas.openxmlformats.org/officeDocument/2006/relationships/tags" Target="../tags/tag314.xml"/><Relationship Id="rId10" Type="http://schemas.openxmlformats.org/officeDocument/2006/relationships/slideLayout" Target="../slideLayouts/slideLayout23.xml"/><Relationship Id="rId4" Type="http://schemas.openxmlformats.org/officeDocument/2006/relationships/tags" Target="../tags/tag313.xml"/><Relationship Id="rId9" Type="http://schemas.openxmlformats.org/officeDocument/2006/relationships/tags" Target="../tags/tag318.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3.xml"/><Relationship Id="rId1" Type="http://schemas.openxmlformats.org/officeDocument/2006/relationships/tags" Target="../tags/tag319.xml"/></Relationships>
</file>

<file path=ppt/slides/_rels/slide19.xml.rels><?xml version="1.0" encoding="UTF-8" standalone="yes"?>
<Relationships xmlns="http://schemas.openxmlformats.org/package/2006/relationships"><Relationship Id="rId8" Type="http://schemas.openxmlformats.org/officeDocument/2006/relationships/tags" Target="../tags/tag327.xml"/><Relationship Id="rId13" Type="http://schemas.openxmlformats.org/officeDocument/2006/relationships/tags" Target="../tags/tag332.xml"/><Relationship Id="rId18" Type="http://schemas.openxmlformats.org/officeDocument/2006/relationships/tags" Target="../tags/tag337.xml"/><Relationship Id="rId3" Type="http://schemas.openxmlformats.org/officeDocument/2006/relationships/tags" Target="../tags/tag322.xml"/><Relationship Id="rId21" Type="http://schemas.openxmlformats.org/officeDocument/2006/relationships/image" Target="../media/image2.png"/><Relationship Id="rId7" Type="http://schemas.openxmlformats.org/officeDocument/2006/relationships/tags" Target="../tags/tag326.xml"/><Relationship Id="rId12" Type="http://schemas.openxmlformats.org/officeDocument/2006/relationships/tags" Target="../tags/tag331.xml"/><Relationship Id="rId17" Type="http://schemas.openxmlformats.org/officeDocument/2006/relationships/tags" Target="../tags/tag336.xml"/><Relationship Id="rId2" Type="http://schemas.openxmlformats.org/officeDocument/2006/relationships/tags" Target="../tags/tag321.xml"/><Relationship Id="rId16" Type="http://schemas.openxmlformats.org/officeDocument/2006/relationships/tags" Target="../tags/tag335.xml"/><Relationship Id="rId20" Type="http://schemas.openxmlformats.org/officeDocument/2006/relationships/slideLayout" Target="../slideLayouts/slideLayout23.xml"/><Relationship Id="rId1" Type="http://schemas.openxmlformats.org/officeDocument/2006/relationships/tags" Target="../tags/tag320.xml"/><Relationship Id="rId6" Type="http://schemas.openxmlformats.org/officeDocument/2006/relationships/tags" Target="../tags/tag325.xml"/><Relationship Id="rId11" Type="http://schemas.openxmlformats.org/officeDocument/2006/relationships/tags" Target="../tags/tag330.xml"/><Relationship Id="rId5" Type="http://schemas.openxmlformats.org/officeDocument/2006/relationships/tags" Target="../tags/tag324.xml"/><Relationship Id="rId15" Type="http://schemas.openxmlformats.org/officeDocument/2006/relationships/tags" Target="../tags/tag334.xml"/><Relationship Id="rId10" Type="http://schemas.openxmlformats.org/officeDocument/2006/relationships/tags" Target="../tags/tag329.xml"/><Relationship Id="rId19" Type="http://schemas.openxmlformats.org/officeDocument/2006/relationships/tags" Target="../tags/tag338.xml"/><Relationship Id="rId4" Type="http://schemas.openxmlformats.org/officeDocument/2006/relationships/tags" Target="../tags/tag323.xml"/><Relationship Id="rId9" Type="http://schemas.openxmlformats.org/officeDocument/2006/relationships/tags" Target="../tags/tag328.xml"/><Relationship Id="rId14" Type="http://schemas.openxmlformats.org/officeDocument/2006/relationships/tags" Target="../tags/tag333.xml"/></Relationships>
</file>

<file path=ppt/slides/_rels/slide2.xml.rels><?xml version="1.0" encoding="UTF-8" standalone="yes"?>
<Relationships xmlns="http://schemas.openxmlformats.org/package/2006/relationships"><Relationship Id="rId8" Type="http://schemas.openxmlformats.org/officeDocument/2006/relationships/tags" Target="../tags/tag185.xml"/><Relationship Id="rId13" Type="http://schemas.openxmlformats.org/officeDocument/2006/relationships/tags" Target="../tags/tag190.xml"/><Relationship Id="rId18" Type="http://schemas.openxmlformats.org/officeDocument/2006/relationships/tags" Target="../tags/tag195.xml"/><Relationship Id="rId3" Type="http://schemas.openxmlformats.org/officeDocument/2006/relationships/tags" Target="../tags/tag180.xml"/><Relationship Id="rId21" Type="http://schemas.openxmlformats.org/officeDocument/2006/relationships/image" Target="../media/image2.png"/><Relationship Id="rId7" Type="http://schemas.openxmlformats.org/officeDocument/2006/relationships/tags" Target="../tags/tag184.xml"/><Relationship Id="rId12" Type="http://schemas.openxmlformats.org/officeDocument/2006/relationships/tags" Target="../tags/tag189.xml"/><Relationship Id="rId17" Type="http://schemas.openxmlformats.org/officeDocument/2006/relationships/tags" Target="../tags/tag194.xml"/><Relationship Id="rId2" Type="http://schemas.openxmlformats.org/officeDocument/2006/relationships/tags" Target="../tags/tag179.xml"/><Relationship Id="rId16" Type="http://schemas.openxmlformats.org/officeDocument/2006/relationships/tags" Target="../tags/tag193.xml"/><Relationship Id="rId20" Type="http://schemas.openxmlformats.org/officeDocument/2006/relationships/notesSlide" Target="../notesSlides/notesSlide2.xml"/><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tags" Target="../tags/tag188.xml"/><Relationship Id="rId5" Type="http://schemas.openxmlformats.org/officeDocument/2006/relationships/tags" Target="../tags/tag182.xml"/><Relationship Id="rId15" Type="http://schemas.openxmlformats.org/officeDocument/2006/relationships/tags" Target="../tags/tag192.xml"/><Relationship Id="rId10" Type="http://schemas.openxmlformats.org/officeDocument/2006/relationships/tags" Target="../tags/tag187.xml"/><Relationship Id="rId19" Type="http://schemas.openxmlformats.org/officeDocument/2006/relationships/slideLayout" Target="../slideLayouts/slideLayout23.xml"/><Relationship Id="rId4" Type="http://schemas.openxmlformats.org/officeDocument/2006/relationships/tags" Target="../tags/tag181.xml"/><Relationship Id="rId9" Type="http://schemas.openxmlformats.org/officeDocument/2006/relationships/tags" Target="../tags/tag186.xml"/><Relationship Id="rId14" Type="http://schemas.openxmlformats.org/officeDocument/2006/relationships/tags" Target="../tags/tag191.xml"/><Relationship Id="rId22" Type="http://schemas.openxmlformats.org/officeDocument/2006/relationships/image" Target="../media/image6.jpeg"/></Relationships>
</file>

<file path=ppt/slides/_rels/slide20.xml.rels><?xml version="1.0" encoding="UTF-8" standalone="yes"?>
<Relationships xmlns="http://schemas.openxmlformats.org/package/2006/relationships"><Relationship Id="rId8" Type="http://schemas.openxmlformats.org/officeDocument/2006/relationships/tags" Target="../tags/tag346.xml"/><Relationship Id="rId13" Type="http://schemas.openxmlformats.org/officeDocument/2006/relationships/tags" Target="../tags/tag351.xml"/><Relationship Id="rId18" Type="http://schemas.openxmlformats.org/officeDocument/2006/relationships/tags" Target="../tags/tag356.xml"/><Relationship Id="rId3" Type="http://schemas.openxmlformats.org/officeDocument/2006/relationships/tags" Target="../tags/tag341.xml"/><Relationship Id="rId21" Type="http://schemas.openxmlformats.org/officeDocument/2006/relationships/image" Target="../media/image2.png"/><Relationship Id="rId7" Type="http://schemas.openxmlformats.org/officeDocument/2006/relationships/tags" Target="../tags/tag345.xml"/><Relationship Id="rId12" Type="http://schemas.openxmlformats.org/officeDocument/2006/relationships/tags" Target="../tags/tag350.xml"/><Relationship Id="rId17" Type="http://schemas.openxmlformats.org/officeDocument/2006/relationships/tags" Target="../tags/tag355.xml"/><Relationship Id="rId2" Type="http://schemas.openxmlformats.org/officeDocument/2006/relationships/tags" Target="../tags/tag340.xml"/><Relationship Id="rId16" Type="http://schemas.openxmlformats.org/officeDocument/2006/relationships/tags" Target="../tags/tag354.xml"/><Relationship Id="rId20" Type="http://schemas.openxmlformats.org/officeDocument/2006/relationships/slideLayout" Target="../slideLayouts/slideLayout23.xml"/><Relationship Id="rId1" Type="http://schemas.openxmlformats.org/officeDocument/2006/relationships/tags" Target="../tags/tag339.xml"/><Relationship Id="rId6" Type="http://schemas.openxmlformats.org/officeDocument/2006/relationships/tags" Target="../tags/tag344.xml"/><Relationship Id="rId11" Type="http://schemas.openxmlformats.org/officeDocument/2006/relationships/tags" Target="../tags/tag349.xml"/><Relationship Id="rId5" Type="http://schemas.openxmlformats.org/officeDocument/2006/relationships/tags" Target="../tags/tag343.xml"/><Relationship Id="rId15" Type="http://schemas.openxmlformats.org/officeDocument/2006/relationships/tags" Target="../tags/tag353.xml"/><Relationship Id="rId10" Type="http://schemas.openxmlformats.org/officeDocument/2006/relationships/tags" Target="../tags/tag348.xml"/><Relationship Id="rId19" Type="http://schemas.openxmlformats.org/officeDocument/2006/relationships/tags" Target="../tags/tag357.xml"/><Relationship Id="rId4" Type="http://schemas.openxmlformats.org/officeDocument/2006/relationships/tags" Target="../tags/tag342.xml"/><Relationship Id="rId9" Type="http://schemas.openxmlformats.org/officeDocument/2006/relationships/tags" Target="../tags/tag347.xml"/><Relationship Id="rId14" Type="http://schemas.openxmlformats.org/officeDocument/2006/relationships/tags" Target="../tags/tag352.xml"/></Relationships>
</file>

<file path=ppt/slides/_rels/slide21.xml.rels><?xml version="1.0" encoding="UTF-8" standalone="yes"?>
<Relationships xmlns="http://schemas.openxmlformats.org/package/2006/relationships"><Relationship Id="rId8" Type="http://schemas.openxmlformats.org/officeDocument/2006/relationships/tags" Target="../tags/tag365.xml"/><Relationship Id="rId3" Type="http://schemas.openxmlformats.org/officeDocument/2006/relationships/tags" Target="../tags/tag360.xml"/><Relationship Id="rId7" Type="http://schemas.openxmlformats.org/officeDocument/2006/relationships/tags" Target="../tags/tag364.xml"/><Relationship Id="rId2" Type="http://schemas.openxmlformats.org/officeDocument/2006/relationships/tags" Target="../tags/tag359.xml"/><Relationship Id="rId1" Type="http://schemas.openxmlformats.org/officeDocument/2006/relationships/tags" Target="../tags/tag358.xml"/><Relationship Id="rId6" Type="http://schemas.openxmlformats.org/officeDocument/2006/relationships/tags" Target="../tags/tag363.xml"/><Relationship Id="rId11" Type="http://schemas.openxmlformats.org/officeDocument/2006/relationships/image" Target="../media/image2.png"/><Relationship Id="rId5" Type="http://schemas.openxmlformats.org/officeDocument/2006/relationships/tags" Target="../tags/tag362.xml"/><Relationship Id="rId10" Type="http://schemas.openxmlformats.org/officeDocument/2006/relationships/slideLayout" Target="../slideLayouts/slideLayout23.xml"/><Relationship Id="rId4" Type="http://schemas.openxmlformats.org/officeDocument/2006/relationships/tags" Target="../tags/tag361.xml"/><Relationship Id="rId9" Type="http://schemas.openxmlformats.org/officeDocument/2006/relationships/tags" Target="../tags/tag366.xml"/></Relationships>
</file>

<file path=ppt/slides/_rels/slide2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369.xml"/><Relationship Id="rId7" Type="http://schemas.openxmlformats.org/officeDocument/2006/relationships/slideLayout" Target="../slideLayouts/slideLayout41.xml"/><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9"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3.xml"/><Relationship Id="rId1" Type="http://schemas.openxmlformats.org/officeDocument/2006/relationships/tags" Target="../tags/tag373.xml"/></Relationships>
</file>

<file path=ppt/slides/_rels/slide24.xml.rels><?xml version="1.0" encoding="UTF-8" standalone="yes"?>
<Relationships xmlns="http://schemas.openxmlformats.org/package/2006/relationships"><Relationship Id="rId3" Type="http://schemas.openxmlformats.org/officeDocument/2006/relationships/tags" Target="../tags/tag376.xml"/><Relationship Id="rId7" Type="http://schemas.openxmlformats.org/officeDocument/2006/relationships/image" Target="../media/image13.png"/><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image" Target="../media/image2.png"/><Relationship Id="rId5" Type="http://schemas.openxmlformats.org/officeDocument/2006/relationships/slideLayout" Target="../slideLayouts/slideLayout23.xml"/><Relationship Id="rId4" Type="http://schemas.openxmlformats.org/officeDocument/2006/relationships/tags" Target="../tags/tag377.xml"/></Relationships>
</file>

<file path=ppt/slides/_rels/slide25.xml.rels><?xml version="1.0" encoding="UTF-8" standalone="yes"?>
<Relationships xmlns="http://schemas.openxmlformats.org/package/2006/relationships"><Relationship Id="rId3" Type="http://schemas.openxmlformats.org/officeDocument/2006/relationships/hyperlink" Target="&#35762;&#22909;&#20013;&#22269;&#25925;&#20107;&#38656;&#35201;&#26356;&#22810;&#8220;&#26446;&#23376;&#26578;&#8221;.docx" TargetMode="External"/><Relationship Id="rId2" Type="http://schemas.openxmlformats.org/officeDocument/2006/relationships/slideLayout" Target="../slideLayouts/slideLayout23.xml"/><Relationship Id="rId1" Type="http://schemas.openxmlformats.org/officeDocument/2006/relationships/tags" Target="../tags/tag378.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3.xml"/><Relationship Id="rId1" Type="http://schemas.openxmlformats.org/officeDocument/2006/relationships/tags" Target="../tags/tag196.xml"/></Relationships>
</file>

<file path=ppt/slides/_rels/slide4.xml.rels><?xml version="1.0" encoding="UTF-8" standalone="yes"?>
<Relationships xmlns="http://schemas.openxmlformats.org/package/2006/relationships"><Relationship Id="rId8" Type="http://schemas.openxmlformats.org/officeDocument/2006/relationships/tags" Target="../tags/tag204.xml"/><Relationship Id="rId3" Type="http://schemas.openxmlformats.org/officeDocument/2006/relationships/tags" Target="../tags/tag199.xml"/><Relationship Id="rId7" Type="http://schemas.openxmlformats.org/officeDocument/2006/relationships/tags" Target="../tags/tag203.xml"/><Relationship Id="rId12" Type="http://schemas.openxmlformats.org/officeDocument/2006/relationships/image" Target="../media/image8.png"/><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hyperlink" Target="&#38463;&#25151;&#23467;&#36171;0037_&#39640;&#28165;.mp4" TargetMode="External"/><Relationship Id="rId5" Type="http://schemas.openxmlformats.org/officeDocument/2006/relationships/tags" Target="../tags/tag201.xml"/><Relationship Id="rId10" Type="http://schemas.openxmlformats.org/officeDocument/2006/relationships/image" Target="../media/image2.png"/><Relationship Id="rId4" Type="http://schemas.openxmlformats.org/officeDocument/2006/relationships/tags" Target="../tags/tag200.xml"/><Relationship Id="rId9"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8" Type="http://schemas.openxmlformats.org/officeDocument/2006/relationships/tags" Target="../tags/tag212.xml"/><Relationship Id="rId3" Type="http://schemas.openxmlformats.org/officeDocument/2006/relationships/tags" Target="../tags/tag207.xml"/><Relationship Id="rId7" Type="http://schemas.openxmlformats.org/officeDocument/2006/relationships/tags" Target="../tags/tag211.xml"/><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tags" Target="../tags/tag210.xml"/><Relationship Id="rId5" Type="http://schemas.openxmlformats.org/officeDocument/2006/relationships/tags" Target="../tags/tag209.xml"/><Relationship Id="rId10" Type="http://schemas.openxmlformats.org/officeDocument/2006/relationships/image" Target="../media/image2.png"/><Relationship Id="rId4" Type="http://schemas.openxmlformats.org/officeDocument/2006/relationships/tags" Target="../tags/tag208.xml"/><Relationship Id="rId9"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8" Type="http://schemas.openxmlformats.org/officeDocument/2006/relationships/tags" Target="../tags/tag220.xml"/><Relationship Id="rId3" Type="http://schemas.openxmlformats.org/officeDocument/2006/relationships/tags" Target="../tags/tag215.xml"/><Relationship Id="rId7" Type="http://schemas.openxmlformats.org/officeDocument/2006/relationships/tags" Target="../tags/tag219.xml"/><Relationship Id="rId2" Type="http://schemas.openxmlformats.org/officeDocument/2006/relationships/tags" Target="../tags/tag214.xml"/><Relationship Id="rId1" Type="http://schemas.openxmlformats.org/officeDocument/2006/relationships/tags" Target="../tags/tag213.xml"/><Relationship Id="rId6" Type="http://schemas.openxmlformats.org/officeDocument/2006/relationships/tags" Target="../tags/tag218.xml"/><Relationship Id="rId5" Type="http://schemas.openxmlformats.org/officeDocument/2006/relationships/tags" Target="../tags/tag217.xml"/><Relationship Id="rId10" Type="http://schemas.openxmlformats.org/officeDocument/2006/relationships/image" Target="../media/image2.png"/><Relationship Id="rId4" Type="http://schemas.openxmlformats.org/officeDocument/2006/relationships/tags" Target="../tags/tag216.xml"/><Relationship Id="rId9"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3.xml"/><Relationship Id="rId1" Type="http://schemas.openxmlformats.org/officeDocument/2006/relationships/tags" Target="../tags/tag221.xml"/></Relationships>
</file>

<file path=ppt/slides/_rels/slide8.xml.rels><?xml version="1.0" encoding="UTF-8" standalone="yes"?>
<Relationships xmlns="http://schemas.openxmlformats.org/package/2006/relationships"><Relationship Id="rId8" Type="http://schemas.openxmlformats.org/officeDocument/2006/relationships/tags" Target="../tags/tag229.xml"/><Relationship Id="rId13" Type="http://schemas.openxmlformats.org/officeDocument/2006/relationships/tags" Target="../tags/tag234.xml"/><Relationship Id="rId18" Type="http://schemas.openxmlformats.org/officeDocument/2006/relationships/image" Target="../media/image2.png"/><Relationship Id="rId3" Type="http://schemas.openxmlformats.org/officeDocument/2006/relationships/tags" Target="../tags/tag224.xml"/><Relationship Id="rId7" Type="http://schemas.openxmlformats.org/officeDocument/2006/relationships/tags" Target="../tags/tag228.xml"/><Relationship Id="rId12" Type="http://schemas.openxmlformats.org/officeDocument/2006/relationships/tags" Target="../tags/tag233.xml"/><Relationship Id="rId17" Type="http://schemas.openxmlformats.org/officeDocument/2006/relationships/slideLayout" Target="../slideLayouts/slideLayout23.xml"/><Relationship Id="rId2" Type="http://schemas.openxmlformats.org/officeDocument/2006/relationships/tags" Target="../tags/tag223.xml"/><Relationship Id="rId16" Type="http://schemas.openxmlformats.org/officeDocument/2006/relationships/tags" Target="../tags/tag237.xml"/><Relationship Id="rId1" Type="http://schemas.openxmlformats.org/officeDocument/2006/relationships/tags" Target="../tags/tag222.xml"/><Relationship Id="rId6" Type="http://schemas.openxmlformats.org/officeDocument/2006/relationships/tags" Target="../tags/tag227.xml"/><Relationship Id="rId11" Type="http://schemas.openxmlformats.org/officeDocument/2006/relationships/tags" Target="../tags/tag232.xml"/><Relationship Id="rId5" Type="http://schemas.openxmlformats.org/officeDocument/2006/relationships/tags" Target="../tags/tag226.xml"/><Relationship Id="rId15" Type="http://schemas.openxmlformats.org/officeDocument/2006/relationships/tags" Target="../tags/tag236.xml"/><Relationship Id="rId10" Type="http://schemas.openxmlformats.org/officeDocument/2006/relationships/tags" Target="../tags/tag231.xml"/><Relationship Id="rId4" Type="http://schemas.openxmlformats.org/officeDocument/2006/relationships/tags" Target="../tags/tag225.xml"/><Relationship Id="rId9" Type="http://schemas.openxmlformats.org/officeDocument/2006/relationships/tags" Target="../tags/tag230.xml"/><Relationship Id="rId14" Type="http://schemas.openxmlformats.org/officeDocument/2006/relationships/tags" Target="../tags/tag235.xml"/></Relationships>
</file>

<file path=ppt/slides/_rels/slide9.xml.rels><?xml version="1.0" encoding="UTF-8" standalone="yes"?>
<Relationships xmlns="http://schemas.openxmlformats.org/package/2006/relationships"><Relationship Id="rId8" Type="http://schemas.openxmlformats.org/officeDocument/2006/relationships/tags" Target="../tags/tag245.xml"/><Relationship Id="rId3" Type="http://schemas.openxmlformats.org/officeDocument/2006/relationships/tags" Target="../tags/tag240.xml"/><Relationship Id="rId7" Type="http://schemas.openxmlformats.org/officeDocument/2006/relationships/tags" Target="../tags/tag244.xml"/><Relationship Id="rId12" Type="http://schemas.openxmlformats.org/officeDocument/2006/relationships/image" Target="../media/image2.png"/><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11" Type="http://schemas.openxmlformats.org/officeDocument/2006/relationships/slideLayout" Target="../slideLayouts/slideLayout23.xml"/><Relationship Id="rId5" Type="http://schemas.openxmlformats.org/officeDocument/2006/relationships/tags" Target="../tags/tag242.xml"/><Relationship Id="rId10" Type="http://schemas.openxmlformats.org/officeDocument/2006/relationships/tags" Target="../tags/tag247.xml"/><Relationship Id="rId4" Type="http://schemas.openxmlformats.org/officeDocument/2006/relationships/tags" Target="../tags/tag241.xml"/><Relationship Id="rId9" Type="http://schemas.openxmlformats.org/officeDocument/2006/relationships/tags" Target="../tags/tag2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 (4)"/>
          <p:cNvPicPr>
            <a:picLocks noChangeAspect="1"/>
          </p:cNvPicPr>
          <p:nvPr/>
        </p:nvPicPr>
        <p:blipFill>
          <a:blip r:embed="rId3"/>
          <a:srcRect b="4318"/>
          <a:stretch>
            <a:fillRect/>
          </a:stretch>
        </p:blipFill>
        <p:spPr>
          <a:xfrm>
            <a:off x="-161495" y="-8886"/>
            <a:ext cx="12210198" cy="6866888"/>
          </a:xfrm>
          <a:prstGeom prst="rect">
            <a:avLst/>
          </a:prstGeom>
        </p:spPr>
      </p:pic>
      <p:sp>
        <p:nvSpPr>
          <p:cNvPr id="27650" name="矩形 453634"/>
          <p:cNvSpPr/>
          <p:nvPr/>
        </p:nvSpPr>
        <p:spPr>
          <a:xfrm>
            <a:off x="1157605" y="1885950"/>
            <a:ext cx="9573260" cy="1964690"/>
          </a:xfrm>
          <a:prstGeom prst="rect">
            <a:avLst/>
          </a:prstGeom>
        </p:spPr>
        <p:txBody>
          <a:bodyPr wrap="none" fromWordArt="1">
            <a:prstTxWarp prst="textPlain">
              <a:avLst>
                <a:gd name="adj" fmla="val 49880"/>
              </a:avLst>
            </a:prstTxWarp>
            <a:noAutofit/>
          </a:bodyPr>
          <a:lstStyle/>
          <a:p>
            <a:pPr algn="ctr"/>
            <a:r>
              <a:rPr lang="zh-CN" altLang="en-US" sz="4000" b="1">
                <a:ln w="12700" cap="flat" cmpd="sng">
                  <a:solidFill>
                    <a:srgbClr val="FF0000"/>
                  </a:solidFill>
                  <a:prstDash val="solid"/>
                  <a:round/>
                  <a:headEnd type="none" w="med" len="med"/>
                  <a:tailEnd type="none" w="med" len="med"/>
                </a:ln>
                <a:solidFill>
                  <a:srgbClr val="FFFF00"/>
                </a:solidFill>
                <a:effectLst>
                  <a:outerShdw blurRad="50800" dist="38100" dir="5400000" algn="t" rotWithShape="0">
                    <a:prstClr val="black">
                      <a:alpha val="40000"/>
                    </a:prstClr>
                  </a:outerShdw>
                </a:effectLst>
                <a:latin typeface="微软雅黑" panose="020B0503020204020204" charset="-122"/>
                <a:ea typeface="微软雅黑" panose="020B0503020204020204" charset="-122"/>
              </a:rPr>
              <a:t>《阿房宫赋》《六国论》</a:t>
            </a:r>
          </a:p>
        </p:txBody>
      </p:sp>
      <p:sp>
        <p:nvSpPr>
          <p:cNvPr id="3074" name="文本框 3073"/>
          <p:cNvSpPr txBox="1"/>
          <p:nvPr/>
        </p:nvSpPr>
        <p:spPr>
          <a:xfrm>
            <a:off x="-10369" y="26028"/>
            <a:ext cx="5204919" cy="583565"/>
          </a:xfrm>
          <a:prstGeom prst="rect">
            <a:avLst/>
          </a:prstGeom>
          <a:noFill/>
          <a:ln w="9525">
            <a:noFill/>
          </a:ln>
        </p:spPr>
        <p:txBody>
          <a:bodyPr wrap="square">
            <a:spAutoFit/>
          </a:bodyPr>
          <a:lstStyle/>
          <a:p>
            <a:pPr algn="ctr"/>
            <a:r>
              <a:rPr lang="zh-CN" altLang="en-US" sz="3200" b="1">
                <a:solidFill>
                  <a:srgbClr val="FFFF00"/>
                </a:solidFill>
                <a:latin typeface="微软雅黑" panose="020B0503020204020204" charset="-122"/>
                <a:ea typeface="微软雅黑" panose="020B0503020204020204" charset="-122"/>
              </a:rPr>
              <a:t>统编新版必修下册第八单元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1" nodeType="clickEffect">
                                  <p:stCondLst>
                                    <p:cond delay="0"/>
                                  </p:stCondLst>
                                  <p:childTnLst>
                                    <p:set>
                                      <p:cBhvr>
                                        <p:cTn id="12" dur="1" fill="hold">
                                          <p:stCondLst>
                                            <p:cond delay="0"/>
                                          </p:stCondLst>
                                        </p:cTn>
                                        <p:tgtEl>
                                          <p:spTgt spid="27650"/>
                                        </p:tgtEl>
                                        <p:attrNameLst>
                                          <p:attrName>style.visibility</p:attrName>
                                        </p:attrNameLst>
                                      </p:cBhvr>
                                      <p:to>
                                        <p:strVal val="visible"/>
                                      </p:to>
                                    </p:set>
                                    <p:animEffect transition="in" filter="box(in)">
                                      <p:cBhvr>
                                        <p:cTn id="13"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1"/>
      <p:bldP spid="307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912114"/>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隶书" panose="02010509060101010101" charset="-122"/>
              <a:ea typeface="隶书" panose="02010509060101010101" charset="-122"/>
            </a:endParaRPr>
          </a:p>
        </p:txBody>
      </p:sp>
      <p:pic>
        <p:nvPicPr>
          <p:cNvPr id="8" name="图片 7"/>
          <p:cNvPicPr>
            <a:picLocks noChangeAspect="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a:xfrm>
            <a:off x="11469510" y="-10800"/>
            <a:ext cx="720090" cy="720090"/>
          </a:xfrm>
          <a:prstGeom prst="rect">
            <a:avLst/>
          </a:prstGeom>
        </p:spPr>
      </p:pic>
      <p:pic>
        <p:nvPicPr>
          <p:cNvPr id="7" name="图片 6"/>
          <p:cNvPicPr>
            <a:picLocks noChangeAspect="1"/>
          </p:cNvPicPr>
          <p:nvPr>
            <p:custDataLst>
              <p:tags r:id="rId4"/>
            </p:custDataLst>
          </p:nvPr>
        </p:nvPicPr>
        <p:blipFill>
          <a:blip r:embed="rId12">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5"/>
            </p:custDataLst>
          </p:nvPr>
        </p:nvSpPr>
        <p:spPr>
          <a:xfrm>
            <a:off x="0" y="0"/>
            <a:ext cx="12191365" cy="914400"/>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21" name="矩形 5"/>
          <p:cNvSpPr/>
          <p:nvPr>
            <p:custDataLst>
              <p:tags r:id="rId6"/>
            </p:custDataLst>
          </p:nvPr>
        </p:nvSpPr>
        <p:spPr>
          <a:xfrm>
            <a:off x="1695450" y="1524000"/>
            <a:ext cx="9451340" cy="4418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隶书" panose="02010509060101010101" charset="-122"/>
              <a:ea typeface="隶书" panose="02010509060101010101" charset="-122"/>
            </a:endParaRPr>
          </a:p>
        </p:txBody>
      </p:sp>
      <p:sp>
        <p:nvSpPr>
          <p:cNvPr id="4" name="矩形 4"/>
          <p:cNvSpPr/>
          <p:nvPr>
            <p:custDataLst>
              <p:tags r:id="rId7"/>
            </p:custDataLst>
          </p:nvPr>
        </p:nvSpPr>
        <p:spPr>
          <a:xfrm>
            <a:off x="8058165" y="58420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6" name="矩形 3"/>
          <p:cNvSpPr/>
          <p:nvPr>
            <p:custDataLst>
              <p:tags r:id="rId8"/>
            </p:custDataLst>
          </p:nvPr>
        </p:nvSpPr>
        <p:spPr>
          <a:xfrm>
            <a:off x="1695716" y="15236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5" name="文本框 4"/>
          <p:cNvSpPr txBox="1"/>
          <p:nvPr>
            <p:custDataLst>
              <p:tags r:id="rId9"/>
            </p:custDataLst>
          </p:nvPr>
        </p:nvSpPr>
        <p:spPr>
          <a:xfrm>
            <a:off x="456520" y="304801"/>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3600" b="1" spc="160">
                <a:solidFill>
                  <a:schemeClr val="accent1"/>
                </a:solidFill>
                <a:latin typeface="微软雅黑" panose="020B0503020204020204" charset="-122"/>
                <a:ea typeface="微软雅黑" panose="020B0503020204020204" charset="-122"/>
              </a:rPr>
              <a:t>讨论：杜牧生活在唐代，苏洵生活在宋代，两人为什么会选择写秦和六国？</a:t>
            </a:r>
          </a:p>
        </p:txBody>
      </p:sp>
      <p:sp>
        <p:nvSpPr>
          <p:cNvPr id="11" name="Title 6"/>
          <p:cNvSpPr txBox="1"/>
          <p:nvPr>
            <p:custDataLst>
              <p:tags r:id="rId10"/>
            </p:custDataLst>
          </p:nvPr>
        </p:nvSpPr>
        <p:spPr>
          <a:xfrm>
            <a:off x="1695450" y="1828165"/>
            <a:ext cx="9341485" cy="38100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spc="100" dirty="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sym typeface="+mn-ea"/>
              </a:rPr>
              <a:t>杜牧在《上知己文章启》中说:“宝历大起宫室，广声色，故作《阿房宫赋》”所以文中“秦人不暇自哀，而后人哀之后人哀之而不鉴之，亦使后人而复哀后人也”便落到了实处，言外之意，很显然是在警示唐敬宗“大起宫室，广声色”的危机，提醒他要爱惜民力，不要重蹈秦国灭亡的覆辙。同样，苏洵在《六国论》中也绝对不是就事论事，而是借题发挥。“苟以天下之大，下而从六国破亡之故事，是又在六国下矣。”他的目的不是总结六国灭亡的教训，而在于警告宋统治者勿重蹈六国灭亡的覆辙，不要用贿赂的方式对待西夏和契丹。对此明代何仲默说过：“老泉论六国赂秦，其实借论宋赂契丹之事，而卒以此亡，可谓深谋先见之识矣。”</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amond(in)">
                                      <p:cBhvr>
                                        <p:cTn id="7" dur="2000"/>
                                        <p:tgtEl>
                                          <p:spTgt spid="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912114"/>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隶书" panose="02010509060101010101" charset="-122"/>
              <a:ea typeface="隶书" panose="02010509060101010101" charset="-122"/>
            </a:endParaRPr>
          </a:p>
        </p:txBody>
      </p:sp>
      <p:pic>
        <p:nvPicPr>
          <p:cNvPr id="8" name="图片 7"/>
          <p:cNvPicPr>
            <a:picLocks noChangeAspect="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a:xfrm>
            <a:off x="11469510" y="-10800"/>
            <a:ext cx="720090" cy="720090"/>
          </a:xfrm>
          <a:prstGeom prst="rect">
            <a:avLst/>
          </a:prstGeom>
        </p:spPr>
      </p:pic>
      <p:pic>
        <p:nvPicPr>
          <p:cNvPr id="7" name="图片 6"/>
          <p:cNvPicPr>
            <a:picLocks noChangeAspect="1"/>
          </p:cNvPicPr>
          <p:nvPr>
            <p:custDataLst>
              <p:tags r:id="rId4"/>
            </p:custDataLst>
          </p:nvPr>
        </p:nvPicPr>
        <p:blipFill>
          <a:blip r:embed="rId12">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5"/>
            </p:custDataLst>
          </p:nvPr>
        </p:nvSpPr>
        <p:spPr>
          <a:xfrm>
            <a:off x="0" y="0"/>
            <a:ext cx="12191365" cy="914400"/>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21" name="矩形 5"/>
          <p:cNvSpPr/>
          <p:nvPr>
            <p:custDataLst>
              <p:tags r:id="rId6"/>
            </p:custDataLst>
          </p:nvPr>
        </p:nvSpPr>
        <p:spPr>
          <a:xfrm>
            <a:off x="1695450" y="1524635"/>
            <a:ext cx="9451340" cy="4418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隶书" panose="02010509060101010101" charset="-122"/>
              <a:ea typeface="隶书" panose="02010509060101010101" charset="-122"/>
            </a:endParaRPr>
          </a:p>
        </p:txBody>
      </p:sp>
      <p:sp>
        <p:nvSpPr>
          <p:cNvPr id="4" name="矩形 4"/>
          <p:cNvSpPr/>
          <p:nvPr>
            <p:custDataLst>
              <p:tags r:id="rId7"/>
            </p:custDataLst>
          </p:nvPr>
        </p:nvSpPr>
        <p:spPr>
          <a:xfrm>
            <a:off x="8058165" y="58420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6" name="矩形 3"/>
          <p:cNvSpPr/>
          <p:nvPr>
            <p:custDataLst>
              <p:tags r:id="rId8"/>
            </p:custDataLst>
          </p:nvPr>
        </p:nvSpPr>
        <p:spPr>
          <a:xfrm>
            <a:off x="1695716" y="15236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5" name="文本框 4"/>
          <p:cNvSpPr txBox="1"/>
          <p:nvPr>
            <p:custDataLst>
              <p:tags r:id="rId9"/>
            </p:custDataLst>
          </p:nvPr>
        </p:nvSpPr>
        <p:spPr>
          <a:xfrm>
            <a:off x="456565" y="-635"/>
            <a:ext cx="11277600" cy="1626235"/>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3600" b="1" spc="160">
                <a:solidFill>
                  <a:schemeClr val="accent1"/>
                </a:solidFill>
                <a:latin typeface="微软雅黑" panose="020B0503020204020204" charset="-122"/>
                <a:ea typeface="微软雅黑" panose="020B0503020204020204" charset="-122"/>
              </a:rPr>
              <a:t>不管是杜牧写《阿房宫赋》还是苏洵写《六国论》都是为了警示当朝统治者吸取教训，体现出作者怎样的情怀？</a:t>
            </a:r>
          </a:p>
        </p:txBody>
      </p:sp>
      <p:sp>
        <p:nvSpPr>
          <p:cNvPr id="11" name="Title 6"/>
          <p:cNvSpPr txBox="1"/>
          <p:nvPr>
            <p:custDataLst>
              <p:tags r:id="rId10"/>
            </p:custDataLst>
          </p:nvPr>
        </p:nvSpPr>
        <p:spPr>
          <a:xfrm>
            <a:off x="1695450" y="1828165"/>
            <a:ext cx="9341485" cy="38100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pPr>
            <a:r>
              <a:rPr lang="zh-CN" sz="2800">
                <a:solidFill>
                  <a:srgbClr val="000000"/>
                </a:solidFill>
                <a:latin typeface="黑体" panose="02010609060101010101" charset="-122"/>
                <a:ea typeface="黑体" panose="02010609060101010101" charset="-122"/>
                <a:sym typeface="+mn-ea"/>
              </a:rPr>
              <a:t>杜牧总结秦朝覆亡教训，意在针砭时弊；苏洵探究六国破灭缘由，旨在警示当朝。他们心系天下，勇于担当，字里行间可见其拳拳之心。他们自觉承担匡世济民的责任，积极建言献策。他们忧国忧民，心怀天下，坚守道义，敢于担当，令后人崇敬景仰。</a:t>
            </a:r>
            <a:endParaRPr lang="zh-CN" sz="28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amond(in)">
                                      <p:cBhvr>
                                        <p:cTn id="12" dur="2000"/>
                                        <p:tgtEl>
                                          <p:spTgt spid="2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checkerboard(across)">
                                      <p:cBhvr>
                                        <p:cTn id="1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0" y="0"/>
            <a:ext cx="12192000" cy="912114"/>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隶书" panose="02010509060101010101" charset="-122"/>
              <a:ea typeface="隶书" panose="02010509060101010101" charset="-122"/>
            </a:endParaRPr>
          </a:p>
        </p:txBody>
      </p:sp>
      <p:pic>
        <p:nvPicPr>
          <p:cNvPr id="8" name="图片 7"/>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11469510" y="-10800"/>
            <a:ext cx="720090" cy="720090"/>
          </a:xfrm>
          <a:prstGeom prst="rect">
            <a:avLst/>
          </a:prstGeom>
        </p:spPr>
      </p:pic>
      <p:pic>
        <p:nvPicPr>
          <p:cNvPr id="7" name="图片 6"/>
          <p:cNvPicPr>
            <a:picLocks noChangeAspect="1"/>
          </p:cNvPicPr>
          <p:nvPr>
            <p:custDataLst>
              <p:tags r:id="rId4"/>
            </p:custDataLst>
          </p:nvPr>
        </p:nvPicPr>
        <p:blipFill>
          <a:blip r:embed="rId10">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5"/>
            </p:custDataLst>
          </p:nvPr>
        </p:nvSpPr>
        <p:spPr>
          <a:xfrm>
            <a:off x="0" y="0"/>
            <a:ext cx="12191365" cy="914400"/>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21" name="矩形 5"/>
          <p:cNvSpPr/>
          <p:nvPr>
            <p:custDataLst>
              <p:tags r:id="rId6"/>
            </p:custDataLst>
          </p:nvPr>
        </p:nvSpPr>
        <p:spPr>
          <a:xfrm>
            <a:off x="895350" y="3561080"/>
            <a:ext cx="10251440" cy="238188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隶书" panose="02010509060101010101" charset="-122"/>
              <a:ea typeface="隶书" panose="02010509060101010101" charset="-122"/>
            </a:endParaRPr>
          </a:p>
        </p:txBody>
      </p:sp>
      <p:sp>
        <p:nvSpPr>
          <p:cNvPr id="5" name="文本框 4"/>
          <p:cNvSpPr txBox="1"/>
          <p:nvPr>
            <p:custDataLst>
              <p:tags r:id="rId7"/>
            </p:custDataLst>
          </p:nvPr>
        </p:nvSpPr>
        <p:spPr>
          <a:xfrm>
            <a:off x="396875" y="202565"/>
            <a:ext cx="11277600" cy="2830830"/>
          </a:xfrm>
          <a:prstGeom prst="rect">
            <a:avLst/>
          </a:prstGeom>
          <a:noFill/>
        </p:spPr>
        <p:txBody>
          <a:bodyPr wrap="square" lIns="63500" tIns="25400" rIns="63500" bIns="25400" rtlCol="0" anchor="ctr" anchorCtr="0">
            <a:noAutofit/>
          </a:bodyPr>
          <a:lstStyle/>
          <a:p>
            <a:pPr marL="0" indent="0" algn="l" fontAlgn="auto">
              <a:lnSpc>
                <a:spcPct val="150000"/>
              </a:lnSpc>
              <a:spcBef>
                <a:spcPct val="0"/>
              </a:spcBef>
              <a:spcAft>
                <a:spcPct val="0"/>
              </a:spcAft>
              <a:buSzTx/>
              <a:buNone/>
            </a:pPr>
            <a:r>
              <a:rPr lang="zh-CN" sz="3200" b="1" spc="160">
                <a:solidFill>
                  <a:schemeClr val="accent1"/>
                </a:solidFill>
                <a:latin typeface="微软雅黑" panose="020B0503020204020204" charset="-122"/>
                <a:ea typeface="微软雅黑" panose="020B0503020204020204" charset="-122"/>
              </a:rPr>
              <a:t>杜牧和苏洵都心怀天下，忧国忧民，那么古代还有那些文人志士有这样的品质呢？请围绕“责任与担当”的话题，各自小组选定一个议题（如“古代士人的担当”“以天下为己任”等），各自准备发言提纲，召开一次专题讨论会。</a:t>
            </a:r>
          </a:p>
        </p:txBody>
      </p:sp>
      <p:sp>
        <p:nvSpPr>
          <p:cNvPr id="11" name="Title 6"/>
          <p:cNvSpPr txBox="1"/>
          <p:nvPr>
            <p:custDataLst>
              <p:tags r:id="rId8"/>
            </p:custDataLst>
          </p:nvPr>
        </p:nvSpPr>
        <p:spPr>
          <a:xfrm>
            <a:off x="1063625" y="3636645"/>
            <a:ext cx="9944735" cy="23063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indent="0" fontAlgn="auto">
              <a:lnSpc>
                <a:spcPct val="150000"/>
              </a:lnSpc>
            </a:pPr>
            <a:r>
              <a:rPr lang="zh-CN" sz="2800">
                <a:solidFill>
                  <a:srgbClr val="000000"/>
                </a:solidFill>
                <a:latin typeface="黑体" panose="02010609060101010101" charset="-122"/>
                <a:ea typeface="黑体" panose="02010609060101010101" charset="-122"/>
                <a:sym typeface="+mn-ea"/>
              </a:rPr>
              <a:t>第一小组确定“古代士人的担当”的议题，展开讨论；第二小组确定“以天下为己任”的议题，展开讨论；第三小组确定“忧国忧民”的议题，展开讨论；第四小组确定“匡世济民”的议题，展开讨论。</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amond(in)">
                                      <p:cBhvr>
                                        <p:cTn id="12" dur="2000"/>
                                        <p:tgtEl>
                                          <p:spTgt spid="2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checkerboard(across)">
                                      <p:cBhvr>
                                        <p:cTn id="1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矩形 11"/>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隶书" panose="02010509060101010101" charset="-122"/>
              <a:ea typeface="隶书" panose="02010509060101010101" charset="-122"/>
            </a:endParaRPr>
          </a:p>
        </p:txBody>
      </p:sp>
      <p:pic>
        <p:nvPicPr>
          <p:cNvPr id="10" name="图片 9"/>
          <p:cNvPicPr>
            <a:picLocks noChangeAspect="1"/>
          </p:cNvPicPr>
          <p:nvPr>
            <p:custDataLst>
              <p:tags r:id="rId3"/>
            </p:custDataLst>
          </p:nvPr>
        </p:nvPicPr>
        <p:blipFill>
          <a:blip r:embed="rId9">
            <a:extLst>
              <a:ext uri="{28A0092B-C50C-407E-A947-70E740481C1C}">
                <a14:useLocalDpi xmlns:a14="http://schemas.microsoft.com/office/drawing/2010/main" val="0"/>
              </a:ext>
            </a:extLst>
          </a:blip>
          <a:stretch>
            <a:fillRect/>
          </a:stretch>
        </p:blipFill>
        <p:spPr>
          <a:xfrm>
            <a:off x="294600" y="302400"/>
            <a:ext cx="720090" cy="720090"/>
          </a:xfrm>
          <a:prstGeom prst="rect">
            <a:avLst/>
          </a:prstGeom>
        </p:spPr>
      </p:pic>
      <p:pic>
        <p:nvPicPr>
          <p:cNvPr id="7" name="图片 6"/>
          <p:cNvPicPr>
            <a:picLocks noChangeAspect="1"/>
          </p:cNvPicPr>
          <p:nvPr>
            <p:custDataLst>
              <p:tags r:id="rId4"/>
            </p:custDataLst>
          </p:nvPr>
        </p:nvPicPr>
        <p:blipFill>
          <a:blip r:embed="rId9">
            <a:extLst>
              <a:ext uri="{28A0092B-C50C-407E-A947-70E740481C1C}">
                <a14:useLocalDpi xmlns:a14="http://schemas.microsoft.com/office/drawing/2010/main" val="0"/>
              </a:ext>
            </a:extLst>
          </a:blip>
          <a:stretch>
            <a:fillRect/>
          </a:stretch>
        </p:blipFill>
        <p:spPr>
          <a:xfrm>
            <a:off x="11177310" y="5835510"/>
            <a:ext cx="720090" cy="720090"/>
          </a:xfrm>
          <a:prstGeom prst="rect">
            <a:avLst/>
          </a:prstGeom>
        </p:spPr>
      </p:pic>
      <p:sp>
        <p:nvSpPr>
          <p:cNvPr id="2" name="Title 6"/>
          <p:cNvSpPr txBox="1"/>
          <p:nvPr>
            <p:custDataLst>
              <p:tags r:id="rId5"/>
            </p:custDataLst>
          </p:nvPr>
        </p:nvSpPr>
        <p:spPr>
          <a:xfrm>
            <a:off x="1417320" y="492125"/>
            <a:ext cx="8352155" cy="530225"/>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3600" b="1" i="0" spc="120" noProof="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以“以天下为己任”为例写发言提纲：</a:t>
            </a:r>
          </a:p>
        </p:txBody>
      </p:sp>
      <p:sp>
        <p:nvSpPr>
          <p:cNvPr id="14" name="Title 6"/>
          <p:cNvSpPr txBox="1"/>
          <p:nvPr>
            <p:custDataLst>
              <p:tags r:id="rId6"/>
            </p:custDataLst>
          </p:nvPr>
        </p:nvSpPr>
        <p:spPr>
          <a:xfrm>
            <a:off x="5645150" y="1697355"/>
            <a:ext cx="6057265" cy="33115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00000"/>
              </a:lnSpc>
              <a:spcBef>
                <a:spcPts val="1000"/>
              </a:spcBef>
              <a:spcAft>
                <a:spcPct val="0"/>
              </a:spcAft>
              <a:buSzTx/>
              <a:buFont typeface="+mj-ea"/>
            </a:pPr>
            <a:r>
              <a:rPr altLang="zh-CN" sz="2800" b="1" spc="60">
                <a:ln w="3175">
                  <a:noFill/>
                  <a:prstDash val="dash"/>
                </a:ln>
                <a:solidFill>
                  <a:srgbClr val="0070C0"/>
                </a:solidFill>
                <a:latin typeface="黑体" panose="02010609060101010101" charset="-122"/>
                <a:ea typeface="黑体" panose="02010609060101010101" charset="-122"/>
                <a:cs typeface="微软雅黑" panose="020B0503020204020204" charset="-122"/>
              </a:rPr>
              <a:t>1.</a:t>
            </a:r>
            <a:r>
              <a:rPr lang="zh-CN" sz="2800" b="1" spc="60">
                <a:ln w="3175">
                  <a:noFill/>
                  <a:prstDash val="dash"/>
                </a:ln>
                <a:solidFill>
                  <a:srgbClr val="0070C0"/>
                </a:solidFill>
                <a:latin typeface="黑体" panose="02010609060101010101" charset="-122"/>
                <a:ea typeface="黑体" panose="02010609060101010101" charset="-122"/>
                <a:cs typeface="微软雅黑" panose="020B0503020204020204" charset="-122"/>
              </a:rPr>
              <a:t>自古以来，有哪些文人志士敢于担当？</a:t>
            </a:r>
          </a:p>
          <a:p>
            <a:pPr lvl="0" indent="0" algn="l" fontAlgn="ctr">
              <a:lnSpc>
                <a:spcPct val="100000"/>
              </a:lnSpc>
              <a:spcBef>
                <a:spcPts val="1000"/>
              </a:spcBef>
              <a:spcAft>
                <a:spcPct val="0"/>
              </a:spcAft>
              <a:buSzTx/>
              <a:buFont typeface="+mj-ea"/>
            </a:pPr>
            <a:r>
              <a:rPr altLang="zh-CN" sz="2800" b="1" spc="60">
                <a:ln w="3175">
                  <a:noFill/>
                  <a:prstDash val="dash"/>
                </a:ln>
                <a:solidFill>
                  <a:srgbClr val="0070C0"/>
                </a:solidFill>
                <a:latin typeface="黑体" panose="02010609060101010101" charset="-122"/>
                <a:ea typeface="黑体" panose="02010609060101010101" charset="-122"/>
                <a:cs typeface="微软雅黑" panose="020B0503020204020204" charset="-122"/>
              </a:rPr>
              <a:t>2.</a:t>
            </a:r>
            <a:r>
              <a:rPr lang="zh-CN" sz="2800" b="1" spc="60">
                <a:ln w="3175">
                  <a:noFill/>
                  <a:prstDash val="dash"/>
                </a:ln>
                <a:solidFill>
                  <a:srgbClr val="0070C0"/>
                </a:solidFill>
                <a:latin typeface="黑体" panose="02010609060101010101" charset="-122"/>
                <a:ea typeface="黑体" panose="02010609060101010101" charset="-122"/>
                <a:cs typeface="微软雅黑" panose="020B0503020204020204" charset="-122"/>
              </a:rPr>
              <a:t>这些文人志士为什么能够勇于担当。</a:t>
            </a:r>
          </a:p>
          <a:p>
            <a:pPr lvl="0" indent="0" algn="l" fontAlgn="ctr">
              <a:lnSpc>
                <a:spcPct val="100000"/>
              </a:lnSpc>
              <a:spcBef>
                <a:spcPts val="1000"/>
              </a:spcBef>
              <a:spcAft>
                <a:spcPct val="0"/>
              </a:spcAft>
              <a:buSzTx/>
              <a:buFont typeface="+mj-ea"/>
            </a:pPr>
            <a:r>
              <a:rPr altLang="zh-CN" sz="2800" b="1" spc="60">
                <a:ln w="3175">
                  <a:noFill/>
                  <a:prstDash val="dash"/>
                </a:ln>
                <a:solidFill>
                  <a:srgbClr val="0070C0"/>
                </a:solidFill>
                <a:latin typeface="黑体" panose="02010609060101010101" charset="-122"/>
                <a:ea typeface="黑体" panose="02010609060101010101" charset="-122"/>
                <a:cs typeface="微软雅黑" panose="020B0503020204020204" charset="-122"/>
              </a:rPr>
              <a:t>3.</a:t>
            </a:r>
            <a:r>
              <a:rPr lang="zh-CN" sz="2800" b="1" spc="60">
                <a:ln w="3175">
                  <a:noFill/>
                  <a:prstDash val="dash"/>
                </a:ln>
                <a:solidFill>
                  <a:srgbClr val="0070C0"/>
                </a:solidFill>
                <a:latin typeface="黑体" panose="02010609060101010101" charset="-122"/>
                <a:ea typeface="黑体" panose="02010609060101010101" charset="-122"/>
                <a:cs typeface="微软雅黑" panose="020B0503020204020204" charset="-122"/>
              </a:rPr>
              <a:t>他们勇于担当的品质有什么意义和作用。</a:t>
            </a:r>
          </a:p>
          <a:p>
            <a:pPr lvl="0" indent="0" algn="l" fontAlgn="ctr">
              <a:lnSpc>
                <a:spcPct val="100000"/>
              </a:lnSpc>
              <a:spcBef>
                <a:spcPts val="1000"/>
              </a:spcBef>
              <a:spcAft>
                <a:spcPct val="0"/>
              </a:spcAft>
              <a:buSzTx/>
              <a:buFont typeface="+mj-ea"/>
            </a:pPr>
            <a:r>
              <a:rPr altLang="zh-CN" sz="2800" b="1" spc="60">
                <a:ln w="3175">
                  <a:noFill/>
                  <a:prstDash val="dash"/>
                </a:ln>
                <a:solidFill>
                  <a:srgbClr val="0070C0"/>
                </a:solidFill>
                <a:latin typeface="黑体" panose="02010609060101010101" charset="-122"/>
                <a:ea typeface="黑体" panose="02010609060101010101" charset="-122"/>
                <a:cs typeface="微软雅黑" panose="020B0503020204020204" charset="-122"/>
              </a:rPr>
              <a:t>4.</a:t>
            </a:r>
            <a:r>
              <a:rPr lang="zh-CN" sz="2800" b="1" spc="60">
                <a:ln w="3175">
                  <a:noFill/>
                  <a:prstDash val="dash"/>
                </a:ln>
                <a:solidFill>
                  <a:srgbClr val="0070C0"/>
                </a:solidFill>
                <a:latin typeface="黑体" panose="02010609060101010101" charset="-122"/>
                <a:ea typeface="黑体" panose="02010609060101010101" charset="-122"/>
                <a:cs typeface="微软雅黑" panose="020B0503020204020204" charset="-122"/>
              </a:rPr>
              <a:t>思考我们作为新时代的青年人应该怎么做。</a:t>
            </a:r>
          </a:p>
        </p:txBody>
      </p:sp>
      <p:sp>
        <p:nvSpPr>
          <p:cNvPr id="5" name="Title 6"/>
          <p:cNvSpPr txBox="1"/>
          <p:nvPr>
            <p:custDataLst>
              <p:tags r:id="rId7"/>
            </p:custDataLst>
          </p:nvPr>
        </p:nvSpPr>
        <p:spPr>
          <a:xfrm>
            <a:off x="607059" y="1986267"/>
            <a:ext cx="4610100" cy="32004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sz="2800" b="1" spc="100">
                <a:ln w="3175">
                  <a:noFill/>
                  <a:prstDash val="dash"/>
                </a:ln>
                <a:solidFill>
                  <a:schemeClr val="accent5"/>
                </a:solidFill>
                <a:latin typeface="黑体" panose="02010609060101010101" charset="-122"/>
                <a:ea typeface="黑体" panose="02010609060101010101" charset="-122"/>
                <a:cs typeface="黑体" panose="02010609060101010101" charset="-122"/>
              </a:rPr>
              <a:t>杜牧和苏洵都心怀天下，忧国忧民，那么古代还有那些文人志士有这样的品质呢？请围绕“责任与担当”的话题，各自小组选定一个议题（如“古代士人的担当”“以天下为己任”等），各自准备发言提纲，召开一次专题讨论会。</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strips(down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66" name="任意多边形: 形状 65"/>
          <p:cNvSpPr/>
          <p:nvPr>
            <p:custDataLst>
              <p:tags r:id="rId4"/>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accent1">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sym typeface="Arial" panose="020B0604020202020204" pitchFamily="34" charset="0"/>
            </a:endParaRPr>
          </a:p>
        </p:txBody>
      </p:sp>
      <p:sp>
        <p:nvSpPr>
          <p:cNvPr id="61" name="平行四边形 60"/>
          <p:cNvSpPr/>
          <p:nvPr>
            <p:custDataLst>
              <p:tags r:id="rId5"/>
            </p:custDataLst>
          </p:nvPr>
        </p:nvSpPr>
        <p:spPr>
          <a:xfrm>
            <a:off x="6578600" y="0"/>
            <a:ext cx="3218689" cy="6858000"/>
          </a:xfrm>
          <a:prstGeom prst="parallelogram">
            <a:avLst>
              <a:gd name="adj" fmla="val 93597"/>
            </a:avLst>
          </a:prstGeom>
          <a:pattFill prst="zigZag">
            <a:fgClr>
              <a:schemeClr val="accent3">
                <a:lumMod val="20000"/>
                <a:lumOff val="80000"/>
              </a:schemeClr>
            </a:fgClr>
            <a:bgClr>
              <a:schemeClr val="accent1">
                <a:lumMod val="40000"/>
                <a:lumOff val="6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隶书" panose="02010509060101010101" charset="-122"/>
              <a:ea typeface="隶书" panose="02010509060101010101" charset="-122"/>
              <a:sym typeface="Arial" panose="020B0604020202020204" pitchFamily="34" charset="0"/>
            </a:endParaRPr>
          </a:p>
        </p:txBody>
      </p:sp>
      <p:sp>
        <p:nvSpPr>
          <p:cNvPr id="40" name="平行四边形 39"/>
          <p:cNvSpPr/>
          <p:nvPr>
            <p:custDataLst>
              <p:tags r:id="rId6"/>
            </p:custDataLst>
          </p:nvPr>
        </p:nvSpPr>
        <p:spPr>
          <a:xfrm>
            <a:off x="7183372" y="0"/>
            <a:ext cx="4495800" cy="6858000"/>
          </a:xfrm>
          <a:prstGeom prst="parallelogram">
            <a:avLst>
              <a:gd name="adj" fmla="val 65395"/>
            </a:avLst>
          </a:prstGeom>
          <a:pattFill prst="zigZag">
            <a:fgClr>
              <a:schemeClr val="accent1">
                <a:lumMod val="60000"/>
                <a:lumOff val="40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sym typeface="Arial" panose="020B0604020202020204" pitchFamily="34" charset="0"/>
            </a:endParaRPr>
          </a:p>
        </p:txBody>
      </p:sp>
      <p:sp>
        <p:nvSpPr>
          <p:cNvPr id="2" name="矩形 1"/>
          <p:cNvSpPr/>
          <p:nvPr>
            <p:custDataLst>
              <p:tags r:id="rId7"/>
            </p:custDataLst>
          </p:nvPr>
        </p:nvSpPr>
        <p:spPr>
          <a:xfrm>
            <a:off x="669882" y="6387797"/>
            <a:ext cx="10852237" cy="165403"/>
          </a:xfrm>
          <a:prstGeom prst="rect">
            <a:avLst/>
          </a:prstGeom>
          <a:solidFill>
            <a:schemeClr val="accent1">
              <a:lumMod val="60000"/>
              <a:lumOff val="4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sym typeface="Arial" panose="020B0604020202020204" pitchFamily="34" charset="0"/>
            </a:endParaRPr>
          </a:p>
        </p:txBody>
      </p:sp>
      <p:sp>
        <p:nvSpPr>
          <p:cNvPr id="3" name="矩形 2"/>
          <p:cNvSpPr/>
          <p:nvPr>
            <p:custDataLst>
              <p:tags r:id="rId8"/>
            </p:custDataLst>
          </p:nvPr>
        </p:nvSpPr>
        <p:spPr>
          <a:xfrm>
            <a:off x="513080" y="478155"/>
            <a:ext cx="11166475" cy="5909945"/>
          </a:xfrm>
          <a:prstGeom prst="rect">
            <a:avLst/>
          </a:prstGeom>
          <a:solidFill>
            <a:schemeClr val="lt1"/>
          </a:solidFill>
          <a:ln w="5080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sym typeface="Arial" panose="020B0604020202020204" pitchFamily="34" charset="0"/>
            </a:endParaRPr>
          </a:p>
        </p:txBody>
      </p:sp>
      <p:sp>
        <p:nvSpPr>
          <p:cNvPr id="5" name="文本框 4"/>
          <p:cNvSpPr txBox="1"/>
          <p:nvPr>
            <p:custDataLst>
              <p:tags r:id="rId9"/>
            </p:custDataLst>
          </p:nvPr>
        </p:nvSpPr>
        <p:spPr>
          <a:xfrm>
            <a:off x="669290" y="365125"/>
            <a:ext cx="10801985" cy="6022340"/>
          </a:xfrm>
          <a:prstGeom prst="rect">
            <a:avLst/>
          </a:prstGeom>
          <a:noFill/>
        </p:spPr>
        <p:txBody>
          <a:bodyPr wrap="square" lIns="91440" tIns="45720" rIns="91440" bIns="45720" rtlCol="0" anchor="ctr" anchorCtr="0">
            <a:normAutofit fontScale="77500" lnSpcReduction="20000"/>
          </a:bodyPr>
          <a:lstStyle/>
          <a:p>
            <a:pPr marL="285750" lvl="0" indent="-285750" algn="l">
              <a:lnSpc>
                <a:spcPct val="150000"/>
              </a:lnSpc>
              <a:spcBef>
                <a:spcPct val="0"/>
              </a:spcBef>
              <a:spcAft>
                <a:spcPts val="1000"/>
              </a:spcAft>
              <a:buClr>
                <a:schemeClr val="tx1">
                  <a:lumMod val="65000"/>
                  <a:lumOff val="35000"/>
                </a:schemeClr>
              </a:buClr>
              <a:buSzTx/>
              <a:buFont typeface="Wingdings" panose="05000000000000000000" pitchFamily="2" charset="2"/>
              <a:buChar char="n"/>
            </a:pPr>
            <a:r>
              <a:rPr lang="zh-CN" sz="4000" b="1" spc="150">
                <a:solidFill>
                  <a:schemeClr val="dk1">
                    <a:lumMod val="85000"/>
                    <a:lumOff val="15000"/>
                  </a:schemeClr>
                </a:solidFill>
                <a:latin typeface="微软雅黑" panose="020B0503020204020204" charset="-122"/>
                <a:ea typeface="微软雅黑" panose="020B0503020204020204" charset="-122"/>
                <a:cs typeface="隶书" panose="02010509060101010101" charset="-122"/>
              </a:rPr>
              <a:t>无论古代还是现代，要让帝王或自己的领导接受我们所提的观点，都需要我们能够理性表达。那么两位作者是如何理性表达自己的观点呢？选取本单元一篇课文，从理性表达这一角度进行分析，写一篇短论。</a:t>
            </a:r>
          </a:p>
          <a:p>
            <a:pPr marL="285750" lvl="1" indent="0" algn="l">
              <a:lnSpc>
                <a:spcPct val="150000"/>
              </a:lnSpc>
              <a:spcBef>
                <a:spcPct val="0"/>
              </a:spcBef>
              <a:spcAft>
                <a:spcPts val="1000"/>
              </a:spcAft>
              <a:buClr>
                <a:schemeClr val="tx1">
                  <a:lumMod val="65000"/>
                  <a:lumOff val="35000"/>
                </a:schemeClr>
              </a:buClr>
              <a:buSzTx/>
              <a:buFont typeface="Wingdings" panose="05000000000000000000" pitchFamily="2" charset="2"/>
              <a:buNone/>
            </a:pPr>
            <a:r>
              <a:rPr lang="zh-CN" sz="3430" spc="150">
                <a:solidFill>
                  <a:schemeClr val="dk1">
                    <a:lumMod val="85000"/>
                    <a:lumOff val="15000"/>
                  </a:schemeClr>
                </a:solidFill>
                <a:latin typeface="黑体" panose="02010609060101010101" charset="-122"/>
                <a:ea typeface="黑体" panose="02010609060101010101" charset="-122"/>
                <a:cs typeface="黑体" panose="02010609060101010101" charset="-122"/>
              </a:rPr>
              <a:t>开篇一句：“六国破灭，非兵不利，战不善，弊在赂秦。”好一个</a:t>
            </a:r>
            <a:r>
              <a:rPr lang="zh-CN" sz="3430" b="1" spc="150">
                <a:solidFill>
                  <a:srgbClr val="FF0000"/>
                </a:solidFill>
                <a:latin typeface="黑体" panose="02010609060101010101" charset="-122"/>
                <a:ea typeface="黑体" panose="02010609060101010101" charset="-122"/>
                <a:cs typeface="黑体" panose="02010609060101010101" charset="-122"/>
              </a:rPr>
              <a:t>“赂”</a:t>
            </a:r>
            <a:r>
              <a:rPr lang="zh-CN" sz="3430" spc="150">
                <a:solidFill>
                  <a:schemeClr val="dk1">
                    <a:lumMod val="85000"/>
                    <a:lumOff val="15000"/>
                  </a:schemeClr>
                </a:solidFill>
                <a:latin typeface="黑体" panose="02010609060101010101" charset="-122"/>
                <a:ea typeface="黑体" panose="02010609060101010101" charset="-122"/>
                <a:cs typeface="黑体" panose="02010609060101010101" charset="-122"/>
              </a:rPr>
              <a:t>字! 点明了全文的中心论点，也开门见山道出了六国灭亡的根本原因。作者先以秦受赂所得土地与侵占所得土地的事实和六国赂秦割地的事实作了鲜明比较对照，让读者进—步明白，六国因赂秦而力亏。又由于六国赂秦频繁无度，使秦变成了一只饿虎，所以“至于颠覆，理固宜然”。</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heel(1)">
                                      <p:cBhvr>
                                        <p:cTn id="12" dur="20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additive="base">
                                        <p:cTn id="17" dur="500"/>
                                        <p:tgtEl>
                                          <p:spTgt spid="5">
                                            <p:txEl>
                                              <p:pRg st="1" end="1"/>
                                            </p:txEl>
                                          </p:spTgt>
                                        </p:tgtEl>
                                        <p:attrNameLst>
                                          <p:attrName>ppt_y</p:attrName>
                                        </p:attrNameLst>
                                      </p:cBhvr>
                                      <p:tavLst>
                                        <p:tav tm="0">
                                          <p:val>
                                            <p:strVal val="#ppt_y+#ppt_h*1.125000"/>
                                          </p:val>
                                        </p:tav>
                                        <p:tav tm="100000">
                                          <p:val>
                                            <p:strVal val="#ppt_y"/>
                                          </p:val>
                                        </p:tav>
                                      </p:tavLst>
                                    </p:anim>
                                    <p:animEffect transition="in" filter="wipe(up)">
                                      <p:cBhvr>
                                        <p:cTn id="18"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66" name="任意多边形: 形状 65"/>
          <p:cNvSpPr/>
          <p:nvPr>
            <p:custDataLst>
              <p:tags r:id="rId4"/>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accent1">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微软雅黑" panose="020B0503020204020204" charset="-122"/>
              <a:cs typeface="隶书" panose="02010509060101010101" charset="-122"/>
              <a:sym typeface="Arial" panose="020B0604020202020204" pitchFamily="34" charset="0"/>
            </a:endParaRPr>
          </a:p>
        </p:txBody>
      </p:sp>
      <p:sp>
        <p:nvSpPr>
          <p:cNvPr id="61" name="平行四边形 60"/>
          <p:cNvSpPr/>
          <p:nvPr>
            <p:custDataLst>
              <p:tags r:id="rId5"/>
            </p:custDataLst>
          </p:nvPr>
        </p:nvSpPr>
        <p:spPr>
          <a:xfrm>
            <a:off x="6578600" y="0"/>
            <a:ext cx="3218689" cy="6858000"/>
          </a:xfrm>
          <a:prstGeom prst="parallelogram">
            <a:avLst>
              <a:gd name="adj" fmla="val 93597"/>
            </a:avLst>
          </a:prstGeom>
          <a:pattFill prst="zigZag">
            <a:fgClr>
              <a:schemeClr val="accent3">
                <a:lumMod val="20000"/>
                <a:lumOff val="80000"/>
              </a:schemeClr>
            </a:fgClr>
            <a:bgClr>
              <a:schemeClr val="accent1">
                <a:lumMod val="40000"/>
                <a:lumOff val="6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隶书" panose="02010509060101010101" charset="-122"/>
              <a:ea typeface="微软雅黑" panose="020B0503020204020204" charset="-122"/>
              <a:cs typeface="隶书" panose="02010509060101010101" charset="-122"/>
              <a:sym typeface="Arial" panose="020B0604020202020204" pitchFamily="34" charset="0"/>
            </a:endParaRPr>
          </a:p>
        </p:txBody>
      </p:sp>
      <p:sp>
        <p:nvSpPr>
          <p:cNvPr id="40" name="平行四边形 39"/>
          <p:cNvSpPr/>
          <p:nvPr>
            <p:custDataLst>
              <p:tags r:id="rId6"/>
            </p:custDataLst>
          </p:nvPr>
        </p:nvSpPr>
        <p:spPr>
          <a:xfrm>
            <a:off x="7183372" y="0"/>
            <a:ext cx="4495800" cy="6858000"/>
          </a:xfrm>
          <a:prstGeom prst="parallelogram">
            <a:avLst>
              <a:gd name="adj" fmla="val 65395"/>
            </a:avLst>
          </a:prstGeom>
          <a:pattFill prst="zigZag">
            <a:fgClr>
              <a:schemeClr val="accent1">
                <a:lumMod val="60000"/>
                <a:lumOff val="40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微软雅黑" panose="020B0503020204020204" charset="-122"/>
              <a:cs typeface="隶书" panose="02010509060101010101" charset="-122"/>
              <a:sym typeface="Arial" panose="020B0604020202020204" pitchFamily="34" charset="0"/>
            </a:endParaRPr>
          </a:p>
        </p:txBody>
      </p:sp>
      <p:sp>
        <p:nvSpPr>
          <p:cNvPr id="3" name="矩形 2"/>
          <p:cNvSpPr/>
          <p:nvPr>
            <p:custDataLst>
              <p:tags r:id="rId7"/>
            </p:custDataLst>
          </p:nvPr>
        </p:nvSpPr>
        <p:spPr>
          <a:xfrm>
            <a:off x="669882" y="6387797"/>
            <a:ext cx="10852237" cy="165403"/>
          </a:xfrm>
          <a:prstGeom prst="rect">
            <a:avLst/>
          </a:prstGeom>
          <a:solidFill>
            <a:schemeClr val="accent1">
              <a:lumMod val="60000"/>
              <a:lumOff val="4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微软雅黑" panose="020B0503020204020204" charset="-122"/>
              <a:cs typeface="隶书" panose="02010509060101010101" charset="-122"/>
              <a:sym typeface="Arial" panose="020B0604020202020204" pitchFamily="34" charset="0"/>
            </a:endParaRPr>
          </a:p>
        </p:txBody>
      </p:sp>
      <p:sp>
        <p:nvSpPr>
          <p:cNvPr id="4" name="矩形 3"/>
          <p:cNvSpPr/>
          <p:nvPr>
            <p:custDataLst>
              <p:tags r:id="rId8"/>
            </p:custDataLst>
          </p:nvPr>
        </p:nvSpPr>
        <p:spPr>
          <a:xfrm>
            <a:off x="513080" y="478155"/>
            <a:ext cx="11166475" cy="5909945"/>
          </a:xfrm>
          <a:prstGeom prst="rect">
            <a:avLst/>
          </a:prstGeom>
          <a:solidFill>
            <a:schemeClr val="lt1"/>
          </a:solidFill>
          <a:ln w="5080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微软雅黑" panose="020B0503020204020204" charset="-122"/>
              <a:cs typeface="隶书" panose="02010509060101010101" charset="-122"/>
              <a:sym typeface="Arial" panose="020B0604020202020204" pitchFamily="34" charset="0"/>
            </a:endParaRPr>
          </a:p>
        </p:txBody>
      </p:sp>
      <p:sp>
        <p:nvSpPr>
          <p:cNvPr id="5" name="文本框 4"/>
          <p:cNvSpPr txBox="1"/>
          <p:nvPr>
            <p:custDataLst>
              <p:tags r:id="rId9"/>
            </p:custDataLst>
          </p:nvPr>
        </p:nvSpPr>
        <p:spPr>
          <a:xfrm>
            <a:off x="513715" y="300990"/>
            <a:ext cx="11165840" cy="5710555"/>
          </a:xfrm>
          <a:prstGeom prst="rect">
            <a:avLst/>
          </a:prstGeom>
          <a:noFill/>
        </p:spPr>
        <p:txBody>
          <a:bodyPr wrap="square" lIns="91440" tIns="45720" rIns="91440" bIns="45720" rtlCol="0" anchor="ctr" anchorCtr="0">
            <a:normAutofit/>
          </a:bodyPr>
          <a:lstStyle/>
          <a:p>
            <a:pPr marL="285750" lvl="0" indent="-285750" algn="l">
              <a:lnSpc>
                <a:spcPct val="150000"/>
              </a:lnSpc>
              <a:spcBef>
                <a:spcPct val="0"/>
              </a:spcBef>
              <a:spcAft>
                <a:spcPts val="1000"/>
              </a:spcAft>
              <a:buClr>
                <a:schemeClr val="tx1">
                  <a:lumMod val="65000"/>
                  <a:lumOff val="35000"/>
                </a:schemeClr>
              </a:buClr>
              <a:buSzTx/>
              <a:buFont typeface="Wingdings" panose="05000000000000000000" pitchFamily="2" charset="2"/>
              <a:buChar char="n"/>
            </a:pPr>
            <a:r>
              <a:rPr lang="zh-CN" sz="2800" b="1" spc="150">
                <a:solidFill>
                  <a:schemeClr val="dk1">
                    <a:lumMod val="85000"/>
                    <a:lumOff val="15000"/>
                  </a:schemeClr>
                </a:solidFill>
                <a:latin typeface="隶书" panose="02010509060101010101" charset="-122"/>
                <a:ea typeface="微软雅黑" panose="020B0503020204020204" charset="-122"/>
                <a:cs typeface="隶书" panose="02010509060101010101" charset="-122"/>
              </a:rPr>
              <a:t>无论古代还是现代，要让帝王或自己的领导接受我们所提的观点，都需要我们能够理性表达。那么两位作者是如何理性表达自己的观点呢？选取本单元一篇课文，从理性表达这一角度进行分析，写一篇短论。</a:t>
            </a:r>
          </a:p>
          <a:p>
            <a:pPr marL="285750" lvl="1" indent="0" algn="l">
              <a:lnSpc>
                <a:spcPct val="150000"/>
              </a:lnSpc>
              <a:spcBef>
                <a:spcPct val="0"/>
              </a:spcBef>
              <a:spcAft>
                <a:spcPts val="1000"/>
              </a:spcAft>
              <a:buClr>
                <a:schemeClr val="tx1">
                  <a:lumMod val="65000"/>
                  <a:lumOff val="35000"/>
                </a:schemeClr>
              </a:buClr>
              <a:buSzTx/>
              <a:buFont typeface="Wingdings" panose="05000000000000000000" pitchFamily="2" charset="2"/>
              <a:buNone/>
            </a:pPr>
            <a:r>
              <a:rPr lang="zh-CN" sz="2400" spc="150">
                <a:solidFill>
                  <a:schemeClr val="dk1">
                    <a:lumMod val="85000"/>
                    <a:lumOff val="15000"/>
                  </a:schemeClr>
                </a:solidFill>
                <a:latin typeface="黑体" panose="02010609060101010101" charset="-122"/>
                <a:ea typeface="黑体" panose="02010609060101010101" charset="-122"/>
                <a:cs typeface="黑体" panose="02010609060101010101" charset="-122"/>
                <a:sym typeface="+mn-ea"/>
              </a:rPr>
              <a:t>对于野心勃勃的侵略者来说，“以土地换和平”只是—种海市蜃楼式的美景。有趣的是，作者没有用过多的笔墨在这些问题上纠缠，笔峰一转，</a:t>
            </a:r>
            <a:r>
              <a:rPr lang="zh-CN" sz="2400" b="1" spc="150">
                <a:solidFill>
                  <a:srgbClr val="FF0000"/>
                </a:solidFill>
                <a:latin typeface="黑体" panose="02010609060101010101" charset="-122"/>
                <a:ea typeface="黑体" panose="02010609060101010101" charset="-122"/>
                <a:cs typeface="黑体" panose="02010609060101010101" charset="-122"/>
                <a:sym typeface="+mn-ea"/>
              </a:rPr>
              <a:t>重点剖析“六国互丧，率赂秦耶”这个问题。</a:t>
            </a:r>
            <a:r>
              <a:rPr lang="zh-CN" sz="2400" spc="150">
                <a:solidFill>
                  <a:schemeClr val="dk1">
                    <a:lumMod val="85000"/>
                    <a:lumOff val="15000"/>
                  </a:schemeClr>
                </a:solidFill>
                <a:latin typeface="黑体" panose="02010609060101010101" charset="-122"/>
                <a:ea typeface="黑体" panose="02010609060101010101" charset="-122"/>
                <a:cs typeface="黑体" panose="02010609060101010101" charset="-122"/>
                <a:sym typeface="+mn-ea"/>
              </a:rPr>
              <a:t>很显然，六国并没有都在“用土地换和平”。比如齐国“未尝赂秦，终继五国迁灭，何哉？”这恐怕更令读者感兴趣。</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diamond(in)">
                                      <p:cBhvr>
                                        <p:cTn id="7"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3" name="矩形 4"/>
          <p:cNvSpPr/>
          <p:nvPr>
            <p:custDataLst>
              <p:tags r:id="rId4"/>
            </p:custDataLst>
          </p:nvPr>
        </p:nvSpPr>
        <p:spPr>
          <a:xfrm>
            <a:off x="549047" y="434723"/>
            <a:ext cx="11306816" cy="6163081"/>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4" name="矩形 3"/>
          <p:cNvSpPr/>
          <p:nvPr>
            <p:custDataLst>
              <p:tags r:id="rId5"/>
            </p:custDataLst>
          </p:nvPr>
        </p:nvSpPr>
        <p:spPr>
          <a:xfrm>
            <a:off x="357458" y="282323"/>
            <a:ext cx="11306816" cy="6163081"/>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27" name="椭圆 26"/>
          <p:cNvSpPr/>
          <p:nvPr>
            <p:custDataLst>
              <p:tags r:id="rId6"/>
            </p:custDataLst>
          </p:nvPr>
        </p:nvSpPr>
        <p:spPr>
          <a:xfrm>
            <a:off x="10497185" y="1088390"/>
            <a:ext cx="266065" cy="266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28" name="椭圆 27"/>
          <p:cNvSpPr/>
          <p:nvPr>
            <p:custDataLst>
              <p:tags r:id="rId7"/>
            </p:custDataLst>
          </p:nvPr>
        </p:nvSpPr>
        <p:spPr>
          <a:xfrm>
            <a:off x="11009630" y="701675"/>
            <a:ext cx="386715" cy="3867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11" name="Title 6"/>
          <p:cNvSpPr txBox="1"/>
          <p:nvPr>
            <p:custDataLst>
              <p:tags r:id="rId8"/>
            </p:custDataLst>
          </p:nvPr>
        </p:nvSpPr>
        <p:spPr>
          <a:xfrm>
            <a:off x="719455" y="701675"/>
            <a:ext cx="10290175" cy="16795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无论古代还是现代，要让帝王或自己的领导接受我们所提的观点，都需要我们能够理性表达。那么两位作者是如何理性表达自己的观点呢？选取本单元一篇课文，从理性表达这一角度进行分析，写一篇短论。</a:t>
            </a:r>
          </a:p>
        </p:txBody>
      </p:sp>
      <p:sp>
        <p:nvSpPr>
          <p:cNvPr id="5" name="Title 6"/>
          <p:cNvSpPr txBox="1"/>
          <p:nvPr>
            <p:custDataLst>
              <p:tags r:id="rId9"/>
            </p:custDataLst>
          </p:nvPr>
        </p:nvSpPr>
        <p:spPr>
          <a:xfrm>
            <a:off x="859155" y="2898775"/>
            <a:ext cx="10010775" cy="30448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3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作者首先肯定，齐、燕、赵的灭亡固然是由于用武不终”，但更重要的是由于楚、韩、魏永无休止的割地，而使齐、燕、赵失去强有力的外援，致使其势单力孤而亡，这种祸根仍然是由于‘赂秦’所致。作者接着进—步假定，“向使三国各爱其地，齐人勿附于秦，刺客不行，良将犹在，则胜负之数，存亡之理，当与秦相较，或未易量”，真是发人深思。可是历史没有照着这个假定去走，却上演了一出悲剧。所以作者叹道，“悲夫！有如此之势，而为秦人积威之所劫，日削月割，以趋于亡。”</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p:tgtEl>
                                          <p:spTgt spid="5">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3" name="矩形 4"/>
          <p:cNvSpPr/>
          <p:nvPr>
            <p:custDataLst>
              <p:tags r:id="rId4"/>
            </p:custDataLst>
          </p:nvPr>
        </p:nvSpPr>
        <p:spPr>
          <a:xfrm>
            <a:off x="549047" y="434723"/>
            <a:ext cx="11306816" cy="6163081"/>
          </a:xfrm>
          <a:prstGeom prst="rect">
            <a:avLst/>
          </a:prstGeom>
          <a:noFill/>
          <a:ln w="41275"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4" name="矩形 3"/>
          <p:cNvSpPr/>
          <p:nvPr>
            <p:custDataLst>
              <p:tags r:id="rId5"/>
            </p:custDataLst>
          </p:nvPr>
        </p:nvSpPr>
        <p:spPr>
          <a:xfrm>
            <a:off x="357458" y="282323"/>
            <a:ext cx="11306816" cy="6163081"/>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27" name="椭圆 26"/>
          <p:cNvSpPr/>
          <p:nvPr>
            <p:custDataLst>
              <p:tags r:id="rId6"/>
            </p:custDataLst>
          </p:nvPr>
        </p:nvSpPr>
        <p:spPr>
          <a:xfrm>
            <a:off x="10497185" y="1088390"/>
            <a:ext cx="266065" cy="2660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28" name="椭圆 27"/>
          <p:cNvSpPr/>
          <p:nvPr>
            <p:custDataLst>
              <p:tags r:id="rId7"/>
            </p:custDataLst>
          </p:nvPr>
        </p:nvSpPr>
        <p:spPr>
          <a:xfrm>
            <a:off x="11009630" y="701675"/>
            <a:ext cx="386715" cy="3867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11" name="Title 6"/>
          <p:cNvSpPr txBox="1"/>
          <p:nvPr>
            <p:custDataLst>
              <p:tags r:id="rId8"/>
            </p:custDataLst>
          </p:nvPr>
        </p:nvSpPr>
        <p:spPr>
          <a:xfrm>
            <a:off x="720090" y="534670"/>
            <a:ext cx="9643110" cy="20593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无论古代还是现代，要让帝王或自己的领导接受我们所提的观点，都需要我们能够理性表达。那么两位作者是如何理性表达自己的观点呢？选取本单元一篇课文，从理性表达这一角度进行分析，写一篇短论。</a:t>
            </a:r>
          </a:p>
        </p:txBody>
      </p:sp>
      <p:sp>
        <p:nvSpPr>
          <p:cNvPr id="5" name="Title 6"/>
          <p:cNvSpPr txBox="1"/>
          <p:nvPr>
            <p:custDataLst>
              <p:tags r:id="rId9"/>
            </p:custDataLst>
          </p:nvPr>
        </p:nvSpPr>
        <p:spPr>
          <a:xfrm>
            <a:off x="720090" y="2898775"/>
            <a:ext cx="10289540" cy="304482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sym typeface="+mn-ea"/>
              </a:rPr>
              <a:t>所以作者在反复说明—个“赂”字是六国灭亡的道理之后，联系现实，“苟以天下之大，而从六国破亡之故事，是又在六国下矣”。读者不难理解作者发自肺腑的警示：</a:t>
            </a:r>
            <a:r>
              <a:rPr lang="zh-CN" sz="2400" b="1" spc="100">
                <a:ln w="3175">
                  <a:noFill/>
                  <a:prstDash val="dash"/>
                </a:ln>
                <a:solidFill>
                  <a:srgbClr val="FF0000"/>
                </a:solidFill>
                <a:latin typeface="黑体" panose="02010609060101010101" charset="-122"/>
                <a:ea typeface="黑体" panose="02010609060101010101" charset="-122"/>
                <a:cs typeface="黑体" panose="02010609060101010101" charset="-122"/>
                <a:sym typeface="+mn-ea"/>
              </a:rPr>
              <a:t>若不以六国灭亡为训，历史还将重演—出悲剧。</a:t>
            </a:r>
            <a:r>
              <a:rPr lang="zh-CN" sz="24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sym typeface="+mn-ea"/>
              </a:rPr>
              <a:t>可是苏洵哪里知道，一篇文章怎能唤醒根探蒂固、堕落成性的统治阶级呢？事隔几十年后，宋王朝不但贿赂了半壁河山，连东京也贿赂给了金人。历史真是给他开了—个不大不小的玩笑。</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heel(1)">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077595" y="1917065"/>
            <a:ext cx="9503410" cy="4456430"/>
          </a:xfrm>
          <a:prstGeom prst="rect">
            <a:avLst/>
          </a:prstGeom>
        </p:spPr>
      </p:pic>
      <p:sp>
        <p:nvSpPr>
          <p:cNvPr id="4" name="矩形 3"/>
          <p:cNvSpPr/>
          <p:nvPr/>
        </p:nvSpPr>
        <p:spPr>
          <a:xfrm>
            <a:off x="1623060" y="429260"/>
            <a:ext cx="8412480"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7200" b="1">
                <a:ln>
                  <a:solidFill>
                    <a:schemeClr val="bg1"/>
                  </a:solidFill>
                </a:ln>
                <a:solidFill>
                  <a:schemeClr val="accent5"/>
                </a:solidFill>
                <a:effectLst/>
              </a:rPr>
              <a:t>辨读文章，提升自我</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21">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3"/>
            </p:custDataLst>
          </p:nvPr>
        </p:nvPicPr>
        <p:blipFill>
          <a:blip r:embed="rId21">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5" name="矩形 4"/>
          <p:cNvSpPr/>
          <p:nvPr>
            <p:custDataLst>
              <p:tags r:id="rId4"/>
            </p:custDataLst>
          </p:nvPr>
        </p:nvSpPr>
        <p:spPr>
          <a:xfrm>
            <a:off x="0" y="0"/>
            <a:ext cx="12192000" cy="6858000"/>
          </a:xfrm>
          <a:prstGeom prst="rect">
            <a:avLst/>
          </a:prstGeom>
          <a:pattFill prst="dotGrid">
            <a:fgClr>
              <a:schemeClr val="lt2">
                <a:lumMod val="90000"/>
              </a:schemeClr>
            </a:fgClr>
            <a:bgClr>
              <a:schemeClr val="l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9" name="矩形 8"/>
          <p:cNvSpPr/>
          <p:nvPr>
            <p:custDataLst>
              <p:tags r:id="rId5"/>
            </p:custDataLst>
          </p:nvPr>
        </p:nvSpPr>
        <p:spPr>
          <a:xfrm>
            <a:off x="449582" y="617123"/>
            <a:ext cx="11412219" cy="5821624"/>
          </a:xfrm>
          <a:prstGeom prst="rect">
            <a:avLst/>
          </a:prstGeom>
          <a:solidFill>
            <a:schemeClr val="lt2"/>
          </a:solid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8" name="矩形 7"/>
          <p:cNvSpPr/>
          <p:nvPr>
            <p:custDataLst>
              <p:tags r:id="rId6"/>
            </p:custDataLst>
          </p:nvPr>
        </p:nvSpPr>
        <p:spPr>
          <a:xfrm>
            <a:off x="350862" y="518189"/>
            <a:ext cx="11412219" cy="5821623"/>
          </a:xfrm>
          <a:prstGeom prst="rect">
            <a:avLst/>
          </a:prstGeom>
          <a:noFill/>
          <a:ln w="127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7" name="矩形 6"/>
          <p:cNvSpPr/>
          <p:nvPr>
            <p:custDataLst>
              <p:tags r:id="rId7"/>
            </p:custDataLst>
          </p:nvPr>
        </p:nvSpPr>
        <p:spPr>
          <a:xfrm>
            <a:off x="252141" y="419254"/>
            <a:ext cx="11412219" cy="5821623"/>
          </a:xfrm>
          <a:prstGeom prst="rect">
            <a:avLst/>
          </a:prstGeom>
          <a:noFill/>
          <a:ln w="127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endParaRPr>
          </a:p>
        </p:txBody>
      </p:sp>
      <p:grpSp>
        <p:nvGrpSpPr>
          <p:cNvPr id="14" name="组合 13"/>
          <p:cNvGrpSpPr>
            <a:grpSpLocks noChangeAspect="1"/>
          </p:cNvGrpSpPr>
          <p:nvPr>
            <p:custDataLst>
              <p:tags r:id="rId8"/>
            </p:custDataLst>
          </p:nvPr>
        </p:nvGrpSpPr>
        <p:grpSpPr>
          <a:xfrm>
            <a:off x="669925" y="1349393"/>
            <a:ext cx="622313" cy="543032"/>
            <a:chOff x="1168400" y="1347856"/>
            <a:chExt cx="723913" cy="631688"/>
          </a:xfrm>
          <a:solidFill>
            <a:schemeClr val="bg1">
              <a:alpha val="15000"/>
            </a:schemeClr>
          </a:solidFill>
        </p:grpSpPr>
        <p:sp>
          <p:nvSpPr>
            <p:cNvPr id="15" name="任意多边形: 形状 14"/>
            <p:cNvSpPr>
              <a:spLocks noChangeAspect="1"/>
            </p:cNvSpPr>
            <p:nvPr>
              <p:custDataLst>
                <p:tags r:id="rId18"/>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sp>
          <p:nvSpPr>
            <p:cNvPr id="16" name="任意多边形: 形状 15"/>
            <p:cNvSpPr>
              <a:spLocks noChangeAspect="1"/>
            </p:cNvSpPr>
            <p:nvPr>
              <p:custDataLst>
                <p:tags r:id="rId19"/>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grpSp>
      <p:sp>
        <p:nvSpPr>
          <p:cNvPr id="13" name="文本框 12"/>
          <p:cNvSpPr txBox="1"/>
          <p:nvPr>
            <p:custDataLst>
              <p:tags r:id="rId9"/>
            </p:custDataLst>
          </p:nvPr>
        </p:nvSpPr>
        <p:spPr>
          <a:xfrm>
            <a:off x="2003425" y="1177290"/>
            <a:ext cx="9661525" cy="135382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358775" algn="l" fontAlgn="ctr">
              <a:lnSpc>
                <a:spcPct val="130000"/>
              </a:lnSpc>
              <a:spcBef>
                <a:spcPts val="1000"/>
              </a:spcBef>
              <a:spcAft>
                <a:spcPct val="0"/>
              </a:spcAft>
              <a:buClr>
                <a:schemeClr val="accent1">
                  <a:lumMod val="75000"/>
                </a:schemeClr>
              </a:buClr>
              <a:buSzPct val="130000"/>
              <a:buFont typeface="WPS-Numbers" pitchFamily="2" charset="0"/>
              <a:buNone/>
            </a:pPr>
            <a:r>
              <a:rPr lang="zh-CN" sz="2800" b="1">
                <a:solidFill>
                  <a:schemeClr val="dk1">
                    <a:lumMod val="75000"/>
                    <a:lumOff val="25000"/>
                  </a:schemeClr>
                </a:solidFill>
                <a:latin typeface="微软雅黑" panose="020B0503020204020204" charset="-122"/>
                <a:ea typeface="微软雅黑" panose="020B0503020204020204" charset="-122"/>
              </a:rPr>
              <a:t>探究：古往今来，探讨秦、六国灭亡的文章有很多，你是否能找出呢，并思考哪篇文章的观点最与你的看法接近？</a:t>
            </a:r>
          </a:p>
        </p:txBody>
      </p:sp>
      <p:sp>
        <p:nvSpPr>
          <p:cNvPr id="20" name="文本框 19"/>
          <p:cNvSpPr txBox="1"/>
          <p:nvPr>
            <p:custDataLst>
              <p:tags r:id="rId10"/>
            </p:custDataLst>
          </p:nvPr>
        </p:nvSpPr>
        <p:spPr>
          <a:xfrm>
            <a:off x="2003393" y="2704553"/>
            <a:ext cx="8185215" cy="281910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60045" lvl="0" indent="-360045" algn="l" fontAlgn="ctr">
              <a:lnSpc>
                <a:spcPct val="150000"/>
              </a:lnSpc>
              <a:spcBef>
                <a:spcPts val="1000"/>
              </a:spcBef>
              <a:spcAft>
                <a:spcPct val="0"/>
              </a:spcAft>
              <a:buClr>
                <a:schemeClr val="accent1">
                  <a:lumMod val="75000"/>
                </a:schemeClr>
              </a:buClr>
              <a:buSzPct val="130000"/>
              <a:buFont typeface="WPS-Numbers" pitchFamily="2" charset="0"/>
              <a:buChar char=""/>
            </a:pPr>
            <a:r>
              <a:rPr lang="zh-CN" altLang="en-US" sz="2400" b="1">
                <a:solidFill>
                  <a:srgbClr val="7030A0"/>
                </a:solidFill>
                <a:latin typeface="黑体" panose="02010609060101010101" charset="-122"/>
                <a:ea typeface="黑体" panose="02010609060101010101" charset="-122"/>
                <a:cs typeface="黑体" panose="02010609060101010101" charset="-122"/>
              </a:rPr>
              <a:t>如杜牧《阿房宫赋》、苏洵《六国论》、苏辙的《六国论》、贾谊的《过秦论》</a:t>
            </a:r>
          </a:p>
          <a:p>
            <a:pPr marL="360045" lvl="0" indent="-360045" algn="l" fontAlgn="ctr">
              <a:lnSpc>
                <a:spcPct val="150000"/>
              </a:lnSpc>
              <a:spcBef>
                <a:spcPts val="1000"/>
              </a:spcBef>
              <a:spcAft>
                <a:spcPct val="0"/>
              </a:spcAft>
              <a:buClr>
                <a:schemeClr val="accent1">
                  <a:lumMod val="75000"/>
                </a:schemeClr>
              </a:buClr>
              <a:buSzPct val="130000"/>
              <a:buFont typeface="WPS-Numbers" pitchFamily="2" charset="0"/>
              <a:buChar char=""/>
            </a:pPr>
            <a:r>
              <a:rPr lang="zh-CN" altLang="en-US" sz="2400" b="1">
                <a:solidFill>
                  <a:srgbClr val="0070C0"/>
                </a:solidFill>
                <a:latin typeface="黑体" panose="02010609060101010101" charset="-122"/>
                <a:ea typeface="黑体" panose="02010609060101010101" charset="-122"/>
                <a:cs typeface="黑体" panose="02010609060101010101" charset="-122"/>
              </a:rPr>
              <a:t>苏辙《六国论》主要讲六国决策者目光短浅，不识“天下之势”，彼此“背盟致约，以自相屠灭”，以致“秦兵未出而天下诸侯已自困突”，从而自食恶果，相继灭亡。</a:t>
            </a:r>
          </a:p>
        </p:txBody>
      </p:sp>
      <p:grpSp>
        <p:nvGrpSpPr>
          <p:cNvPr id="17" name="组合 16"/>
          <p:cNvGrpSpPr>
            <a:grpSpLocks noChangeAspect="1"/>
          </p:cNvGrpSpPr>
          <p:nvPr>
            <p:custDataLst>
              <p:tags r:id="rId11"/>
            </p:custDataLst>
          </p:nvPr>
        </p:nvGrpSpPr>
        <p:grpSpPr>
          <a:xfrm rot="10800000">
            <a:off x="671896" y="822186"/>
            <a:ext cx="637442" cy="556233"/>
            <a:chOff x="3213087" y="1347855"/>
            <a:chExt cx="723913" cy="631688"/>
          </a:xfrm>
          <a:solidFill>
            <a:schemeClr val="accent1">
              <a:lumMod val="20000"/>
              <a:lumOff val="80000"/>
            </a:schemeClr>
          </a:solidFill>
        </p:grpSpPr>
        <p:sp>
          <p:nvSpPr>
            <p:cNvPr id="18" name="任意多边形: 形状 17"/>
            <p:cNvSpPr>
              <a:spLocks noChangeAspect="1"/>
            </p:cNvSpPr>
            <p:nvPr>
              <p:custDataLst>
                <p:tags r:id="rId16"/>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sp>
          <p:nvSpPr>
            <p:cNvPr id="19" name="任意多边形: 形状 18"/>
            <p:cNvSpPr>
              <a:spLocks noChangeAspect="1"/>
            </p:cNvSpPr>
            <p:nvPr>
              <p:custDataLst>
                <p:tags r:id="rId17"/>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grpSp>
      <p:grpSp>
        <p:nvGrpSpPr>
          <p:cNvPr id="21" name="组合 20"/>
          <p:cNvGrpSpPr>
            <a:grpSpLocks noChangeAspect="1"/>
          </p:cNvGrpSpPr>
          <p:nvPr>
            <p:custDataLst>
              <p:tags r:id="rId12"/>
            </p:custDataLst>
          </p:nvPr>
        </p:nvGrpSpPr>
        <p:grpSpPr>
          <a:xfrm>
            <a:off x="10511620" y="5229674"/>
            <a:ext cx="923010" cy="805420"/>
            <a:chOff x="3213087" y="1347855"/>
            <a:chExt cx="723913" cy="631688"/>
          </a:xfrm>
          <a:solidFill>
            <a:schemeClr val="accent1">
              <a:lumMod val="20000"/>
              <a:lumOff val="80000"/>
            </a:scheme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grpSp>
      <p:cxnSp>
        <p:nvCxnSpPr>
          <p:cNvPr id="25" name="直接连接符 24"/>
          <p:cNvCxnSpPr/>
          <p:nvPr>
            <p:custDataLst>
              <p:tags r:id="rId13"/>
            </p:custDataLst>
          </p:nvPr>
        </p:nvCxnSpPr>
        <p:spPr>
          <a:xfrm>
            <a:off x="2490856" y="2704433"/>
            <a:ext cx="7543800" cy="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amond(in)">
                                      <p:cBhvr>
                                        <p:cTn id="17" dur="2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in)">
                                      <p:cBhvr>
                                        <p:cTn id="22" dur="20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2" presetClass="entr" presetSubtype="4" fill="hold" nodeType="click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anim calcmode="lin" valueType="num">
                                      <p:cBhvr additive="base">
                                        <p:cTn id="27" dur="500"/>
                                        <p:tgtEl>
                                          <p:spTgt spid="20">
                                            <p:txEl>
                                              <p:pRg st="0" end="0"/>
                                            </p:txEl>
                                          </p:spTgt>
                                        </p:tgtEl>
                                        <p:attrNameLst>
                                          <p:attrName>ppt_y</p:attrName>
                                        </p:attrNameLst>
                                      </p:cBhvr>
                                      <p:tavLst>
                                        <p:tav tm="0">
                                          <p:val>
                                            <p:strVal val="#ppt_y+#ppt_h*1.125000"/>
                                          </p:val>
                                        </p:tav>
                                        <p:tav tm="100000">
                                          <p:val>
                                            <p:strVal val="#ppt_y"/>
                                          </p:val>
                                        </p:tav>
                                      </p:tavLst>
                                    </p:anim>
                                    <p:animEffect transition="in" filter="wipe(up)">
                                      <p:cBhvr>
                                        <p:cTn id="28" dur="500"/>
                                        <p:tgtEl>
                                          <p:spTgt spid="20">
                                            <p:txEl>
                                              <p:pRg st="0" end="0"/>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16" presetClass="entr" presetSubtype="21" fill="hold" nodeType="clickEffect">
                                  <p:stCondLst>
                                    <p:cond delay="0"/>
                                  </p:stCondLst>
                                  <p:childTnLst>
                                    <p:set>
                                      <p:cBhvr>
                                        <p:cTn id="32" dur="1" fill="hold">
                                          <p:stCondLst>
                                            <p:cond delay="0"/>
                                          </p:stCondLst>
                                        </p:cTn>
                                        <p:tgtEl>
                                          <p:spTgt spid="20">
                                            <p:txEl>
                                              <p:pRg st="1" end="1"/>
                                            </p:txEl>
                                          </p:spTgt>
                                        </p:tgtEl>
                                        <p:attrNameLst>
                                          <p:attrName>style.visibility</p:attrName>
                                        </p:attrNameLst>
                                      </p:cBhvr>
                                      <p:to>
                                        <p:strVal val="visible"/>
                                      </p:to>
                                    </p:set>
                                    <p:animEffect transition="in" filter="barn(inVertical)">
                                      <p:cBhvr>
                                        <p:cTn id="33" dur="500"/>
                                        <p:tgtEl>
                                          <p:spTgt spid="2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8" name="图片 47"/>
          <p:cNvPicPr>
            <a:picLocks noChangeAspect="1"/>
          </p:cNvPicPr>
          <p:nvPr>
            <p:custDataLst>
              <p:tags r:id="rId2"/>
            </p:custDataLst>
          </p:nvPr>
        </p:nvPicPr>
        <p:blipFill>
          <a:blip r:embed="rId21">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47" name="图片 46"/>
          <p:cNvPicPr>
            <a:picLocks noChangeAspect="1"/>
          </p:cNvPicPr>
          <p:nvPr>
            <p:custDataLst>
              <p:tags r:id="rId3"/>
            </p:custDataLst>
          </p:nvPr>
        </p:nvPicPr>
        <p:blipFill>
          <a:blip r:embed="rId21">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pic>
        <p:nvPicPr>
          <p:cNvPr id="5" name="图片 4"/>
          <p:cNvPicPr>
            <a:picLocks noChangeAspect="1"/>
          </p:cNvPicPr>
          <p:nvPr>
            <p:custDataLst>
              <p:tags r:id="rId4"/>
            </p:custDataLst>
          </p:nvPr>
        </p:nvPicPr>
        <p:blipFill>
          <a:blip r:embed="rId22"/>
          <a:srcRect t="16398" b="16398"/>
          <a:stretch>
            <a:fillRect/>
          </a:stretch>
        </p:blipFill>
        <p:spPr>
          <a:xfrm>
            <a:off x="457203" y="2407917"/>
            <a:ext cx="4882945" cy="1845849"/>
          </a:xfrm>
          <a:custGeom>
            <a:avLst/>
            <a:gdLst/>
            <a:ahLst/>
            <a:cxnLst>
              <a:cxn ang="3">
                <a:pos x="hc" y="t"/>
              </a:cxn>
              <a:cxn ang="cd2">
                <a:pos x="l" y="vc"/>
              </a:cxn>
              <a:cxn ang="cd4">
                <a:pos x="hc" y="b"/>
              </a:cxn>
              <a:cxn ang="0">
                <a:pos x="r" y="vc"/>
              </a:cxn>
            </a:cxnLst>
            <a:rect l="l" t="t" r="r" b="b"/>
            <a:pathLst>
              <a:path w="9360" h="3360">
                <a:moveTo>
                  <a:pt x="0" y="0"/>
                </a:moveTo>
                <a:lnTo>
                  <a:pt x="9360" y="0"/>
                </a:lnTo>
                <a:lnTo>
                  <a:pt x="9360" y="3360"/>
                </a:lnTo>
                <a:lnTo>
                  <a:pt x="0" y="3360"/>
                </a:lnTo>
                <a:lnTo>
                  <a:pt x="0" y="0"/>
                </a:lnTo>
                <a:close/>
              </a:path>
            </a:pathLst>
          </a:custGeom>
        </p:spPr>
      </p:pic>
      <p:sp>
        <p:nvSpPr>
          <p:cNvPr id="10" name="椭圆 9"/>
          <p:cNvSpPr/>
          <p:nvPr>
            <p:custDataLst>
              <p:tags r:id="rId5"/>
            </p:custDataLst>
          </p:nvPr>
        </p:nvSpPr>
        <p:spPr bwMode="auto">
          <a:xfrm>
            <a:off x="6261120" y="1247236"/>
            <a:ext cx="641515" cy="641515"/>
          </a:xfrm>
          <a:prstGeom prst="ellipse">
            <a:avLst/>
          </a:prstGeom>
          <a:solidFill>
            <a:schemeClr val="accent1"/>
          </a:solidFill>
          <a:ln w="19050">
            <a:noFill/>
            <a:round/>
          </a:ln>
        </p:spPr>
        <p:txBody>
          <a:bodyPr rot="0" spcFirstLastPara="0" vert="horz" wrap="none" lIns="0" tIns="0" rIns="0" bIns="0" anchor="ctr" anchorCtr="1" forceAA="0" compatLnSpc="1">
            <a:normAutofit/>
          </a:bodyPr>
          <a:lstStyle/>
          <a:p>
            <a:pPr marL="0">
              <a:lnSpc>
                <a:spcPct val="100000"/>
              </a:lnSpc>
              <a:spcBef>
                <a:spcPct val="0"/>
              </a:spcBef>
              <a:spcAft>
                <a:spcPts val="800"/>
              </a:spcAft>
            </a:pPr>
            <a:r>
              <a:rPr lang="en-US" altLang="zh-CN" sz="2800" b="1" spc="200">
                <a:solidFill>
                  <a:schemeClr val="lt1"/>
                </a:solidFill>
                <a:latin typeface="隶书" panose="02010509060101010101" charset="-122"/>
                <a:ea typeface="隶书" panose="02010509060101010101" charset="-122"/>
              </a:rPr>
              <a:t>02</a:t>
            </a:r>
          </a:p>
        </p:txBody>
      </p:sp>
      <p:sp>
        <p:nvSpPr>
          <p:cNvPr id="14" name="椭圆 13"/>
          <p:cNvSpPr/>
          <p:nvPr>
            <p:custDataLst>
              <p:tags r:id="rId6"/>
            </p:custDataLst>
          </p:nvPr>
        </p:nvSpPr>
        <p:spPr bwMode="auto">
          <a:xfrm>
            <a:off x="6261120" y="2178256"/>
            <a:ext cx="641515" cy="641515"/>
          </a:xfrm>
          <a:prstGeom prst="ellipse">
            <a:avLst/>
          </a:prstGeom>
          <a:solidFill>
            <a:schemeClr val="accent2"/>
          </a:solidFill>
          <a:ln w="19050">
            <a:noFill/>
            <a:round/>
          </a:ln>
        </p:spPr>
        <p:txBody>
          <a:bodyPr rot="0" spcFirstLastPara="0" vert="horz" wrap="none" lIns="0" tIns="0" rIns="0" bIns="0" anchor="ctr" anchorCtr="1" forceAA="0" compatLnSpc="1">
            <a:normAutofit/>
          </a:bodyPr>
          <a:lstStyle/>
          <a:p>
            <a:pPr marL="0">
              <a:lnSpc>
                <a:spcPct val="100000"/>
              </a:lnSpc>
              <a:spcBef>
                <a:spcPct val="0"/>
              </a:spcBef>
              <a:spcAft>
                <a:spcPts val="800"/>
              </a:spcAft>
            </a:pPr>
            <a:r>
              <a:rPr lang="en-US" altLang="zh-CN" sz="2800" b="1" spc="200">
                <a:solidFill>
                  <a:schemeClr val="lt1"/>
                </a:solidFill>
                <a:latin typeface="隶书" panose="02010509060101010101" charset="-122"/>
                <a:ea typeface="隶书" panose="02010509060101010101" charset="-122"/>
              </a:rPr>
              <a:t>03</a:t>
            </a:r>
          </a:p>
        </p:txBody>
      </p:sp>
      <p:sp>
        <p:nvSpPr>
          <p:cNvPr id="15" name="椭圆 14"/>
          <p:cNvSpPr/>
          <p:nvPr>
            <p:custDataLst>
              <p:tags r:id="rId7"/>
            </p:custDataLst>
          </p:nvPr>
        </p:nvSpPr>
        <p:spPr bwMode="auto">
          <a:xfrm>
            <a:off x="6261120" y="3143136"/>
            <a:ext cx="641515" cy="641515"/>
          </a:xfrm>
          <a:prstGeom prst="ellipse">
            <a:avLst/>
          </a:prstGeom>
          <a:solidFill>
            <a:schemeClr val="accent3"/>
          </a:solidFill>
          <a:ln w="19050">
            <a:noFill/>
            <a:round/>
          </a:ln>
        </p:spPr>
        <p:txBody>
          <a:bodyPr rot="0" spcFirstLastPara="0" vert="horz" wrap="none" lIns="0" tIns="0" rIns="0" bIns="0" anchor="ctr" anchorCtr="1" forceAA="0" compatLnSpc="1">
            <a:normAutofit/>
          </a:bodyPr>
          <a:lstStyle/>
          <a:p>
            <a:pPr marL="0">
              <a:lnSpc>
                <a:spcPct val="100000"/>
              </a:lnSpc>
              <a:spcBef>
                <a:spcPct val="0"/>
              </a:spcBef>
              <a:spcAft>
                <a:spcPts val="800"/>
              </a:spcAft>
            </a:pPr>
            <a:r>
              <a:rPr lang="en-US" altLang="zh-CN" sz="2800" b="1" spc="200">
                <a:solidFill>
                  <a:schemeClr val="lt1"/>
                </a:solidFill>
                <a:latin typeface="隶书" panose="02010509060101010101" charset="-122"/>
                <a:ea typeface="隶书" panose="02010509060101010101" charset="-122"/>
              </a:rPr>
              <a:t>04</a:t>
            </a:r>
          </a:p>
        </p:txBody>
      </p:sp>
      <p:sp>
        <p:nvSpPr>
          <p:cNvPr id="18" name="椭圆 17"/>
          <p:cNvSpPr/>
          <p:nvPr>
            <p:custDataLst>
              <p:tags r:id="rId8"/>
            </p:custDataLst>
          </p:nvPr>
        </p:nvSpPr>
        <p:spPr bwMode="auto">
          <a:xfrm>
            <a:off x="6270010" y="4079468"/>
            <a:ext cx="641515" cy="641515"/>
          </a:xfrm>
          <a:prstGeom prst="ellipse">
            <a:avLst/>
          </a:prstGeom>
          <a:solidFill>
            <a:schemeClr val="accent4"/>
          </a:solidFill>
          <a:ln w="19050">
            <a:noFill/>
            <a:round/>
          </a:ln>
        </p:spPr>
        <p:txBody>
          <a:bodyPr rot="0" spcFirstLastPara="0" vert="horz" wrap="none" lIns="0" tIns="0" rIns="0" bIns="0" anchor="ctr" anchorCtr="1" forceAA="0" compatLnSpc="1">
            <a:normAutofit/>
          </a:bodyPr>
          <a:lstStyle/>
          <a:p>
            <a:pPr marL="0">
              <a:lnSpc>
                <a:spcPct val="100000"/>
              </a:lnSpc>
              <a:spcBef>
                <a:spcPct val="0"/>
              </a:spcBef>
              <a:spcAft>
                <a:spcPts val="800"/>
              </a:spcAft>
            </a:pPr>
            <a:r>
              <a:rPr lang="en-US" altLang="zh-CN" sz="2800" b="1" spc="200">
                <a:solidFill>
                  <a:schemeClr val="lt1"/>
                </a:solidFill>
                <a:latin typeface="隶书" panose="02010509060101010101" charset="-122"/>
                <a:ea typeface="隶书" panose="02010509060101010101" charset="-122"/>
              </a:rPr>
              <a:t>05</a:t>
            </a:r>
          </a:p>
        </p:txBody>
      </p:sp>
      <p:sp>
        <p:nvSpPr>
          <p:cNvPr id="31" name="椭圆 30"/>
          <p:cNvSpPr/>
          <p:nvPr>
            <p:custDataLst>
              <p:tags r:id="rId9"/>
            </p:custDataLst>
          </p:nvPr>
        </p:nvSpPr>
        <p:spPr bwMode="auto">
          <a:xfrm>
            <a:off x="6270129" y="5925787"/>
            <a:ext cx="641515" cy="641515"/>
          </a:xfrm>
          <a:prstGeom prst="ellipse">
            <a:avLst/>
          </a:prstGeom>
          <a:solidFill>
            <a:schemeClr val="accent5"/>
          </a:solidFill>
          <a:ln w="19050">
            <a:noFill/>
            <a:round/>
          </a:ln>
        </p:spPr>
        <p:txBody>
          <a:bodyPr rot="0" spcFirstLastPara="0" vert="horz" wrap="none" lIns="0" tIns="0" rIns="0" bIns="0" anchor="ctr" anchorCtr="1" forceAA="0" compatLnSpc="1">
            <a:normAutofit/>
          </a:bodyPr>
          <a:lstStyle/>
          <a:p>
            <a:pPr marL="0">
              <a:lnSpc>
                <a:spcPct val="100000"/>
              </a:lnSpc>
              <a:spcBef>
                <a:spcPct val="0"/>
              </a:spcBef>
              <a:spcAft>
                <a:spcPts val="800"/>
              </a:spcAft>
            </a:pPr>
            <a:r>
              <a:rPr lang="en-US" altLang="zh-CN" sz="2800" b="1" spc="200">
                <a:solidFill>
                  <a:schemeClr val="lt1"/>
                </a:solidFill>
                <a:latin typeface="隶书" panose="02010509060101010101" charset="-122"/>
                <a:ea typeface="隶书" panose="02010509060101010101" charset="-122"/>
              </a:rPr>
              <a:t>07</a:t>
            </a:r>
          </a:p>
        </p:txBody>
      </p:sp>
      <p:sp>
        <p:nvSpPr>
          <p:cNvPr id="32" name="文本框 31"/>
          <p:cNvSpPr txBox="1"/>
          <p:nvPr>
            <p:custDataLst>
              <p:tags r:id="rId10"/>
            </p:custDataLst>
          </p:nvPr>
        </p:nvSpPr>
        <p:spPr>
          <a:xfrm>
            <a:off x="7031133" y="1317921"/>
            <a:ext cx="4277177" cy="500428"/>
          </a:xfrm>
          <a:prstGeom prst="rect">
            <a:avLst/>
          </a:prstGeom>
          <a:solidFill>
            <a:schemeClr val="tx1">
              <a:lumMod val="75000"/>
              <a:lumOff val="25000"/>
            </a:schemeClr>
          </a:solidFill>
        </p:spPr>
        <p:txBody>
          <a:bodyPr wrap="square" lIns="90000" tIns="46800" rIns="90000" bIns="0" anchor="b" anchorCtr="0">
            <a:normAutofit/>
          </a:bodyPr>
          <a:lstStyle/>
          <a:p>
            <a:pPr marL="0" indent="0" algn="l">
              <a:lnSpc>
                <a:spcPct val="100000"/>
              </a:lnSpc>
              <a:spcBef>
                <a:spcPct val="0"/>
              </a:spcBef>
              <a:spcAft>
                <a:spcPct val="0"/>
              </a:spcAft>
              <a:buSzTx/>
              <a:buNone/>
            </a:pPr>
            <a:r>
              <a:rPr lang="zh-CN" sz="2800" b="1" spc="200">
                <a:solidFill>
                  <a:schemeClr val="accent1"/>
                </a:solidFill>
                <a:latin typeface="微软雅黑" panose="020B0503020204020204" charset="-122"/>
                <a:ea typeface="微软雅黑" panose="020B0503020204020204" charset="-122"/>
                <a:cs typeface="+mj-cs"/>
                <a:sym typeface="+mn-ea"/>
              </a:rPr>
              <a:t>检查预习，释言解文</a:t>
            </a:r>
          </a:p>
        </p:txBody>
      </p:sp>
      <p:sp>
        <p:nvSpPr>
          <p:cNvPr id="39" name="文本框 38"/>
          <p:cNvSpPr txBox="1"/>
          <p:nvPr>
            <p:custDataLst>
              <p:tags r:id="rId11"/>
            </p:custDataLst>
          </p:nvPr>
        </p:nvSpPr>
        <p:spPr>
          <a:xfrm>
            <a:off x="7031133" y="2178108"/>
            <a:ext cx="4277177" cy="500428"/>
          </a:xfrm>
          <a:prstGeom prst="rect">
            <a:avLst/>
          </a:prstGeom>
          <a:solidFill>
            <a:schemeClr val="accent6">
              <a:lumMod val="20000"/>
              <a:lumOff val="80000"/>
            </a:schemeClr>
          </a:solidFill>
          <a:ln>
            <a:solidFill>
              <a:schemeClr val="accent6"/>
            </a:solidFill>
          </a:ln>
        </p:spPr>
        <p:txBody>
          <a:bodyPr wrap="square" lIns="90000" tIns="46800" rIns="90000" bIns="0" anchor="b" anchorCtr="0">
            <a:normAutofit/>
          </a:bodyPr>
          <a:lstStyle/>
          <a:p>
            <a:pPr marL="0" indent="0" algn="l">
              <a:lnSpc>
                <a:spcPct val="100000"/>
              </a:lnSpc>
              <a:spcBef>
                <a:spcPct val="0"/>
              </a:spcBef>
              <a:spcAft>
                <a:spcPct val="0"/>
              </a:spcAft>
              <a:buSzTx/>
              <a:buNone/>
            </a:pPr>
            <a:r>
              <a:rPr lang="zh-CN" sz="2800" b="1" spc="200">
                <a:solidFill>
                  <a:schemeClr val="accent2"/>
                </a:solidFill>
                <a:latin typeface="微软雅黑" panose="020B0503020204020204" charset="-122"/>
                <a:ea typeface="微软雅黑" panose="020B0503020204020204" charset="-122"/>
                <a:cs typeface="+mj-cs"/>
                <a:sym typeface="+mn-ea"/>
              </a:rPr>
              <a:t>细读文章，把握重点</a:t>
            </a:r>
          </a:p>
        </p:txBody>
      </p:sp>
      <p:sp>
        <p:nvSpPr>
          <p:cNvPr id="41" name="文本框 40"/>
          <p:cNvSpPr txBox="1"/>
          <p:nvPr>
            <p:custDataLst>
              <p:tags r:id="rId12"/>
            </p:custDataLst>
          </p:nvPr>
        </p:nvSpPr>
        <p:spPr>
          <a:xfrm>
            <a:off x="7031133" y="3162773"/>
            <a:ext cx="4277177" cy="500428"/>
          </a:xfrm>
          <a:prstGeom prst="rect">
            <a:avLst/>
          </a:prstGeom>
          <a:solidFill>
            <a:srgbClr val="FFFF00"/>
          </a:solidFill>
          <a:ln>
            <a:solidFill>
              <a:schemeClr val="accent4"/>
            </a:solidFill>
          </a:ln>
        </p:spPr>
        <p:txBody>
          <a:bodyPr wrap="square" lIns="90000" tIns="46800" rIns="90000" bIns="0" anchor="b" anchorCtr="0">
            <a:normAutofit/>
          </a:bodyPr>
          <a:lstStyle/>
          <a:p>
            <a:pPr indent="0"/>
            <a:r>
              <a:rPr lang="zh-CN" sz="2800" b="1">
                <a:gradFill>
                  <a:gsLst>
                    <a:gs pos="0">
                      <a:srgbClr val="14CD68"/>
                    </a:gs>
                    <a:gs pos="100000">
                      <a:srgbClr val="0B6E38"/>
                    </a:gs>
                  </a:gsLst>
                  <a:lin scaled="0"/>
                </a:gradFill>
                <a:latin typeface="微软雅黑" panose="020B0503020204020204" charset="-122"/>
                <a:ea typeface="微软雅黑" panose="020B0503020204020204" charset="-122"/>
                <a:sym typeface="+mn-ea"/>
              </a:rPr>
              <a:t>赏读文章，体味情感</a:t>
            </a:r>
            <a:endParaRPr lang="zh-CN" sz="2800" b="1" spc="200">
              <a:gradFill>
                <a:gsLst>
                  <a:gs pos="0">
                    <a:srgbClr val="14CD68"/>
                  </a:gs>
                  <a:gs pos="100000">
                    <a:srgbClr val="0B6E38"/>
                  </a:gs>
                </a:gsLst>
                <a:lin scaled="0"/>
              </a:gradFill>
              <a:latin typeface="微软雅黑" panose="020B0503020204020204" charset="-122"/>
              <a:ea typeface="微软雅黑" panose="020B0503020204020204" charset="-122"/>
              <a:cs typeface="+mj-cs"/>
              <a:sym typeface="+mn-ea"/>
            </a:endParaRPr>
          </a:p>
        </p:txBody>
      </p:sp>
      <p:sp>
        <p:nvSpPr>
          <p:cNvPr id="43" name="文本框 42"/>
          <p:cNvSpPr txBox="1"/>
          <p:nvPr>
            <p:custDataLst>
              <p:tags r:id="rId13"/>
            </p:custDataLst>
          </p:nvPr>
        </p:nvSpPr>
        <p:spPr>
          <a:xfrm>
            <a:off x="7031133" y="4149557"/>
            <a:ext cx="4277177" cy="500428"/>
          </a:xfrm>
          <a:prstGeom prst="rect">
            <a:avLst/>
          </a:prstGeom>
          <a:solidFill>
            <a:schemeClr val="accent5"/>
          </a:solidFill>
        </p:spPr>
        <p:txBody>
          <a:bodyPr wrap="square" lIns="90000" tIns="46800" rIns="90000" bIns="0" anchor="b" anchorCtr="0">
            <a:normAutofit/>
          </a:bodyPr>
          <a:lstStyle/>
          <a:p>
            <a:pPr marL="0" indent="0" algn="l">
              <a:lnSpc>
                <a:spcPct val="100000"/>
              </a:lnSpc>
              <a:spcBef>
                <a:spcPct val="0"/>
              </a:spcBef>
              <a:spcAft>
                <a:spcPct val="0"/>
              </a:spcAft>
              <a:buSzTx/>
              <a:buNone/>
            </a:pPr>
            <a:r>
              <a:rPr lang="zh-CN" sz="2800" b="1">
                <a:solidFill>
                  <a:srgbClr val="FF0000"/>
                </a:solidFill>
                <a:latin typeface="微软雅黑" panose="020B0503020204020204" charset="-122"/>
                <a:ea typeface="微软雅黑" panose="020B0503020204020204" charset="-122"/>
                <a:sym typeface="+mn-ea"/>
              </a:rPr>
              <a:t>品读文章，梳理情怀</a:t>
            </a:r>
            <a:endParaRPr lang="zh-CN" sz="2800" b="1" spc="200">
              <a:solidFill>
                <a:srgbClr val="FF0000"/>
              </a:solidFill>
              <a:latin typeface="微软雅黑" panose="020B0503020204020204" charset="-122"/>
              <a:ea typeface="微软雅黑" panose="020B0503020204020204" charset="-122"/>
              <a:cs typeface="+mj-cs"/>
              <a:sym typeface="+mn-ea"/>
            </a:endParaRPr>
          </a:p>
        </p:txBody>
      </p:sp>
      <p:sp>
        <p:nvSpPr>
          <p:cNvPr id="45" name="文本框 44"/>
          <p:cNvSpPr txBox="1"/>
          <p:nvPr>
            <p:custDataLst>
              <p:tags r:id="rId14"/>
            </p:custDataLst>
          </p:nvPr>
        </p:nvSpPr>
        <p:spPr>
          <a:xfrm>
            <a:off x="7031133" y="5925668"/>
            <a:ext cx="4277177" cy="500428"/>
          </a:xfrm>
          <a:prstGeom prst="rect">
            <a:avLst/>
          </a:prstGeom>
          <a:solidFill>
            <a:srgbClr val="FFC000"/>
          </a:solidFill>
        </p:spPr>
        <p:txBody>
          <a:bodyPr wrap="square" lIns="90000" tIns="46800" rIns="90000" bIns="0" anchor="b" anchorCtr="0">
            <a:normAutofit/>
          </a:bodyPr>
          <a:lstStyle/>
          <a:p>
            <a:pPr marL="0" indent="0" algn="l">
              <a:lnSpc>
                <a:spcPct val="100000"/>
              </a:lnSpc>
              <a:spcBef>
                <a:spcPct val="0"/>
              </a:spcBef>
              <a:spcAft>
                <a:spcPct val="0"/>
              </a:spcAft>
              <a:buSzTx/>
              <a:buNone/>
            </a:pPr>
            <a:r>
              <a:rPr lang="zh-CN" sz="2800" b="1" spc="200">
                <a:solidFill>
                  <a:schemeClr val="accent5">
                    <a:lumMod val="50000"/>
                  </a:schemeClr>
                </a:solidFill>
                <a:latin typeface="微软雅黑" panose="020B0503020204020204" charset="-122"/>
                <a:ea typeface="微软雅黑" panose="020B0503020204020204" charset="-122"/>
                <a:cs typeface="+mj-cs"/>
                <a:sym typeface="+mn-ea"/>
              </a:rPr>
              <a:t>由此及彼，开拓视野</a:t>
            </a:r>
          </a:p>
        </p:txBody>
      </p:sp>
      <p:sp>
        <p:nvSpPr>
          <p:cNvPr id="2" name="椭圆 1"/>
          <p:cNvSpPr/>
          <p:nvPr>
            <p:custDataLst>
              <p:tags r:id="rId15"/>
            </p:custDataLst>
          </p:nvPr>
        </p:nvSpPr>
        <p:spPr bwMode="auto">
          <a:xfrm>
            <a:off x="6270010" y="411576"/>
            <a:ext cx="641515" cy="641515"/>
          </a:xfrm>
          <a:prstGeom prst="ellipse">
            <a:avLst/>
          </a:prstGeom>
          <a:solidFill>
            <a:schemeClr val="accent6"/>
          </a:solidFill>
          <a:ln w="19050">
            <a:noFill/>
            <a:round/>
          </a:ln>
        </p:spPr>
        <p:txBody>
          <a:bodyPr rot="0" spcFirstLastPara="0" vert="horz" wrap="none" lIns="0" tIns="0" rIns="0" bIns="0" anchor="ctr" anchorCtr="1" forceAA="0" compatLnSpc="1">
            <a:normAutofit/>
          </a:bodyPr>
          <a:lstStyle/>
          <a:p>
            <a:pPr marL="0">
              <a:lnSpc>
                <a:spcPct val="100000"/>
              </a:lnSpc>
              <a:spcBef>
                <a:spcPct val="0"/>
              </a:spcBef>
              <a:spcAft>
                <a:spcPts val="800"/>
              </a:spcAft>
            </a:pPr>
            <a:r>
              <a:rPr lang="en-US" altLang="zh-CN" sz="2800" b="1" spc="200">
                <a:solidFill>
                  <a:schemeClr val="lt1"/>
                </a:solidFill>
                <a:latin typeface="隶书" panose="02010509060101010101" charset="-122"/>
                <a:ea typeface="隶书" panose="02010509060101010101" charset="-122"/>
              </a:rPr>
              <a:t>01</a:t>
            </a:r>
          </a:p>
        </p:txBody>
      </p:sp>
      <p:sp>
        <p:nvSpPr>
          <p:cNvPr id="3" name="文本框 2"/>
          <p:cNvSpPr txBox="1"/>
          <p:nvPr>
            <p:custDataLst>
              <p:tags r:id="rId16"/>
            </p:custDataLst>
          </p:nvPr>
        </p:nvSpPr>
        <p:spPr>
          <a:xfrm>
            <a:off x="7031133" y="482261"/>
            <a:ext cx="4277177" cy="500428"/>
          </a:xfrm>
          <a:prstGeom prst="rect">
            <a:avLst/>
          </a:prstGeom>
          <a:solidFill>
            <a:schemeClr val="accent3">
              <a:lumMod val="40000"/>
              <a:lumOff val="60000"/>
            </a:schemeClr>
          </a:solidFill>
        </p:spPr>
        <p:txBody>
          <a:bodyPr wrap="square" lIns="90000" tIns="46800" rIns="90000" bIns="0" anchor="b" anchorCtr="0">
            <a:normAutofit/>
          </a:bodyPr>
          <a:lstStyle/>
          <a:p>
            <a:pPr marL="0" indent="0" algn="l">
              <a:lnSpc>
                <a:spcPct val="100000"/>
              </a:lnSpc>
              <a:spcBef>
                <a:spcPct val="0"/>
              </a:spcBef>
              <a:spcAft>
                <a:spcPct val="0"/>
              </a:spcAft>
              <a:buSzTx/>
              <a:buNone/>
            </a:pPr>
            <a:r>
              <a:rPr lang="zh-CN" sz="2800" b="1" spc="160">
                <a:solidFill>
                  <a:srgbClr val="7030A0"/>
                </a:solidFill>
                <a:latin typeface="微软雅黑" panose="020B0503020204020204" charset="-122"/>
                <a:ea typeface="微软雅黑" panose="020B0503020204020204" charset="-122"/>
                <a:sym typeface="+mn-ea"/>
              </a:rPr>
              <a:t>先读文题，积累常识</a:t>
            </a:r>
            <a:endParaRPr lang="zh-CN" sz="2800" b="1" spc="160">
              <a:solidFill>
                <a:srgbClr val="7030A0"/>
              </a:solidFill>
              <a:latin typeface="微软雅黑" panose="020B0503020204020204" charset="-122"/>
              <a:ea typeface="微软雅黑" panose="020B0503020204020204" charset="-122"/>
              <a:cs typeface="+mj-cs"/>
              <a:sym typeface="+mn-ea"/>
            </a:endParaRPr>
          </a:p>
        </p:txBody>
      </p:sp>
      <p:sp>
        <p:nvSpPr>
          <p:cNvPr id="6" name="椭圆 5"/>
          <p:cNvSpPr/>
          <p:nvPr>
            <p:custDataLst>
              <p:tags r:id="rId17"/>
            </p:custDataLst>
          </p:nvPr>
        </p:nvSpPr>
        <p:spPr bwMode="auto">
          <a:xfrm>
            <a:off x="6270129" y="4953228"/>
            <a:ext cx="641515" cy="641515"/>
          </a:xfrm>
          <a:prstGeom prst="ellipse">
            <a:avLst/>
          </a:prstGeom>
          <a:solidFill>
            <a:srgbClr val="7030A0"/>
          </a:solidFill>
          <a:ln w="19050">
            <a:noFill/>
            <a:round/>
          </a:ln>
        </p:spPr>
        <p:txBody>
          <a:bodyPr rot="0" spcFirstLastPara="0" vert="horz" wrap="none" lIns="0" tIns="0" rIns="0" bIns="0" anchor="ctr" anchorCtr="1" forceAA="0" compatLnSpc="1">
            <a:normAutofit/>
          </a:bodyPr>
          <a:lstStyle/>
          <a:p>
            <a:pPr marL="0">
              <a:lnSpc>
                <a:spcPct val="100000"/>
              </a:lnSpc>
              <a:spcBef>
                <a:spcPct val="0"/>
              </a:spcBef>
              <a:spcAft>
                <a:spcPts val="800"/>
              </a:spcAft>
            </a:pPr>
            <a:r>
              <a:rPr lang="en-US" altLang="zh-CN" sz="2800" b="1" spc="200">
                <a:solidFill>
                  <a:schemeClr val="lt1"/>
                </a:solidFill>
                <a:latin typeface="隶书" panose="02010509060101010101" charset="-122"/>
                <a:ea typeface="隶书" panose="02010509060101010101" charset="-122"/>
              </a:rPr>
              <a:t>06</a:t>
            </a:r>
          </a:p>
        </p:txBody>
      </p:sp>
      <p:sp>
        <p:nvSpPr>
          <p:cNvPr id="7" name="文本框 6"/>
          <p:cNvSpPr txBox="1"/>
          <p:nvPr>
            <p:custDataLst>
              <p:tags r:id="rId18"/>
            </p:custDataLst>
          </p:nvPr>
        </p:nvSpPr>
        <p:spPr>
          <a:xfrm>
            <a:off x="7031133" y="5023317"/>
            <a:ext cx="4277177" cy="500428"/>
          </a:xfrm>
          <a:prstGeom prst="rect">
            <a:avLst/>
          </a:prstGeom>
          <a:solidFill>
            <a:schemeClr val="bg2">
              <a:lumMod val="75000"/>
            </a:schemeClr>
          </a:solidFill>
        </p:spPr>
        <p:txBody>
          <a:bodyPr wrap="square" lIns="90000" tIns="46800" rIns="90000" bIns="0" anchor="b" anchorCtr="0">
            <a:normAutofit/>
          </a:bodyPr>
          <a:lstStyle/>
          <a:p>
            <a:pPr marL="0" indent="0" algn="l">
              <a:lnSpc>
                <a:spcPct val="100000"/>
              </a:lnSpc>
              <a:spcBef>
                <a:spcPct val="0"/>
              </a:spcBef>
              <a:spcAft>
                <a:spcPct val="0"/>
              </a:spcAft>
              <a:buSzTx/>
              <a:buNone/>
            </a:pPr>
            <a:r>
              <a:rPr lang="zh-CN" sz="2800" b="1" spc="200">
                <a:solidFill>
                  <a:schemeClr val="accent4">
                    <a:lumMod val="50000"/>
                  </a:schemeClr>
                </a:solidFill>
                <a:latin typeface="微软雅黑" panose="020B0503020204020204" charset="-122"/>
                <a:ea typeface="微软雅黑" panose="020B0503020204020204" charset="-122"/>
                <a:cs typeface="+mj-cs"/>
                <a:sym typeface="+mn-ea"/>
              </a:rPr>
              <a:t>辨读文章，提升自我</a:t>
            </a:r>
          </a:p>
        </p:txBody>
      </p:sp>
      <p:sp>
        <p:nvSpPr>
          <p:cNvPr id="12" name="矩形 11"/>
          <p:cNvSpPr/>
          <p:nvPr/>
        </p:nvSpPr>
        <p:spPr>
          <a:xfrm>
            <a:off x="1478280" y="2694305"/>
            <a:ext cx="2418080" cy="1445260"/>
          </a:xfrm>
          <a:prstGeom prst="rect">
            <a:avLst/>
          </a:prstGeom>
          <a:noFill/>
          <a:ln>
            <a:noFill/>
          </a:ln>
        </p:spPr>
        <p:txBody>
          <a:bodyPr wrap="none" rtlCol="0" anchor="t">
            <a:spAutoFit/>
          </a:bodyPr>
          <a:lstStyle/>
          <a:p>
            <a:pPr algn="ctr"/>
            <a:r>
              <a:rPr lang="zh-CN" altLang="en-US" sz="8800" b="1">
                <a:ln w="12700">
                  <a:solidFill>
                    <a:schemeClr val="tx2">
                      <a:lumMod val="75000"/>
                    </a:schemeClr>
                  </a:solidFill>
                  <a:prstDash val="solid"/>
                </a:ln>
                <a:solidFill>
                  <a:schemeClr val="tx1"/>
                </a:solidFill>
                <a:effectLst>
                  <a:outerShdw dist="38100" dir="2640000" algn="bl" rotWithShape="0">
                    <a:schemeClr val="tx2">
                      <a:lumMod val="75000"/>
                    </a:schemeClr>
                  </a:outerShdw>
                </a:effectLst>
              </a:rPr>
              <a:t>目录</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xmlns:m="http://schemas.openxmlformats.org/officeDocument/2006/math" xmlns:w="http://schemas.openxmlformats.org/wordprocessingml/2006/main" xmlns:wp="http://schemas.openxmlformats.org/drawingml/2006/wordprocessingDrawing" xmlns:a14="http://schemas.microsoft.com/office/drawing/2010/main" xmlns:p15="http://schemas.microsoft.com/office/powerpoint/2012/main" xmlns:p159="http://schemas.microsoft.com/office/powerpoint/2015/09/main">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ox(in)">
                                      <p:cBhvr>
                                        <p:cTn id="18" dur="2000"/>
                                        <p:tgtEl>
                                          <p:spTgt spid="3"/>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checkerboard(across)">
                                      <p:cBhvr>
                                        <p:cTn id="23" dur="500"/>
                                        <p:tgtEl>
                                          <p:spTgt spid="10"/>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strips(downLeft)">
                                      <p:cBhvr>
                                        <p:cTn id="28" dur="500"/>
                                        <p:tgtEl>
                                          <p:spTgt spid="32"/>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heel(1)">
                                      <p:cBhvr>
                                        <p:cTn id="33" dur="2000"/>
                                        <p:tgtEl>
                                          <p:spTgt spid="14"/>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diamond(in)">
                                      <p:cBhvr>
                                        <p:cTn id="38" dur="2000"/>
                                        <p:tgtEl>
                                          <p:spTgt spid="39"/>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arn(inVertical)">
                                      <p:cBhvr>
                                        <p:cTn id="43" dur="500"/>
                                        <p:tgtEl>
                                          <p:spTgt spid="15"/>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8" presetClass="entr" presetSubtype="16" fill="hold" grpId="0" nodeType="click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diamond(in)">
                                      <p:cBhvr>
                                        <p:cTn id="48" dur="2000"/>
                                        <p:tgtEl>
                                          <p:spTgt spid="41"/>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18" presetClass="entr" presetSubtype="12"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strips(downLeft)">
                                      <p:cBhvr>
                                        <p:cTn id="53" dur="500"/>
                                        <p:tgtEl>
                                          <p:spTgt spid="18"/>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20" presetClass="entr" presetSubtype="0" fill="hold" grpId="0" nodeType="click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edge">
                                      <p:cBhvr>
                                        <p:cTn id="58" dur="2000"/>
                                        <p:tgtEl>
                                          <p:spTgt spid="43"/>
                                        </p:tgtEl>
                                      </p:cBhvr>
                                    </p:animEffect>
                                  </p:childTnLst>
                                </p:cTn>
                              </p:par>
                            </p:childTnLst>
                          </p:cTn>
                        </p:par>
                      </p:childTnLst>
                    </p:cTn>
                  </p:par>
                  <p:par>
                    <p:cTn id="59" fill="hold" nodeType="clickPar">
                      <p:stCondLst>
                        <p:cond delay="indefinite"/>
                      </p:stCondLst>
                      <p:childTnLst>
                        <p:par>
                          <p:cTn id="60" fill="hold" nodeType="afterGroup">
                            <p:stCondLst>
                              <p:cond delay="0"/>
                            </p:stCondLst>
                            <p:childTnLst>
                              <p:par>
                                <p:cTn id="61" presetID="20" presetClass="entr" presetSubtype="0"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edge">
                                      <p:cBhvr>
                                        <p:cTn id="63" dur="2000"/>
                                        <p:tgtEl>
                                          <p:spTgt spid="6"/>
                                        </p:tgtEl>
                                      </p:cBhvr>
                                    </p:animEffect>
                                  </p:childTnLst>
                                </p:cTn>
                              </p:par>
                            </p:childTnLst>
                          </p:cTn>
                        </p:par>
                      </p:childTnLst>
                    </p:cTn>
                  </p:par>
                  <p:par>
                    <p:cTn id="64" fill="hold" nodeType="clickPar">
                      <p:stCondLst>
                        <p:cond delay="indefinite"/>
                      </p:stCondLst>
                      <p:childTnLst>
                        <p:par>
                          <p:cTn id="65" fill="hold" nodeType="afterGroup">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500" fill="hold"/>
                                        <p:tgtEl>
                                          <p:spTgt spid="31"/>
                                        </p:tgtEl>
                                        <p:attrNameLst>
                                          <p:attrName>ppt_x</p:attrName>
                                        </p:attrNameLst>
                                      </p:cBhvr>
                                      <p:tavLst>
                                        <p:tav tm="0">
                                          <p:val>
                                            <p:strVal val="#ppt_x"/>
                                          </p:val>
                                        </p:tav>
                                        <p:tav tm="100000">
                                          <p:val>
                                            <p:strVal val="#ppt_x"/>
                                          </p:val>
                                        </p:tav>
                                      </p:tavLst>
                                    </p:anim>
                                    <p:anim calcmode="lin" valueType="num">
                                      <p:cBhvr additive="base">
                                        <p:cTn id="7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4" presetClass="entr" presetSubtype="16" fill="hold" grpId="0" nodeType="click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box(in)">
                                      <p:cBhvr>
                                        <p:cTn id="79" dur="2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5" grpId="0" animBg="1"/>
      <p:bldP spid="18" grpId="0" animBg="1"/>
      <p:bldP spid="31" grpId="0" animBg="1"/>
      <p:bldP spid="32" grpId="0" animBg="1"/>
      <p:bldP spid="39" grpId="0" animBg="1"/>
      <p:bldP spid="41" grpId="0" animBg="1"/>
      <p:bldP spid="43" grpId="0" animBg="1"/>
      <p:bldP spid="45" grpId="0" animBg="1"/>
      <p:bldP spid="2" grpId="0" animBg="1"/>
      <p:bldP spid="3" grpId="0" animBg="1"/>
      <p:bldP spid="6" grpId="0" animBg="1"/>
      <p:bldP spid="7"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 2"/>
          <p:cNvPicPr>
            <a:picLocks noChangeAspect="1"/>
          </p:cNvPicPr>
          <p:nvPr>
            <p:custDataLst>
              <p:tags r:id="rId2"/>
            </p:custDataLst>
          </p:nvPr>
        </p:nvPicPr>
        <p:blipFill>
          <a:blip r:embed="rId21">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3"/>
            </p:custDataLst>
          </p:nvPr>
        </p:nvPicPr>
        <p:blipFill>
          <a:blip r:embed="rId21">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5" name="矩形 4"/>
          <p:cNvSpPr/>
          <p:nvPr>
            <p:custDataLst>
              <p:tags r:id="rId4"/>
            </p:custDataLst>
          </p:nvPr>
        </p:nvSpPr>
        <p:spPr>
          <a:xfrm>
            <a:off x="0" y="0"/>
            <a:ext cx="12192000" cy="6858000"/>
          </a:xfrm>
          <a:prstGeom prst="rect">
            <a:avLst/>
          </a:prstGeom>
          <a:pattFill prst="dotGrid">
            <a:fgClr>
              <a:schemeClr val="lt2">
                <a:lumMod val="90000"/>
              </a:schemeClr>
            </a:fgClr>
            <a:bgClr>
              <a:schemeClr val="l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9" name="矩形 8"/>
          <p:cNvSpPr/>
          <p:nvPr>
            <p:custDataLst>
              <p:tags r:id="rId5"/>
            </p:custDataLst>
          </p:nvPr>
        </p:nvSpPr>
        <p:spPr>
          <a:xfrm>
            <a:off x="449582" y="617123"/>
            <a:ext cx="11412219" cy="5821624"/>
          </a:xfrm>
          <a:prstGeom prst="rect">
            <a:avLst/>
          </a:prstGeom>
          <a:solidFill>
            <a:schemeClr val="lt2"/>
          </a:solidFill>
          <a:ln w="127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8" name="矩形 7"/>
          <p:cNvSpPr/>
          <p:nvPr>
            <p:custDataLst>
              <p:tags r:id="rId6"/>
            </p:custDataLst>
          </p:nvPr>
        </p:nvSpPr>
        <p:spPr>
          <a:xfrm>
            <a:off x="350862" y="518189"/>
            <a:ext cx="11412219" cy="5821623"/>
          </a:xfrm>
          <a:prstGeom prst="rect">
            <a:avLst/>
          </a:prstGeom>
          <a:noFill/>
          <a:ln w="127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7" name="矩形 6"/>
          <p:cNvSpPr/>
          <p:nvPr>
            <p:custDataLst>
              <p:tags r:id="rId7"/>
            </p:custDataLst>
          </p:nvPr>
        </p:nvSpPr>
        <p:spPr>
          <a:xfrm>
            <a:off x="252141" y="419254"/>
            <a:ext cx="11412219" cy="5821623"/>
          </a:xfrm>
          <a:prstGeom prst="rect">
            <a:avLst/>
          </a:prstGeom>
          <a:noFill/>
          <a:ln w="127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endParaRPr>
          </a:p>
        </p:txBody>
      </p:sp>
      <p:grpSp>
        <p:nvGrpSpPr>
          <p:cNvPr id="14" name="组合 13"/>
          <p:cNvGrpSpPr>
            <a:grpSpLocks noChangeAspect="1"/>
          </p:cNvGrpSpPr>
          <p:nvPr>
            <p:custDataLst>
              <p:tags r:id="rId8"/>
            </p:custDataLst>
          </p:nvPr>
        </p:nvGrpSpPr>
        <p:grpSpPr>
          <a:xfrm>
            <a:off x="669925" y="1349393"/>
            <a:ext cx="622313" cy="543032"/>
            <a:chOff x="1168400" y="1347856"/>
            <a:chExt cx="723913" cy="631688"/>
          </a:xfrm>
          <a:solidFill>
            <a:schemeClr val="bg1">
              <a:alpha val="15000"/>
            </a:schemeClr>
          </a:solidFill>
        </p:grpSpPr>
        <p:sp>
          <p:nvSpPr>
            <p:cNvPr id="15" name="任意多边形: 形状 14"/>
            <p:cNvSpPr>
              <a:spLocks noChangeAspect="1"/>
            </p:cNvSpPr>
            <p:nvPr>
              <p:custDataLst>
                <p:tags r:id="rId18"/>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sp>
          <p:nvSpPr>
            <p:cNvPr id="16" name="任意多边形: 形状 15"/>
            <p:cNvSpPr>
              <a:spLocks noChangeAspect="1"/>
            </p:cNvSpPr>
            <p:nvPr>
              <p:custDataLst>
                <p:tags r:id="rId19"/>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grpSp>
      <p:sp>
        <p:nvSpPr>
          <p:cNvPr id="13" name="文本框 12"/>
          <p:cNvSpPr txBox="1"/>
          <p:nvPr>
            <p:custDataLst>
              <p:tags r:id="rId9"/>
            </p:custDataLst>
          </p:nvPr>
        </p:nvSpPr>
        <p:spPr>
          <a:xfrm>
            <a:off x="2003425" y="1177290"/>
            <a:ext cx="9661525" cy="135382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358775" algn="l" fontAlgn="ctr">
              <a:lnSpc>
                <a:spcPct val="130000"/>
              </a:lnSpc>
              <a:spcBef>
                <a:spcPts val="1000"/>
              </a:spcBef>
              <a:spcAft>
                <a:spcPct val="0"/>
              </a:spcAft>
              <a:buClr>
                <a:schemeClr val="accent1">
                  <a:lumMod val="75000"/>
                </a:schemeClr>
              </a:buClr>
              <a:buSzPct val="130000"/>
              <a:buFont typeface="WPS-Numbers" pitchFamily="2" charset="0"/>
              <a:buNone/>
            </a:pPr>
            <a:r>
              <a:rPr lang="zh-CN" sz="2800" b="1">
                <a:solidFill>
                  <a:schemeClr val="dk1">
                    <a:lumMod val="75000"/>
                    <a:lumOff val="25000"/>
                  </a:schemeClr>
                </a:solidFill>
                <a:latin typeface="微软雅黑" panose="020B0503020204020204" charset="-122"/>
                <a:ea typeface="微软雅黑" panose="020B0503020204020204" charset="-122"/>
              </a:rPr>
              <a:t>探究：古往今来，探讨秦、六国灭亡的文章有很多，你是否能找出呢，并思考哪篇文章的观点最与你的看法接近？</a:t>
            </a:r>
          </a:p>
        </p:txBody>
      </p:sp>
      <p:sp>
        <p:nvSpPr>
          <p:cNvPr id="20" name="文本框 19"/>
          <p:cNvSpPr txBox="1"/>
          <p:nvPr>
            <p:custDataLst>
              <p:tags r:id="rId10"/>
            </p:custDataLst>
          </p:nvPr>
        </p:nvSpPr>
        <p:spPr>
          <a:xfrm>
            <a:off x="2003425" y="2704465"/>
            <a:ext cx="9033510" cy="28194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lvl="0" indent="0" algn="l" fontAlgn="ctr">
              <a:lnSpc>
                <a:spcPct val="150000"/>
              </a:lnSpc>
              <a:spcBef>
                <a:spcPts val="1000"/>
              </a:spcBef>
              <a:spcAft>
                <a:spcPct val="0"/>
              </a:spcAft>
              <a:buClr>
                <a:schemeClr val="accent1">
                  <a:lumMod val="75000"/>
                </a:schemeClr>
              </a:buClr>
              <a:buSzPct val="130000"/>
              <a:buFont typeface="WPS-Numbers" pitchFamily="2" charset="0"/>
              <a:buNone/>
            </a:pPr>
            <a:r>
              <a:rPr lang="zh-CN" altLang="en-US" sz="2400" b="1">
                <a:solidFill>
                  <a:srgbClr val="7030A0"/>
                </a:solidFill>
                <a:latin typeface="黑体" panose="02010609060101010101" charset="-122"/>
                <a:ea typeface="黑体" panose="02010609060101010101" charset="-122"/>
                <a:cs typeface="黑体" panose="02010609060101010101" charset="-122"/>
              </a:rPr>
              <a:t>贾谊《过秦论》的史论，文章总论了秦的兴起，灭亡及其原因，鲜明地提出了本文的中心论点：“仁义不施而攻守之势异也。”其目的是提供给汉文帝作为改革政治的借鉴。</a:t>
            </a:r>
            <a:endParaRPr lang="zh-CN" altLang="en-US" sz="2400" b="1">
              <a:solidFill>
                <a:srgbClr val="0070C0"/>
              </a:solidFill>
              <a:latin typeface="黑体" panose="02010609060101010101" charset="-122"/>
              <a:ea typeface="黑体" panose="02010609060101010101" charset="-122"/>
              <a:cs typeface="黑体" panose="02010609060101010101" charset="-122"/>
            </a:endParaRPr>
          </a:p>
        </p:txBody>
      </p:sp>
      <p:grpSp>
        <p:nvGrpSpPr>
          <p:cNvPr id="17" name="组合 16"/>
          <p:cNvGrpSpPr>
            <a:grpSpLocks noChangeAspect="1"/>
          </p:cNvGrpSpPr>
          <p:nvPr>
            <p:custDataLst>
              <p:tags r:id="rId11"/>
            </p:custDataLst>
          </p:nvPr>
        </p:nvGrpSpPr>
        <p:grpSpPr>
          <a:xfrm rot="10800000">
            <a:off x="671896" y="822186"/>
            <a:ext cx="637442" cy="556233"/>
            <a:chOff x="3213087" y="1347855"/>
            <a:chExt cx="723913" cy="631688"/>
          </a:xfrm>
          <a:solidFill>
            <a:schemeClr val="accent1">
              <a:lumMod val="20000"/>
              <a:lumOff val="80000"/>
            </a:schemeClr>
          </a:solidFill>
        </p:grpSpPr>
        <p:sp>
          <p:nvSpPr>
            <p:cNvPr id="18" name="任意多边形: 形状 17"/>
            <p:cNvSpPr>
              <a:spLocks noChangeAspect="1"/>
            </p:cNvSpPr>
            <p:nvPr>
              <p:custDataLst>
                <p:tags r:id="rId16"/>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sp>
          <p:nvSpPr>
            <p:cNvPr id="19" name="任意多边形: 形状 18"/>
            <p:cNvSpPr>
              <a:spLocks noChangeAspect="1"/>
            </p:cNvSpPr>
            <p:nvPr>
              <p:custDataLst>
                <p:tags r:id="rId17"/>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grpSp>
      <p:grpSp>
        <p:nvGrpSpPr>
          <p:cNvPr id="21" name="组合 20"/>
          <p:cNvGrpSpPr>
            <a:grpSpLocks noChangeAspect="1"/>
          </p:cNvGrpSpPr>
          <p:nvPr>
            <p:custDataLst>
              <p:tags r:id="rId12"/>
            </p:custDataLst>
          </p:nvPr>
        </p:nvGrpSpPr>
        <p:grpSpPr>
          <a:xfrm>
            <a:off x="10511620" y="5229674"/>
            <a:ext cx="923010" cy="805420"/>
            <a:chOff x="3213087" y="1347855"/>
            <a:chExt cx="723913" cy="631688"/>
          </a:xfrm>
          <a:solidFill>
            <a:schemeClr val="accent1">
              <a:lumMod val="20000"/>
              <a:lumOff val="80000"/>
            </a:schemeClr>
          </a:solidFill>
        </p:grpSpPr>
        <p:sp>
          <p:nvSpPr>
            <p:cNvPr id="22" name="任意多边形: 形状 21"/>
            <p:cNvSpPr>
              <a:spLocks noChangeAspect="1"/>
            </p:cNvSpPr>
            <p:nvPr>
              <p:custDataLst>
                <p:tags r:id="rId14"/>
              </p:custDataLst>
            </p:nvPr>
          </p:nvSpPr>
          <p:spPr>
            <a:xfrm>
              <a:off x="3213087"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sp>
          <p:nvSpPr>
            <p:cNvPr id="23" name="任意多边形: 形状 22"/>
            <p:cNvSpPr>
              <a:spLocks noChangeAspect="1"/>
            </p:cNvSpPr>
            <p:nvPr>
              <p:custDataLst>
                <p:tags r:id="rId15"/>
              </p:custDataLst>
            </p:nvPr>
          </p:nvSpPr>
          <p:spPr>
            <a:xfrm>
              <a:off x="3625705" y="1347855"/>
              <a:ext cx="311295" cy="631688"/>
            </a:xfrm>
            <a:custGeom>
              <a:avLst/>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grpSp>
      <p:cxnSp>
        <p:nvCxnSpPr>
          <p:cNvPr id="25" name="直接连接符 24"/>
          <p:cNvCxnSpPr/>
          <p:nvPr>
            <p:custDataLst>
              <p:tags r:id="rId13"/>
            </p:custDataLst>
          </p:nvPr>
        </p:nvCxnSpPr>
        <p:spPr>
          <a:xfrm>
            <a:off x="2490856" y="2704433"/>
            <a:ext cx="7543800" cy="0"/>
          </a:xfrm>
          <a:prstGeom prst="line">
            <a:avLst/>
          </a:prstGeom>
          <a:ln w="1270">
            <a:solidFill>
              <a:schemeClr val="lt1">
                <a:lumMod val="85000"/>
              </a:schemeClr>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in)">
                                      <p:cBhvr>
                                        <p:cTn id="7" dur="20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barn(inVertical)">
                                      <p:cBhvr>
                                        <p:cTn id="12"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3"/>
            </p:custDataLst>
          </p:nvPr>
        </p:nvPicPr>
        <p:blipFill>
          <a:blip r:embed="rId11">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66" name="任意多边形: 形状 65"/>
          <p:cNvSpPr/>
          <p:nvPr>
            <p:custDataLst>
              <p:tags r:id="rId4"/>
            </p:custDataLst>
          </p:nvPr>
        </p:nvSpPr>
        <p:spPr>
          <a:xfrm>
            <a:off x="1" y="1"/>
            <a:ext cx="1103575" cy="2417361"/>
          </a:xfrm>
          <a:custGeom>
            <a:avLst/>
            <a:gdLst>
              <a:gd name="connsiteX0" fmla="*/ 1015705 w 1103575"/>
              <a:gd name="connsiteY0" fmla="*/ 0 h 2417361"/>
              <a:gd name="connsiteX1" fmla="*/ 1103575 w 1103575"/>
              <a:gd name="connsiteY1" fmla="*/ 0 h 2417361"/>
              <a:gd name="connsiteX2" fmla="*/ 0 w 1103575"/>
              <a:gd name="connsiteY2" fmla="*/ 2417361 h 2417361"/>
              <a:gd name="connsiteX3" fmla="*/ 0 w 1103575"/>
              <a:gd name="connsiteY3" fmla="*/ 2224883 h 2417361"/>
            </a:gdLst>
            <a:ahLst/>
            <a:cxnLst>
              <a:cxn ang="0">
                <a:pos x="connsiteX0" y="connsiteY0"/>
              </a:cxn>
              <a:cxn ang="0">
                <a:pos x="connsiteX1" y="connsiteY1"/>
              </a:cxn>
              <a:cxn ang="0">
                <a:pos x="connsiteX2" y="connsiteY2"/>
              </a:cxn>
              <a:cxn ang="0">
                <a:pos x="connsiteX3" y="connsiteY3"/>
              </a:cxn>
            </a:cxnLst>
            <a:rect l="l" t="t" r="r" b="b"/>
            <a:pathLst>
              <a:path w="1103575" h="2417361">
                <a:moveTo>
                  <a:pt x="1015705" y="0"/>
                </a:moveTo>
                <a:lnTo>
                  <a:pt x="1103575" y="0"/>
                </a:lnTo>
                <a:lnTo>
                  <a:pt x="0" y="2417361"/>
                </a:lnTo>
                <a:lnTo>
                  <a:pt x="0" y="2224883"/>
                </a:lnTo>
                <a:close/>
              </a:path>
            </a:pathLst>
          </a:custGeom>
          <a:solidFill>
            <a:schemeClr val="accent1">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sym typeface="Arial" panose="020B0604020202020204" pitchFamily="34" charset="0"/>
            </a:endParaRPr>
          </a:p>
        </p:txBody>
      </p:sp>
      <p:sp>
        <p:nvSpPr>
          <p:cNvPr id="61" name="平行四边形 60"/>
          <p:cNvSpPr/>
          <p:nvPr>
            <p:custDataLst>
              <p:tags r:id="rId5"/>
            </p:custDataLst>
          </p:nvPr>
        </p:nvSpPr>
        <p:spPr>
          <a:xfrm>
            <a:off x="6578600" y="0"/>
            <a:ext cx="3218689" cy="6858000"/>
          </a:xfrm>
          <a:prstGeom prst="parallelogram">
            <a:avLst>
              <a:gd name="adj" fmla="val 93597"/>
            </a:avLst>
          </a:prstGeom>
          <a:pattFill prst="zigZag">
            <a:fgClr>
              <a:schemeClr val="accent3">
                <a:lumMod val="20000"/>
                <a:lumOff val="80000"/>
              </a:schemeClr>
            </a:fgClr>
            <a:bgClr>
              <a:schemeClr val="accent1">
                <a:lumMod val="40000"/>
                <a:lumOff val="6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隶书" panose="02010509060101010101" charset="-122"/>
              <a:ea typeface="隶书" panose="02010509060101010101" charset="-122"/>
              <a:sym typeface="Arial" panose="020B0604020202020204" pitchFamily="34" charset="0"/>
            </a:endParaRPr>
          </a:p>
        </p:txBody>
      </p:sp>
      <p:sp>
        <p:nvSpPr>
          <p:cNvPr id="40" name="平行四边形 39"/>
          <p:cNvSpPr/>
          <p:nvPr>
            <p:custDataLst>
              <p:tags r:id="rId6"/>
            </p:custDataLst>
          </p:nvPr>
        </p:nvSpPr>
        <p:spPr>
          <a:xfrm>
            <a:off x="7183372" y="0"/>
            <a:ext cx="4495800" cy="6858000"/>
          </a:xfrm>
          <a:prstGeom prst="parallelogram">
            <a:avLst>
              <a:gd name="adj" fmla="val 65395"/>
            </a:avLst>
          </a:prstGeom>
          <a:pattFill prst="zigZag">
            <a:fgClr>
              <a:schemeClr val="accent1">
                <a:lumMod val="60000"/>
                <a:lumOff val="40000"/>
              </a:schemeClr>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sym typeface="Arial" panose="020B0604020202020204" pitchFamily="34" charset="0"/>
            </a:endParaRPr>
          </a:p>
        </p:txBody>
      </p:sp>
      <p:sp>
        <p:nvSpPr>
          <p:cNvPr id="3" name="矩形 2"/>
          <p:cNvSpPr/>
          <p:nvPr>
            <p:custDataLst>
              <p:tags r:id="rId7"/>
            </p:custDataLst>
          </p:nvPr>
        </p:nvSpPr>
        <p:spPr>
          <a:xfrm>
            <a:off x="669882" y="6387797"/>
            <a:ext cx="10852237" cy="165403"/>
          </a:xfrm>
          <a:prstGeom prst="rect">
            <a:avLst/>
          </a:prstGeom>
          <a:solidFill>
            <a:schemeClr val="accent1">
              <a:lumMod val="60000"/>
              <a:lumOff val="4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sym typeface="Arial" panose="020B0604020202020204" pitchFamily="34" charset="0"/>
            </a:endParaRPr>
          </a:p>
        </p:txBody>
      </p:sp>
      <p:sp>
        <p:nvSpPr>
          <p:cNvPr id="4" name="矩形 3"/>
          <p:cNvSpPr/>
          <p:nvPr>
            <p:custDataLst>
              <p:tags r:id="rId8"/>
            </p:custDataLst>
          </p:nvPr>
        </p:nvSpPr>
        <p:spPr>
          <a:xfrm>
            <a:off x="513080" y="478155"/>
            <a:ext cx="11166475" cy="5909945"/>
          </a:xfrm>
          <a:prstGeom prst="rect">
            <a:avLst/>
          </a:prstGeom>
          <a:solidFill>
            <a:schemeClr val="lt1"/>
          </a:solidFill>
          <a:ln w="50800">
            <a:solidFill>
              <a:schemeClr val="accent1">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隶书" panose="02010509060101010101" charset="-122"/>
              <a:ea typeface="隶书" panose="02010509060101010101" charset="-122"/>
              <a:sym typeface="Arial" panose="020B0604020202020204" pitchFamily="34" charset="0"/>
            </a:endParaRPr>
          </a:p>
        </p:txBody>
      </p:sp>
      <p:sp>
        <p:nvSpPr>
          <p:cNvPr id="5" name="文本框 4"/>
          <p:cNvSpPr txBox="1"/>
          <p:nvPr>
            <p:custDataLst>
              <p:tags r:id="rId9"/>
            </p:custDataLst>
          </p:nvPr>
        </p:nvSpPr>
        <p:spPr>
          <a:xfrm>
            <a:off x="591185" y="850900"/>
            <a:ext cx="11008995" cy="5156200"/>
          </a:xfrm>
          <a:prstGeom prst="rect">
            <a:avLst/>
          </a:prstGeom>
          <a:noFill/>
        </p:spPr>
        <p:txBody>
          <a:bodyPr wrap="square" lIns="91440" tIns="45720" rIns="91440" bIns="45720" rtlCol="0" anchor="ctr" anchorCtr="0">
            <a:normAutofit/>
          </a:bodyPr>
          <a:lstStyle/>
          <a:p>
            <a:pPr marL="285750" lvl="0" indent="0" algn="l">
              <a:lnSpc>
                <a:spcPct val="150000"/>
              </a:lnSpc>
              <a:spcBef>
                <a:spcPct val="0"/>
              </a:spcBef>
              <a:spcAft>
                <a:spcPts val="1000"/>
              </a:spcAft>
              <a:buClr>
                <a:schemeClr val="tx1">
                  <a:lumMod val="65000"/>
                  <a:lumOff val="35000"/>
                </a:schemeClr>
              </a:buClr>
              <a:buSzTx/>
              <a:buFont typeface="Wingdings" panose="05000000000000000000" pitchFamily="2" charset="2"/>
              <a:buNone/>
            </a:pPr>
            <a:r>
              <a:rPr lang="zh-CN" sz="3600" b="1" spc="150">
                <a:solidFill>
                  <a:schemeClr val="dk1">
                    <a:lumMod val="85000"/>
                    <a:lumOff val="15000"/>
                  </a:schemeClr>
                </a:solidFill>
                <a:latin typeface="微软雅黑" panose="020B0503020204020204" charset="-122"/>
                <a:ea typeface="微软雅黑" panose="020B0503020204020204" charset="-122"/>
              </a:rPr>
              <a:t>思考：你是否认同杜牧有关秦灭亡的观点呢？你认为秦灭亡的原因是什么？从中可以得到什么启示？</a:t>
            </a:r>
          </a:p>
          <a:p>
            <a:pPr marL="508000" lvl="1" indent="0" algn="l" fontAlgn="ctr">
              <a:lnSpc>
                <a:spcPct val="150000"/>
              </a:lnSpc>
              <a:spcBef>
                <a:spcPct val="0"/>
              </a:spcBef>
              <a:spcAft>
                <a:spcPct val="0"/>
              </a:spcAft>
              <a:buSzTx/>
              <a:buFont typeface="Arial" panose="020B0604020202020204" pitchFamily="34" charset="0"/>
              <a:buChar char="○"/>
            </a:pPr>
            <a:r>
              <a:rPr lang="zh-CN" sz="3200" b="1" spc="150">
                <a:solidFill>
                  <a:schemeClr val="accent5"/>
                </a:solidFill>
                <a:latin typeface="黑体" panose="02010609060101010101" charset="-122"/>
                <a:ea typeface="黑体" panose="02010609060101010101" charset="-122"/>
              </a:rPr>
              <a:t>启示：</a:t>
            </a:r>
            <a:r>
              <a:rPr lang="zh-CN" sz="3200" b="1" spc="150">
                <a:solidFill>
                  <a:srgbClr val="7030A0"/>
                </a:solidFill>
                <a:latin typeface="黑体" panose="02010609060101010101" charset="-122"/>
                <a:ea typeface="黑体" panose="02010609060101010101" charset="-122"/>
              </a:rPr>
              <a:t>任何政策的推行都要考虑人民最大限度的承受能力，都不能以破坏社会生产力为代价。</a:t>
            </a:r>
          </a:p>
          <a:p>
            <a:pPr marL="508000" lvl="1" indent="0" algn="l" fontAlgn="ctr">
              <a:lnSpc>
                <a:spcPct val="150000"/>
              </a:lnSpc>
              <a:spcBef>
                <a:spcPct val="0"/>
              </a:spcBef>
              <a:spcAft>
                <a:spcPct val="0"/>
              </a:spcAft>
              <a:buSzTx/>
              <a:buFont typeface="Arial" panose="020B0604020202020204" pitchFamily="34" charset="0"/>
              <a:buChar char="○"/>
            </a:pPr>
            <a:r>
              <a:rPr lang="zh-CN" sz="3200" b="1" spc="150">
                <a:solidFill>
                  <a:srgbClr val="0070C0"/>
                </a:solidFill>
                <a:latin typeface="黑体" panose="02010609060101010101" charset="-122"/>
                <a:ea typeface="黑体" panose="02010609060101010101" charset="-122"/>
              </a:rPr>
              <a:t>治国之道要以民为本，爱惜百姓，不能严刑重法，苛捐杂税。</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arn(inVertical)">
                                      <p:cBhvr>
                                        <p:cTn id="17" dur="500"/>
                                        <p:tgtEl>
                                          <p:spTgt spid="5">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8" presetClass="entr" presetSubtype="12"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strips(downLeft)">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4572000"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隶书" panose="02010509060101010101" charset="-122"/>
              <a:cs typeface="隶书" panose="02010509060101010101" charset="-122"/>
            </a:endParaRPr>
          </a:p>
        </p:txBody>
      </p:sp>
      <p:pic>
        <p:nvPicPr>
          <p:cNvPr id="4" name="图片 3"/>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6" name="图片 5"/>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 name="图片 1"/>
          <p:cNvPicPr>
            <a:picLocks noChangeAspect="1"/>
          </p:cNvPicPr>
          <p:nvPr>
            <p:custDataLst>
              <p:tags r:id="rId5"/>
            </p:custDataLst>
          </p:nvPr>
        </p:nvPicPr>
        <p:blipFill>
          <a:blip r:embed="rId9"/>
          <a:srcRect t="1375" b="12397"/>
          <a:stretch>
            <a:fillRect/>
          </a:stretch>
        </p:blipFill>
        <p:spPr>
          <a:xfrm>
            <a:off x="4571938" y="-28"/>
            <a:ext cx="7620050" cy="6858050"/>
          </a:xfrm>
          <a:custGeom>
            <a:avLst/>
            <a:gdLst/>
            <a:ahLst/>
            <a:cxnLst>
              <a:cxn ang="3">
                <a:pos x="hc" y="t"/>
              </a:cxn>
              <a:cxn ang="cd2">
                <a:pos x="l" y="vc"/>
              </a:cxn>
              <a:cxn ang="cd4">
                <a:pos x="hc" y="b"/>
              </a:cxn>
              <a:cxn ang="0">
                <a:pos x="r" y="vc"/>
              </a:cxn>
            </a:cxnLst>
            <a:rect l="l" t="t" r="r" b="b"/>
            <a:pathLst>
              <a:path w="12000" h="10800">
                <a:moveTo>
                  <a:pt x="0" y="0"/>
                </a:moveTo>
                <a:lnTo>
                  <a:pt x="12000" y="0"/>
                </a:lnTo>
                <a:lnTo>
                  <a:pt x="12000" y="10800"/>
                </a:lnTo>
                <a:lnTo>
                  <a:pt x="0" y="10800"/>
                </a:lnTo>
                <a:lnTo>
                  <a:pt x="0" y="0"/>
                </a:lnTo>
                <a:close/>
              </a:path>
            </a:pathLst>
          </a:custGeom>
        </p:spPr>
      </p:pic>
      <p:sp>
        <p:nvSpPr>
          <p:cNvPr id="11" name="Title 6"/>
          <p:cNvSpPr txBox="1"/>
          <p:nvPr>
            <p:custDataLst>
              <p:tags r:id="rId6"/>
            </p:custDataLst>
          </p:nvPr>
        </p:nvSpPr>
        <p:spPr>
          <a:xfrm>
            <a:off x="0" y="1429385"/>
            <a:ext cx="4147820" cy="35579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4400" b="1" spc="100" dirty="0">
                <a:ln w="3175">
                  <a:noFill/>
                  <a:prstDash val="dash"/>
                </a:ln>
                <a:solidFill>
                  <a:schemeClr val="dk1">
                    <a:lumMod val="75000"/>
                    <a:lumOff val="25000"/>
                  </a:schemeClr>
                </a:solidFill>
                <a:latin typeface="隶书" panose="02010509060101010101" charset="-122"/>
                <a:ea typeface="微软雅黑" panose="020B0503020204020204" charset="-122"/>
                <a:cs typeface="隶书" panose="02010509060101010101" charset="-122"/>
              </a:rPr>
              <a:t>思考：你认为六国灭亡的原因是“弊在赂秦”吗？请结合史实谈谈你的理解？</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0380" y="410845"/>
            <a:ext cx="8412480" cy="1198880"/>
          </a:xfrm>
          <a:prstGeom prst="rect">
            <a:avLst/>
          </a:prstGeom>
          <a:noFill/>
          <a:ln>
            <a:noFill/>
          </a:ln>
        </p:spPr>
        <p:txBody>
          <a:bodyPr wrap="none" rtlCol="0" anchor="t">
            <a:spAutoFit/>
          </a:bodyPr>
          <a:lstStyle/>
          <a:p>
            <a:pPr algn="ctr"/>
            <a:r>
              <a:rPr lang="zh-CN" altLang="en-US" sz="7200" b="1">
                <a:ln w="6600">
                  <a:solidFill>
                    <a:schemeClr val="accent2"/>
                  </a:solidFill>
                  <a:prstDash val="solid"/>
                </a:ln>
                <a:solidFill>
                  <a:srgbClr val="0070C0"/>
                </a:solidFill>
                <a:effectLst>
                  <a:outerShdw dist="38100" dir="2700000" algn="tl" rotWithShape="0">
                    <a:schemeClr val="accent2"/>
                  </a:outerShdw>
                </a:effectLst>
              </a:rPr>
              <a:t>由此及彼，开拓视野</a:t>
            </a:r>
          </a:p>
        </p:txBody>
      </p:sp>
      <p:pic>
        <p:nvPicPr>
          <p:cNvPr id="2" name="图片 1"/>
          <p:cNvPicPr>
            <a:picLocks noChangeAspect="1"/>
          </p:cNvPicPr>
          <p:nvPr/>
        </p:nvPicPr>
        <p:blipFill>
          <a:blip r:embed="rId3"/>
          <a:stretch>
            <a:fillRect/>
          </a:stretch>
        </p:blipFill>
        <p:spPr>
          <a:xfrm>
            <a:off x="1377315" y="2060575"/>
            <a:ext cx="9071610" cy="420941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6">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6" name="图片 5"/>
          <p:cNvPicPr>
            <a:picLocks noChangeAspect="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3" name="Title 6"/>
          <p:cNvSpPr txBox="1"/>
          <p:nvPr>
            <p:custDataLst>
              <p:tags r:id="rId4"/>
            </p:custDataLst>
          </p:nvPr>
        </p:nvSpPr>
        <p:spPr>
          <a:xfrm>
            <a:off x="154940" y="153670"/>
            <a:ext cx="11145520" cy="577659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8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互联网时代，一个个网红争奇斗艳，令世界多姿多彩。李子柒，一个聪明能干的90后四川女孩，桃花开了就酿桃花酒，枇杷熟了就做枇杷酥，还能做笔墨纸砚文房四宝，还会养蚕、缫丝、刺绣、竹艺、木工，从后院挖个芋头，水里捞条鱼，就是一顿美食。她用</a:t>
            </a:r>
            <a:r>
              <a:rPr lang="zh-CN" sz="2800" b="1" spc="100">
                <a:ln w="3175">
                  <a:noFill/>
                  <a:prstDash val="dash"/>
                </a:ln>
                <a:solidFill>
                  <a:srgbClr val="7030A0"/>
                </a:solidFill>
                <a:latin typeface="黑体" panose="02010609060101010101" charset="-122"/>
                <a:ea typeface="黑体" panose="02010609060101010101" charset="-122"/>
                <a:cs typeface="黑体" panose="02010609060101010101" charset="-122"/>
              </a:rPr>
              <a:t>朴素典雅的东方生活元素展现出诗意田园的</a:t>
            </a:r>
          </a:p>
          <a:p>
            <a:pPr marL="0" lvl="0" indent="0" algn="l" fontAlgn="auto">
              <a:lnSpc>
                <a:spcPct val="120000"/>
              </a:lnSpc>
              <a:spcBef>
                <a:spcPct val="0"/>
              </a:spcBef>
              <a:spcAft>
                <a:spcPts val="800"/>
              </a:spcAft>
              <a:buSzTx/>
              <a:buNone/>
            </a:pPr>
            <a:r>
              <a:rPr lang="zh-CN" sz="2800" b="1" spc="100">
                <a:ln w="3175">
                  <a:noFill/>
                  <a:prstDash val="dash"/>
                </a:ln>
                <a:solidFill>
                  <a:srgbClr val="7030A0"/>
                </a:solidFill>
                <a:latin typeface="黑体" panose="02010609060101010101" charset="-122"/>
                <a:ea typeface="黑体" panose="02010609060101010101" charset="-122"/>
                <a:cs typeface="黑体" panose="02010609060101010101" charset="-122"/>
              </a:rPr>
              <a:t>生活画卷</a:t>
            </a:r>
            <a:r>
              <a:rPr lang="zh-CN" sz="28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，在YouTube拥有来自美国，</a:t>
            </a:r>
          </a:p>
          <a:p>
            <a:pPr marL="0" lvl="0" indent="0" algn="l" fontAlgn="auto">
              <a:lnSpc>
                <a:spcPct val="120000"/>
              </a:lnSpc>
              <a:spcBef>
                <a:spcPct val="0"/>
              </a:spcBef>
              <a:spcAft>
                <a:spcPts val="800"/>
              </a:spcAft>
              <a:buSzTx/>
              <a:buNone/>
            </a:pPr>
            <a:r>
              <a:rPr lang="zh-CN" sz="28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俄罗斯，菲律宾，巴西等各国粉丝735</a:t>
            </a:r>
          </a:p>
          <a:p>
            <a:pPr marL="0" lvl="0" indent="0" algn="l" fontAlgn="auto">
              <a:lnSpc>
                <a:spcPct val="120000"/>
              </a:lnSpc>
              <a:spcBef>
                <a:spcPct val="0"/>
              </a:spcBef>
              <a:spcAft>
                <a:spcPts val="800"/>
              </a:spcAft>
              <a:buSzTx/>
              <a:buNone/>
            </a:pPr>
            <a:r>
              <a:rPr lang="zh-CN" sz="28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万。即使看不懂中文，他们依然不吝</a:t>
            </a:r>
          </a:p>
          <a:p>
            <a:pPr marL="0" lvl="0" indent="0" algn="l" fontAlgn="auto">
              <a:lnSpc>
                <a:spcPct val="120000"/>
              </a:lnSpc>
              <a:spcBef>
                <a:spcPct val="0"/>
              </a:spcBef>
              <a:spcAft>
                <a:spcPts val="800"/>
              </a:spcAft>
              <a:buSzTx/>
              <a:buNone/>
            </a:pPr>
            <a:r>
              <a:rPr lang="zh-CN" sz="28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于在评论里表达对李子柒的喜爱。请</a:t>
            </a:r>
          </a:p>
          <a:p>
            <a:pPr marL="0" lvl="0" indent="0" algn="l" fontAlgn="auto">
              <a:lnSpc>
                <a:spcPct val="120000"/>
              </a:lnSpc>
              <a:spcBef>
                <a:spcPct val="0"/>
              </a:spcBef>
              <a:spcAft>
                <a:spcPts val="800"/>
              </a:spcAft>
              <a:buSzTx/>
              <a:buNone/>
            </a:pPr>
            <a:r>
              <a:rPr lang="zh-CN" sz="28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您就李子柒结合“理性的声音需要理</a:t>
            </a:r>
          </a:p>
          <a:p>
            <a:pPr marL="0" lvl="0" indent="0" algn="l" fontAlgn="auto">
              <a:lnSpc>
                <a:spcPct val="120000"/>
              </a:lnSpc>
              <a:spcBef>
                <a:spcPct val="0"/>
              </a:spcBef>
              <a:spcAft>
                <a:spcPts val="800"/>
              </a:spcAft>
              <a:buSzTx/>
              <a:buNone/>
            </a:pPr>
            <a:r>
              <a:rPr lang="zh-CN" sz="28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性地表达”这一观点写一篇文章。</a:t>
            </a:r>
          </a:p>
        </p:txBody>
      </p:sp>
      <p:pic>
        <p:nvPicPr>
          <p:cNvPr id="9" name="图片 8"/>
          <p:cNvPicPr>
            <a:picLocks noChangeAspect="1"/>
          </p:cNvPicPr>
          <p:nvPr/>
        </p:nvPicPr>
        <p:blipFill>
          <a:blip r:embed="rId7"/>
          <a:stretch>
            <a:fillRect/>
          </a:stretch>
        </p:blipFill>
        <p:spPr>
          <a:xfrm>
            <a:off x="6421755" y="2293620"/>
            <a:ext cx="4552315" cy="383857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hlinkClick r:id="rId3" action="ppaction://hlinkfile"/>
          </p:cNvPr>
          <p:cNvPicPr>
            <a:picLocks noChangeAspect="1"/>
          </p:cNvPicPr>
          <p:nvPr/>
        </p:nvPicPr>
        <p:blipFill>
          <a:blip r:embed="rId4"/>
          <a:stretch>
            <a:fillRect/>
          </a:stretch>
        </p:blipFill>
        <p:spPr>
          <a:xfrm>
            <a:off x="0" y="0"/>
            <a:ext cx="12192000" cy="6856730"/>
          </a:xfrm>
          <a:prstGeom prst="rect">
            <a:avLst/>
          </a:prstGeom>
        </p:spPr>
      </p:pic>
      <p:sp>
        <p:nvSpPr>
          <p:cNvPr id="3" name="文本框 2"/>
          <p:cNvSpPr txBox="1"/>
          <p:nvPr/>
        </p:nvSpPr>
        <p:spPr>
          <a:xfrm>
            <a:off x="442595" y="229870"/>
            <a:ext cx="6027420" cy="829945"/>
          </a:xfrm>
          <a:prstGeom prst="rect">
            <a:avLst/>
          </a:prstGeom>
          <a:noFill/>
        </p:spPr>
        <p:txBody>
          <a:bodyPr wrap="square" rtlCol="0">
            <a:spAutoFit/>
          </a:bodyPr>
          <a:lstStyle/>
          <a:p>
            <a:r>
              <a:rPr lang="zh-CN" altLang="zh-CN" sz="4800" b="1" dirty="0">
                <a:solidFill>
                  <a:schemeClr val="bg1"/>
                </a:solidFill>
              </a:rPr>
              <a:t>点击图片打开文章</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04645" y="335915"/>
            <a:ext cx="8412480" cy="1198880"/>
          </a:xfrm>
          <a:prstGeom prst="rect">
            <a:avLst/>
          </a:prstGeom>
          <a:noFill/>
          <a:ln>
            <a:noFill/>
          </a:ln>
        </p:spPr>
        <p:txBody>
          <a:bodyPr wrap="none" rtlCol="0" anchor="t">
            <a:spAutoFit/>
          </a:bodyPr>
          <a:lstStyle/>
          <a:p>
            <a:pPr algn="ctr"/>
            <a:r>
              <a:rPr lang="zh-CN" altLang="en-US" sz="7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赏读文章，体味情感</a:t>
            </a:r>
          </a:p>
        </p:txBody>
      </p:sp>
      <p:pic>
        <p:nvPicPr>
          <p:cNvPr id="3" name="图片 2"/>
          <p:cNvPicPr>
            <a:picLocks noChangeAspect="1"/>
          </p:cNvPicPr>
          <p:nvPr/>
        </p:nvPicPr>
        <p:blipFill>
          <a:blip r:embed="rId3"/>
          <a:stretch>
            <a:fillRect/>
          </a:stretch>
        </p:blipFill>
        <p:spPr>
          <a:xfrm>
            <a:off x="784860" y="1866265"/>
            <a:ext cx="9723755" cy="402272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4" name="图片 3"/>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文本框 1"/>
          <p:cNvSpPr txBox="1"/>
          <p:nvPr>
            <p:custDataLst>
              <p:tags r:id="rId4"/>
            </p:custDataLst>
          </p:nvPr>
        </p:nvSpPr>
        <p:spPr>
          <a:xfrm>
            <a:off x="914407" y="1981222"/>
            <a:ext cx="2438413" cy="1981213"/>
          </a:xfrm>
          <a:prstGeom prst="rect">
            <a:avLst/>
          </a:prstGeom>
          <a:noFill/>
        </p:spPr>
        <p:txBody>
          <a:bodyPr wrap="square" lIns="63500" tIns="25400" rIns="63500" bIns="25400" rtlCol="0" anchor="ctr" anchorCtr="0">
            <a:normAutofit lnSpcReduction="10000"/>
          </a:bodyPr>
          <a:lstStyle/>
          <a:p>
            <a:pPr marL="0" indent="0" algn="ctr">
              <a:lnSpc>
                <a:spcPct val="100000"/>
              </a:lnSpc>
              <a:spcBef>
                <a:spcPct val="0"/>
              </a:spcBef>
              <a:spcAft>
                <a:spcPct val="0"/>
              </a:spcAft>
              <a:buSzTx/>
              <a:buNone/>
            </a:pPr>
            <a:r>
              <a:rPr lang="zh-CN" altLang="en-US" sz="4400" b="1" spc="160">
                <a:solidFill>
                  <a:schemeClr val="accent1"/>
                </a:solidFill>
                <a:latin typeface="隶书" panose="02010509060101010101" charset="-122"/>
                <a:ea typeface="隶书" panose="02010509060101010101" charset="-122"/>
              </a:rPr>
              <a:t>赏读文章，体味情感</a:t>
            </a:r>
          </a:p>
        </p:txBody>
      </p:sp>
      <p:sp>
        <p:nvSpPr>
          <p:cNvPr id="11" name="Title 6"/>
          <p:cNvSpPr txBox="1"/>
          <p:nvPr>
            <p:custDataLst>
              <p:tags r:id="rId5"/>
            </p:custDataLst>
          </p:nvPr>
        </p:nvSpPr>
        <p:spPr>
          <a:xfrm>
            <a:off x="3186430" y="165735"/>
            <a:ext cx="8889365" cy="1586865"/>
          </a:xfrm>
          <a:prstGeom prst="rect">
            <a:avLst/>
          </a:prstGeom>
          <a:noFill/>
          <a:ln w="3175">
            <a:noFill/>
            <a:prstDash val="dash"/>
          </a:ln>
        </p:spPr>
        <p:txBody>
          <a:bodyPr wrap="square" lIns="63500" tIns="25400" rIns="63500" bIns="25400" anchor="ctr"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sz="4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隶书" panose="02010509060101010101" charset="-122"/>
              </a:rPr>
              <a:t>播放名家朗读，体会文章的意蕴。</a:t>
            </a:r>
          </a:p>
        </p:txBody>
      </p:sp>
      <p:sp>
        <p:nvSpPr>
          <p:cNvPr id="5" name="矩形 4"/>
          <p:cNvSpPr/>
          <p:nvPr>
            <p:custDataLst>
              <p:tags r:id="rId6"/>
            </p:custDataLst>
          </p:nvPr>
        </p:nvSpPr>
        <p:spPr>
          <a:xfrm>
            <a:off x="1371611" y="6"/>
            <a:ext cx="1524012" cy="1524012"/>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6" name="矩形 5"/>
          <p:cNvSpPr/>
          <p:nvPr>
            <p:custDataLst>
              <p:tags r:id="rId7"/>
            </p:custDataLst>
          </p:nvPr>
        </p:nvSpPr>
        <p:spPr>
          <a:xfrm>
            <a:off x="1371611" y="1676419"/>
            <a:ext cx="1524012" cy="76201"/>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7" name="矩形 6"/>
          <p:cNvSpPr/>
          <p:nvPr>
            <p:custDataLst>
              <p:tags r:id="rId8"/>
            </p:custDataLst>
          </p:nvPr>
        </p:nvSpPr>
        <p:spPr>
          <a:xfrm>
            <a:off x="1371611" y="4267185"/>
            <a:ext cx="1524012" cy="2590815"/>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pic>
        <p:nvPicPr>
          <p:cNvPr id="3" name="图片 2">
            <a:hlinkClick r:id="rId11" action="ppaction://hlinkfile"/>
          </p:cNvPr>
          <p:cNvPicPr>
            <a:picLocks noChangeAspect="1"/>
          </p:cNvPicPr>
          <p:nvPr/>
        </p:nvPicPr>
        <p:blipFill>
          <a:blip r:embed="rId12"/>
          <a:stretch>
            <a:fillRect/>
          </a:stretch>
        </p:blipFill>
        <p:spPr>
          <a:xfrm>
            <a:off x="3285490" y="1677035"/>
            <a:ext cx="8122920" cy="479361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strips(downLeft)">
                                      <p:cBhvr>
                                        <p:cTn id="12" dur="500"/>
                                        <p:tgtEl>
                                          <p:spTgt spid="1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amond(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4" name="图片 3"/>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文本框 1"/>
          <p:cNvSpPr txBox="1"/>
          <p:nvPr>
            <p:custDataLst>
              <p:tags r:id="rId4"/>
            </p:custDataLst>
          </p:nvPr>
        </p:nvSpPr>
        <p:spPr>
          <a:xfrm>
            <a:off x="914407" y="1981222"/>
            <a:ext cx="2438413" cy="1981213"/>
          </a:xfrm>
          <a:prstGeom prst="rect">
            <a:avLst/>
          </a:prstGeom>
          <a:noFill/>
        </p:spPr>
        <p:txBody>
          <a:bodyPr wrap="square" lIns="63500" tIns="25400" rIns="63500" bIns="25400" rtlCol="0" anchor="ctr" anchorCtr="0">
            <a:normAutofit lnSpcReduction="10000"/>
          </a:bodyPr>
          <a:lstStyle/>
          <a:p>
            <a:pPr marL="0" indent="0" algn="ctr">
              <a:lnSpc>
                <a:spcPct val="100000"/>
              </a:lnSpc>
              <a:spcBef>
                <a:spcPct val="0"/>
              </a:spcBef>
              <a:spcAft>
                <a:spcPct val="0"/>
              </a:spcAft>
              <a:buSzTx/>
              <a:buNone/>
            </a:pPr>
            <a:r>
              <a:rPr lang="zh-CN" altLang="en-US" sz="4400" b="1" spc="160">
                <a:solidFill>
                  <a:schemeClr val="accent1"/>
                </a:solidFill>
                <a:latin typeface="隶书" panose="02010509060101010101" charset="-122"/>
                <a:ea typeface="隶书" panose="02010509060101010101" charset="-122"/>
              </a:rPr>
              <a:t>赏读文章，体味情感</a:t>
            </a:r>
          </a:p>
        </p:txBody>
      </p:sp>
      <p:sp>
        <p:nvSpPr>
          <p:cNvPr id="11" name="Title 6"/>
          <p:cNvSpPr txBox="1"/>
          <p:nvPr>
            <p:custDataLst>
              <p:tags r:id="rId5"/>
            </p:custDataLst>
          </p:nvPr>
        </p:nvSpPr>
        <p:spPr>
          <a:xfrm>
            <a:off x="3176270" y="956945"/>
            <a:ext cx="8889365" cy="4721225"/>
          </a:xfrm>
          <a:prstGeom prst="rect">
            <a:avLst/>
          </a:prstGeom>
          <a:noFill/>
          <a:ln w="3175">
            <a:noFill/>
            <a:prstDash val="dash"/>
          </a:ln>
        </p:spPr>
        <p:txBody>
          <a:bodyPr wrap="square" lIns="63500" tIns="25400" rIns="63500" bIns="25400" anchor="ctr"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200000"/>
              </a:lnSpc>
              <a:spcBef>
                <a:spcPts val="1000"/>
              </a:spcBef>
              <a:spcAft>
                <a:spcPct val="0"/>
              </a:spcAft>
              <a:buSzTx/>
              <a:buFont typeface="+mj-ea"/>
            </a:pPr>
            <a:r>
              <a:rPr lang="zh-CN" sz="4000" b="1" spc="100">
                <a:ln w="3175">
                  <a:noFill/>
                  <a:prstDash val="dash"/>
                </a:ln>
                <a:solidFill>
                  <a:srgbClr val="FF0000"/>
                </a:solidFill>
                <a:latin typeface="微软雅黑" panose="020B0503020204020204" charset="-122"/>
                <a:ea typeface="微软雅黑" panose="020B0503020204020204" charset="-122"/>
                <a:cs typeface="隶书" panose="02010509060101010101" charset="-122"/>
              </a:rPr>
              <a:t>朗读比赛：</a:t>
            </a:r>
            <a:r>
              <a:rPr lang="zh-CN" sz="4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隶书" panose="02010509060101010101" charset="-122"/>
              </a:rPr>
              <a:t>选择自己熟悉的有感情或有感触的语段进行朗诵比赛。（从准确断句、吐字清晰、声音洪亮、情感充沛等方面进行评判）</a:t>
            </a:r>
          </a:p>
        </p:txBody>
      </p:sp>
      <p:sp>
        <p:nvSpPr>
          <p:cNvPr id="5" name="矩形 4"/>
          <p:cNvSpPr/>
          <p:nvPr>
            <p:custDataLst>
              <p:tags r:id="rId6"/>
            </p:custDataLst>
          </p:nvPr>
        </p:nvSpPr>
        <p:spPr>
          <a:xfrm>
            <a:off x="1371611" y="6"/>
            <a:ext cx="1524012" cy="1524012"/>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6" name="矩形 5"/>
          <p:cNvSpPr/>
          <p:nvPr>
            <p:custDataLst>
              <p:tags r:id="rId7"/>
            </p:custDataLst>
          </p:nvPr>
        </p:nvSpPr>
        <p:spPr>
          <a:xfrm>
            <a:off x="1371611" y="1676419"/>
            <a:ext cx="1524012" cy="76201"/>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7" name="矩形 6"/>
          <p:cNvSpPr/>
          <p:nvPr>
            <p:custDataLst>
              <p:tags r:id="rId8"/>
            </p:custDataLst>
          </p:nvPr>
        </p:nvSpPr>
        <p:spPr>
          <a:xfrm>
            <a:off x="1371611" y="4267185"/>
            <a:ext cx="1524012" cy="2590815"/>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strips(downLeft)">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pic>
        <p:nvPicPr>
          <p:cNvPr id="4" name="图片 3"/>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11471910" y="6132531"/>
            <a:ext cx="720090" cy="720090"/>
          </a:xfrm>
          <a:prstGeom prst="rect">
            <a:avLst/>
          </a:prstGeom>
        </p:spPr>
      </p:pic>
      <p:sp>
        <p:nvSpPr>
          <p:cNvPr id="2" name="文本框 1"/>
          <p:cNvSpPr txBox="1"/>
          <p:nvPr>
            <p:custDataLst>
              <p:tags r:id="rId4"/>
            </p:custDataLst>
          </p:nvPr>
        </p:nvSpPr>
        <p:spPr>
          <a:xfrm>
            <a:off x="914407" y="1981222"/>
            <a:ext cx="2438413" cy="1981213"/>
          </a:xfrm>
          <a:prstGeom prst="rect">
            <a:avLst/>
          </a:prstGeom>
          <a:noFill/>
        </p:spPr>
        <p:txBody>
          <a:bodyPr wrap="square" lIns="63500" tIns="25400" rIns="63500" bIns="25400" rtlCol="0" anchor="ctr" anchorCtr="0">
            <a:normAutofit lnSpcReduction="10000"/>
          </a:bodyPr>
          <a:lstStyle/>
          <a:p>
            <a:pPr marL="0" indent="0" algn="ctr">
              <a:lnSpc>
                <a:spcPct val="100000"/>
              </a:lnSpc>
              <a:spcBef>
                <a:spcPct val="0"/>
              </a:spcBef>
              <a:spcAft>
                <a:spcPct val="0"/>
              </a:spcAft>
              <a:buSzTx/>
              <a:buNone/>
            </a:pPr>
            <a:r>
              <a:rPr lang="zh-CN" altLang="en-US" sz="4400" b="1" spc="160">
                <a:solidFill>
                  <a:schemeClr val="accent1"/>
                </a:solidFill>
                <a:latin typeface="隶书" panose="02010509060101010101" charset="-122"/>
                <a:ea typeface="隶书" panose="02010509060101010101" charset="-122"/>
              </a:rPr>
              <a:t>赏读文章，体味情感</a:t>
            </a:r>
          </a:p>
        </p:txBody>
      </p:sp>
      <p:sp>
        <p:nvSpPr>
          <p:cNvPr id="11" name="Title 6"/>
          <p:cNvSpPr txBox="1"/>
          <p:nvPr>
            <p:custDataLst>
              <p:tags r:id="rId5"/>
            </p:custDataLst>
          </p:nvPr>
        </p:nvSpPr>
        <p:spPr>
          <a:xfrm>
            <a:off x="3176270" y="956945"/>
            <a:ext cx="8889365" cy="4721225"/>
          </a:xfrm>
          <a:prstGeom prst="rect">
            <a:avLst/>
          </a:prstGeom>
          <a:noFill/>
          <a:ln w="3175">
            <a:noFill/>
            <a:prstDash val="dash"/>
          </a:ln>
        </p:spPr>
        <p:txBody>
          <a:bodyPr wrap="square" lIns="63500" tIns="25400" rIns="63500" bIns="25400" anchor="ctr" anchorCtr="0"/>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50000"/>
              </a:lnSpc>
              <a:spcBef>
                <a:spcPts val="1000"/>
              </a:spcBef>
              <a:spcAft>
                <a:spcPct val="0"/>
              </a:spcAft>
              <a:buSzTx/>
              <a:buFont typeface="+mj-ea"/>
            </a:pPr>
            <a:r>
              <a:rPr lang="zh-CN" sz="3600" b="1" spc="100" dirty="0">
                <a:ln w="3175">
                  <a:noFill/>
                  <a:prstDash val="dash"/>
                </a:ln>
                <a:solidFill>
                  <a:srgbClr val="FF0000"/>
                </a:solidFill>
                <a:latin typeface="微软雅黑" panose="020B0503020204020204" charset="-122"/>
                <a:ea typeface="微软雅黑" panose="020B0503020204020204" charset="-122"/>
                <a:cs typeface="隶书" panose="02010509060101010101" charset="-122"/>
              </a:rPr>
              <a:t>合作探究：</a:t>
            </a:r>
            <a:r>
              <a:rPr lang="zh-CN" sz="3600" b="1" spc="100" dirty="0">
                <a:ln w="3175">
                  <a:noFill/>
                  <a:prstDash val="dash"/>
                </a:ln>
                <a:latin typeface="微软雅黑" panose="020B0503020204020204" charset="-122"/>
                <a:ea typeface="微软雅黑" panose="020B0503020204020204" charset="-122"/>
                <a:cs typeface="隶书" panose="02010509060101010101" charset="-122"/>
              </a:rPr>
              <a:t>《阿房宫赋》是一篇赋，铺排描写，夸张扬厉，具有震撼人心的感染力；</a:t>
            </a:r>
          </a:p>
          <a:p>
            <a:pPr lvl="0" indent="0" algn="l" fontAlgn="ctr">
              <a:lnSpc>
                <a:spcPct val="150000"/>
              </a:lnSpc>
              <a:spcBef>
                <a:spcPts val="1000"/>
              </a:spcBef>
              <a:spcAft>
                <a:spcPct val="0"/>
              </a:spcAft>
              <a:buSzTx/>
              <a:buFont typeface="+mj-ea"/>
            </a:pPr>
            <a:r>
              <a:rPr lang="zh-CN" sz="3600" b="1" spc="100" dirty="0">
                <a:ln w="3175">
                  <a:noFill/>
                  <a:prstDash val="dash"/>
                </a:ln>
                <a:latin typeface="微软雅黑" panose="020B0503020204020204" charset="-122"/>
                <a:ea typeface="微软雅黑" panose="020B0503020204020204" charset="-122"/>
                <a:cs typeface="隶书" panose="02010509060101010101" charset="-122"/>
              </a:rPr>
              <a:t>《六国论》是一篇史论，阐发观点，逻辑严密，有着雄辩的力量和充沛的气势。朗读课文，你能否感受赋和论的文体特点，体会到作者灌注其中的感情和气势。</a:t>
            </a:r>
          </a:p>
        </p:txBody>
      </p:sp>
      <p:sp>
        <p:nvSpPr>
          <p:cNvPr id="5" name="矩形 4"/>
          <p:cNvSpPr/>
          <p:nvPr>
            <p:custDataLst>
              <p:tags r:id="rId6"/>
            </p:custDataLst>
          </p:nvPr>
        </p:nvSpPr>
        <p:spPr>
          <a:xfrm>
            <a:off x="1371611" y="6"/>
            <a:ext cx="1524012" cy="1524012"/>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6" name="矩形 5"/>
          <p:cNvSpPr/>
          <p:nvPr>
            <p:custDataLst>
              <p:tags r:id="rId7"/>
            </p:custDataLst>
          </p:nvPr>
        </p:nvSpPr>
        <p:spPr>
          <a:xfrm>
            <a:off x="1371611" y="1676419"/>
            <a:ext cx="1524012" cy="76201"/>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7" name="矩形 6"/>
          <p:cNvSpPr/>
          <p:nvPr>
            <p:custDataLst>
              <p:tags r:id="rId8"/>
            </p:custDataLst>
          </p:nvPr>
        </p:nvSpPr>
        <p:spPr>
          <a:xfrm>
            <a:off x="1371611" y="4267185"/>
            <a:ext cx="1524012" cy="2590815"/>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strips(downLeft)">
                                      <p:cBhvr>
                                        <p:cTn id="7" dur="500"/>
                                        <p:tgtEl>
                                          <p:spTgt spid="1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8" presetClass="entr" presetSubtype="12"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strips(downLeft)">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 53252" descr="0a56a8230ee9d4884723e876"/>
          <p:cNvPicPr>
            <a:picLocks noChangeAspect="1"/>
          </p:cNvPicPr>
          <p:nvPr/>
        </p:nvPicPr>
        <p:blipFill>
          <a:blip r:embed="rId3"/>
          <a:stretch>
            <a:fillRect/>
          </a:stretch>
        </p:blipFill>
        <p:spPr>
          <a:xfrm>
            <a:off x="959485" y="1454785"/>
            <a:ext cx="9443085" cy="4593590"/>
          </a:xfrm>
          <a:prstGeom prst="rect">
            <a:avLst/>
          </a:prstGeom>
          <a:noFill/>
          <a:ln w="9525">
            <a:noFill/>
          </a:ln>
        </p:spPr>
      </p:pic>
      <p:sp>
        <p:nvSpPr>
          <p:cNvPr id="4" name="文本框 3"/>
          <p:cNvSpPr txBox="1"/>
          <p:nvPr/>
        </p:nvSpPr>
        <p:spPr>
          <a:xfrm>
            <a:off x="892175" y="238760"/>
            <a:ext cx="8428990" cy="1106805"/>
          </a:xfrm>
          <a:prstGeom prst="rect">
            <a:avLst/>
          </a:prstGeom>
          <a:noFill/>
        </p:spPr>
        <p:txBody>
          <a:bodyPr wrap="square" rtlCol="0">
            <a:spAutoFit/>
            <a:scene3d>
              <a:camera prst="orthographicFront"/>
              <a:lightRig rig="threePt" dir="t"/>
            </a:scene3d>
          </a:bodyPr>
          <a:lstStyle/>
          <a:p>
            <a:r>
              <a:rPr lang="zh-CN" altLang="en-US" sz="6600" b="1">
                <a:ln w="12700">
                  <a:solidFill>
                    <a:schemeClr val="bg1"/>
                  </a:solidFill>
                  <a:prstDash val="solid"/>
                </a:ln>
                <a:solidFill>
                  <a:srgbClr val="FF0000"/>
                </a:solidFill>
                <a:effectLst>
                  <a:outerShdw dist="38100" dir="2640000" algn="bl" rotWithShape="0">
                    <a:schemeClr val="tx2">
                      <a:lumMod val="75000"/>
                    </a:schemeClr>
                  </a:outerShdw>
                </a:effectLst>
              </a:rPr>
              <a:t>品读文章，梳理情怀</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arn(inVertical)">
                                      <p:cBhvr>
                                        <p:cTn id="7" dur="500"/>
                                        <p:tgtEl>
                                          <p:spTgt spid="4198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186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隶书" panose="02010509060101010101" charset="-122"/>
              <a:ea typeface="隶书" panose="02010509060101010101" charset="-122"/>
            </a:endParaRPr>
          </a:p>
        </p:txBody>
      </p:sp>
      <p:pic>
        <p:nvPicPr>
          <p:cNvPr id="9" name="图片 8"/>
          <p:cNvPicPr>
            <a:picLocks noChangeAspect="1"/>
          </p:cNvPicPr>
          <p:nvPr>
            <p:custDataLst>
              <p:tags r:id="rId3"/>
            </p:custDataLst>
          </p:nvPr>
        </p:nvPicPr>
        <p:blipFill>
          <a:blip r:embed="rId18">
            <a:extLst>
              <a:ext uri="{28A0092B-C50C-407E-A947-70E740481C1C}">
                <a14:useLocalDpi xmlns:a14="http://schemas.microsoft.com/office/drawing/2010/main" val="0"/>
              </a:ext>
            </a:extLst>
          </a:blip>
          <a:stretch>
            <a:fillRect/>
          </a:stretch>
        </p:blipFill>
        <p:spPr>
          <a:xfrm>
            <a:off x="11469510" y="-10800"/>
            <a:ext cx="720090" cy="720090"/>
          </a:xfrm>
          <a:prstGeom prst="rect">
            <a:avLst/>
          </a:prstGeom>
        </p:spPr>
      </p:pic>
      <p:pic>
        <p:nvPicPr>
          <p:cNvPr id="7" name="图片 6"/>
          <p:cNvPicPr>
            <a:picLocks noChangeAspect="1"/>
          </p:cNvPicPr>
          <p:nvPr>
            <p:custDataLst>
              <p:tags r:id="rId4"/>
            </p:custDataLst>
          </p:nvPr>
        </p:nvPicPr>
        <p:blipFill>
          <a:blip r:embed="rId18">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8" name="矩形 12"/>
          <p:cNvSpPr/>
          <p:nvPr>
            <p:custDataLst>
              <p:tags r:id="rId5"/>
            </p:custDataLst>
          </p:nvPr>
        </p:nvSpPr>
        <p:spPr>
          <a:xfrm rot="240000">
            <a:off x="1524012" y="2286018"/>
            <a:ext cx="9296474" cy="3352827"/>
          </a:xfrm>
          <a:prstGeom prst="rect">
            <a:avLst/>
          </a:prstGeom>
          <a:noFill/>
          <a:ln w="254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12" name="矩形 11"/>
          <p:cNvSpPr/>
          <p:nvPr>
            <p:custDataLst>
              <p:tags r:id="rId6"/>
            </p:custDataLst>
          </p:nvPr>
        </p:nvSpPr>
        <p:spPr>
          <a:xfrm>
            <a:off x="1981216" y="2133617"/>
            <a:ext cx="8382067" cy="3505228"/>
          </a:xfrm>
          <a:prstGeom prst="rect">
            <a:avLst/>
          </a:prstGeom>
          <a:solidFill>
            <a:schemeClr val="lt2"/>
          </a:solidFill>
          <a:ln>
            <a:noFill/>
          </a:ln>
          <a:effectLst>
            <a:outerShdw blurRad="127000" dir="5400000" algn="ctr" rotWithShape="0">
              <a:schemeClr val="lt1">
                <a:lumMod val="50000"/>
                <a:alpha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grpSp>
        <p:nvGrpSpPr>
          <p:cNvPr id="3" name="组合 2"/>
          <p:cNvGrpSpPr>
            <a:grpSpLocks noChangeAspect="1"/>
          </p:cNvGrpSpPr>
          <p:nvPr>
            <p:custDataLst>
              <p:tags r:id="rId7"/>
            </p:custDataLst>
          </p:nvPr>
        </p:nvGrpSpPr>
        <p:grpSpPr>
          <a:xfrm>
            <a:off x="11315156" y="1530985"/>
            <a:ext cx="419738" cy="76201"/>
            <a:chOff x="17040" y="2411"/>
            <a:chExt cx="1322" cy="240"/>
          </a:xfrm>
        </p:grpSpPr>
        <p:sp>
          <p:nvSpPr>
            <p:cNvPr id="15" name="椭圆 14"/>
            <p:cNvSpPr/>
            <p:nvPr>
              <p:custDataLst>
                <p:tags r:id="rId14"/>
              </p:custDataLst>
            </p:nvPr>
          </p:nvSpPr>
          <p:spPr>
            <a:xfrm>
              <a:off x="17040"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17" name="椭圆 16"/>
            <p:cNvSpPr/>
            <p:nvPr>
              <p:custDataLst>
                <p:tags r:id="rId15"/>
              </p:custDataLst>
            </p:nvPr>
          </p:nvSpPr>
          <p:spPr>
            <a:xfrm>
              <a:off x="17581"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18" name="椭圆 17"/>
            <p:cNvSpPr/>
            <p:nvPr>
              <p:custDataLst>
                <p:tags r:id="rId16"/>
              </p:custDataLst>
            </p:nvPr>
          </p:nvSpPr>
          <p:spPr>
            <a:xfrm>
              <a:off x="18122" y="2411"/>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grpSp>
      <p:grpSp>
        <p:nvGrpSpPr>
          <p:cNvPr id="4" name="组合 3"/>
          <p:cNvGrpSpPr>
            <a:grpSpLocks noChangeAspect="1"/>
          </p:cNvGrpSpPr>
          <p:nvPr>
            <p:custDataLst>
              <p:tags r:id="rId8"/>
            </p:custDataLst>
          </p:nvPr>
        </p:nvGrpSpPr>
        <p:grpSpPr>
          <a:xfrm>
            <a:off x="457204" y="6096000"/>
            <a:ext cx="419738" cy="76201"/>
            <a:chOff x="960" y="9600"/>
            <a:chExt cx="1322" cy="240"/>
          </a:xfrm>
        </p:grpSpPr>
        <p:sp>
          <p:nvSpPr>
            <p:cNvPr id="20" name="椭圆 19"/>
            <p:cNvSpPr/>
            <p:nvPr>
              <p:custDataLst>
                <p:tags r:id="rId11"/>
              </p:custDataLst>
            </p:nvPr>
          </p:nvSpPr>
          <p:spPr>
            <a:xfrm>
              <a:off x="960"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24" name="椭圆 23"/>
            <p:cNvSpPr/>
            <p:nvPr>
              <p:custDataLst>
                <p:tags r:id="rId12"/>
              </p:custDataLst>
            </p:nvPr>
          </p:nvSpPr>
          <p:spPr>
            <a:xfrm>
              <a:off x="1501"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25" name="椭圆 24"/>
            <p:cNvSpPr/>
            <p:nvPr>
              <p:custDataLst>
                <p:tags r:id="rId13"/>
              </p:custDataLst>
            </p:nvPr>
          </p:nvSpPr>
          <p:spPr>
            <a:xfrm>
              <a:off x="2042" y="9600"/>
              <a:ext cx="240" cy="2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grpSp>
      <p:sp>
        <p:nvSpPr>
          <p:cNvPr id="5" name="文本框 4"/>
          <p:cNvSpPr txBox="1"/>
          <p:nvPr>
            <p:custDataLst>
              <p:tags r:id="rId9"/>
            </p:custDataLst>
          </p:nvPr>
        </p:nvSpPr>
        <p:spPr>
          <a:xfrm>
            <a:off x="457155" y="302261"/>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3600" b="1" spc="160">
                <a:solidFill>
                  <a:schemeClr val="accent1">
                    <a:lumMod val="75000"/>
                  </a:schemeClr>
                </a:solidFill>
                <a:latin typeface="微软雅黑" panose="020B0503020204020204" charset="-122"/>
                <a:ea typeface="微软雅黑" panose="020B0503020204020204" charset="-122"/>
              </a:rPr>
              <a:t>讨论：杜牧生活在唐代，苏洵生活在宋代，两人为什么会选择写秦和六国？</a:t>
            </a:r>
          </a:p>
        </p:txBody>
      </p:sp>
      <p:sp>
        <p:nvSpPr>
          <p:cNvPr id="11" name="Title 6"/>
          <p:cNvSpPr txBox="1"/>
          <p:nvPr>
            <p:custDataLst>
              <p:tags r:id="rId10"/>
            </p:custDataLst>
          </p:nvPr>
        </p:nvSpPr>
        <p:spPr>
          <a:xfrm>
            <a:off x="1981200" y="2022475"/>
            <a:ext cx="8978265" cy="39363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800" spc="100" dirty="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a:t>
            </a:r>
            <a:r>
              <a:rPr lang="zh-CN" sz="2800" b="1" spc="100" dirty="0">
                <a:ln w="3175">
                  <a:noFill/>
                  <a:prstDash val="dash"/>
                </a:ln>
                <a:solidFill>
                  <a:srgbClr val="0070C0"/>
                </a:solidFill>
                <a:latin typeface="黑体" panose="02010609060101010101" charset="-122"/>
                <a:ea typeface="黑体" panose="02010609060101010101" charset="-122"/>
                <a:cs typeface="黑体" panose="02010609060101010101" charset="-122"/>
              </a:rPr>
              <a:t>文章合为时而著，歌诗合为事而作</a:t>
            </a:r>
            <a:r>
              <a:rPr lang="zh-CN" sz="2800" spc="100" dirty="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白居易的话言犹在耳这是历代骚人墨客富于历史责任感的一种概括，也是后人作文的榜样。“为时而著”相对于作者而言，它意味着自己对时代的一种关注，对现实社会的一种关切，对改造社会、促进社会进步的一种责任和使命。这一点，在《阿房宫赋》《六国论》中体现得非常典型。</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diamond(in)">
                                      <p:cBhvr>
                                        <p:cTn id="18" dur="2000"/>
                                        <p:tgtEl>
                                          <p:spTgt spid="1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heckerboard(across)">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6" name="矩形 25"/>
          <p:cNvSpPr/>
          <p:nvPr>
            <p:custDataLst>
              <p:tags r:id="rId2"/>
            </p:custDataLst>
          </p:nvPr>
        </p:nvSpPr>
        <p:spPr>
          <a:xfrm>
            <a:off x="0" y="0"/>
            <a:ext cx="12192000" cy="912114"/>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隶书" panose="02010509060101010101" charset="-122"/>
              <a:ea typeface="隶书" panose="02010509060101010101" charset="-122"/>
            </a:endParaRPr>
          </a:p>
        </p:txBody>
      </p:sp>
      <p:pic>
        <p:nvPicPr>
          <p:cNvPr id="23" name="图片 22"/>
          <p:cNvPicPr>
            <a:picLocks noChangeAspect="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a:xfrm>
            <a:off x="11469510" y="-10800"/>
            <a:ext cx="720090" cy="720090"/>
          </a:xfrm>
          <a:prstGeom prst="rect">
            <a:avLst/>
          </a:prstGeom>
        </p:spPr>
      </p:pic>
      <p:pic>
        <p:nvPicPr>
          <p:cNvPr id="22" name="图片 21"/>
          <p:cNvPicPr>
            <a:picLocks noChangeAspect="1"/>
          </p:cNvPicPr>
          <p:nvPr>
            <p:custDataLst>
              <p:tags r:id="rId4"/>
            </p:custDataLst>
          </p:nvPr>
        </p:nvPicPr>
        <p:blipFill>
          <a:blip r:embed="rId12">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6" name="矩形 5"/>
          <p:cNvSpPr/>
          <p:nvPr>
            <p:custDataLst>
              <p:tags r:id="rId5"/>
            </p:custDataLst>
          </p:nvPr>
        </p:nvSpPr>
        <p:spPr>
          <a:xfrm>
            <a:off x="0" y="0"/>
            <a:ext cx="12191365" cy="914400"/>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21" name="矩形 5"/>
          <p:cNvSpPr/>
          <p:nvPr>
            <p:custDataLst>
              <p:tags r:id="rId6"/>
            </p:custDataLst>
          </p:nvPr>
        </p:nvSpPr>
        <p:spPr>
          <a:xfrm>
            <a:off x="575945" y="1524000"/>
            <a:ext cx="11158855" cy="4419600"/>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隶书" panose="02010509060101010101" charset="-122"/>
              <a:ea typeface="隶书" panose="02010509060101010101" charset="-122"/>
            </a:endParaRPr>
          </a:p>
        </p:txBody>
      </p:sp>
      <p:sp>
        <p:nvSpPr>
          <p:cNvPr id="13" name="矩形 4"/>
          <p:cNvSpPr/>
          <p:nvPr>
            <p:custDataLst>
              <p:tags r:id="rId7"/>
            </p:custDataLst>
          </p:nvPr>
        </p:nvSpPr>
        <p:spPr>
          <a:xfrm>
            <a:off x="8058165" y="584204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14" name="矩形 3"/>
          <p:cNvSpPr/>
          <p:nvPr>
            <p:custDataLst>
              <p:tags r:id="rId8"/>
            </p:custDataLst>
          </p:nvPr>
        </p:nvSpPr>
        <p:spPr>
          <a:xfrm>
            <a:off x="1695716" y="152368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16" name="文本框 15"/>
          <p:cNvSpPr txBox="1"/>
          <p:nvPr>
            <p:custDataLst>
              <p:tags r:id="rId9"/>
            </p:custDataLst>
          </p:nvPr>
        </p:nvSpPr>
        <p:spPr>
          <a:xfrm>
            <a:off x="456520" y="501016"/>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3600" b="1" spc="160">
                <a:solidFill>
                  <a:schemeClr val="accent1"/>
                </a:solidFill>
                <a:latin typeface="微软雅黑" panose="020B0503020204020204" charset="-122"/>
                <a:ea typeface="微软雅黑" panose="020B0503020204020204" charset="-122"/>
              </a:rPr>
              <a:t>讨论：杜牧生活在唐代，苏洵生活在宋代，两人为什么会选择写秦和六国？</a:t>
            </a:r>
          </a:p>
        </p:txBody>
      </p:sp>
      <p:sp>
        <p:nvSpPr>
          <p:cNvPr id="19" name="Title 6"/>
          <p:cNvSpPr txBox="1"/>
          <p:nvPr>
            <p:custDataLst>
              <p:tags r:id="rId10"/>
            </p:custDataLst>
          </p:nvPr>
        </p:nvSpPr>
        <p:spPr>
          <a:xfrm>
            <a:off x="575945" y="1828800"/>
            <a:ext cx="11158855" cy="38100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3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sym typeface="+mn-ea"/>
              </a:rPr>
              <a:t>杜牧在《上知己文章启》中说:“宝历大起宫室，广声色，故作《阿房宫赋》”所以文中“秦人不暇自哀，而后人哀之后人哀之而不鉴之，亦使后人而复哀后人也”便落到了实处，言外之意，很显然是在警示唐敬宗“大起宫室，广声色”的危机，提醒他要爱惜民力，不要重蹈秦国灭亡的覆辙。同样，苏洵在《六国论》中也绝对不是就事论事，而是借题发挥。“苟以天下之大，下而从六国破亡之故事，是又在六国下矣。”他的目的不是总结六国灭亡的教训，而在于</a:t>
            </a:r>
            <a:r>
              <a:rPr lang="zh-CN" sz="2300" b="1" spc="100">
                <a:ln w="3175">
                  <a:noFill/>
                  <a:prstDash val="dash"/>
                </a:ln>
                <a:solidFill>
                  <a:srgbClr val="0070C0"/>
                </a:solidFill>
                <a:latin typeface="黑体" panose="02010609060101010101" charset="-122"/>
                <a:ea typeface="黑体" panose="02010609060101010101" charset="-122"/>
                <a:cs typeface="黑体" panose="02010609060101010101" charset="-122"/>
                <a:sym typeface="+mn-ea"/>
              </a:rPr>
              <a:t>警告宋统治者勿重蹈六国灭亡的覆辙，不要用贿赂的方式对待西夏和契丹。</a:t>
            </a:r>
            <a:r>
              <a:rPr lang="zh-CN" sz="2300" spc="10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sym typeface="+mn-ea"/>
              </a:rPr>
              <a:t>对此明代何仲默说过：“老泉论六国赂秦，其实借论宋赂契丹之事，而卒以此亡，可谓深谋先见之识矣。”</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amond(in)">
                                      <p:cBhvr>
                                        <p:cTn id="7" dur="2000"/>
                                        <p:tgtEl>
                                          <p:spTgt spid="2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ox(in)">
                                      <p:cBhvr>
                                        <p:cTn id="12"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ISPRING_PRESENTATION_TITLE" val="朗诵"/>
</p:tagLst>
</file>

<file path=ppt/tags/tag10.xml><?xml version="1.0" encoding="utf-8"?>
<p:tagLst xmlns:a="http://schemas.openxmlformats.org/drawingml/2006/main" xmlns:r="http://schemas.openxmlformats.org/officeDocument/2006/relationships" xmlns:p="http://schemas.openxmlformats.org/presentationml/2006/main">
  <p:tag name="KSO_WM_ASSEMBLE_CHIP_INDEX" val="54098022eee44555a8464ba3c5d02648"/>
  <p:tag name="KSO_WM_BEAUTIFY_FLAG" val="#wm#"/>
  <p:tag name="KSO_WM_CHIP_FILLAREA_FILL_RULE" val="{&quot;fill_align&quot;:&quot;lm&quot;,&quot;fill_effect&quot;:[],&quot;fill_mode&quot;:&quot;adaptive&quot;,&quot;sacle_strategy&quot;:&quot;stretch&quot;}"/>
  <p:tag name="KSO_WM_CHIP_GROUPID" val="5f7148e4747e3ea6e292a8f5"/>
  <p:tag name="KSO_WM_CHIP_XID" val="5f7148e4747e3ea6e292a8f7"/>
  <p:tag name="KSO_WM_TAG_VERSION" val="1.0"/>
  <p:tag name="KSO_WM_TEMPLATE_CATEGORY" val="chip"/>
  <p:tag name="KSO_WM_TEMPLATE_INDEX" val="20204704"/>
  <p:tag name="KSO_WM_UNIT_COMPATIBLE" val="0"/>
  <p:tag name="KSO_WM_UNIT_DEC_AREA_ID" val="6b31ea64d0414dc5ab33c26c4df4fbe8"/>
  <p:tag name="KSO_WM_UNIT_DECORATE_INFO" val=""/>
  <p:tag name="KSO_WM_UNIT_DIAGRAM_ISNUMVISUAL" val="0"/>
  <p:tag name="KSO_WM_UNIT_DIAGRAM_ISREFERUNIT" val="0"/>
  <p:tag name="KSO_WM_UNIT_HIGHLIGHT" val="0"/>
  <p:tag name="KSO_WM_UNIT_ID" val="chip20204704_2*i*1"/>
  <p:tag name="KSO_WM_UNIT_INDEX" val="1"/>
  <p:tag name="KSO_WM_UNIT_LAYERLEVEL" val="1"/>
  <p:tag name="KSO_WM_UNIT_SM_LIMIT_TYPE" val=""/>
  <p:tag name="KSO_WM_UNIT_SUBTYPE" val="u"/>
  <p:tag name="KSO_WM_UNIT_TYPE" val="i"/>
</p:tagLst>
</file>

<file path=ppt/tags/tag100.xml><?xml version="1.0" encoding="utf-8"?>
<p:tagLst xmlns:a="http://schemas.openxmlformats.org/drawingml/2006/main" xmlns:r="http://schemas.openxmlformats.org/officeDocument/2006/relationships" xmlns:p="http://schemas.openxmlformats.org/presentationml/2006/main">
  <p:tag name="KSO_WM_ASSEMBLE_CHIP_INDEX" val="74b661e6f0e44664abf8c72ce2723b7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b6bfef4025d44e1bab88c6459d8829de"/>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01.xml><?xml version="1.0" encoding="utf-8"?>
<p:tagLst xmlns:a="http://schemas.openxmlformats.org/drawingml/2006/main" xmlns:r="http://schemas.openxmlformats.org/officeDocument/2006/relationships" xmlns:p="http://schemas.openxmlformats.org/presentationml/2006/main">
  <p:tag name="KSO_WM_ASSEMBLE_CHIP_INDEX" val="ba997e8f915d47e6a3f95bd4f5754548"/>
  <p:tag name="KSO_WM_BEAUTIFY_FLAG" val="#wm#"/>
  <p:tag name="KSO_WM_CHIP_FILLAREA_FILL_RULE" val="{&quot;fill_align&quot;:&quot;cm&quot;,&quot;fill_mode&quot;:&quot;adaptive&quot;,&quot;sacle_strategy&quot;:&quot;smart&quot;}"/>
  <p:tag name="KSO_WM_CHIP_GROUPID" val="5ebe54990ac41c4a0a525673"/>
  <p:tag name="KSO_WM_CHIP_XID" val="5ebe54990ac41c4a0a525674"/>
  <p:tag name="KSO_WM_TAG_VERSION" val="1.0"/>
  <p:tag name="KSO_WM_TEMPLATE_ASSEMBLE_GROUPID" val="5f7148e4747e3ea6e292a8f5"/>
  <p:tag name="KSO_WM_TEMPLATE_ASSEMBLE_XID" val="5f72c40e0ff15d9a40f639e7"/>
  <p:tag name="KSO_WM_TEMPLATE_CATEGORY" val="custom"/>
  <p:tag name="KSO_WM_TEMPLATE_INDEX" val="20204704"/>
  <p:tag name="KSO_WM_UNIT_BLOCK" val="0"/>
  <p:tag name="KSO_WM_UNIT_COMPATIBLE" val="0"/>
  <p:tag name="KSO_WM_UNIT_DEC_AREA_ID" val="cf9c8abf05314f0b8b35cccbbf51283b"/>
  <p:tag name="KSO_WM_UNIT_DEFAULT_FONT" val="24;28;2"/>
  <p:tag name="KSO_WM_UNIT_DIAGRAM_ISNUMVISUAL" val="0"/>
  <p:tag name="KSO_WM_UNIT_DIAGRAM_ISREFERUNIT" val="0"/>
  <p:tag name="KSO_WM_UNIT_HIGHLIGHT" val="0"/>
  <p:tag name="KSO_WM_UNIT_ID" val="custom2020470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2"/>
</p:tagLst>
</file>

<file path=ppt/tags/tag102.xml><?xml version="1.0" encoding="utf-8"?>
<p:tagLst xmlns:a="http://schemas.openxmlformats.org/drawingml/2006/main" xmlns:r="http://schemas.openxmlformats.org/officeDocument/2006/relationships" xmlns:p="http://schemas.openxmlformats.org/presentationml/2006/main">
  <p:tag name="KSO_WM_ASSEMBLE_CHIP_INDEX" val="ba997e8f915d47e6a3f95bd4f5754548"/>
  <p:tag name="KSO_WM_BEAUTIFY_FLAG" val="#wm#"/>
  <p:tag name="KSO_WM_CHIP_FILLAREA_FILL_RULE" val="{&quot;fill_align&quot;:&quot;cm&quot;,&quot;fill_mode&quot;:&quot;adaptive&quot;,&quot;sacle_strategy&quot;:&quot;smart&quot;}"/>
  <p:tag name="KSO_WM_CHIP_GROUPID" val="5ebe54990ac41c4a0a525673"/>
  <p:tag name="KSO_WM_CHIP_XID" val="5ebe54990ac41c4a0a525674"/>
  <p:tag name="KSO_WM_TAG_VERSION" val="1.0"/>
  <p:tag name="KSO_WM_TEMPLATE_ASSEMBLE_GROUPID" val="5f7148e4747e3ea6e292a8f5"/>
  <p:tag name="KSO_WM_TEMPLATE_ASSEMBLE_XID" val="5f72c40e0ff15d9a40f639e7"/>
  <p:tag name="KSO_WM_TEMPLATE_CATEGORY" val="custom"/>
  <p:tag name="KSO_WM_TEMPLATE_INDEX" val="20204704"/>
  <p:tag name="KSO_WM_UNIT_BLOCK" val="0"/>
  <p:tag name="KSO_WM_UNIT_COMPATIBLE" val="0"/>
  <p:tag name="KSO_WM_UNIT_DEC_AREA_ID" val="6ae1d5b051f74ebe9c7b9fa31030cf97"/>
  <p:tag name="KSO_WM_UNIT_DEFAULT_FONT" val="14;16;2"/>
  <p:tag name="KSO_WM_UNIT_DIAGRAM_ISNUMVISUAL" val="0"/>
  <p:tag name="KSO_WM_UNIT_DIAGRAM_ISREFERUNIT" val="0"/>
  <p:tag name="KSO_WM_UNIT_HIGHLIGHT" val="0"/>
  <p:tag name="KSO_WM_UNIT_ID" val="custom20204704_1*b*1"/>
  <p:tag name="KSO_WM_UNIT_INDEX" val="1"/>
  <p:tag name="KSO_WM_UNIT_ISCONTENTSTITLE" val="0"/>
  <p:tag name="KSO_WM_UNIT_ISNUMDGMTITLE" val="0"/>
  <p:tag name="KSO_WM_UNIT_LAYERLEVEL" val="1"/>
  <p:tag name="KSO_WM_UNIT_NOCLEAR" val="0"/>
  <p:tag name="KSO_WM_UNIT_PRESET_TEXT" val="单击此处输入你的正文，文字是您思想的提炼，为了最终演示发布的良好效果。"/>
  <p:tag name="KSO_WM_UNIT_TEXT_FILL_FORE_SCHEMECOLOR_INDEX" val="13"/>
  <p:tag name="KSO_WM_UNIT_TEXT_FILL_FORE_SCHEMECOLOR_INDEX_BRIGHTNESS" val="0.35"/>
  <p:tag name="KSO_WM_UNIT_TEXT_FILL_TYPE" val="1"/>
  <p:tag name="KSO_WM_UNIT_TYPE" val="b"/>
  <p:tag name="KSO_WM_UNIT_VALUE" val="132"/>
</p:tagLst>
</file>

<file path=ppt/tags/tag103.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04.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05.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06.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07.xml><?xml version="1.0" encoding="utf-8"?>
<p:tagLst xmlns:a="http://schemas.openxmlformats.org/drawingml/2006/main" xmlns:r="http://schemas.openxmlformats.org/officeDocument/2006/relationships" xmlns:p="http://schemas.openxmlformats.org/presentationml/2006/main">
  <p:tag name="KSO_WM_ASSEMBLE_CHIP_INDEX" val="bcd3d79fafa54e37b44cbf74e1e63118"/>
  <p:tag name="KSO_WM_BEAUTIFY_FLAG" val="#wm#"/>
  <p:tag name="KSO_WM_CHIP_FILLAREA_FILL_RULE" val="{&quot;fill_align&quot;:&quot;rm&quot;,&quot;fill_effect&quot;:[],&quot;fill_mode&quot;:&quot;adaptive&quot;,&quot;sacle_strategy&quot;:&quot;stretch&quot;}"/>
  <p:tag name="KSO_WM_CHIP_GROUPID" val="5f7148e4747e3ea6e292a8f5"/>
  <p:tag name="KSO_WM_CHIP_XID" val="5f7148e4747e3ea6e292a8f7"/>
  <p:tag name="KSO_WM_TAG_VERSION" val="1.0"/>
  <p:tag name="KSO_WM_TEMPLATE_CATEGORY" val="chip"/>
  <p:tag name="KSO_WM_TEMPLATE_INDEX" val="20204704"/>
  <p:tag name="KSO_WM_UNIT_COMPATIBLE" val="0"/>
  <p:tag name="KSO_WM_UNIT_DEC_AREA_ID" val="661386c4c4ca4f06a6bbc86e83d8e6d0"/>
  <p:tag name="KSO_WM_UNIT_DECORATE_INFO" val=""/>
  <p:tag name="KSO_WM_UNIT_DIAGRAM_ISNUMVISUAL" val="0"/>
  <p:tag name="KSO_WM_UNIT_DIAGRAM_ISREFERUNIT" val="0"/>
  <p:tag name="KSO_WM_UNIT_HIGHLIGHT" val="0"/>
  <p:tag name="KSO_WM_UNIT_ID" val="chip20204704_2*i*1"/>
  <p:tag name="KSO_WM_UNIT_INDEX" val="1"/>
  <p:tag name="KSO_WM_UNIT_LAYERLEVEL" val="1"/>
  <p:tag name="KSO_WM_UNIT_SM_LIMIT_TYPE" val=""/>
  <p:tag name="KSO_WM_UNIT_SUBTYPE" val="u"/>
  <p:tag name="KSO_WM_UNIT_TYPE" val="i"/>
</p:tagLst>
</file>

<file path=ppt/tags/tag108.xml><?xml version="1.0" encoding="utf-8"?>
<p:tagLst xmlns:a="http://schemas.openxmlformats.org/drawingml/2006/main" xmlns:r="http://schemas.openxmlformats.org/officeDocument/2006/relationships" xmlns:p="http://schemas.openxmlformats.org/presentationml/2006/main">
  <p:tag name="KSO_WM_ASSEMBLE_CHIP_INDEX" val="68851bb10a204563ad285217a255a43a"/>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b798585b6be48da8821c9d65363c1be"/>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09.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1.xml><?xml version="1.0" encoding="utf-8"?>
<p:tagLst xmlns:a="http://schemas.openxmlformats.org/drawingml/2006/main" xmlns:r="http://schemas.openxmlformats.org/officeDocument/2006/relationships" xmlns:p="http://schemas.openxmlformats.org/presentationml/2006/main">
  <p:tag name="KSO_WM_ASSEMBLE_CHIP_INDEX" val="a30190ece5184e0a8eaba5130da149ce"/>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6884991d51495ebfe7da6884f4813b"/>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10.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11.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12.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13.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14.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15.xml><?xml version="1.0" encoding="utf-8"?>
<p:tagLst xmlns:a="http://schemas.openxmlformats.org/drawingml/2006/main" xmlns:r="http://schemas.openxmlformats.org/officeDocument/2006/relationships" xmlns:p="http://schemas.openxmlformats.org/presentationml/2006/main">
  <p:tag name="KSO_WM_ASSEMBLE_CHIP_INDEX" val="010679a4d2a74d66a88a0fb0c7ae88d9"/>
  <p:tag name="KSO_WM_BEAUTIFY_FLAG" val="#wm#"/>
  <p:tag name="KSO_WM_CHIP_FILLAREA_FILL_RULE" val="{&quot;fill_align&quot;:&quot;cm&quot;,&quot;fill_effect&quot;:[],&quot;fill_mode&quot;:&quot;adaptive&quot;,&quot;sacle_strategy&quot;:&quot;stretch&quot;}"/>
  <p:tag name="KSO_WM_CHIP_GROUPID" val="5f7148e4747e3ea6e292a8f5"/>
  <p:tag name="KSO_WM_CHIP_XID" val="5f7148e4747e3ea6e292a8f6"/>
  <p:tag name="KSO_WM_TAG_VERSION" val="1.0"/>
  <p:tag name="KSO_WM_TEMPLATE_CATEGORY" val="chip"/>
  <p:tag name="KSO_WM_TEMPLATE_INDEX" val="20204704"/>
  <p:tag name="KSO_WM_UNIT_COMPATIBLE" val="0"/>
  <p:tag name="KSO_WM_UNIT_DEC_AREA_ID" val="6cbf7b8892ec4c39860aefd9923dc2b7"/>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704_1*i*1"/>
  <p:tag name="KSO_WM_UNIT_INDEX" val="1"/>
  <p:tag name="KSO_WM_UNIT_LAYERLEVEL" val="1"/>
  <p:tag name="KSO_WM_UNIT_SM_LIMIT_TYPE" val=""/>
  <p:tag name="KSO_WM_UNIT_SUBTYPE" val="v"/>
  <p:tag name="KSO_WM_UNIT_TYPE" val="i"/>
</p:tagLst>
</file>

<file path=ppt/tags/tag116.xml><?xml version="1.0" encoding="utf-8"?>
<p:tagLst xmlns:a="http://schemas.openxmlformats.org/drawingml/2006/main" xmlns:r="http://schemas.openxmlformats.org/officeDocument/2006/relationships" xmlns:p="http://schemas.openxmlformats.org/presentationml/2006/main">
  <p:tag name="KSO_WM_ASSEMBLE_CHIP_INDEX" val="bb5d5ff4649b4de9abb5aeb33cd9bf16"/>
  <p:tag name="KSO_WM_BEAUTIFY_FLAG" val="#wm#"/>
  <p:tag name="KSO_WM_CHIP_FILLAREA_FILL_RULE" val="{&quot;fill_align&quot;:&quot;cm&quot;,&quot;fill_mode&quot;:&quot;adaptive&quot;,&quot;sacle_strategy&quot;:&quot;smart&quot;}"/>
  <p:tag name="KSO_WM_CHIP_GROUPID" val="5ebe393c0ac41c4a0a5255d3"/>
  <p:tag name="KSO_WM_CHIP_XID" val="5ebe393c0ac41c4a0a5255d4"/>
  <p:tag name="KSO_WM_TAG_VERSION" val="1.0"/>
  <p:tag name="KSO_WM_TEMPLATE_ASSEMBLE_GROUPID" val="5f7148e4747e3ea6e292a8f5"/>
  <p:tag name="KSO_WM_TEMPLATE_ASSEMBLE_XID" val="5f72c40e0ff15d9a40f63a05"/>
  <p:tag name="KSO_WM_TEMPLATE_CATEGORY" val="custom"/>
  <p:tag name="KSO_WM_TEMPLATE_INDEX" val="20204704"/>
  <p:tag name="KSO_WM_UNIT_BLOCK" val="0"/>
  <p:tag name="KSO_WM_UNIT_COMPATIBLE" val="0"/>
  <p:tag name="KSO_WM_UNIT_DEC_AREA_ID" val="ac45486897f24adc9cdf7c67165b6517"/>
  <p:tag name="KSO_WM_UNIT_DEFAULT_FONT" val="18;24;2"/>
  <p:tag name="KSO_WM_UNIT_DIAGRAM_ISNUMVISUAL" val="0"/>
  <p:tag name="KSO_WM_UNIT_DIAGRAM_ISREFERUNIT" val="0"/>
  <p:tag name="KSO_WM_UNIT_HIGHLIGHT" val="0"/>
  <p:tag name="KSO_WM_UNIT_ID" val="custom20204704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117.xml><?xml version="1.0" encoding="utf-8"?>
<p:tagLst xmlns:a="http://schemas.openxmlformats.org/drawingml/2006/main" xmlns:r="http://schemas.openxmlformats.org/officeDocument/2006/relationships" xmlns:p="http://schemas.openxmlformats.org/presentationml/2006/main">
  <p:tag name="KSO_WM_ASSEMBLE_CHIP_INDEX" val="bb5d5ff4649b4de9abb5aeb33cd9bf16"/>
  <p:tag name="KSO_WM_BEAUTIFY_FLAG" val="#wm#"/>
  <p:tag name="KSO_WM_CHIP_FILLAREA_FILL_RULE" val="{&quot;fill_align&quot;:&quot;cm&quot;,&quot;fill_mode&quot;:&quot;adaptive&quot;,&quot;sacle_strategy&quot;:&quot;smart&quot;}"/>
  <p:tag name="KSO_WM_CHIP_GROUPID" val="5ebe393c0ac41c4a0a5255d3"/>
  <p:tag name="KSO_WM_CHIP_XID" val="5ebe393c0ac41c4a0a5255d4"/>
  <p:tag name="KSO_WM_TAG_VERSION" val="1.0"/>
  <p:tag name="KSO_WM_TEMPLATE_ASSEMBLE_GROUPID" val="5f7148e4747e3ea6e292a8f5"/>
  <p:tag name="KSO_WM_TEMPLATE_ASSEMBLE_XID" val="5f72c40e0ff15d9a40f63a05"/>
  <p:tag name="KSO_WM_TEMPLATE_CATEGORY" val="custom"/>
  <p:tag name="KSO_WM_TEMPLATE_INDEX" val="20204704"/>
  <p:tag name="KSO_WM_UNIT_BLOCK" val="0"/>
  <p:tag name="KSO_WM_UNIT_COMPATIBLE" val="0"/>
  <p:tag name="KSO_WM_UNIT_DEC_AREA_ID" val="e10f5b833190490ea12e31028ce27544"/>
  <p:tag name="KSO_WM_UNIT_DEFAULT_FONT" val="60;81;4"/>
  <p:tag name="KSO_WM_UNIT_DIAGRAM_ISNUMVISUAL" val="0"/>
  <p:tag name="KSO_WM_UNIT_DIAGRAM_ISREFERUNIT" val="0"/>
  <p:tag name="KSO_WM_UNIT_HIGHLIGHT" val="0"/>
  <p:tag name="KSO_WM_UNIT_ID" val="custom20204704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13"/>
  <p:tag name="KSO_WM_UNIT_TEXT_FILL_FORE_SCHEMECOLOR_INDEX_BRIGHTNESS" val="0.15"/>
  <p:tag name="KSO_WM_UNIT_TEXT_FILL_TYPE" val="1"/>
  <p:tag name="KSO_WM_UNIT_TYPE" val="a"/>
  <p:tag name="KSO_WM_UNIT_VALUE" val="6"/>
</p:tagLst>
</file>

<file path=ppt/tags/tag118.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19.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2.xml><?xml version="1.0" encoding="utf-8"?>
<p:tagLst xmlns:a="http://schemas.openxmlformats.org/drawingml/2006/main" xmlns:r="http://schemas.openxmlformats.org/officeDocument/2006/relationships" xmlns:p="http://schemas.openxmlformats.org/presentationml/2006/main">
  <p:tag name="KSO_WM_ASSEMBLE_CHIP_INDEX" val="74b661e6f0e44664abf8c72ce2723b7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b6bfef4025d44e1bab88c6459d8829de"/>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20.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21.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22.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23.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124.xml><?xml version="1.0" encoding="utf-8"?>
<p:tagLst xmlns:a="http://schemas.openxmlformats.org/drawingml/2006/main" xmlns:r="http://schemas.openxmlformats.org/officeDocument/2006/relationships" xmlns:p="http://schemas.openxmlformats.org/presentationml/2006/main">
  <p:tag name="KSO_WM_ASSEMBLE_CHIP_INDEX" val="9f3bdbc3467a443ca7e8fc8f40dbb8e0"/>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frame"/>
  <p:tag name="KSO_WM_TAG_VERSION" val="1.0"/>
  <p:tag name="KSO_WM_TEMPLATE_CATEGORY" val="chip"/>
  <p:tag name="KSO_WM_TEMPLATE_INDEX" val="20204704"/>
  <p:tag name="KSO_WM_UNIT_COMPATIBLE" val="0"/>
  <p:tag name="KSO_WM_UNIT_DEC_AREA_ID" val="9dd606d3a23e4ef89cab0dad080a753a"/>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25.xml><?xml version="1.0" encoding="utf-8"?>
<p:tagLst xmlns:a="http://schemas.openxmlformats.org/drawingml/2006/main" xmlns:r="http://schemas.openxmlformats.org/officeDocument/2006/relationships" xmlns:p="http://schemas.openxmlformats.org/presentationml/2006/main">
  <p:tag name="KSO_WM_ASSEMBLE_CHIP_INDEX" val="162e6ebeaadc45e1bc8aad154c311e2d"/>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frame"/>
  <p:tag name="KSO_WM_TAG_VERSION" val="1.0"/>
  <p:tag name="KSO_WM_TEMPLATE_CATEGORY" val="chip"/>
  <p:tag name="KSO_WM_TEMPLATE_INDEX" val="20204704"/>
  <p:tag name="KSO_WM_UNIT_COMPATIBLE" val="0"/>
  <p:tag name="KSO_WM_UNIT_DEC_AREA_ID" val="2911f2756cfd49678ab66009c42bf1c7"/>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26.xml><?xml version="1.0" encoding="utf-8"?>
<p:tagLst xmlns:a="http://schemas.openxmlformats.org/drawingml/2006/main" xmlns:r="http://schemas.openxmlformats.org/officeDocument/2006/relationships" xmlns:p="http://schemas.openxmlformats.org/presentationml/2006/main">
  <p:tag name="KSO_WM_ASSEMBLE_CHIP_INDEX" val="a7ad6054528241a9b97bd2a62c3b07a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frame"/>
  <p:tag name="KSO_WM_TAG_VERSION" val="1.0"/>
  <p:tag name="KSO_WM_TEMPLATE_CATEGORY" val="chip"/>
  <p:tag name="KSO_WM_TEMPLATE_INDEX" val="20204704"/>
  <p:tag name="KSO_WM_UNIT_COMPATIBLE" val="0"/>
  <p:tag name="KSO_WM_UNIT_DEC_AREA_ID" val="23e9d93a051c4baab49b91b8ce7908e0"/>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27.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28.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29.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3.xml><?xml version="1.0" encoding="utf-8"?>
<p:tagLst xmlns:a="http://schemas.openxmlformats.org/drawingml/2006/main" xmlns:r="http://schemas.openxmlformats.org/officeDocument/2006/relationships" xmlns:p="http://schemas.openxmlformats.org/presentationml/2006/main">
  <p:tag name="KSO_WM_ASSEMBLE_CHIP_INDEX" val="ba997e8f915d47e6a3f95bd4f5754548"/>
  <p:tag name="KSO_WM_BEAUTIFY_FLAG" val="#wm#"/>
  <p:tag name="KSO_WM_CHIP_FILLAREA_FILL_RULE" val="{&quot;fill_align&quot;:&quot;cm&quot;,&quot;fill_mode&quot;:&quot;adaptive&quot;,&quot;sacle_strategy&quot;:&quot;smart&quot;}"/>
  <p:tag name="KSO_WM_CHIP_GROUPID" val="5ebe54990ac41c4a0a525673"/>
  <p:tag name="KSO_WM_CHIP_XID" val="5ebe54990ac41c4a0a525674"/>
  <p:tag name="KSO_WM_TAG_VERSION" val="1.0"/>
  <p:tag name="KSO_WM_TEMPLATE_ASSEMBLE_GROUPID" val="5f7148e4747e3ea6e292a8f5"/>
  <p:tag name="KSO_WM_TEMPLATE_ASSEMBLE_XID" val="5f72c40e0ff15d9a40f639e7"/>
  <p:tag name="KSO_WM_TEMPLATE_CATEGORY" val="custom"/>
  <p:tag name="KSO_WM_TEMPLATE_INDEX" val="20204704"/>
  <p:tag name="KSO_WM_UNIT_BLOCK" val="0"/>
  <p:tag name="KSO_WM_UNIT_COMPATIBLE" val="0"/>
  <p:tag name="KSO_WM_UNIT_DEC_AREA_ID" val="cf9c8abf05314f0b8b35cccbbf51283b"/>
  <p:tag name="KSO_WM_UNIT_DEFAULT_FONT" val="24;28;2"/>
  <p:tag name="KSO_WM_UNIT_DIAGRAM_ISNUMVISUAL" val="0"/>
  <p:tag name="KSO_WM_UNIT_DIAGRAM_ISREFERUNIT" val="0"/>
  <p:tag name="KSO_WM_UNIT_HIGHLIGHT" val="0"/>
  <p:tag name="KSO_WM_UNIT_ID" val="custom2020470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2"/>
</p:tagLst>
</file>

<file path=ppt/tags/tag130.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31.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132.xml><?xml version="1.0" encoding="utf-8"?>
<p:tagLst xmlns:a="http://schemas.openxmlformats.org/drawingml/2006/main" xmlns:r="http://schemas.openxmlformats.org/officeDocument/2006/relationships" xmlns:p="http://schemas.openxmlformats.org/presentationml/2006/main">
  <p:tag name="KSO_WM_ASSEMBLE_CHIP_INDEX" val="0f8fe6c6bcf3476b869f6e673078d25a"/>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leftRight"/>
  <p:tag name="KSO_WM_TAG_VERSION" val="1.0"/>
  <p:tag name="KSO_WM_TEMPLATE_CATEGORY" val="chip"/>
  <p:tag name="KSO_WM_TEMPLATE_INDEX" val="20204704"/>
  <p:tag name="KSO_WM_UNIT_COMPATIBLE" val="0"/>
  <p:tag name="KSO_WM_UNIT_DEC_AREA_ID" val="bc71552097934f198087d978fd7e7ba3"/>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33.xml><?xml version="1.0" encoding="utf-8"?>
<p:tagLst xmlns:a="http://schemas.openxmlformats.org/drawingml/2006/main" xmlns:r="http://schemas.openxmlformats.org/officeDocument/2006/relationships" xmlns:p="http://schemas.openxmlformats.org/presentationml/2006/main">
  <p:tag name="KSO_WM_ASSEMBLE_CHIP_INDEX" val="ab934039be084bbc9c0cf648589ab508"/>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leftRight"/>
  <p:tag name="KSO_WM_TAG_VERSION" val="1.0"/>
  <p:tag name="KSO_WM_TEMPLATE_CATEGORY" val="chip"/>
  <p:tag name="KSO_WM_TEMPLATE_INDEX" val="20204704"/>
  <p:tag name="KSO_WM_UNIT_COMPATIBLE" val="0"/>
  <p:tag name="KSO_WM_UNIT_DEC_AREA_ID" val="41375b18f4794ec7a2aa892283a9fccc"/>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34.xml><?xml version="1.0" encoding="utf-8"?>
<p:tagLst xmlns:a="http://schemas.openxmlformats.org/drawingml/2006/main" xmlns:r="http://schemas.openxmlformats.org/officeDocument/2006/relationships" xmlns:p="http://schemas.openxmlformats.org/presentationml/2006/main">
  <p:tag name="KSO_WM_ASSEMBLE_CHIP_INDEX" val="321951fb0e1240a99d6670b76601ff97"/>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leftRight"/>
  <p:tag name="KSO_WM_TAG_VERSION" val="1.0"/>
  <p:tag name="KSO_WM_TEMPLATE_CATEGORY" val="chip"/>
  <p:tag name="KSO_WM_TEMPLATE_INDEX" val="20204704"/>
  <p:tag name="KSO_WM_UNIT_COMPATIBLE" val="0"/>
  <p:tag name="KSO_WM_UNIT_DEC_AREA_ID" val="771b84d23a8e424c864a0553dc323531"/>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35.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36.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37.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38.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39.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4.xml><?xml version="1.0" encoding="utf-8"?>
<p:tagLst xmlns:a="http://schemas.openxmlformats.org/drawingml/2006/main" xmlns:r="http://schemas.openxmlformats.org/officeDocument/2006/relationships" xmlns:p="http://schemas.openxmlformats.org/presentationml/2006/main">
  <p:tag name="KSO_WM_ASSEMBLE_CHIP_INDEX" val="ba997e8f915d47e6a3f95bd4f5754548"/>
  <p:tag name="KSO_WM_BEAUTIFY_FLAG" val="#wm#"/>
  <p:tag name="KSO_WM_CHIP_FILLAREA_FILL_RULE" val="{&quot;fill_align&quot;:&quot;cm&quot;,&quot;fill_mode&quot;:&quot;adaptive&quot;,&quot;sacle_strategy&quot;:&quot;smart&quot;}"/>
  <p:tag name="KSO_WM_CHIP_GROUPID" val="5ebe54990ac41c4a0a525673"/>
  <p:tag name="KSO_WM_CHIP_XID" val="5ebe54990ac41c4a0a525674"/>
  <p:tag name="KSO_WM_TAG_VERSION" val="1.0"/>
  <p:tag name="KSO_WM_TEMPLATE_ASSEMBLE_GROUPID" val="5f7148e4747e3ea6e292a8f5"/>
  <p:tag name="KSO_WM_TEMPLATE_ASSEMBLE_XID" val="5f72c40e0ff15d9a40f639e7"/>
  <p:tag name="KSO_WM_TEMPLATE_CATEGORY" val="custom"/>
  <p:tag name="KSO_WM_TEMPLATE_INDEX" val="20204704"/>
  <p:tag name="KSO_WM_UNIT_BLOCK" val="0"/>
  <p:tag name="KSO_WM_UNIT_COMPATIBLE" val="0"/>
  <p:tag name="KSO_WM_UNIT_DEC_AREA_ID" val="6ae1d5b051f74ebe9c7b9fa31030cf97"/>
  <p:tag name="KSO_WM_UNIT_DEFAULT_FONT" val="14;16;2"/>
  <p:tag name="KSO_WM_UNIT_DIAGRAM_ISNUMVISUAL" val="0"/>
  <p:tag name="KSO_WM_UNIT_DIAGRAM_ISREFERUNIT" val="0"/>
  <p:tag name="KSO_WM_UNIT_HIGHLIGHT" val="0"/>
  <p:tag name="KSO_WM_UNIT_ID" val="custom20204704_1*b*1"/>
  <p:tag name="KSO_WM_UNIT_INDEX" val="1"/>
  <p:tag name="KSO_WM_UNIT_ISCONTENTSTITLE" val="0"/>
  <p:tag name="KSO_WM_UNIT_ISNUMDGMTITLE" val="0"/>
  <p:tag name="KSO_WM_UNIT_LAYERLEVEL" val="1"/>
  <p:tag name="KSO_WM_UNIT_NOCLEAR" val="0"/>
  <p:tag name="KSO_WM_UNIT_PRESET_TEXT" val="单击此处输入你的正文，文字是您思想的提炼，为了最终演示发布的良好效果。"/>
  <p:tag name="KSO_WM_UNIT_TEXT_FILL_FORE_SCHEMECOLOR_INDEX" val="13"/>
  <p:tag name="KSO_WM_UNIT_TEXT_FILL_FORE_SCHEMECOLOR_INDEX_BRIGHTNESS" val="0.35"/>
  <p:tag name="KSO_WM_UNIT_TEXT_FILL_TYPE" val="1"/>
  <p:tag name="KSO_WM_UNIT_TYPE" val="b"/>
  <p:tag name="KSO_WM_UNIT_VALUE" val="132"/>
</p:tagLst>
</file>

<file path=ppt/tags/tag140.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141.xml><?xml version="1.0" encoding="utf-8"?>
<p:tagLst xmlns:a="http://schemas.openxmlformats.org/drawingml/2006/main" xmlns:r="http://schemas.openxmlformats.org/officeDocument/2006/relationships" xmlns:p="http://schemas.openxmlformats.org/presentationml/2006/main">
  <p:tag name="KSO_WM_ASSEMBLE_CHIP_INDEX" val="588f72ba5d174299bdf85bf37a610ee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topBottom"/>
  <p:tag name="KSO_WM_TAG_VERSION" val="1.0"/>
  <p:tag name="KSO_WM_TEMPLATE_CATEGORY" val="chip"/>
  <p:tag name="KSO_WM_TEMPLATE_INDEX" val="20204704"/>
  <p:tag name="KSO_WM_UNIT_COMPATIBLE" val="0"/>
  <p:tag name="KSO_WM_UNIT_DEC_AREA_ID" val="44d9de8962344b5d85d63b251a49677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42.xml><?xml version="1.0" encoding="utf-8"?>
<p:tagLst xmlns:a="http://schemas.openxmlformats.org/drawingml/2006/main" xmlns:r="http://schemas.openxmlformats.org/officeDocument/2006/relationships" xmlns:p="http://schemas.openxmlformats.org/presentationml/2006/main">
  <p:tag name="KSO_WM_ASSEMBLE_CHIP_INDEX" val="bd381515767344f3b3c090358a4c8c9d"/>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topBottom"/>
  <p:tag name="KSO_WM_TAG_VERSION" val="1.0"/>
  <p:tag name="KSO_WM_TEMPLATE_CATEGORY" val="chip"/>
  <p:tag name="KSO_WM_TEMPLATE_INDEX" val="20204704"/>
  <p:tag name="KSO_WM_UNIT_COMPATIBLE" val="0"/>
  <p:tag name="KSO_WM_UNIT_DEC_AREA_ID" val="9b4dceccd83142a4899a3fc48a7778fe"/>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43.xml><?xml version="1.0" encoding="utf-8"?>
<p:tagLst xmlns:a="http://schemas.openxmlformats.org/drawingml/2006/main" xmlns:r="http://schemas.openxmlformats.org/officeDocument/2006/relationships" xmlns:p="http://schemas.openxmlformats.org/presentationml/2006/main">
  <p:tag name="KSO_WM_ASSEMBLE_CHIP_INDEX" val="d3fd44b80a6148b2bd8e3dddbe107fc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topBottom"/>
  <p:tag name="KSO_WM_TAG_VERSION" val="1.0"/>
  <p:tag name="KSO_WM_TEMPLATE_CATEGORY" val="chip"/>
  <p:tag name="KSO_WM_TEMPLATE_INDEX" val="20204704"/>
  <p:tag name="KSO_WM_UNIT_COMPATIBLE" val="0"/>
  <p:tag name="KSO_WM_UNIT_DEC_AREA_ID" val="449a6ef49e7c4abbbfdd93f2e6bfa9be"/>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44.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45.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46.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47.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48.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49.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15.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50.xml><?xml version="1.0" encoding="utf-8"?>
<p:tagLst xmlns:a="http://schemas.openxmlformats.org/drawingml/2006/main" xmlns:r="http://schemas.openxmlformats.org/officeDocument/2006/relationships" xmlns:p="http://schemas.openxmlformats.org/presentationml/2006/main">
  <p:tag name="KSO_WM_ASSEMBLE_CHIP_INDEX" val="c78b8d579633464b96b4145505656237"/>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bottomTop"/>
  <p:tag name="KSO_WM_TAG_VERSION" val="1.0"/>
  <p:tag name="KSO_WM_TEMPLATE_CATEGORY" val="chip"/>
  <p:tag name="KSO_WM_TEMPLATE_INDEX" val="20204704"/>
  <p:tag name="KSO_WM_UNIT_COMPATIBLE" val="0"/>
  <p:tag name="KSO_WM_UNIT_DEC_AREA_ID" val="fdf6214753f34ef0976890def2dba3a7"/>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51.xml><?xml version="1.0" encoding="utf-8"?>
<p:tagLst xmlns:a="http://schemas.openxmlformats.org/drawingml/2006/main" xmlns:r="http://schemas.openxmlformats.org/officeDocument/2006/relationships" xmlns:p="http://schemas.openxmlformats.org/presentationml/2006/main">
  <p:tag name="KSO_WM_ASSEMBLE_CHIP_INDEX" val="4c2cdcca41aa4c37b18125349c21aff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bottomTop"/>
  <p:tag name="KSO_WM_TAG_VERSION" val="1.0"/>
  <p:tag name="KSO_WM_TEMPLATE_CATEGORY" val="chip"/>
  <p:tag name="KSO_WM_TEMPLATE_INDEX" val="20204704"/>
  <p:tag name="KSO_WM_UNIT_COMPATIBLE" val="0"/>
  <p:tag name="KSO_WM_UNIT_DEC_AREA_ID" val="155013ae2e7649c6b94e59e44ed1fb5e"/>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52.xml><?xml version="1.0" encoding="utf-8"?>
<p:tagLst xmlns:a="http://schemas.openxmlformats.org/drawingml/2006/main" xmlns:r="http://schemas.openxmlformats.org/officeDocument/2006/relationships" xmlns:p="http://schemas.openxmlformats.org/presentationml/2006/main">
  <p:tag name="KSO_WM_ASSEMBLE_CHIP_INDEX" val="ce218b37555e46198325f69827a50f4b"/>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bottomTop"/>
  <p:tag name="KSO_WM_TAG_VERSION" val="1.0"/>
  <p:tag name="KSO_WM_TEMPLATE_CATEGORY" val="chip"/>
  <p:tag name="KSO_WM_TEMPLATE_INDEX" val="20204704"/>
  <p:tag name="KSO_WM_UNIT_COMPATIBLE" val="0"/>
  <p:tag name="KSO_WM_UNIT_DEC_AREA_ID" val="f0d4d939f7214fa1ba2b44277031a99e"/>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53.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54.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55.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56.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57.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58.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159.xml><?xml version="1.0" encoding="utf-8"?>
<p:tagLst xmlns:a="http://schemas.openxmlformats.org/drawingml/2006/main" xmlns:r="http://schemas.openxmlformats.org/officeDocument/2006/relationships" xmlns:p="http://schemas.openxmlformats.org/presentationml/2006/main">
  <p:tag name="KSO_WM_ASSEMBLE_CHIP_INDEX" val="0f3f1d84f9e844daa98c0f63fe85b1e6"/>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navigation"/>
  <p:tag name="KSO_WM_TAG_VERSION" val="1.0"/>
  <p:tag name="KSO_WM_TEMPLATE_CATEGORY" val="chip"/>
  <p:tag name="KSO_WM_TEMPLATE_INDEX" val="20204704"/>
  <p:tag name="KSO_WM_UNIT_COMPATIBLE" val="0"/>
  <p:tag name="KSO_WM_UNIT_DEC_AREA_ID" val="42d67e91d0a3489f927a7ebe3e6b3e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6.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60.xml><?xml version="1.0" encoding="utf-8"?>
<p:tagLst xmlns:a="http://schemas.openxmlformats.org/drawingml/2006/main" xmlns:r="http://schemas.openxmlformats.org/officeDocument/2006/relationships" xmlns:p="http://schemas.openxmlformats.org/presentationml/2006/main">
  <p:tag name="KSO_WM_ASSEMBLE_CHIP_INDEX" val="9a6c6145583f42c0a50713ceec35c05a"/>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4de6190a72f64358a96b2918bd6a0994"/>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61.xml><?xml version="1.0" encoding="utf-8"?>
<p:tagLst xmlns:a="http://schemas.openxmlformats.org/drawingml/2006/main" xmlns:r="http://schemas.openxmlformats.org/officeDocument/2006/relationships" xmlns:p="http://schemas.openxmlformats.org/presentationml/2006/main">
  <p:tag name="KSO_WM_ASSEMBLE_CHIP_INDEX" val="62dfaca90b3340c9b57623ed49714945"/>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f63b6ed64a764b08839f4fab9ba25507"/>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62.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63.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64.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65.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66.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67.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68.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69.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17.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70.xml><?xml version="1.0" encoding="utf-8"?>
<p:tagLst xmlns:a="http://schemas.openxmlformats.org/drawingml/2006/main" xmlns:r="http://schemas.openxmlformats.org/officeDocument/2006/relationships" xmlns:p="http://schemas.openxmlformats.org/presentationml/2006/main">
  <p:tag name="KSO_WM_ASSEMBLE_CHIP_INDEX" val="314de493b5ef4affb3450f95f042830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belt"/>
  <p:tag name="KSO_WM_TAG_VERSION" val="1.0"/>
  <p:tag name="KSO_WM_TEMPLATE_CATEGORY" val="chip"/>
  <p:tag name="KSO_WM_TEMPLATE_INDEX" val="20204704"/>
  <p:tag name="KSO_WM_UNIT_COMPATIBLE" val="0"/>
  <p:tag name="KSO_WM_UNIT_DEC_AREA_ID" val="3e4aa36bc3fe44c1ba21d3419253ae35"/>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171.xml><?xml version="1.0" encoding="utf-8"?>
<p:tagLst xmlns:a="http://schemas.openxmlformats.org/drawingml/2006/main" xmlns:r="http://schemas.openxmlformats.org/officeDocument/2006/relationships" xmlns:p="http://schemas.openxmlformats.org/presentationml/2006/main">
  <p:tag name="KSO_WM_ASSEMBLE_CHIP_INDEX" val="7591cd1a0ec24ddfa6d316742ce7e5c1"/>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belt"/>
  <p:tag name="KSO_WM_TAG_VERSION" val="1.0"/>
  <p:tag name="KSO_WM_TEMPLATE_CATEGORY" val="chip"/>
  <p:tag name="KSO_WM_TEMPLATE_INDEX" val="20204704"/>
  <p:tag name="KSO_WM_UNIT_COMPATIBLE" val="0"/>
  <p:tag name="KSO_WM_UNIT_DEC_AREA_ID" val="ef31d751e4b949a393267cec5ec4e2e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72.xml><?xml version="1.0" encoding="utf-8"?>
<p:tagLst xmlns:a="http://schemas.openxmlformats.org/drawingml/2006/main" xmlns:r="http://schemas.openxmlformats.org/officeDocument/2006/relationships" xmlns:p="http://schemas.openxmlformats.org/presentationml/2006/main">
  <p:tag name="KSO_WM_ASSEMBLE_CHIP_INDEX" val="cee1936b144d407587cbb02a5a126077"/>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belt"/>
  <p:tag name="KSO_WM_TAG_VERSION" val="1.0"/>
  <p:tag name="KSO_WM_TEMPLATE_CATEGORY" val="chip"/>
  <p:tag name="KSO_WM_TEMPLATE_INDEX" val="20204704"/>
  <p:tag name="KSO_WM_UNIT_COMPATIBLE" val="0"/>
  <p:tag name="KSO_WM_UNIT_DEC_AREA_ID" val="8a6c9ec7b9844f6b95f1d80862bc5eda"/>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73.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74.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75.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76.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77.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picture_toward&quot;:0,&quot;picture_dockside&quot;:[],&quot;fill_id&quot;:&quot;ed6f7b24f89148f8878ac314940dea1e&quot;,&quot;fill_align&quot;:&quot;lb&quot;,&quot;chip_types&quot;:[&quot;header&quot;]},{&quot;text_align&quot;:&quot;lt&quot;,&quot;text_direction&quot;:&quot;horizontal&quot;,&quot;support_big_font&quot;:false,&quot;picture_toward&quot;:0,&quot;picture_dockside&quot;:[],&quot;fill_id&quot;:&quot;cda01a343dcf484faf8fbd5d24428f24&quot;,&quot;fill_align&quot;:&quot;lt&quot;,&quot;chip_types&quot;:[&quot;diagram&quot;,&quot;text&quot;,&quot;picture&quot;,&quot;chart&quot;,&quot;table&quot;]},{&quot;text_align&quot;:&quot;lt&quot;,&quot;text_direction&quot;:&quot;horizontal&quot;,&quot;support_big_font&quot;:false,&quot;picture_toward&quot;:0,&quot;picture_dockside&quot;:[],&quot;fill_id&quot;:&quot;c9ad43efe5094d14ac5b2bdaca5820b9&quot;,&quot;fill_align&quot;:&quot;lt&quot;,&quot;chip_types&quot;:[&quot;text&quot;,&quot;picture&quot;]},{&quot;text_align&quot;:&quot;lm&quot;,&quot;text_direction&quot;:&quot;horizontal&quot;,&quot;support_features&quot;:[&quot;collage&quot;,&quot;carousel&quot;],&quot;support_big_font&quot;:false,&quot;picture_toward&quot;:0,&quot;picture_dockside&quot;:[],&quot;fill_id&quot;:&quot;5cdf2e0fde3d4400ad204d0e6dab6523&quot;,&quot;fill_align&quot;:&quot;lm&quot;,&quot;chip_types&quot;:[&quot;diagram&quot;,&quot;picture&quot;,&quot;chart&quot;,&quot;table&quot;,&quot;video&quot;]}]]"/>
  <p:tag name="KSO_WM_CHIP_GROUPID" val="5eedbf96fa6683b8872baac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dbf96fa6683b8872baace"/>
  <p:tag name="KSO_WM_SLIDE_BACKGROUND" val="[&quot;general&quot;]"/>
  <p:tag name="KSO_WM_SLIDE_BACKGROUND_TYPE" val="general"/>
  <p:tag name="KSO_WM_SLIDE_BK_DARK_LIGHT" val="2"/>
  <p:tag name="KSO_WM_SLIDE_CAN_ADD_NAVIGATION" val="1"/>
  <p:tag name="KSO_WM_SLIDE_ID" val="diagram20208108_1"/>
  <p:tag name="KSO_WM_SLIDE_INDEX" val="1"/>
  <p:tag name="KSO_WM_SLIDE_ITEM_CNT" val="0"/>
  <p:tag name="KSO_WM_SLIDE_LAYOUT" val="a_d_f"/>
  <p:tag name="KSO_WM_SLIDE_LAYOUT_CNT" val="1_2_1"/>
  <p:tag name="KSO_WM_SLIDE_LAYOUT_INFO" val="{&quot;backgroundInfo&quot;:[{&quot;bottom&quot;:0,&quot;bottomAbs&quot;:false,&quot;left&quot;:0,&quot;leftAbs&quot;:false,&quot;right&quot;:0,&quot;rightAbs&quot;:false,&quot;top&quot;:0,&quot;topAbs&quot;:false,&quot;type&quot;:&quot;general&quot;}],&quot;direction&quot;:1,&quot;id&quot;:&quot;2020-12-09T18:15:55&quot;,&quot;maxSize&quot;:{&quot;size1&quot;:56.299999999999997},&quot;minSize&quot;:{&quot;size1&quot;:47.600000000000001},&quot;normalSize&quot;:{&quot;size1&quot;:47.600104166666661},&quot;subLayout&quot;:[{&quot;id&quot;:&quot;2020-12-09T18:15:55&quot;,&quot;maxSize&quot;:{&quot;size1&quot;:37.799773798131},&quot;minSize&quot;:{&quot;size1&quot;:24.399773798131005},&quot;normalSize&quot;:{&quot;size1&quot;:35.066440464797672},&quot;subLayout&quot;:[{&quot;id&quot;:&quot;2020-12-09T18:15:55&quot;,&quot;margin&quot;:{&quot;bottom&quot;:0.80299997329711914,&quot;left&quot;:1.2699999809265137,&quot;right&quot;:1.2949999570846558,&quot;top&quot;:1.6929999589920044},&quot;type&quot;:0},{&quot;id&quot;:&quot;2020-12-09T18:15:55&quot;,&quot;maxSize&quot;:{&quot;size1&quot;:70.599651645352338},&quot;minSize&quot;:{&quot;size1&quot;:32.399651645352343},&quot;normalSize&quot;:{&quot;size1&quot;:48.374742803917684},&quot;subLayout&quot;:[{&quot;id&quot;:&quot;2020-12-09T18:15:55&quot;,&quot;margin&quot;:{&quot;bottom&quot;:0.83800005912780762,&quot;left&quot;:1.2369999885559082,&quot;right&quot;:1.3279999494552612,&quot;top&quot;:0.026000002399086952},&quot;type&quot;:0},{&quot;id&quot;:&quot;2020-12-09T18:15:55&quot;,&quot;margin&quot;:{&quot;bottom&quot;:1.6929999589920044,&quot;left&quot;:1.2699999809265137,&quot;right&quot;:1.2949999570846558,&quot;top&quot;:0.026000002399086952},&quot;type&quot;:0}],&quot;type&quot;:0}],&quot;type&quot;:0},{&quot;id&quot;:&quot;2020-12-09T18:15:55&quot;,&quot;margin&quot;:{&quot;bottom&quot;:1.6929999589920044,&quot;left&quot;:0,&quot;right&quot;:1.218999981880188,&quot;top&quot;:1.6929999589920044},&quot;type&quot;:0}],&quot;type&quot;:0}"/>
  <p:tag name="KSO_WM_SLIDE_POSITION" val="36*48"/>
  <p:tag name="KSO_WM_SLIDE_RATIO" val="1.777778"/>
  <p:tag name="KSO_WM_SLIDE_SIZE" val="889*444"/>
  <p:tag name="KSO_WM_SLIDE_SUBTYPE" val="picTxt"/>
  <p:tag name="KSO_WM_SLIDE_SUPPORT_FEATURE_TYPE" val="0"/>
  <p:tag name="KSO_WM_SLIDE_TYPE" val="text"/>
  <p:tag name="KSO_WM_TAG_VERSION" val="1.0"/>
  <p:tag name="KSO_WM_TEMPLATE_ASSEMBLE_GROUPID" val="5fd0a3d91fa9d42129dcd612"/>
  <p:tag name="KSO_WM_TEMPLATE_ASSEMBLE_XID" val="5fd0a3d91fa9d42129dcd612"/>
  <p:tag name="KSO_WM_TEMPLATE_CATEGORY" val="diagram"/>
  <p:tag name="KSO_WM_TEMPLATE_COLOR_TYPE" val="1"/>
  <p:tag name="KSO_WM_TEMPLATE_INDEX" val="20208108"/>
  <p:tag name="KSO_WM_TEMPLATE_MASTER_TYPE" val="0"/>
  <p:tag name="KSO_WM_TEMPLATE_SUBCATEGORY" val="21"/>
</p:tagLst>
</file>

<file path=ppt/tags/tag179.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8.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80.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81.xml><?xml version="1.0" encoding="utf-8"?>
<p:tagLst xmlns:a="http://schemas.openxmlformats.org/drawingml/2006/main" xmlns:r="http://schemas.openxmlformats.org/officeDocument/2006/relationships" xmlns:p="http://schemas.openxmlformats.org/presentationml/2006/main">
  <p:tag name="KSO_WM_ASSEMBLE_CHIP_INDEX" val="6f02ddfa6f1749fa84a3e44b01ce0610"/>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5fd0a3d91fa9d42129dcd612"/>
  <p:tag name="KSO_WM_TEMPLATE_ASSEMBLE_XID" val="5fd0a3d91fa9d42129dcd612"/>
  <p:tag name="KSO_WM_TEMPLATE_CATEGORY" val="diagram"/>
  <p:tag name="KSO_WM_TEMPLATE_INDEX" val="20208108"/>
  <p:tag name="KSO_WM_UNIT_COMPATIBLE" val="0"/>
  <p:tag name="KSO_WM_UNIT_DEC_AREA_ID" val="2ce9fb62cb984a1db3e0d427f80ffce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108_1*d*2"/>
  <p:tag name="KSO_WM_UNIT_INDEX" val="2"/>
  <p:tag name="KSO_WM_UNIT_LAYERLEVEL" val="1"/>
  <p:tag name="KSO_WM_UNIT_PLACING_PICTURE" val="6f02ddfa6f1749fa84a3e44b01ce0610"/>
  <p:tag name="KSO_WM_UNIT_SM_LIMIT_TYPE" val="2"/>
  <p:tag name="KSO_WM_UNIT_SUPPORT_UNIT_TYPE" val="[&quot;l&quot;,&quot;m&quot;,&quot;n&quot;,&quot;o&quot;,&quot;p&quot;,&quot;q&quot;,&quot;r&quot;,&quot;δ&quot;,&quot;ε&quot;,&quot;ζ&quot;,&quot;η&quot;,&quot;d&quot;,&quot;α&quot;,&quot;β&quot;]"/>
  <p:tag name="KSO_WM_UNIT_TYPE" val="d"/>
  <p:tag name="KSO_WM_UNIT_VALUE" val="592*1650"/>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87765_5*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187765_5*l_h_i*1_2_1"/>
  <p:tag name="KSO_WM_UNIT_INDEX" val="1_2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187765_5*l_h_i*1_3_1"/>
  <p:tag name="KSO_WM_UNIT_INDEX" val="1_3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87765_5*l_h_i*1_4_1"/>
  <p:tag name="KSO_WM_UNIT_INDEX" val="1_4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187765_5*l_h_i*1_5_1"/>
  <p:tag name="KSO_WM_UNIT_INDEX" val="1_5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HIGHLIGHT" val="0"/>
  <p:tag name="KSO_WM_UNIT_ID" val="diagram20187765_5*l_h_a*1_1_1"/>
  <p:tag name="KSO_WM_UNIT_INDEX" val="1_1_1"/>
  <p:tag name="KSO_WM_UNIT_ISCONTENTSTITLE" val="0"/>
  <p:tag name="KSO_WM_UNIT_ISNUMDGMTITLE" val="0"/>
  <p:tag name="KSO_WM_UNIT_LAYERLEVEL" val="1_1_1"/>
  <p:tag name="KSO_WM_UNIT_NOCLEAR" val="0"/>
  <p:tag name="KSO_WM_UNIT_PRESET_TEXT" val="单击此处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17"/>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HIGHLIGHT" val="0"/>
  <p:tag name="KSO_WM_UNIT_ID" val="diagram20187765_5*l_h_a*1_2_1"/>
  <p:tag name="KSO_WM_UNIT_INDEX" val="1_2_1"/>
  <p:tag name="KSO_WM_UNIT_ISCONTENTSTITLE" val="0"/>
  <p:tag name="KSO_WM_UNIT_ISNUMDGMTITLE" val="0"/>
  <p:tag name="KSO_WM_UNIT_LAYERLEVEL" val="1_1_1"/>
  <p:tag name="KSO_WM_UNIT_NOCLEAR" val="0"/>
  <p:tag name="KSO_WM_UNIT_PRESET_TEXT" val="单击此处添加标题"/>
  <p:tag name="KSO_WM_UNIT_TEXT_FILL_FORE_SCHEMECOLOR_INDEX" val="6"/>
  <p:tag name="KSO_WM_UNIT_TEXT_FILL_FORE_SCHEMECOLOR_INDEX_BRIGHTNESS" val="0"/>
  <p:tag name="KSO_WM_UNIT_TEXT_FILL_TYPE" val="1"/>
  <p:tag name="KSO_WM_UNIT_TYPE" val="l_h_a"/>
  <p:tag name="KSO_WM_UNIT_USESOURCEFORMAT_APPLY" val="1"/>
  <p:tag name="KSO_WM_UNIT_VALUE" val="17"/>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HIGHLIGHT" val="0"/>
  <p:tag name="KSO_WM_UNIT_ID" val="diagram20187765_5*l_h_a*1_3_1"/>
  <p:tag name="KSO_WM_UNIT_INDEX" val="1_3_1"/>
  <p:tag name="KSO_WM_UNIT_ISCONTENTSTITLE" val="0"/>
  <p:tag name="KSO_WM_UNIT_ISNUMDGMTITLE" val="0"/>
  <p:tag name="KSO_WM_UNIT_LAYERLEVEL" val="1_1_1"/>
  <p:tag name="KSO_WM_UNIT_NOCLEAR" val="0"/>
  <p:tag name="KSO_WM_UNIT_PRESET_TEXT" val="单击此处添加标题"/>
  <p:tag name="KSO_WM_UNIT_TEXT_FILL_FORE_SCHEMECOLOR_INDEX" val="7"/>
  <p:tag name="KSO_WM_UNIT_TEXT_FILL_FORE_SCHEMECOLOR_INDEX_BRIGHTNESS" val="0"/>
  <p:tag name="KSO_WM_UNIT_TEXT_FILL_TYPE" val="1"/>
  <p:tag name="KSO_WM_UNIT_TYPE" val="l_h_a"/>
  <p:tag name="KSO_WM_UNIT_USESOURCEFORMAT_APPLY" val="1"/>
  <p:tag name="KSO_WM_UNIT_VALUE" val="17"/>
</p:tagLst>
</file>

<file path=ppt/tags/tag19.xml><?xml version="1.0" encoding="utf-8"?>
<p:tagLst xmlns:a="http://schemas.openxmlformats.org/drawingml/2006/main" xmlns:r="http://schemas.openxmlformats.org/officeDocument/2006/relationships" xmlns:p="http://schemas.openxmlformats.org/presentationml/2006/main">
  <p:tag name="KSO_WM_ASSEMBLE_CHIP_INDEX" val="bcd3d79fafa54e37b44cbf74e1e63118"/>
  <p:tag name="KSO_WM_BEAUTIFY_FLAG" val="#wm#"/>
  <p:tag name="KSO_WM_CHIP_FILLAREA_FILL_RULE" val="{&quot;fill_align&quot;:&quot;rm&quot;,&quot;fill_effect&quot;:[],&quot;fill_mode&quot;:&quot;adaptive&quot;,&quot;sacle_strategy&quot;:&quot;stretch&quot;}"/>
  <p:tag name="KSO_WM_CHIP_GROUPID" val="5f7148e4747e3ea6e292a8f5"/>
  <p:tag name="KSO_WM_CHIP_XID" val="5f7148e4747e3ea6e292a8f7"/>
  <p:tag name="KSO_WM_TAG_VERSION" val="1.0"/>
  <p:tag name="KSO_WM_TEMPLATE_CATEGORY" val="chip"/>
  <p:tag name="KSO_WM_TEMPLATE_INDEX" val="20204704"/>
  <p:tag name="KSO_WM_UNIT_COMPATIBLE" val="0"/>
  <p:tag name="KSO_WM_UNIT_DEC_AREA_ID" val="661386c4c4ca4f06a6bbc86e83d8e6d0"/>
  <p:tag name="KSO_WM_UNIT_DECORATE_INFO" val=""/>
  <p:tag name="KSO_WM_UNIT_DIAGRAM_ISNUMVISUAL" val="0"/>
  <p:tag name="KSO_WM_UNIT_DIAGRAM_ISREFERUNIT" val="0"/>
  <p:tag name="KSO_WM_UNIT_HIGHLIGHT" val="0"/>
  <p:tag name="KSO_WM_UNIT_ID" val="chip20204704_2*i*1"/>
  <p:tag name="KSO_WM_UNIT_INDEX" val="1"/>
  <p:tag name="KSO_WM_UNIT_LAYERLEVEL" val="1"/>
  <p:tag name="KSO_WM_UNIT_SM_LIMIT_TYPE" val=""/>
  <p:tag name="KSO_WM_UNIT_SUBTYPE" val="u"/>
  <p:tag name="KSO_WM_UNIT_TYPE" val="i"/>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HIGHLIGHT" val="0"/>
  <p:tag name="KSO_WM_UNIT_ID" val="diagram20187765_5*l_h_a*1_4_1"/>
  <p:tag name="KSO_WM_UNIT_INDEX" val="1_4_1"/>
  <p:tag name="KSO_WM_UNIT_ISCONTENTSTITLE" val="0"/>
  <p:tag name="KSO_WM_UNIT_ISNUMDGMTITLE" val="0"/>
  <p:tag name="KSO_WM_UNIT_LAYERLEVEL" val="1_1_1"/>
  <p:tag name="KSO_WM_UNIT_NOCLEAR" val="0"/>
  <p:tag name="KSO_WM_UNIT_PRESET_TEXT" val="单击此处添加标题"/>
  <p:tag name="KSO_WM_UNIT_TEXT_FILL_FORE_SCHEMECOLOR_INDEX" val="8"/>
  <p:tag name="KSO_WM_UNIT_TEXT_FILL_FORE_SCHEMECOLOR_INDEX_BRIGHTNESS" val="0"/>
  <p:tag name="KSO_WM_UNIT_TEXT_FILL_TYPE" val="1"/>
  <p:tag name="KSO_WM_UNIT_TYPE" val="l_h_a"/>
  <p:tag name="KSO_WM_UNIT_USESOURCEFORMAT_APPLY" val="1"/>
  <p:tag name="KSO_WM_UNIT_VALUE" val="17"/>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HIGHLIGHT" val="0"/>
  <p:tag name="KSO_WM_UNIT_ID" val="diagram20187765_5*l_h_a*1_5_1"/>
  <p:tag name="KSO_WM_UNIT_INDEX" val="1_5_1"/>
  <p:tag name="KSO_WM_UNIT_ISCONTENTSTITLE" val="0"/>
  <p:tag name="KSO_WM_UNIT_ISNUMDGMTITLE" val="0"/>
  <p:tag name="KSO_WM_UNIT_LAYERLEVEL" val="1_1_1"/>
  <p:tag name="KSO_WM_UNIT_NOCLEAR" val="0"/>
  <p:tag name="KSO_WM_UNIT_PRESET_TEXT" val="单击此处添加标题"/>
  <p:tag name="KSO_WM_UNIT_TEXT_FILL_FORE_SCHEMECOLOR_INDEX" val="9"/>
  <p:tag name="KSO_WM_UNIT_TEXT_FILL_FORE_SCHEMECOLOR_INDEX_BRIGHTNESS" val="0"/>
  <p:tag name="KSO_WM_UNIT_TEXT_FILL_TYPE" val="1"/>
  <p:tag name="KSO_WM_UNIT_TYPE" val="l_h_a"/>
  <p:tag name="KSO_WM_UNIT_USESOURCEFORMAT_APPLY" val="1"/>
  <p:tag name="KSO_WM_UNIT_VALUE" val="17"/>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87765_5*l_h_i*1_1_1"/>
  <p:tag name="KSO_WM_UNIT_INDEX" val="1_1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HIGHLIGHT" val="0"/>
  <p:tag name="KSO_WM_UNIT_ID" val="diagram20187765_5*l_h_a*1_1_1"/>
  <p:tag name="KSO_WM_UNIT_INDEX" val="1_1_1"/>
  <p:tag name="KSO_WM_UNIT_ISCONTENTSTITLE" val="0"/>
  <p:tag name="KSO_WM_UNIT_ISNUMDGMTITLE" val="0"/>
  <p:tag name="KSO_WM_UNIT_LAYERLEVEL" val="1_1_1"/>
  <p:tag name="KSO_WM_UNIT_NOCLEAR" val="0"/>
  <p:tag name="KSO_WM_UNIT_PRESET_TEXT" val="单击此处添加标题"/>
  <p:tag name="KSO_WM_UNIT_TEXT_FILL_FORE_SCHEMECOLOR_INDEX" val="5"/>
  <p:tag name="KSO_WM_UNIT_TEXT_FILL_FORE_SCHEMECOLOR_INDEX_BRIGHTNESS" val="0"/>
  <p:tag name="KSO_WM_UNIT_TEXT_FILL_TYPE" val="1"/>
  <p:tag name="KSO_WM_UNIT_TYPE" val="l_h_a"/>
  <p:tag name="KSO_WM_UNIT_USESOURCEFORMAT_APPLY" val="1"/>
  <p:tag name="KSO_WM_UNIT_VALUE" val="17"/>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187765_5*l_h_i*1_4_1"/>
  <p:tag name="KSO_WM_UNIT_INDEX" val="1_4_1"/>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wm#"/>
  <p:tag name="KSO_WM_DIAGRAM_GROUP_CODE" val="l1-1"/>
  <p:tag name="KSO_WM_TAG_VERSION" val="1.0"/>
  <p:tag name="KSO_WM_TEMPLATE_CATEGORY" val="diagram"/>
  <p:tag name="KSO_WM_TEMPLATE_INDEX" val="20187765"/>
  <p:tag name="KSO_WM_UNIT_COMPATIBLE" val="0"/>
  <p:tag name="KSO_WM_UNIT_DIAGRAM_ISNUMVISUAL" val="0"/>
  <p:tag name="KSO_WM_UNIT_DIAGRAM_ISREFERUNIT" val="0"/>
  <p:tag name="KSO_WM_UNIT_HIGHLIGHT" val="0"/>
  <p:tag name="KSO_WM_UNIT_ID" val="diagram20187765_5*l_h_a*1_4_1"/>
  <p:tag name="KSO_WM_UNIT_INDEX" val="1_4_1"/>
  <p:tag name="KSO_WM_UNIT_ISCONTENTSTITLE" val="0"/>
  <p:tag name="KSO_WM_UNIT_ISNUMDGMTITLE" val="0"/>
  <p:tag name="KSO_WM_UNIT_LAYERLEVEL" val="1_1_1"/>
  <p:tag name="KSO_WM_UNIT_NOCLEAR" val="0"/>
  <p:tag name="KSO_WM_UNIT_PRESET_TEXT" val="单击此处添加标题"/>
  <p:tag name="KSO_WM_UNIT_TEXT_FILL_FORE_SCHEMECOLOR_INDEX" val="8"/>
  <p:tag name="KSO_WM_UNIT_TEXT_FILL_FORE_SCHEMECOLOR_INDEX_BRIGHTNESS" val="0"/>
  <p:tag name="KSO_WM_UNIT_TEXT_FILL_TYPE" val="1"/>
  <p:tag name="KSO_WM_UNIT_TYPE" val="l_h_a"/>
  <p:tag name="KSO_WM_UNIT_USESOURCEFORMAT_APPLY" val="1"/>
  <p:tag name="KSO_WM_UNIT_VALUE" val="17"/>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3378"/>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GROUPID" val="5f71a5bf747e3ea6e293b57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SLIDE_BACKGROUND_TYPE" val="general"/>
  <p:tag name="KSO_WM_SLIDE_BK_DARK_LIGHT" val="2"/>
  <p:tag name="KSO_WM_SLIDE_CAN_ADD_NAVIGATION" val="1"/>
  <p:tag name="KSO_WM_SLIDE_ID" val="diagram20212714_1"/>
  <p:tag name="KSO_WM_SLIDE_INDEX" val="1"/>
  <p:tag name="KSO_WM_SLIDE_ITEM_CNT" val="0"/>
  <p:tag name="KSO_WM_SLIDE_LAYOUT" val="a_f"/>
  <p:tag name="KSO_WM_SLIDE_LAYOUT_CNT" val="1_1"/>
  <p:tag name="KSO_WM_SLIDE_LAYOUT_INFO" val="{&quot;direction&quot;:1,&quot;id&quot;:&quot;2020-12-09T22:29:38&quot;,&quot;maxSize&quot;:{&quot;size1&quot;:32.5},&quot;minSize&quot;:{&quot;size1&quot;:27.600000000000001},&quot;normalSize&quot;:{&quot;size1&quot;:27.600000000000001},&quot;subLayout&quot;:[{&quot;id&quot;:&quot;2020-12-09T22:29:38&quot;,&quot;margin&quot;:{&quot;bottom&quot;:8.0430002212524414,&quot;left&quot;:2.5399999618530273,&quot;right&quot;:0.026000002399086952,&quot;top&quot;:5.5029997825622559},&quot;type&quot;:0},{&quot;id&quot;:&quot;2020-12-09T22:29:38&quot;,&quot;margin&quot;:{&quot;bottom&quot;:1.6929999589920044,&quot;left&quot;:1.6670000553131104,&quot;right&quot;:1.6929999589920044,&quot;top&quot;:1.6929999589920044},&quot;type&quot;:0}],&quot;type&quot;:0}"/>
  <p:tag name="KSO_WM_SLIDE_POSITION" val="72*0"/>
  <p:tag name="KSO_WM_SLIDE_RATIO" val="1.777778"/>
  <p:tag name="KSO_WM_SLIDE_SIZE" val="840*539"/>
  <p:tag name="KSO_WM_SLIDE_SUBTYPE" val="pureTxt"/>
  <p:tag name="KSO_WM_SLIDE_SUPPORT_FEATURE_TYPE" val="0"/>
  <p:tag name="KSO_WM_SLIDE_TYPE" val="text"/>
  <p:tag name="KSO_WM_TAG_VERSION" val="1.0"/>
  <p:tag name="KSO_WM_TEMPLATE_ASSEMBLE_GROUPID" val="5fd0df521fa9d42129dd9343"/>
  <p:tag name="KSO_WM_TEMPLATE_ASSEMBLE_XID" val="5fd0df521fa9d42129dd9343"/>
  <p:tag name="KSO_WM_TEMPLATE_CATEGORY" val="diagram"/>
  <p:tag name="KSO_WM_TEMPLATE_COLOR_TYPE" val="1"/>
  <p:tag name="KSO_WM_TEMPLATE_INDEX" val="20212714"/>
  <p:tag name="KSO_WM_TEMPLATE_MASTER_TYPE" val="0"/>
  <p:tag name="KSO_WM_TEMPLATE_SUBCATEGORY" val="21"/>
</p:tagLst>
</file>

<file path=ppt/tags/tag198.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199.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704"/>
</p:tagLst>
</file>

<file path=ppt/tags/tag20.xml><?xml version="1.0" encoding="utf-8"?>
<p:tagLst xmlns:a="http://schemas.openxmlformats.org/drawingml/2006/main" xmlns:r="http://schemas.openxmlformats.org/officeDocument/2006/relationships" xmlns:p="http://schemas.openxmlformats.org/presentationml/2006/main">
  <p:tag name="KSO_WM_ASSEMBLE_CHIP_INDEX" val="68851bb10a204563ad285217a255a43a"/>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b798585b6be48da8821c9d65363c1be"/>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00.xml><?xml version="1.0" encoding="utf-8"?>
<p:tagLst xmlns:a="http://schemas.openxmlformats.org/drawingml/2006/main" xmlns:r="http://schemas.openxmlformats.org/officeDocument/2006/relationships" xmlns:p="http://schemas.openxmlformats.org/presentationml/2006/main">
  <p:tag name="KSO_WM_ASSEMBLE_CHIP_INDEX" val="a9feeca18f8d41259465c717d4675a10"/>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8daf538e6a5d493ab9e74901a1c5f3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UNIT_TYPE" val="[&quot;d&quot;]"/>
  <p:tag name="KSO_WM_UNIT_TEXT_FILL_FORE_SCHEMECOLOR_INDEX" val="13"/>
  <p:tag name="KSO_WM_UNIT_TEXT_FILL_FORE_SCHEMECOLOR_INDEX_BRIGHTNESS" val="0"/>
  <p:tag name="KSO_WM_UNIT_TEXT_FILL_TYPE" val="1"/>
  <p:tag name="KSO_WM_UNIT_TYPE" val="a"/>
  <p:tag name="KSO_WM_UNIT_VALUE" val="12"/>
</p:tagLst>
</file>

<file path=ppt/tags/tag201.xml><?xml version="1.0" encoding="utf-8"?>
<p:tagLst xmlns:a="http://schemas.openxmlformats.org/drawingml/2006/main" xmlns:r="http://schemas.openxmlformats.org/officeDocument/2006/relationships" xmlns:p="http://schemas.openxmlformats.org/presentationml/2006/main">
  <p:tag name="KSO_WM_ASSEMBLE_CHIP_INDEX" val="46608fa790a342fa8f2e7a85cd09658c"/>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967a00bbebfa47ae9d10c090d1b5843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cb518cc200a44f2aa261ab043289c720"/>
  <p:tag name="KSO_WM_UNIT_DECORATE_INFO" val="{&quot;DecorateInfoH&quot;:{&quot;IsAbs&quot;:true},&quot;DecorateInfoW&quot;:{&quot;IsAbs&quot;:false},&quot;DecorateInfoX&quot;:{&quot;IsAbs&quot;:true,&quot;Pos&quot;:1},&quot;DecorateInfoY&quot;:{&quot;IsAbs&quot;:true,&quot;Pos&quot;:2},&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30"/>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b2d348b4cf3a435394a46c49e11ed2f7"/>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2"/>
  <p:tag name="KSO_WM_UNIT_INDEX" val="2"/>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f1edd6ae479546889b72d3efbfd0ba82"/>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3"/>
  <p:tag name="KSO_WM_UNIT_INDEX" val="3"/>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54"/>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GROUPID" val="5f71a5bf747e3ea6e293b57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SLIDE_BACKGROUND_TYPE" val="general"/>
  <p:tag name="KSO_WM_SLIDE_BK_DARK_LIGHT" val="2"/>
  <p:tag name="KSO_WM_SLIDE_CAN_ADD_NAVIGATION" val="1"/>
  <p:tag name="KSO_WM_SLIDE_ID" val="diagram20212714_1"/>
  <p:tag name="KSO_WM_SLIDE_INDEX" val="1"/>
  <p:tag name="KSO_WM_SLIDE_ITEM_CNT" val="0"/>
  <p:tag name="KSO_WM_SLIDE_LAYOUT" val="a_f"/>
  <p:tag name="KSO_WM_SLIDE_LAYOUT_CNT" val="1_1"/>
  <p:tag name="KSO_WM_SLIDE_LAYOUT_INFO" val="{&quot;direction&quot;:1,&quot;id&quot;:&quot;2020-12-09T22:29:38&quot;,&quot;maxSize&quot;:{&quot;size1&quot;:32.5},&quot;minSize&quot;:{&quot;size1&quot;:27.600000000000001},&quot;normalSize&quot;:{&quot;size1&quot;:27.600000000000001},&quot;subLayout&quot;:[{&quot;id&quot;:&quot;2020-12-09T22:29:38&quot;,&quot;margin&quot;:{&quot;bottom&quot;:8.0430002212524414,&quot;left&quot;:2.5399999618530273,&quot;right&quot;:0.026000002399086952,&quot;top&quot;:5.5029997825622559},&quot;type&quot;:0},{&quot;id&quot;:&quot;2020-12-09T22:29:38&quot;,&quot;margin&quot;:{&quot;bottom&quot;:1.6929999589920044,&quot;left&quot;:1.6670000553131104,&quot;right&quot;:1.6929999589920044,&quot;top&quot;:1.6929999589920044},&quot;type&quot;:0}],&quot;type&quot;:0}"/>
  <p:tag name="KSO_WM_SLIDE_POSITION" val="72*0"/>
  <p:tag name="KSO_WM_SLIDE_RATIO" val="1.777778"/>
  <p:tag name="KSO_WM_SLIDE_SIZE" val="840*539"/>
  <p:tag name="KSO_WM_SLIDE_SUBTYPE" val="pureTxt"/>
  <p:tag name="KSO_WM_SLIDE_SUPPORT_FEATURE_TYPE" val="0"/>
  <p:tag name="KSO_WM_SLIDE_TYPE" val="text"/>
  <p:tag name="KSO_WM_TAG_VERSION" val="1.0"/>
  <p:tag name="KSO_WM_TEMPLATE_ASSEMBLE_GROUPID" val="5fd0df521fa9d42129dd9343"/>
  <p:tag name="KSO_WM_TEMPLATE_ASSEMBLE_XID" val="5fd0df521fa9d42129dd9343"/>
  <p:tag name="KSO_WM_TEMPLATE_CATEGORY" val="diagram"/>
  <p:tag name="KSO_WM_TEMPLATE_COLOR_TYPE" val="1"/>
  <p:tag name="KSO_WM_TEMPLATE_INDEX" val="20212714"/>
  <p:tag name="KSO_WM_TEMPLATE_MASTER_TYPE" val="0"/>
  <p:tag name="KSO_WM_TEMPLATE_SUBCATEGORY" val="21"/>
</p:tagLst>
</file>

<file path=ppt/tags/tag206.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07.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08.xml><?xml version="1.0" encoding="utf-8"?>
<p:tagLst xmlns:a="http://schemas.openxmlformats.org/drawingml/2006/main" xmlns:r="http://schemas.openxmlformats.org/officeDocument/2006/relationships" xmlns:p="http://schemas.openxmlformats.org/presentationml/2006/main">
  <p:tag name="KSO_WM_ASSEMBLE_CHIP_INDEX" val="a9feeca18f8d41259465c717d4675a10"/>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8daf538e6a5d493ab9e74901a1c5f3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UNIT_TYPE" val="[&quot;d&quot;]"/>
  <p:tag name="KSO_WM_UNIT_TEXT_FILL_FORE_SCHEMECOLOR_INDEX" val="13"/>
  <p:tag name="KSO_WM_UNIT_TEXT_FILL_FORE_SCHEMECOLOR_INDEX_BRIGHTNESS" val="0"/>
  <p:tag name="KSO_WM_UNIT_TEXT_FILL_TYPE" val="1"/>
  <p:tag name="KSO_WM_UNIT_TYPE" val="a"/>
  <p:tag name="KSO_WM_UNIT_VALUE" val="12"/>
</p:tagLst>
</file>

<file path=ppt/tags/tag209.xml><?xml version="1.0" encoding="utf-8"?>
<p:tagLst xmlns:a="http://schemas.openxmlformats.org/drawingml/2006/main" xmlns:r="http://schemas.openxmlformats.org/officeDocument/2006/relationships" xmlns:p="http://schemas.openxmlformats.org/presentationml/2006/main">
  <p:tag name="KSO_WM_ASSEMBLE_CHIP_INDEX" val="46608fa790a342fa8f2e7a85cd09658c"/>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967a00bbebfa47ae9d10c090d1b5843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21.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1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cb518cc200a44f2aa261ab043289c720"/>
  <p:tag name="KSO_WM_UNIT_DECORATE_INFO" val="{&quot;DecorateInfoH&quot;:{&quot;IsAbs&quot;:true},&quot;DecorateInfoW&quot;:{&quot;IsAbs&quot;:false},&quot;DecorateInfoX&quot;:{&quot;IsAbs&quot;:true,&quot;Pos&quot;:1},&quot;DecorateInfoY&quot;:{&quot;IsAbs&quot;:true,&quot;Pos&quot;:2},&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30"/>
</p:tagLst>
</file>

<file path=ppt/tags/tag21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b2d348b4cf3a435394a46c49e11ed2f7"/>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2"/>
  <p:tag name="KSO_WM_UNIT_INDEX" val="2"/>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
</p:tagLst>
</file>

<file path=ppt/tags/tag2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f1edd6ae479546889b72d3efbfd0ba82"/>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3"/>
  <p:tag name="KSO_WM_UNIT_INDEX" val="3"/>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54"/>
</p:tagLst>
</file>

<file path=ppt/tags/tag21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df5c712fc297497380a16f2214b4abb2&quot;,&quot;fill_align&quot;:&quot;cm&quot;,&quot;chip_types&quot;:[&quot;picture&quot;,&quot;header&quot;]},{&quot;text_align&quot;:&quot;lm&quot;,&quot;text_direction&quot;:&quot;horizontal&quot;,&quot;support_features&quot;:[&quot;collage&quot;,&quot;carousel&quot;],&quot;support_big_font&quot;:false,&quot;picture_toward&quot;:0,&quot;picture_dockside&quot;:[],&quot;fill_id&quot;:&quot;3e9e6b7343cb4479804798c20b3c2800&quot;,&quot;fill_align&quot;:&quot;cm&quot;,&quot;chip_types&quot;:[&quot;text&quot;,&quot;picture&quot;]}],[{&quot;text_align&quot;:&quot;cm&quot;,&quot;text_direction&quot;:&quot;horizontal&quot;,&quot;support_big_font&quot;:false,&quot;picture_toward&quot;:0,&quot;picture_dockside&quot;:[],&quot;fill_id&quot;:&quot;df5c712fc297497380a16f2214b4abb2&quot;,&quot;fill_align&quot;:&quot;cm&quot;,&quot;chip_types&quot;:[&quot;header&quot;]},{&quot;text_align&quot;:&quot;lm&quot;,&quot;text_direction&quot;:&quot;horizontal&quot;,&quot;support_big_font&quot;:false,&quot;picture_toward&quot;:0,&quot;picture_dockside&quot;:[],&quot;fill_id&quot;:&quot;3e9e6b7343cb4479804798c20b3c2800&quot;,&quot;fill_align&quot;:&quot;cm&quot;,&quot;chip_types&quot;:[&quot;diagram&quot;,&quot;chart&quot;,&quot;table&quot;,&quot;video&quot;]}]]"/>
  <p:tag name="KSO_WM_CHIP_GROUPID" val="5f71a5bf747e3ea6e293b57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1ae53747e3ea6e293f8b1"/>
  <p:tag name="KSO_WM_SLIDE_BACKGROUND_TYPE" val="general"/>
  <p:tag name="KSO_WM_SLIDE_BK_DARK_LIGHT" val="2"/>
  <p:tag name="KSO_WM_SLIDE_CAN_ADD_NAVIGATION" val="1"/>
  <p:tag name="KSO_WM_SLIDE_ID" val="diagram20212714_1"/>
  <p:tag name="KSO_WM_SLIDE_INDEX" val="1"/>
  <p:tag name="KSO_WM_SLIDE_ITEM_CNT" val="0"/>
  <p:tag name="KSO_WM_SLIDE_LAYOUT" val="a_f"/>
  <p:tag name="KSO_WM_SLIDE_LAYOUT_CNT" val="1_1"/>
  <p:tag name="KSO_WM_SLIDE_LAYOUT_INFO" val="{&quot;direction&quot;:1,&quot;id&quot;:&quot;2020-12-09T22:29:38&quot;,&quot;maxSize&quot;:{&quot;size1&quot;:32.5},&quot;minSize&quot;:{&quot;size1&quot;:27.600000000000001},&quot;normalSize&quot;:{&quot;size1&quot;:27.600000000000001},&quot;subLayout&quot;:[{&quot;id&quot;:&quot;2020-12-09T22:29:38&quot;,&quot;margin&quot;:{&quot;bottom&quot;:8.0430002212524414,&quot;left&quot;:2.5399999618530273,&quot;right&quot;:0.026000002399086952,&quot;top&quot;:5.5029997825622559},&quot;type&quot;:0},{&quot;id&quot;:&quot;2020-12-09T22:29:38&quot;,&quot;margin&quot;:{&quot;bottom&quot;:1.6929999589920044,&quot;left&quot;:1.6670000553131104,&quot;right&quot;:1.6929999589920044,&quot;top&quot;:1.6929999589920044},&quot;type&quot;:0}],&quot;type&quot;:0}"/>
  <p:tag name="KSO_WM_SLIDE_POSITION" val="72*0"/>
  <p:tag name="KSO_WM_SLIDE_RATIO" val="1.777778"/>
  <p:tag name="KSO_WM_SLIDE_SIZE" val="840*539"/>
  <p:tag name="KSO_WM_SLIDE_SUBTYPE" val="pureTxt"/>
  <p:tag name="KSO_WM_SLIDE_SUPPORT_FEATURE_TYPE" val="0"/>
  <p:tag name="KSO_WM_SLIDE_TYPE" val="text"/>
  <p:tag name="KSO_WM_TAG_VERSION" val="1.0"/>
  <p:tag name="KSO_WM_TEMPLATE_ASSEMBLE_GROUPID" val="5fd0df521fa9d42129dd9343"/>
  <p:tag name="KSO_WM_TEMPLATE_ASSEMBLE_XID" val="5fd0df521fa9d42129dd9343"/>
  <p:tag name="KSO_WM_TEMPLATE_CATEGORY" val="diagram"/>
  <p:tag name="KSO_WM_TEMPLATE_COLOR_TYPE" val="1"/>
  <p:tag name="KSO_WM_TEMPLATE_INDEX" val="20212714"/>
  <p:tag name="KSO_WM_TEMPLATE_MASTER_TYPE" val="0"/>
  <p:tag name="KSO_WM_TEMPLATE_SUBCATEGORY" val="21"/>
</p:tagLst>
</file>

<file path=ppt/tags/tag214.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15.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16.xml><?xml version="1.0" encoding="utf-8"?>
<p:tagLst xmlns:a="http://schemas.openxmlformats.org/drawingml/2006/main" xmlns:r="http://schemas.openxmlformats.org/officeDocument/2006/relationships" xmlns:p="http://schemas.openxmlformats.org/presentationml/2006/main">
  <p:tag name="KSO_WM_ASSEMBLE_CHIP_INDEX" val="a9feeca18f8d41259465c717d4675a10"/>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8daf538e6a5d493ab9e74901a1c5f3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1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UNIT_TYPE" val="[&quot;d&quot;]"/>
  <p:tag name="KSO_WM_UNIT_TEXT_FILL_FORE_SCHEMECOLOR_INDEX" val="13"/>
  <p:tag name="KSO_WM_UNIT_TEXT_FILL_FORE_SCHEMECOLOR_INDEX_BRIGHTNESS" val="0"/>
  <p:tag name="KSO_WM_UNIT_TEXT_FILL_TYPE" val="1"/>
  <p:tag name="KSO_WM_UNIT_TYPE" val="a"/>
  <p:tag name="KSO_WM_UNIT_VALUE" val="12"/>
</p:tagLst>
</file>

<file path=ppt/tags/tag217.xml><?xml version="1.0" encoding="utf-8"?>
<p:tagLst xmlns:a="http://schemas.openxmlformats.org/drawingml/2006/main" xmlns:r="http://schemas.openxmlformats.org/officeDocument/2006/relationships" xmlns:p="http://schemas.openxmlformats.org/presentationml/2006/main">
  <p:tag name="KSO_WM_ASSEMBLE_CHIP_INDEX" val="46608fa790a342fa8f2e7a85cd09658c"/>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967a00bbebfa47ae9d10c090d1b5843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1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360"/>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cb518cc200a44f2aa261ab043289c720"/>
  <p:tag name="KSO_WM_UNIT_DECORATE_INFO" val="{&quot;DecorateInfoH&quot;:{&quot;IsAbs&quot;:true},&quot;DecorateInfoW&quot;:{&quot;IsAbs&quot;:false},&quot;DecorateInfoX&quot;:{&quot;IsAbs&quot;:true,&quot;Pos&quot;:1},&quot;DecorateInfoY&quot;:{&quot;IsAbs&quot;:true,&quot;Pos&quot;:2},&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1"/>
  <p:tag name="KSO_WM_UNIT_INDEX" val="1"/>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30"/>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b2d348b4cf3a435394a46c49e11ed2f7"/>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0}},&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2"/>
  <p:tag name="KSO_WM_UNIT_INDEX" val="2"/>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6"/>
</p:tagLst>
</file>

<file path=ppt/tags/tag22.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1a5bf747e3ea6e293b57c"/>
  <p:tag name="KSO_WM_CHIP_XID" val="5f71ae53747e3ea6e293f8b1"/>
  <p:tag name="KSO_WM_TAG_VERSION" val="1.0"/>
  <p:tag name="KSO_WM_TEMPLATE_ASSEMBLE_GROUPID" val="5fd0df521fa9d42129dd9343"/>
  <p:tag name="KSO_WM_TEMPLATE_ASSEMBLE_XID" val="5fd0df521fa9d42129dd9343"/>
  <p:tag name="KSO_WM_TEMPLATE_CATEGORY" val="diagram"/>
  <p:tag name="KSO_WM_TEMPLATE_INDEX" val="20212714"/>
  <p:tag name="KSO_WM_UNIT_BLOCK" val="0"/>
  <p:tag name="KSO_WM_UNIT_COMPATIBLE" val="0"/>
  <p:tag name="KSO_WM_UNIT_DEC_AREA_ID" val="f1edd6ae479546889b72d3efbfd0ba82"/>
  <p:tag name="KSO_WM_UNIT_DECORATE_INFO" val="{&quot;DecorateInfoH&quot;:{&quot;IsAbs&quot;:true},&quot;DecorateInfoW&quot;:{&quot;IsAbs&quot;:false},&quot;DecorateInfoX&quot;:{&quot;IsAbs&quot;:true,&quot;Pos&quot;:1},&quot;DecorateInfoY&quot;:{&quot;IsAbs&quot;:true,&quot;Pos&quot;:0},&quot;ReferentInfo&quot;:{&quot;Id&quot;:&quot;8daf538e6a5d493ab9e74901a1c5f38d&quot;,&quot;X&quot;:{&quot;Pos&quot;:1},&quot;Y&quot;:{&quot;Pos&quot;:2}},&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14_1*i*3"/>
  <p:tag name="KSO_WM_UNIT_INDEX" val="3"/>
  <p:tag name="KSO_WM_UNIT_LAYERLEVEL" val="1"/>
  <p:tag name="KSO_WM_UNIT_SM_LIMIT_TYPE" val="3"/>
  <p:tag name="KSO_WM_UNIT_TEXT_FILL_FORE_SCHEMECOLOR_INDEX" val="2"/>
  <p:tag name="KSO_WM_UNIT_TEXT_FILL_FORE_SCHEMECOLOR_INDEX_BRIGHTNESS" val="0"/>
  <p:tag name="KSO_WM_UNIT_TEXT_FILL_TYPE" val="1"/>
  <p:tag name="KSO_WM_UNIT_TYPE" val="i"/>
  <p:tag name="KSO_WM_UNIT_VALUE" val="54"/>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2714"/>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big_font&quot;:false,&quot;picture_toward&quot;:0,&quot;picture_dockside&quot;:[],&quot;fill_id&quot;:&quot;1f78b58308e94978b285532b2378b13d&quot;,&quot;fill_align&quot;:&quot;cm&quot;,&quot;chip_types&quot;:[&quot;text&quot;,&quot;picture&quot;,&quot;chart&quot;,&quot;table&quot;]}]]"/>
  <p:tag name="KSO_WM_CHIP_GROUPID" val="5f5ee1ca4d6848d78f644ae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68e478fb0c58a9408"/>
  <p:tag name="KSO_WM_SLIDE_BACKGROUND" val="[&quot;navigation&quot;]"/>
  <p:tag name="KSO_WM_SLIDE_BACKGROUND_TYPE" val="navigation"/>
  <p:tag name="KSO_WM_SLIDE_BK_DARK_LIGHT" val="2"/>
  <p:tag name="KSO_WM_SLIDE_ID" val="diagram20211233_1"/>
  <p:tag name="KSO_WM_SLIDE_INDEX" val="1"/>
  <p:tag name="KSO_WM_SLIDE_ITEM_CNT" val="0"/>
  <p:tag name="KSO_WM_SLIDE_LAYOUT" val="a_f"/>
  <p:tag name="KSO_WM_SLIDE_LAYOUT_CNT" val="1_1"/>
  <p:tag name="KSO_WM_SLIDE_LAYOUT_INFO" val="{&quot;id&quot;:&quot;2020-12-09T19:23:1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9:23:14&quot;,&quot;margin&quot;:{&quot;bottom&quot;:0.42300000786781311,&quot;left&quot;:1.2699999809265137,&quot;right&quot;:1.2699999809265137,&quot;top&quot;:0.42300000786781311},&quot;type&quot;:0},{&quot;id&quot;:&quot;2020-12-09T19:23:14&quot;,&quot;margin&quot;:{&quot;bottom&quot;:4.2329998016357422,&quot;left&quot;:6.3499999046325684,&quot;right&quot;:5.9270000457763672,&quot;top&quot;:4.2329998016357422},&quot;type&quot;:0}],&quot;type&quot;:0}"/>
  <p:tag name="KSO_WM_SLIDE_POSITION" val="0*0"/>
  <p:tag name="KSO_WM_SLIDE_RATIO" val="1.777778"/>
  <p:tag name="KSO_WM_SLIDE_SIZE" val="960*486"/>
  <p:tag name="KSO_WM_SLIDE_SUBTYPE" val="pureTxt"/>
  <p:tag name="KSO_WM_SLIDE_SUPPORT_FEATURE_TYPE" val="0"/>
  <p:tag name="KSO_WM_SLIDE_TYPE" val="text"/>
  <p:tag name="KSO_WM_TAG_VERSION" val="1.0"/>
  <p:tag name="KSO_WM_TEMPLATE_ASSEMBLE_GROUPID" val="5fd0b3a21fa9d42129dd3582"/>
  <p:tag name="KSO_WM_TEMPLATE_ASSEMBLE_XID" val="5fd0b3a21fa9d42129dd3582"/>
  <p:tag name="KSO_WM_TEMPLATE_CATEGORY" val="diagram"/>
  <p:tag name="KSO_WM_TEMPLATE_COLOR_TYPE" val="1"/>
  <p:tag name="KSO_WM_TEMPLATE_INDEX" val="20211233"/>
  <p:tag name="KSO_WM_TEMPLATE_MASTER_TYPE" val="0"/>
  <p:tag name="KSO_WM_TEMPLATE_SUBCATEGORY" val="21"/>
</p:tagLst>
</file>

<file path=ppt/tags/tag223.xml><?xml version="1.0" encoding="utf-8"?>
<p:tagLst xmlns:a="http://schemas.openxmlformats.org/drawingml/2006/main" xmlns:r="http://schemas.openxmlformats.org/officeDocument/2006/relationships" xmlns:p="http://schemas.openxmlformats.org/presentationml/2006/main">
  <p:tag name="KSO_WM_ASSEMBLE_CHIP_INDEX" val="0f3f1d84f9e844daa98c0f63fe85b1e6"/>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navigation"/>
  <p:tag name="KSO_WM_TAG_VERSION" val="1.0"/>
  <p:tag name="KSO_WM_TEMPLATE_CATEGORY" val="chip"/>
  <p:tag name="KSO_WM_TEMPLATE_INDEX" val="20204704"/>
  <p:tag name="KSO_WM_UNIT_COMPATIBLE" val="0"/>
  <p:tag name="KSO_WM_UNIT_DEC_AREA_ID" val="42d67e91d0a3489f927a7ebe3e6b3e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24.xml><?xml version="1.0" encoding="utf-8"?>
<p:tagLst xmlns:a="http://schemas.openxmlformats.org/drawingml/2006/main" xmlns:r="http://schemas.openxmlformats.org/officeDocument/2006/relationships" xmlns:p="http://schemas.openxmlformats.org/presentationml/2006/main">
  <p:tag name="KSO_WM_ASSEMBLE_CHIP_INDEX" val="9a6c6145583f42c0a50713ceec35c05a"/>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4de6190a72f64358a96b2918bd6a0994"/>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25.xml><?xml version="1.0" encoding="utf-8"?>
<p:tagLst xmlns:a="http://schemas.openxmlformats.org/drawingml/2006/main" xmlns:r="http://schemas.openxmlformats.org/officeDocument/2006/relationships" xmlns:p="http://schemas.openxmlformats.org/presentationml/2006/main">
  <p:tag name="KSO_WM_ASSEMBLE_CHIP_INDEX" val="62dfaca90b3340c9b57623ed49714945"/>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f63b6ed64a764b08839f4fab9ba25507"/>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d0b3a21fa9d42129dd3582"/>
  <p:tag name="KSO_WM_TEMPLATE_ASSEMBLE_XID" val="5fd0b3a21fa9d42129dd3582"/>
  <p:tag name="KSO_WM_TEMPLATE_CATEGORY" val="diagram"/>
  <p:tag name="KSO_WM_TEMPLATE_INDEX" val="20211233"/>
  <p:tag name="KSO_WM_UNIT_BLOCK" val="0"/>
  <p:tag name="KSO_WM_UNIT_COMPATIBLE" val="0"/>
  <p:tag name="KSO_WM_UNIT_DEC_AREA_ID" val="36560fcab6a54bdc90b67b924a8f9cd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233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80"/>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d0b3a21fa9d42129dd3582"/>
  <p:tag name="KSO_WM_TEMPLATE_ASSEMBLE_XID" val="5fd0b3a21fa9d42129dd3582"/>
  <p:tag name="KSO_WM_TEMPLATE_CATEGORY" val="diagram"/>
  <p:tag name="KSO_WM_TEMPLATE_INDEX" val="20211233"/>
  <p:tag name="KSO_WM_UNIT_BLOCK" val="0"/>
  <p:tag name="KSO_WM_UNIT_COMPATIBLE" val="0"/>
  <p:tag name="KSO_WM_UNIT_DEC_AREA_ID" val="608fd04aa72e4ec6a63c33189090d4c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1233_1*i*3"/>
  <p:tag name="KSO_WM_UNIT_INDEX" val="3"/>
  <p:tag name="KSO_WM_UNIT_LAYERLEVEL" val="1"/>
  <p:tag name="KSO_WM_UNIT_SHADOW_SCHEMECOLOR_INDEX" val="14"/>
  <p:tag name="KSO_WM_UNIT_SHADOW_SCHEMECOLOR_INDEX_BRIGHTNESS" val="-0.5"/>
  <p:tag name="KSO_WM_UNIT_SM_LIMIT_TYPE" val="2"/>
  <p:tag name="KSO_WM_UNIT_TEXT_FILL_FORE_SCHEMECOLOR_INDEX" val="2"/>
  <p:tag name="KSO_WM_UNIT_TEXT_FILL_FORE_SCHEMECOLOR_INDEX_BRIGHTNESS" val="0"/>
  <p:tag name="KSO_WM_UNIT_TEXT_FILL_TYPE" val="1"/>
  <p:tag name="KSO_WM_UNIT_TYPE" val="i"/>
  <p:tag name="KSO_WM_UNIT_VALUE" val="468"/>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d0b3a21fa9d42129dd3582"/>
  <p:tag name="KSO_WM_TEMPLATE_ASSEMBLE_XID" val="5fd0b3a21fa9d42129dd3582"/>
  <p:tag name="KSO_WM_TEMPLATE_CATEGORY" val="diagram"/>
  <p:tag name="KSO_WM_TEMPLATE_INDEX" val="20211233"/>
  <p:tag name="KSO_WM_UNIT_BLOCK" val="0"/>
  <p:tag name="KSO_WM_UNIT_COMPATIBLE" val="0"/>
  <p:tag name="KSO_WM_UNIT_DEC_AREA_ID" val="6a9d9263704245bd9c227eb0fd080825"/>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233_1*i*4"/>
  <p:tag name="KSO_WM_UNIT_INDEX" val="4"/>
  <p:tag name="KSO_WM_UNIT_LAYERLEVEL" val="1"/>
  <p:tag name="KSO_WM_UNIT_SM_LIMIT_TYPE" val="2"/>
  <p:tag name="KSO_WM_UNIT_TYPE" val="i"/>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d0b3a21fa9d42129dd3582"/>
  <p:tag name="KSO_WM_TEMPLATE_ASSEMBLE_XID" val="5fd0b3a21fa9d42129dd3582"/>
  <p:tag name="KSO_WM_TEMPLATE_CATEGORY" val="diagram"/>
  <p:tag name="KSO_WM_TEMPLATE_INDEX" val="20211233"/>
  <p:tag name="KSO_WM_UNIT_BLOCK" val="0"/>
  <p:tag name="KSO_WM_UNIT_COMPATIBLE" val="0"/>
  <p:tag name="KSO_WM_UNIT_DEC_AREA_ID" val="a6e0489f79bc4427aca11fb1f6a0fa7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1233_1*i*8"/>
  <p:tag name="KSO_WM_UNIT_INDEX" val="8"/>
  <p:tag name="KSO_WM_UNIT_LAYERLEVEL" val="1"/>
  <p:tag name="KSO_WM_UNIT_SM_LIMIT_TYPE" val="2"/>
  <p:tag name="KSO_WM_UNIT_TYPE" val="i"/>
</p:tagLst>
</file>

<file path=ppt/tags/tag23.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30.xml><?xml version="1.0" encoding="utf-8"?>
<p:tagLst xmlns:a="http://schemas.openxmlformats.org/drawingml/2006/main" xmlns:r="http://schemas.openxmlformats.org/officeDocument/2006/relationships" xmlns:p="http://schemas.openxmlformats.org/presentationml/2006/main">
  <p:tag name="KSO_WM_ASSEMBLE_CHIP_INDEX" val="7ac8ed4572d7440aa8b6b0ba09acedf8"/>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b3a21fa9d42129dd3582"/>
  <p:tag name="KSO_WM_TEMPLATE_ASSEMBLE_XID" val="5fd0b3a21fa9d42129dd3582"/>
  <p:tag name="KSO_WM_TEMPLATE_CATEGORY" val="diagram"/>
  <p:tag name="KSO_WM_TEMPLATE_INDEX" val="20211233"/>
  <p:tag name="KSO_WM_UNIT_BLOCK" val="0"/>
  <p:tag name="KSO_WM_UNIT_COMPATIBLE" val="0"/>
  <p:tag name="KSO_WM_UNIT_DEC_AREA_ID" val="958cc2e797a9420fb4929154dbfe40c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23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31.xml><?xml version="1.0" encoding="utf-8"?>
<p:tagLst xmlns:a="http://schemas.openxmlformats.org/drawingml/2006/main" xmlns:r="http://schemas.openxmlformats.org/officeDocument/2006/relationships" xmlns:p="http://schemas.openxmlformats.org/presentationml/2006/main">
  <p:tag name="KSO_WM_ASSEMBLE_CHIP_INDEX" val="5175db87f57442eaa623899df8bb15ec"/>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b3a21fa9d42129dd3582"/>
  <p:tag name="KSO_WM_TEMPLATE_ASSEMBLE_XID" val="5fd0b3a21fa9d42129dd3582"/>
  <p:tag name="KSO_WM_TEMPLATE_CATEGORY" val="diagram"/>
  <p:tag name="KSO_WM_TEMPLATE_INDEX" val="20211233"/>
  <p:tag name="KSO_WM_UNIT_BLOCK" val="0"/>
  <p:tag name="KSO_WM_UNIT_COMPATIBLE" val="0"/>
  <p:tag name="KSO_WM_UNIT_DEC_AREA_ID" val="5a80e9738e5e4fac904ca059ac17f3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23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68"/>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d0b3a21fa9d42129dd3582"/>
  <p:tag name="KSO_WM_TEMPLATE_ASSEMBLE_XID" val="5fd0b3a21fa9d42129dd3582"/>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9"/>
  <p:tag name="KSO_WM_UNIT_INDEX" val="9"/>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2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d0b3a21fa9d42129dd3582"/>
  <p:tag name="KSO_WM_TEMPLATE_ASSEMBLE_XID" val="5fd0b3a21fa9d42129dd3582"/>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10"/>
  <p:tag name="KSO_WM_UNIT_INDEX" val="10"/>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d0b3a21fa9d42129dd3582"/>
  <p:tag name="KSO_WM_TEMPLATE_ASSEMBLE_XID" val="5fd0b3a21fa9d42129dd3582"/>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11"/>
  <p:tag name="KSO_WM_UNIT_INDEX" val="1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23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d0b3a21fa9d42129dd3582"/>
  <p:tag name="KSO_WM_TEMPLATE_ASSEMBLE_XID" val="5fd0b3a21fa9d42129dd3582"/>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5"/>
  <p:tag name="KSO_WM_UNIT_INDEX" val="5"/>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d0b3a21fa9d42129dd3582"/>
  <p:tag name="KSO_WM_TEMPLATE_ASSEMBLE_XID" val="5fd0b3a21fa9d42129dd3582"/>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6"/>
  <p:tag name="KSO_WM_UNIT_INDEX" val="6"/>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668e478fb0c58a9408"/>
  <p:tag name="KSO_WM_TAG_VERSION" val="1.0"/>
  <p:tag name="KSO_WM_TEMPLATE_ASSEMBLE_GROUPID" val="5fd0b3a21fa9d42129dd3582"/>
  <p:tag name="KSO_WM_TEMPLATE_ASSEMBLE_XID" val="5fd0b3a21fa9d42129dd3582"/>
  <p:tag name="KSO_WM_TEMPLATE_CATEGORY" val="diagram"/>
  <p:tag name="KSO_WM_TEMPLATE_INDEX" val="2021123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233_1*i*7"/>
  <p:tag name="KSO_WM_UNIT_INDEX" val="7"/>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GROUPID" val="5e6ef8ed605d5daf04fe5f5f"/>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SLIDE_BACKGROUND" val="[&quot;general&quot;,&quot;navigation&quot;]"/>
  <p:tag name="KSO_WM_SLIDE_BACKGROUND_TYPE" val="navigation"/>
  <p:tag name="KSO_WM_SLIDE_BK_DARK_LIGHT" val="2"/>
  <p:tag name="KSO_WM_SLIDE_CAN_ADD_NAVIGATION" val="1"/>
  <p:tag name="KSO_WM_SLIDE_ID" val="diagram2020736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7:52:12&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7:52:12&quot;,&quot;margin&quot;:{&quot;bottom&quot;:0.42300000786781311,&quot;left&quot;:1.2699999809265137,&quot;right&quot;:1.2699999809265137,&quot;top&quot;:0.42300000786781311},&quot;type&quot;:0},{&quot;id&quot;:&quot;2020-12-09T17:52:12&quot;,&quot;margin&quot;:{&quot;bottom&quot;:2.5399999618530273,&quot;left&quot;:2.5399999618530273,&quot;right&quot;:2.5399999618530273,&quot;top&quot;:1.6929999589920044},&quot;type&quot;:0}],&quot;type&quot;:0}"/>
  <p:tag name="KSO_WM_SLIDE_POSITION" val="0*0"/>
  <p:tag name="KSO_WM_SLIDE_RATIO" val="1.777778"/>
  <p:tag name="KSO_WM_SLIDE_SIZE" val="959*468"/>
  <p:tag name="KSO_WM_SLIDE_SUBTYPE" val="pureTxt"/>
  <p:tag name="KSO_WM_SLIDE_SUPPORT_FEATURE_TYPE" val="0"/>
  <p:tag name="KSO_WM_SLIDE_TYPE" val="text"/>
  <p:tag name="KSO_WM_TAG_VERSION" val="1.0"/>
  <p:tag name="KSO_WM_TEMPLATE_ASSEMBLE_GROUPID" val="5fd09df21fa9d42129dcae56"/>
  <p:tag name="KSO_WM_TEMPLATE_ASSEMBLE_XID" val="5fd09df21fa9d42129dcae56"/>
  <p:tag name="KSO_WM_TEMPLATE_CATEGORY" val="diagram"/>
  <p:tag name="KSO_WM_TEMPLATE_COLOR_TYPE" val="1"/>
  <p:tag name="KSO_WM_TEMPLATE_INDEX" val="20207363"/>
  <p:tag name="KSO_WM_TEMPLATE_MASTER_TYPE" val="0"/>
  <p:tag name="KSO_WM_TEMPLATE_SUBCATEGORY" val="21"/>
</p:tagLst>
</file>

<file path=ppt/tags/tag239.xml><?xml version="1.0" encoding="utf-8"?>
<p:tagLst xmlns:a="http://schemas.openxmlformats.org/drawingml/2006/main" xmlns:r="http://schemas.openxmlformats.org/officeDocument/2006/relationships" xmlns:p="http://schemas.openxmlformats.org/presentationml/2006/main">
  <p:tag name="KSO_WM_ASSEMBLE_CHIP_INDEX" val="0f3f1d84f9e844daa98c0f63fe85b1e6"/>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navigation"/>
  <p:tag name="KSO_WM_TAG_VERSION" val="1.0"/>
  <p:tag name="KSO_WM_TEMPLATE_CATEGORY" val="chip"/>
  <p:tag name="KSO_WM_TEMPLATE_INDEX" val="20204704"/>
  <p:tag name="KSO_WM_UNIT_COMPATIBLE" val="0"/>
  <p:tag name="KSO_WM_UNIT_DEC_AREA_ID" val="42d67e91d0a3489f927a7ebe3e6b3e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4.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40.xml><?xml version="1.0" encoding="utf-8"?>
<p:tagLst xmlns:a="http://schemas.openxmlformats.org/drawingml/2006/main" xmlns:r="http://schemas.openxmlformats.org/officeDocument/2006/relationships" xmlns:p="http://schemas.openxmlformats.org/presentationml/2006/main">
  <p:tag name="KSO_WM_ASSEMBLE_CHIP_INDEX" val="9a6c6145583f42c0a50713ceec35c05a"/>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4de6190a72f64358a96b2918bd6a0994"/>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41.xml><?xml version="1.0" encoding="utf-8"?>
<p:tagLst xmlns:a="http://schemas.openxmlformats.org/drawingml/2006/main" xmlns:r="http://schemas.openxmlformats.org/officeDocument/2006/relationships" xmlns:p="http://schemas.openxmlformats.org/presentationml/2006/main">
  <p:tag name="KSO_WM_ASSEMBLE_CHIP_INDEX" val="62dfaca90b3340c9b57623ed49714945"/>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f63b6ed64a764b08839f4fab9ba25507"/>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736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59"/>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eea5ae2722bb4d0d91e5b23b4584c3fe"/>
  <p:tag name="KSO_WM_UNIT_DECORATE_INFO" val="{&quot;DecorateInfoH&quot;:{&quot;IsAbs&quot;:true},&quot;DecorateInfoW&quot;:{&quot;IsAbs&quot;:true},&quot;DecorateInfoX&quot;:{&quot;IsAbs&quot;:true,&quot;Pos&quot;:1},&quot;DecorateInfoY&quot;:{&quot;IsAbs&quot;:true,&quot;Pos&quot;:1},&quot;ReferentInfo&quot;:{&quot;Id&quot;:&quot;708a461bf28e4ffd80a200bf58d53c06&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363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08"/>
</p:tagLst>
</file>

<file path=ppt/tags/tag24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90ccda1344604fdba4f7e8aa8d542913"/>
  <p:tag name="KSO_WM_UNIT_DECORATE_INFO" val="{&quot;DecorateInfoH&quot;:{&quot;IsAbs&quot;:true},&quot;DecorateInfoW&quot;:{&quot;IsAbs&quot;:true},&quot;DecorateInfoX&quot;:{&quot;IsAbs&quot;:true,&quot;Pos&quot;:2},&quot;DecorateInfoY&quot;:{&quot;IsAbs&quot;:true,&quot;Pos&quot;:2},&quot;ReferentInfo&quot;:{&quot;Id&quot;:&quot;eea5ae2722bb4d0d91e5b23b4584c3fe&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363_1*i*4"/>
  <p:tag name="KSO_WM_UNIT_INDEX" val="4"/>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1"/>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d7c96e92cc36477e842bffad81846982"/>
  <p:tag name="KSO_WM_UNIT_DECORATE_INFO" val="{&quot;DecorateInfoH&quot;:{&quot;IsAbs&quot;:true},&quot;DecorateInfoW&quot;:{&quot;IsAbs&quot;:true},&quot;DecorateInfoX&quot;:{&quot;IsAbs&quot;:true,&quot;Pos&quot;:0},&quot;DecorateInfoY&quot;:{&quot;IsAbs&quot;:true,&quot;Pos&quot;:0},&quot;ReferentInfo&quot;:{&quot;Id&quot;:&quot;eea5ae2722bb4d0d91e5b23b4584c3fe&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36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1"/>
</p:tagLst>
</file>

<file path=ppt/tags/tag246.xml><?xml version="1.0" encoding="utf-8"?>
<p:tagLst xmlns:a="http://schemas.openxmlformats.org/drawingml/2006/main" xmlns:r="http://schemas.openxmlformats.org/officeDocument/2006/relationships" xmlns:p="http://schemas.openxmlformats.org/presentationml/2006/main">
  <p:tag name="KSO_WM_ASSEMBLE_CHIP_INDEX" val="8468f54818f64046ab1773b670aaea0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663d33f7578148d7b53ed3dbc12ad2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6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47.xml><?xml version="1.0" encoding="utf-8"?>
<p:tagLst xmlns:a="http://schemas.openxmlformats.org/drawingml/2006/main" xmlns:r="http://schemas.openxmlformats.org/officeDocument/2006/relationships" xmlns:p="http://schemas.openxmlformats.org/presentationml/2006/main">
  <p:tag name="KSO_WM_ASSEMBLE_CHIP_INDEX" val="437aaecbba634bbdb44dc40723173ea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708a461bf28e4ffd80a200bf58d53c0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6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10"/>
</p:tagLst>
</file>

<file path=ppt/tags/tag24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GROUPID" val="5e6ef8ed605d5daf04fe5f5f"/>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SLIDE_BACKGROUND" val="[&quot;general&quot;,&quot;navigation&quot;]"/>
  <p:tag name="KSO_WM_SLIDE_BACKGROUND_TYPE" val="navigation"/>
  <p:tag name="KSO_WM_SLIDE_BK_DARK_LIGHT" val="2"/>
  <p:tag name="KSO_WM_SLIDE_CAN_ADD_NAVIGATION" val="1"/>
  <p:tag name="KSO_WM_SLIDE_ID" val="diagram2020736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7:52:12&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7:52:12&quot;,&quot;margin&quot;:{&quot;bottom&quot;:0.42300000786781311,&quot;left&quot;:1.2699999809265137,&quot;right&quot;:1.2699999809265137,&quot;top&quot;:0.42300000786781311},&quot;type&quot;:0},{&quot;id&quot;:&quot;2020-12-09T17:52:12&quot;,&quot;margin&quot;:{&quot;bottom&quot;:2.5399999618530273,&quot;left&quot;:2.5399999618530273,&quot;right&quot;:2.5399999618530273,&quot;top&quot;:1.6929999589920044},&quot;type&quot;:0}],&quot;type&quot;:0}"/>
  <p:tag name="KSO_WM_SLIDE_POSITION" val="0*0"/>
  <p:tag name="KSO_WM_SLIDE_RATIO" val="1.777778"/>
  <p:tag name="KSO_WM_SLIDE_SIZE" val="959*468"/>
  <p:tag name="KSO_WM_SLIDE_SUBTYPE" val="pureTxt"/>
  <p:tag name="KSO_WM_SLIDE_SUPPORT_FEATURE_TYPE" val="0"/>
  <p:tag name="KSO_WM_SLIDE_TYPE" val="text"/>
  <p:tag name="KSO_WM_TAG_VERSION" val="1.0"/>
  <p:tag name="KSO_WM_TEMPLATE_ASSEMBLE_GROUPID" val="5fd09df21fa9d42129dcae56"/>
  <p:tag name="KSO_WM_TEMPLATE_ASSEMBLE_XID" val="5fd09df21fa9d42129dcae56"/>
  <p:tag name="KSO_WM_TEMPLATE_CATEGORY" val="diagram"/>
  <p:tag name="KSO_WM_TEMPLATE_COLOR_TYPE" val="1"/>
  <p:tag name="KSO_WM_TEMPLATE_INDEX" val="20207363"/>
  <p:tag name="KSO_WM_TEMPLATE_MASTER_TYPE" val="0"/>
  <p:tag name="KSO_WM_TEMPLATE_SUBCATEGORY" val="21"/>
</p:tagLst>
</file>

<file path=ppt/tags/tag249.xml><?xml version="1.0" encoding="utf-8"?>
<p:tagLst xmlns:a="http://schemas.openxmlformats.org/drawingml/2006/main" xmlns:r="http://schemas.openxmlformats.org/officeDocument/2006/relationships" xmlns:p="http://schemas.openxmlformats.org/presentationml/2006/main">
  <p:tag name="KSO_WM_ASSEMBLE_CHIP_INDEX" val="0f3f1d84f9e844daa98c0f63fe85b1e6"/>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navigation"/>
  <p:tag name="KSO_WM_TAG_VERSION" val="1.0"/>
  <p:tag name="KSO_WM_TEMPLATE_CATEGORY" val="chip"/>
  <p:tag name="KSO_WM_TEMPLATE_INDEX" val="20204704"/>
  <p:tag name="KSO_WM_UNIT_COMPATIBLE" val="0"/>
  <p:tag name="KSO_WM_UNIT_DEC_AREA_ID" val="42d67e91d0a3489f927a7ebe3e6b3e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5.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50.xml><?xml version="1.0" encoding="utf-8"?>
<p:tagLst xmlns:a="http://schemas.openxmlformats.org/drawingml/2006/main" xmlns:r="http://schemas.openxmlformats.org/officeDocument/2006/relationships" xmlns:p="http://schemas.openxmlformats.org/presentationml/2006/main">
  <p:tag name="KSO_WM_ASSEMBLE_CHIP_INDEX" val="9a6c6145583f42c0a50713ceec35c05a"/>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4de6190a72f64358a96b2918bd6a0994"/>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51.xml><?xml version="1.0" encoding="utf-8"?>
<p:tagLst xmlns:a="http://schemas.openxmlformats.org/drawingml/2006/main" xmlns:r="http://schemas.openxmlformats.org/officeDocument/2006/relationships" xmlns:p="http://schemas.openxmlformats.org/presentationml/2006/main">
  <p:tag name="KSO_WM_ASSEMBLE_CHIP_INDEX" val="62dfaca90b3340c9b57623ed49714945"/>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f63b6ed64a764b08839f4fab9ba25507"/>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736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59"/>
</p:tagLst>
</file>

<file path=ppt/tags/tag25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eea5ae2722bb4d0d91e5b23b4584c3fe"/>
  <p:tag name="KSO_WM_UNIT_DECORATE_INFO" val="{&quot;DecorateInfoH&quot;:{&quot;IsAbs&quot;:true},&quot;DecorateInfoW&quot;:{&quot;IsAbs&quot;:true},&quot;DecorateInfoX&quot;:{&quot;IsAbs&quot;:true,&quot;Pos&quot;:1},&quot;DecorateInfoY&quot;:{&quot;IsAbs&quot;:true,&quot;Pos&quot;:1},&quot;ReferentInfo&quot;:{&quot;Id&quot;:&quot;708a461bf28e4ffd80a200bf58d53c06&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363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08"/>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90ccda1344604fdba4f7e8aa8d542913"/>
  <p:tag name="KSO_WM_UNIT_DECORATE_INFO" val="{&quot;DecorateInfoH&quot;:{&quot;IsAbs&quot;:true},&quot;DecorateInfoW&quot;:{&quot;IsAbs&quot;:true},&quot;DecorateInfoX&quot;:{&quot;IsAbs&quot;:true,&quot;Pos&quot;:2},&quot;DecorateInfoY&quot;:{&quot;IsAbs&quot;:true,&quot;Pos&quot;:2},&quot;ReferentInfo&quot;:{&quot;Id&quot;:&quot;eea5ae2722bb4d0d91e5b23b4584c3fe&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363_1*i*4"/>
  <p:tag name="KSO_WM_UNIT_INDEX" val="4"/>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1"/>
</p:tagLst>
</file>

<file path=ppt/tags/tag25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d7c96e92cc36477e842bffad81846982"/>
  <p:tag name="KSO_WM_UNIT_DECORATE_INFO" val="{&quot;DecorateInfoH&quot;:{&quot;IsAbs&quot;:true},&quot;DecorateInfoW&quot;:{&quot;IsAbs&quot;:true},&quot;DecorateInfoX&quot;:{&quot;IsAbs&quot;:true,&quot;Pos&quot;:0},&quot;DecorateInfoY&quot;:{&quot;IsAbs&quot;:true,&quot;Pos&quot;:0},&quot;ReferentInfo&quot;:{&quot;Id&quot;:&quot;eea5ae2722bb4d0d91e5b23b4584c3fe&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36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1"/>
</p:tagLst>
</file>

<file path=ppt/tags/tag256.xml><?xml version="1.0" encoding="utf-8"?>
<p:tagLst xmlns:a="http://schemas.openxmlformats.org/drawingml/2006/main" xmlns:r="http://schemas.openxmlformats.org/officeDocument/2006/relationships" xmlns:p="http://schemas.openxmlformats.org/presentationml/2006/main">
  <p:tag name="KSO_WM_ASSEMBLE_CHIP_INDEX" val="8468f54818f64046ab1773b670aaea0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663d33f7578148d7b53ed3dbc12ad2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6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57.xml><?xml version="1.0" encoding="utf-8"?>
<p:tagLst xmlns:a="http://schemas.openxmlformats.org/drawingml/2006/main" xmlns:r="http://schemas.openxmlformats.org/officeDocument/2006/relationships" xmlns:p="http://schemas.openxmlformats.org/presentationml/2006/main">
  <p:tag name="KSO_WM_ASSEMBLE_CHIP_INDEX" val="437aaecbba634bbdb44dc40723173ea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708a461bf28e4ffd80a200bf58d53c0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6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10"/>
</p:tagLst>
</file>

<file path=ppt/tags/tag25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GROUPID" val="5e6ef8ed605d5daf04fe5f5f"/>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SLIDE_BACKGROUND" val="[&quot;general&quot;,&quot;navigation&quot;]"/>
  <p:tag name="KSO_WM_SLIDE_BACKGROUND_TYPE" val="navigation"/>
  <p:tag name="KSO_WM_SLIDE_BK_DARK_LIGHT" val="2"/>
  <p:tag name="KSO_WM_SLIDE_CAN_ADD_NAVIGATION" val="1"/>
  <p:tag name="KSO_WM_SLIDE_ID" val="diagram2020736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7:52:12&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7:52:12&quot;,&quot;margin&quot;:{&quot;bottom&quot;:0.42300000786781311,&quot;left&quot;:1.2699999809265137,&quot;right&quot;:1.2699999809265137,&quot;top&quot;:0.42300000786781311},&quot;type&quot;:0},{&quot;id&quot;:&quot;2020-12-09T17:52:12&quot;,&quot;margin&quot;:{&quot;bottom&quot;:2.5399999618530273,&quot;left&quot;:2.5399999618530273,&quot;right&quot;:2.5399999618530273,&quot;top&quot;:1.6929999589920044},&quot;type&quot;:0}],&quot;type&quot;:0}"/>
  <p:tag name="KSO_WM_SLIDE_POSITION" val="0*0"/>
  <p:tag name="KSO_WM_SLIDE_RATIO" val="1.777778"/>
  <p:tag name="KSO_WM_SLIDE_SIZE" val="959*468"/>
  <p:tag name="KSO_WM_SLIDE_SUBTYPE" val="pureTxt"/>
  <p:tag name="KSO_WM_SLIDE_SUPPORT_FEATURE_TYPE" val="0"/>
  <p:tag name="KSO_WM_SLIDE_TYPE" val="text"/>
  <p:tag name="KSO_WM_TAG_VERSION" val="1.0"/>
  <p:tag name="KSO_WM_TEMPLATE_ASSEMBLE_GROUPID" val="5fd09df21fa9d42129dcae56"/>
  <p:tag name="KSO_WM_TEMPLATE_ASSEMBLE_XID" val="5fd09df21fa9d42129dcae56"/>
  <p:tag name="KSO_WM_TEMPLATE_CATEGORY" val="diagram"/>
  <p:tag name="KSO_WM_TEMPLATE_COLOR_TYPE" val="1"/>
  <p:tag name="KSO_WM_TEMPLATE_INDEX" val="20207363"/>
  <p:tag name="KSO_WM_TEMPLATE_MASTER_TYPE" val="0"/>
  <p:tag name="KSO_WM_TEMPLATE_SUBCATEGORY" val="21"/>
</p:tagLst>
</file>

<file path=ppt/tags/tag259.xml><?xml version="1.0" encoding="utf-8"?>
<p:tagLst xmlns:a="http://schemas.openxmlformats.org/drawingml/2006/main" xmlns:r="http://schemas.openxmlformats.org/officeDocument/2006/relationships" xmlns:p="http://schemas.openxmlformats.org/presentationml/2006/main">
  <p:tag name="KSO_WM_ASSEMBLE_CHIP_INDEX" val="0f3f1d84f9e844daa98c0f63fe85b1e6"/>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navigation"/>
  <p:tag name="KSO_WM_TAG_VERSION" val="1.0"/>
  <p:tag name="KSO_WM_TEMPLATE_CATEGORY" val="chip"/>
  <p:tag name="KSO_WM_TEMPLATE_INDEX" val="20204704"/>
  <p:tag name="KSO_WM_UNIT_COMPATIBLE" val="0"/>
  <p:tag name="KSO_WM_UNIT_DEC_AREA_ID" val="42d67e91d0a3489f927a7ebe3e6b3e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6.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60.xml><?xml version="1.0" encoding="utf-8"?>
<p:tagLst xmlns:a="http://schemas.openxmlformats.org/drawingml/2006/main" xmlns:r="http://schemas.openxmlformats.org/officeDocument/2006/relationships" xmlns:p="http://schemas.openxmlformats.org/presentationml/2006/main">
  <p:tag name="KSO_WM_ASSEMBLE_CHIP_INDEX" val="9a6c6145583f42c0a50713ceec35c05a"/>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4de6190a72f64358a96b2918bd6a0994"/>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61.xml><?xml version="1.0" encoding="utf-8"?>
<p:tagLst xmlns:a="http://schemas.openxmlformats.org/drawingml/2006/main" xmlns:r="http://schemas.openxmlformats.org/officeDocument/2006/relationships" xmlns:p="http://schemas.openxmlformats.org/presentationml/2006/main">
  <p:tag name="KSO_WM_ASSEMBLE_CHIP_INDEX" val="62dfaca90b3340c9b57623ed49714945"/>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f63b6ed64a764b08839f4fab9ba25507"/>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736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59"/>
</p:tagLst>
</file>

<file path=ppt/tags/tag26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eea5ae2722bb4d0d91e5b23b4584c3fe"/>
  <p:tag name="KSO_WM_UNIT_DECORATE_INFO" val="{&quot;DecorateInfoH&quot;:{&quot;IsAbs&quot;:true},&quot;DecorateInfoW&quot;:{&quot;IsAbs&quot;:true},&quot;DecorateInfoX&quot;:{&quot;IsAbs&quot;:true,&quot;Pos&quot;:1},&quot;DecorateInfoY&quot;:{&quot;IsAbs&quot;:true,&quot;Pos&quot;:1},&quot;ReferentInfo&quot;:{&quot;Id&quot;:&quot;708a461bf28e4ffd80a200bf58d53c06&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363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08"/>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90ccda1344604fdba4f7e8aa8d542913"/>
  <p:tag name="KSO_WM_UNIT_DECORATE_INFO" val="{&quot;DecorateInfoH&quot;:{&quot;IsAbs&quot;:true},&quot;DecorateInfoW&quot;:{&quot;IsAbs&quot;:true},&quot;DecorateInfoX&quot;:{&quot;IsAbs&quot;:true,&quot;Pos&quot;:2},&quot;DecorateInfoY&quot;:{&quot;IsAbs&quot;:true,&quot;Pos&quot;:2},&quot;ReferentInfo&quot;:{&quot;Id&quot;:&quot;eea5ae2722bb4d0d91e5b23b4584c3fe&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363_1*i*4"/>
  <p:tag name="KSO_WM_UNIT_INDEX" val="4"/>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1"/>
</p:tagLst>
</file>

<file path=ppt/tags/tag26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d7c96e92cc36477e842bffad81846982"/>
  <p:tag name="KSO_WM_UNIT_DECORATE_INFO" val="{&quot;DecorateInfoH&quot;:{&quot;IsAbs&quot;:true},&quot;DecorateInfoW&quot;:{&quot;IsAbs&quot;:true},&quot;DecorateInfoX&quot;:{&quot;IsAbs&quot;:true,&quot;Pos&quot;:0},&quot;DecorateInfoY&quot;:{&quot;IsAbs&quot;:true,&quot;Pos&quot;:0},&quot;ReferentInfo&quot;:{&quot;Id&quot;:&quot;eea5ae2722bb4d0d91e5b23b4584c3fe&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36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1"/>
</p:tagLst>
</file>

<file path=ppt/tags/tag266.xml><?xml version="1.0" encoding="utf-8"?>
<p:tagLst xmlns:a="http://schemas.openxmlformats.org/drawingml/2006/main" xmlns:r="http://schemas.openxmlformats.org/officeDocument/2006/relationships" xmlns:p="http://schemas.openxmlformats.org/presentationml/2006/main">
  <p:tag name="KSO_WM_ASSEMBLE_CHIP_INDEX" val="8468f54818f64046ab1773b670aaea0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663d33f7578148d7b53ed3dbc12ad2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6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67.xml><?xml version="1.0" encoding="utf-8"?>
<p:tagLst xmlns:a="http://schemas.openxmlformats.org/drawingml/2006/main" xmlns:r="http://schemas.openxmlformats.org/officeDocument/2006/relationships" xmlns:p="http://schemas.openxmlformats.org/presentationml/2006/main">
  <p:tag name="KSO_WM_ASSEMBLE_CHIP_INDEX" val="437aaecbba634bbdb44dc40723173ea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708a461bf28e4ffd80a200bf58d53c0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6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10"/>
</p:tagLst>
</file>

<file path=ppt/tags/tag26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GROUPID" val="5e6ef8ed605d5daf04fe5f5f"/>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SLIDE_BACKGROUND" val="[&quot;general&quot;,&quot;navigation&quot;]"/>
  <p:tag name="KSO_WM_SLIDE_BACKGROUND_TYPE" val="navigation"/>
  <p:tag name="KSO_WM_SLIDE_BK_DARK_LIGHT" val="2"/>
  <p:tag name="KSO_WM_SLIDE_CAN_ADD_NAVIGATION" val="1"/>
  <p:tag name="KSO_WM_SLIDE_ID" val="diagram2020736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12-09T17:52:12&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12-09T17:52:12&quot;,&quot;margin&quot;:{&quot;bottom&quot;:0.42300000786781311,&quot;left&quot;:1.2699999809265137,&quot;right&quot;:1.2699999809265137,&quot;top&quot;:0.42300000786781311},&quot;type&quot;:0},{&quot;id&quot;:&quot;2020-12-09T17:52:12&quot;,&quot;margin&quot;:{&quot;bottom&quot;:2.5399999618530273,&quot;left&quot;:2.5399999618530273,&quot;right&quot;:2.5399999618530273,&quot;top&quot;:1.6929999589920044},&quot;type&quot;:0}],&quot;type&quot;:0}"/>
  <p:tag name="KSO_WM_SLIDE_POSITION" val="0*0"/>
  <p:tag name="KSO_WM_SLIDE_RATIO" val="1.777778"/>
  <p:tag name="KSO_WM_SLIDE_SIZE" val="959*468"/>
  <p:tag name="KSO_WM_SLIDE_SUBTYPE" val="pureTxt"/>
  <p:tag name="KSO_WM_SLIDE_SUPPORT_FEATURE_TYPE" val="0"/>
  <p:tag name="KSO_WM_SLIDE_TYPE" val="text"/>
  <p:tag name="KSO_WM_TAG_VERSION" val="1.0"/>
  <p:tag name="KSO_WM_TEMPLATE_ASSEMBLE_GROUPID" val="5fd09df21fa9d42129dcae56"/>
  <p:tag name="KSO_WM_TEMPLATE_ASSEMBLE_XID" val="5fd09df21fa9d42129dcae56"/>
  <p:tag name="KSO_WM_TEMPLATE_CATEGORY" val="diagram"/>
  <p:tag name="KSO_WM_TEMPLATE_COLOR_TYPE" val="1"/>
  <p:tag name="KSO_WM_TEMPLATE_INDEX" val="20207363"/>
  <p:tag name="KSO_WM_TEMPLATE_MASTER_TYPE" val="0"/>
  <p:tag name="KSO_WM_TEMPLATE_SUBCATEGORY" val="21"/>
</p:tagLst>
</file>

<file path=ppt/tags/tag269.xml><?xml version="1.0" encoding="utf-8"?>
<p:tagLst xmlns:a="http://schemas.openxmlformats.org/drawingml/2006/main" xmlns:r="http://schemas.openxmlformats.org/officeDocument/2006/relationships" xmlns:p="http://schemas.openxmlformats.org/presentationml/2006/main">
  <p:tag name="KSO_WM_ASSEMBLE_CHIP_INDEX" val="0f3f1d84f9e844daa98c0f63fe85b1e6"/>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navigation"/>
  <p:tag name="KSO_WM_TAG_VERSION" val="1.0"/>
  <p:tag name="KSO_WM_TEMPLATE_CATEGORY" val="chip"/>
  <p:tag name="KSO_WM_TEMPLATE_INDEX" val="20204704"/>
  <p:tag name="KSO_WM_UNIT_COMPATIBLE" val="0"/>
  <p:tag name="KSO_WM_UNIT_DEC_AREA_ID" val="42d67e91d0a3489f927a7ebe3e6b3e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7.xml><?xml version="1.0" encoding="utf-8"?>
<p:tagLst xmlns:a="http://schemas.openxmlformats.org/drawingml/2006/main" xmlns:r="http://schemas.openxmlformats.org/officeDocument/2006/relationships" xmlns:p="http://schemas.openxmlformats.org/presentationml/2006/main">
  <p:tag name="KSO_WM_ASSEMBLE_CHIP_INDEX" val="010679a4d2a74d66a88a0fb0c7ae88d9"/>
  <p:tag name="KSO_WM_BEAUTIFY_FLAG" val="#wm#"/>
  <p:tag name="KSO_WM_CHIP_FILLAREA_FILL_RULE" val="{&quot;fill_align&quot;:&quot;cm&quot;,&quot;fill_effect&quot;:[],&quot;fill_mode&quot;:&quot;adaptive&quot;,&quot;sacle_strategy&quot;:&quot;stretch&quot;}"/>
  <p:tag name="KSO_WM_CHIP_GROUPID" val="5f7148e4747e3ea6e292a8f5"/>
  <p:tag name="KSO_WM_CHIP_XID" val="5f7148e4747e3ea6e292a8f6"/>
  <p:tag name="KSO_WM_TAG_VERSION" val="1.0"/>
  <p:tag name="KSO_WM_TEMPLATE_CATEGORY" val="chip"/>
  <p:tag name="KSO_WM_TEMPLATE_INDEX" val="20204704"/>
  <p:tag name="KSO_WM_UNIT_COMPATIBLE" val="0"/>
  <p:tag name="KSO_WM_UNIT_DEC_AREA_ID" val="6cbf7b8892ec4c39860aefd9923dc2b7"/>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704_1*i*1"/>
  <p:tag name="KSO_WM_UNIT_INDEX" val="1"/>
  <p:tag name="KSO_WM_UNIT_LAYERLEVEL" val="1"/>
  <p:tag name="KSO_WM_UNIT_SM_LIMIT_TYPE" val=""/>
  <p:tag name="KSO_WM_UNIT_SUBTYPE" val="v"/>
  <p:tag name="KSO_WM_UNIT_TYPE" val="i"/>
</p:tagLst>
</file>

<file path=ppt/tags/tag270.xml><?xml version="1.0" encoding="utf-8"?>
<p:tagLst xmlns:a="http://schemas.openxmlformats.org/drawingml/2006/main" xmlns:r="http://schemas.openxmlformats.org/officeDocument/2006/relationships" xmlns:p="http://schemas.openxmlformats.org/presentationml/2006/main">
  <p:tag name="KSO_WM_ASSEMBLE_CHIP_INDEX" val="9a6c6145583f42c0a50713ceec35c05a"/>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4de6190a72f64358a96b2918bd6a0994"/>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71.xml><?xml version="1.0" encoding="utf-8"?>
<p:tagLst xmlns:a="http://schemas.openxmlformats.org/drawingml/2006/main" xmlns:r="http://schemas.openxmlformats.org/officeDocument/2006/relationships" xmlns:p="http://schemas.openxmlformats.org/presentationml/2006/main">
  <p:tag name="KSO_WM_ASSEMBLE_CHIP_INDEX" val="62dfaca90b3340c9b57623ed49714945"/>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f63b6ed64a764b08839f4fab9ba25507"/>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736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59"/>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eea5ae2722bb4d0d91e5b23b4584c3fe"/>
  <p:tag name="KSO_WM_UNIT_DECORATE_INFO" val="{&quot;DecorateInfoH&quot;:{&quot;IsAbs&quot;:true},&quot;DecorateInfoW&quot;:{&quot;IsAbs&quot;:true},&quot;DecorateInfoX&quot;:{&quot;IsAbs&quot;:true,&quot;Pos&quot;:1},&quot;DecorateInfoY&quot;:{&quot;IsAbs&quot;:true,&quot;Pos&quot;:1},&quot;ReferentInfo&quot;:{&quot;Id&quot;:&quot;708a461bf28e4ffd80a200bf58d53c06&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363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08"/>
</p:tagLst>
</file>

<file path=ppt/tags/tag274.xml><?xml version="1.0" encoding="utf-8"?>
<p:tagLst xmlns:a="http://schemas.openxmlformats.org/drawingml/2006/main" xmlns:r="http://schemas.openxmlformats.org/officeDocument/2006/relationships" xmlns:p="http://schemas.openxmlformats.org/presentationml/2006/main">
  <p:tag name="KSO_WM_ASSEMBLE_CHIP_INDEX" val="8468f54818f64046ab1773b670aaea0f"/>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663d33f7578148d7b53ed3dbc12ad2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6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75.xml><?xml version="1.0" encoding="utf-8"?>
<p:tagLst xmlns:a="http://schemas.openxmlformats.org/drawingml/2006/main" xmlns:r="http://schemas.openxmlformats.org/officeDocument/2006/relationships" xmlns:p="http://schemas.openxmlformats.org/presentationml/2006/main">
  <p:tag name="KSO_WM_ASSEMBLE_CHIP_INDEX" val="437aaecbba634bbdb44dc40723173ea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9df21fa9d42129dcae56"/>
  <p:tag name="KSO_WM_TEMPLATE_ASSEMBLE_XID" val="5fd09df21fa9d42129dcae56"/>
  <p:tag name="KSO_WM_TEMPLATE_CATEGORY" val="diagram"/>
  <p:tag name="KSO_WM_TEMPLATE_INDEX" val="20207363"/>
  <p:tag name="KSO_WM_UNIT_BLOCK" val="0"/>
  <p:tag name="KSO_WM_UNIT_COMPATIBLE" val="0"/>
  <p:tag name="KSO_WM_UNIT_DEC_AREA_ID" val="708a461bf28e4ffd80a200bf58d53c0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6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10"/>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fill_id&quot;:&quot;23db982ffde44f6db26a00ed44c2df51&quot;,&quot;fill_align&quot;:&quot;cm&quot;,&quot;text_align&quot;:&quot;cm&quot;,&quot;text_direction&quot;:&quot;horizontal&quot;,&quot;chip_types&quot;:[&quot;diagram&quot;,&quot;pictext&quot;,&quot;picture&quot;,&quot;chart&quot;,&quot;table&quot;,&quot;video&quot;],&quot;support_features&quot;:[&quot;collage&quot;]},{&quot;fill_id&quot;:&quot;13bacbe80d794db69fe6229590c25ce6&quot;,&quot;fill_align&quot;:&quot;cm&quot;,&quot;text_align&quot;:&quot;lm&quot;,&quot;text_direction&quot;:&quot;horizontal&quot;,&quot;chip_types&quot;:[&quot;pictext&quot;,&quot;text&quot;,&quot;picture&quot;,&quot;chart&quot;,&quot;table&quot;,&quot;video&quot;],&quot;support_features&quot;:[&quot;collage&quot;]}],[{&quot;fill_id&quot;:&quot;23db982ffde44f6db26a00ed44c2df51&quot;,&quot;fill_align&quot;:&quot;rm&quot;,&quot;text_align&quot;:&quot;lm&quot;,&quot;text_direction&quot;:&quot;horizontal&quot;,&quot;chip_types&quot;:[&quot;text&quot;]},{&quot;fill_id&quot;:&quot;13bacbe80d794db69fe6229590c25ce6&quot;,&quot;fill_align&quot;:&quot;lm&quot;,&quot;text_align&quot;:&quot;lm&quot;,&quot;text_direction&quot;:&quot;horizontal&quot;,&quot;chip_types&quot;:[&quot;text&quot;]}]]"/>
  <p:tag name="KSO_WM_CHIP_GROUPID" val="5e6efcfd605d5daf04fe5f8f"/>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6efcfd605d5daf04fe5f90"/>
  <p:tag name="KSO_WM_SLIDE_BACKGROUND" val="[&quot;general&quot;,&quot;frame&quot;]"/>
  <p:tag name="KSO_WM_SLIDE_BACKGROUND_TYPE" val="frame"/>
  <p:tag name="KSO_WM_SLIDE_BK_DARK_LIGHT" val="2"/>
  <p:tag name="KSO_WM_SLIDE_CAN_ADD_NAVIGATION" val="1"/>
  <p:tag name="KSO_WM_SLIDE_ID" val="diagram20212962_1"/>
  <p:tag name="KSO_WM_SLIDE_INDEX" val="1"/>
  <p:tag name="KSO_WM_SLIDE_ITEM_CNT" val="0"/>
  <p:tag name="KSO_WM_SLIDE_LAYOUT" val="f_h"/>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2-09T21:02:22&quot;,&quot;maxSize&quot;:{&quot;size1&quot;:56.199971307794719},&quot;minSize&quot;:{&quot;size1&quot;:41.199971307794719},&quot;normalSize&quot;:{&quot;size1&quot;:54.737471307794713},&quot;subLayout&quot;:[{&quot;id&quot;:&quot;2020-12-09T21:02:22&quot;,&quot;margin&quot;:{&quot;bottom&quot;:1.6929999589920044,&quot;left&quot;:1.6929999589920044,&quot;right&quot;:0,&quot;top&quot;:1.6929999589920044},&quot;maxSize&quot;:{&quot;size1&quot;:50.544316483323499},&quot;minSize&quot;:{&quot;size1&quot;:34.644316483323493},&quot;normalSize&quot;:{&quot;size1&quot;:34.6443164833235},&quot;subLayout&quot;:[{&quot;id&quot;:&quot;2020-12-09T21:02:22&quot;,&quot;margin&quot;:{&quot;bottom&quot;:0.046930205076932907,&quot;left&quot;:1.6929999589920044,&quot;right&quot;:0,&quot;top&quot;:1.6929999589920044},&quot;type&quot;:0},{&quot;id&quot;:&quot;2020-12-09T21:02:22&quot;,&quot;margin&quot;:{&quot;bottom&quot;:1.6929999589920044,&quot;left&quot;:1.6929999589920044,&quot;right&quot;:0,&quot;top&quot;:0.14886131882667542},&quot;type&quot;:0}],&quot;type&quot;:0},{&quot;id&quot;:&quot;2020-12-09T21:02:22&quot;,&quot;margin&quot;:{&quot;bottom&quot;:1.6929999589920044,&quot;left&quot;:0.84700000286102295,&quot;right&quot;:1.6929999589920044,&quot;top&quot;:1.6929999589920044},&quot;type&quot;:0}],&quot;type&quot;:0}"/>
  <p:tag name="KSO_WM_SLIDE_POSITION" val="48.0004*191.301"/>
  <p:tag name="KSO_WM_SLIDE_RATIO" val="1.777778"/>
  <p:tag name="KSO_WM_SLIDE_SIZE" val="419.952*204.702"/>
  <p:tag name="KSO_WM_SLIDE_SUBTYPE" val="pureTxt"/>
  <p:tag name="KSO_WM_SLIDE_SUPPORT_FEATURE_TYPE" val="0"/>
  <p:tag name="KSO_WM_SLIDE_TYPE" val="text"/>
  <p:tag name="KSO_WM_TAG_VERSION" val="1.0"/>
  <p:tag name="KSO_WM_TEMPLATE_ASSEMBLE_GROUPID" val="5fd0cadd1fa9d42129dd75fb"/>
  <p:tag name="KSO_WM_TEMPLATE_ASSEMBLE_XID" val="5fd0cadd1fa9d42129dd75fb"/>
  <p:tag name="KSO_WM_TEMPLATE_CATEGORY" val="diagram"/>
  <p:tag name="KSO_WM_TEMPLATE_COLOR_TYPE" val="1"/>
  <p:tag name="KSO_WM_TEMPLATE_INDEX" val="20212962"/>
  <p:tag name="KSO_WM_TEMPLATE_MASTER_TYPE" val="0"/>
  <p:tag name="KSO_WM_TEMPLATE_SUBCATEGORY" val="21"/>
</p:tagLst>
</file>

<file path=ppt/tags/tag277.xml><?xml version="1.0" encoding="utf-8"?>
<p:tagLst xmlns:a="http://schemas.openxmlformats.org/drawingml/2006/main" xmlns:r="http://schemas.openxmlformats.org/officeDocument/2006/relationships" xmlns:p="http://schemas.openxmlformats.org/presentationml/2006/main">
  <p:tag name="KSO_WM_ASSEMBLE_CHIP_INDEX" val="9f3bdbc3467a443ca7e8fc8f40dbb8e0"/>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frame"/>
  <p:tag name="KSO_WM_TAG_VERSION" val="1.0"/>
  <p:tag name="KSO_WM_TEMPLATE_CATEGORY" val="chip"/>
  <p:tag name="KSO_WM_TEMPLATE_INDEX" val="20204704"/>
  <p:tag name="KSO_WM_UNIT_COMPATIBLE" val="0"/>
  <p:tag name="KSO_WM_UNIT_DEC_AREA_ID" val="9dd606d3a23e4ef89cab0dad080a753a"/>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78.xml><?xml version="1.0" encoding="utf-8"?>
<p:tagLst xmlns:a="http://schemas.openxmlformats.org/drawingml/2006/main" xmlns:r="http://schemas.openxmlformats.org/officeDocument/2006/relationships" xmlns:p="http://schemas.openxmlformats.org/presentationml/2006/main">
  <p:tag name="KSO_WM_ASSEMBLE_CHIP_INDEX" val="162e6ebeaadc45e1bc8aad154c311e2d"/>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frame"/>
  <p:tag name="KSO_WM_TAG_VERSION" val="1.0"/>
  <p:tag name="KSO_WM_TEMPLATE_CATEGORY" val="chip"/>
  <p:tag name="KSO_WM_TEMPLATE_INDEX" val="20204704"/>
  <p:tag name="KSO_WM_UNIT_COMPATIBLE" val="0"/>
  <p:tag name="KSO_WM_UNIT_DEC_AREA_ID" val="2911f2756cfd49678ab66009c42bf1c7"/>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79.xml><?xml version="1.0" encoding="utf-8"?>
<p:tagLst xmlns:a="http://schemas.openxmlformats.org/drawingml/2006/main" xmlns:r="http://schemas.openxmlformats.org/officeDocument/2006/relationships" xmlns:p="http://schemas.openxmlformats.org/presentationml/2006/main">
  <p:tag name="KSO_WM_ASSEMBLE_CHIP_INDEX" val="a7ad6054528241a9b97bd2a62c3b07a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frame"/>
  <p:tag name="KSO_WM_TAG_VERSION" val="1.0"/>
  <p:tag name="KSO_WM_TEMPLATE_CATEGORY" val="chip"/>
  <p:tag name="KSO_WM_TEMPLATE_INDEX" val="20204704"/>
  <p:tag name="KSO_WM_UNIT_COMPATIBLE" val="0"/>
  <p:tag name="KSO_WM_UNIT_DEC_AREA_ID" val="23e9d93a051c4baab49b91b8ce7908e0"/>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8.xml><?xml version="1.0" encoding="utf-8"?>
<p:tagLst xmlns:a="http://schemas.openxmlformats.org/drawingml/2006/main" xmlns:r="http://schemas.openxmlformats.org/officeDocument/2006/relationships" xmlns:p="http://schemas.openxmlformats.org/presentationml/2006/main">
  <p:tag name="KSO_WM_ASSEMBLE_CHIP_INDEX" val="bb5d5ff4649b4de9abb5aeb33cd9bf16"/>
  <p:tag name="KSO_WM_BEAUTIFY_FLAG" val="#wm#"/>
  <p:tag name="KSO_WM_CHIP_FILLAREA_FILL_RULE" val="{&quot;fill_align&quot;:&quot;cm&quot;,&quot;fill_mode&quot;:&quot;adaptive&quot;,&quot;sacle_strategy&quot;:&quot;smart&quot;}"/>
  <p:tag name="KSO_WM_CHIP_GROUPID" val="5ebe393c0ac41c4a0a5255d3"/>
  <p:tag name="KSO_WM_CHIP_XID" val="5ebe393c0ac41c4a0a5255d4"/>
  <p:tag name="KSO_WM_TAG_VERSION" val="1.0"/>
  <p:tag name="KSO_WM_TEMPLATE_ASSEMBLE_GROUPID" val="5f7148e4747e3ea6e292a8f5"/>
  <p:tag name="KSO_WM_TEMPLATE_ASSEMBLE_XID" val="5f72c40e0ff15d9a40f63a05"/>
  <p:tag name="KSO_WM_TEMPLATE_CATEGORY" val="custom"/>
  <p:tag name="KSO_WM_TEMPLATE_INDEX" val="20204704"/>
  <p:tag name="KSO_WM_UNIT_BLOCK" val="0"/>
  <p:tag name="KSO_WM_UNIT_COMPATIBLE" val="0"/>
  <p:tag name="KSO_WM_UNIT_DEC_AREA_ID" val="ac45486897f24adc9cdf7c67165b6517"/>
  <p:tag name="KSO_WM_UNIT_DEFAULT_FONT" val="18;24;2"/>
  <p:tag name="KSO_WM_UNIT_DIAGRAM_ISNUMVISUAL" val="0"/>
  <p:tag name="KSO_WM_UNIT_DIAGRAM_ISREFERUNIT" val="0"/>
  <p:tag name="KSO_WM_UNIT_HIGHLIGHT" val="0"/>
  <p:tag name="KSO_WM_UNIT_ID" val="custom20204704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9"/>
</p:tagLst>
</file>

<file path=ppt/tags/tag280.xml><?xml version="1.0" encoding="utf-8"?>
<p:tagLst xmlns:a="http://schemas.openxmlformats.org/drawingml/2006/main" xmlns:r="http://schemas.openxmlformats.org/officeDocument/2006/relationships" xmlns:p="http://schemas.openxmlformats.org/presentationml/2006/main">
  <p:tag name="KSO_WM_ASSEMBLE_CHIP_INDEX" val="5ab264a96bbe43fa9595d7628dffa465"/>
  <p:tag name="KSO_WM_BEAUTIFY_FLAG" val="#wm#"/>
  <p:tag name="KSO_WM_CHIP_FILLAREA_FILL_RULE" val="{&quot;fill_align&quot;:&quot;rm&quot;,&quot;fill_mode&quot;:&quot;full&quot;,&quot;sacle_strategy&quot;:&quot;smart&quot;}"/>
  <p:tag name="KSO_WM_CHIP_GROUPID" val="5e6b05b36848fb12bee65ad8"/>
  <p:tag name="KSO_WM_CHIP_XID" val="5e6b05b36848fb12bee65ada"/>
  <p:tag name="KSO_WM_TAG_VERSION" val="1.0"/>
  <p:tag name="KSO_WM_TEMPLATE_ASSEMBLE_GROUPID" val="5fd0cadd1fa9d42129dd75fb"/>
  <p:tag name="KSO_WM_TEMPLATE_ASSEMBLE_XID" val="5fd0cadd1fa9d42129dd75fb"/>
  <p:tag name="KSO_WM_TEMPLATE_CATEGORY" val="diagram"/>
  <p:tag name="KSO_WM_TEMPLATE_INDEX" val="20212962"/>
  <p:tag name="KSO_WM_UNIT_BLOCK" val="0"/>
  <p:tag name="KSO_WM_UNIT_COMPATIBLE" val="0"/>
  <p:tag name="KSO_WM_UNIT_DEC_AREA_ID" val="51ba46149fc346c9a2d9447cd9dc4ee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12962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20"/>
</p:tagLst>
</file>

<file path=ppt/tags/tag281.xml><?xml version="1.0" encoding="utf-8"?>
<p:tagLst xmlns:a="http://schemas.openxmlformats.org/drawingml/2006/main" xmlns:r="http://schemas.openxmlformats.org/officeDocument/2006/relationships" xmlns:p="http://schemas.openxmlformats.org/presentationml/2006/main">
  <p:tag name="KSO_WM_ASSEMBLE_CHIP_INDEX" val="5ab264a96bbe43fa9595d7628dffa465"/>
  <p:tag name="KSO_WM_BEAUTIFY_FLAG" val="#wm#"/>
  <p:tag name="KSO_WM_CHIP_FILLAREA_FILL_RULE" val="{&quot;fill_align&quot;:&quot;rm&quot;,&quot;fill_mode&quot;:&quot;full&quot;,&quot;sacle_strategy&quot;:&quot;smart&quot;}"/>
  <p:tag name="KSO_WM_CHIP_GROUPID" val="5e6b05b36848fb12bee65ad8"/>
  <p:tag name="KSO_WM_CHIP_XID" val="5e6b05b36848fb12bee65ada"/>
  <p:tag name="KSO_WM_TAG_VERSION" val="1.0"/>
  <p:tag name="KSO_WM_TEMPLATE_ASSEMBLE_GROUPID" val="5fd0cadd1fa9d42129dd75fb"/>
  <p:tag name="KSO_WM_TEMPLATE_ASSEMBLE_XID" val="5fd0cadd1fa9d42129dd75fb"/>
  <p:tag name="KSO_WM_TEMPLATE_CATEGORY" val="diagram"/>
  <p:tag name="KSO_WM_TEMPLATE_INDEX" val="20212962"/>
  <p:tag name="KSO_WM_UNIT_BLOCK" val="0"/>
  <p:tag name="KSO_WM_UNIT_COMPATIBLE" val="0"/>
  <p:tag name="KSO_WM_UNIT_DEC_AREA_ID" val="505b3375277043d9a286ee299bcd94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962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20"/>
</p:tagLst>
</file>

<file path=ppt/tags/tag282.xml><?xml version="1.0" encoding="utf-8"?>
<p:tagLst xmlns:a="http://schemas.openxmlformats.org/drawingml/2006/main" xmlns:r="http://schemas.openxmlformats.org/officeDocument/2006/relationships" xmlns:p="http://schemas.openxmlformats.org/presentationml/2006/main">
  <p:tag name="KSO_WM_ASSEMBLE_CHIP_INDEX" val="c4d330f3ae70406eba5229a0dade824c"/>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cadd1fa9d42129dd75fb"/>
  <p:tag name="KSO_WM_TEMPLATE_ASSEMBLE_XID" val="5fd0cadd1fa9d42129dd75fb"/>
  <p:tag name="KSO_WM_TEMPLATE_CATEGORY" val="diagram"/>
  <p:tag name="KSO_WM_TEMPLATE_INDEX" val="20212962"/>
  <p:tag name="KSO_WM_UNIT_BLOCK" val="0"/>
  <p:tag name="KSO_WM_UNIT_COMPATIBLE" val="0"/>
  <p:tag name="KSO_WM_UNIT_DEC_AREA_ID" val="af8e03fd46e046f3b69bc32f4e4fb16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96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230"/>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203749_1"/>
  <p:tag name="KSO_WM_SLIDE_INDEX" val="1"/>
  <p:tag name="KSO_WM_SLIDE_ITEM_CNT" val="0"/>
  <p:tag name="KSO_WM_SLIDE_LAYOUT" val="f"/>
  <p:tag name="KSO_WM_SLIDE_LAYOUT_CNT" val="1"/>
  <p:tag name="KSO_WM_SLIDE_POSITION" val="0*0"/>
  <p:tag name="KSO_WM_SLIDE_SIZE" val="919*540"/>
  <p:tag name="KSO_WM_SLIDE_SUBTYPE" val="pureTxt"/>
  <p:tag name="KSO_WM_SLIDE_TYPE" val="text"/>
  <p:tag name="KSO_WM_TAG_VERSION" val="1.0"/>
  <p:tag name="KSO_WM_TEMPLATE_CATEGORY" val="diagram"/>
  <p:tag name="KSO_WM_TEMPLATE_COLOR_TYPE" val="1"/>
  <p:tag name="KSO_WM_TEMPLATE_INDEX" val="20203749"/>
  <p:tag name="KSO_WM_TEMPLATE_MASTER_TYPE" val="0"/>
  <p:tag name="KSO_WM_TEMPLATE_SUBCATEGORY" val="0"/>
</p:tagLst>
</file>

<file path=ppt/tags/tag284.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85.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BACK_SCHEMECOLOR_INDEX" val="5"/>
  <p:tag name="KSO_WM_UNIT_FILL_BACK_SCHEMECOLOR_INDEX_BRIGHTNESS" val="0.6"/>
  <p:tag name="KSO_WM_UNIT_FILL_FORE_SCHEMECOLOR_INDEX" val="7"/>
  <p:tag name="KSO_WM_UNIT_FILL_FORE_SCHEMECOLOR_INDEX_BRIGHTNESS" val="0.8"/>
  <p:tag name="KSO_WM_UNIT_FILL_TYPE" val="2"/>
  <p:tag name="KSO_WM_UNIT_HIGHLIGHT" val="0"/>
  <p:tag name="KSO_WM_UNIT_ID" val="diagram20203749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4"/>
  <p:tag name="KSO_WM_UNIT_FILL_TYPE" val="2"/>
  <p:tag name="KSO_WM_UNIT_HIGHLIGHT" val="0"/>
  <p:tag name="KSO_WM_UNIT_ID" val="diagram20203749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29.xml><?xml version="1.0" encoding="utf-8"?>
<p:tagLst xmlns:a="http://schemas.openxmlformats.org/drawingml/2006/main" xmlns:r="http://schemas.openxmlformats.org/officeDocument/2006/relationships" xmlns:p="http://schemas.openxmlformats.org/presentationml/2006/main">
  <p:tag name="KSO_WM_ASSEMBLE_CHIP_INDEX" val="bb5d5ff4649b4de9abb5aeb33cd9bf16"/>
  <p:tag name="KSO_WM_BEAUTIFY_FLAG" val="#wm#"/>
  <p:tag name="KSO_WM_CHIP_FILLAREA_FILL_RULE" val="{&quot;fill_align&quot;:&quot;cm&quot;,&quot;fill_mode&quot;:&quot;adaptive&quot;,&quot;sacle_strategy&quot;:&quot;smart&quot;}"/>
  <p:tag name="KSO_WM_CHIP_GROUPID" val="5ebe393c0ac41c4a0a5255d3"/>
  <p:tag name="KSO_WM_CHIP_XID" val="5ebe393c0ac41c4a0a5255d4"/>
  <p:tag name="KSO_WM_TAG_VERSION" val="1.0"/>
  <p:tag name="KSO_WM_TEMPLATE_ASSEMBLE_GROUPID" val="5f7148e4747e3ea6e292a8f5"/>
  <p:tag name="KSO_WM_TEMPLATE_ASSEMBLE_XID" val="5f72c40e0ff15d9a40f63a05"/>
  <p:tag name="KSO_WM_TEMPLATE_CATEGORY" val="custom"/>
  <p:tag name="KSO_WM_TEMPLATE_INDEX" val="20204704"/>
  <p:tag name="KSO_WM_UNIT_BLOCK" val="0"/>
  <p:tag name="KSO_WM_UNIT_COMPATIBLE" val="0"/>
  <p:tag name="KSO_WM_UNIT_DEC_AREA_ID" val="e10f5b833190490ea12e31028ce27544"/>
  <p:tag name="KSO_WM_UNIT_DEFAULT_FONT" val="60;81;4"/>
  <p:tag name="KSO_WM_UNIT_DIAGRAM_ISNUMVISUAL" val="0"/>
  <p:tag name="KSO_WM_UNIT_DIAGRAM_ISREFERUNIT" val="0"/>
  <p:tag name="KSO_WM_UNIT_HIGHLIGHT" val="0"/>
  <p:tag name="KSO_WM_UNIT_ID" val="custom20204704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13"/>
  <p:tag name="KSO_WM_UNIT_TEXT_FILL_FORE_SCHEMECOLOR_INDEX_BRIGHTNESS" val="0.15"/>
  <p:tag name="KSO_WM_UNIT_TEXT_FILL_TYPE" val="1"/>
  <p:tag name="KSO_WM_UNIT_TYPE" val="a"/>
  <p:tag name="KSO_WM_UNIT_VALUE" val="6"/>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9_1*i*4"/>
  <p:tag name="KSO_WM_UNIT_INDEX" val="4"/>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LOR_SCHEME_PARENT_PAGE" val="0_1"/>
  <p:tag name="KSO_WM_UNIT_COLOR_SCHEME_SHAPE_ID" val="16"/>
  <p:tag name="KSO_WM_UNIT_COMPATIBLE" val="0"/>
  <p:tag name="KSO_WM_UNIT_DIAGRAM_ISNUMVISUAL" val="0"/>
  <p:tag name="KSO_WM_UNIT_DIAGRAM_ISREFERUNIT" val="0"/>
  <p:tag name="KSO_WM_UNIT_HIGHLIGHT" val="0"/>
  <p:tag name="KSO_WM_UNIT_ID" val="diagram20203749_1*f*1"/>
  <p:tag name="KSO_WM_UNIT_INDEX" val="1"/>
  <p:tag name="KSO_WM_UNIT_ISCONTENTSTITLE" val="0"/>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15"/>
  <p:tag name="KSO_WM_UNIT_TEXT_FILL_TYPE" val="1"/>
  <p:tag name="KSO_WM_UNIT_TEXT_PART_ID_V2" val="a-1-2"/>
  <p:tag name="KSO_WM_UNIT_TYPE" val="f"/>
  <p:tag name="KSO_WM_UNIT_VALUE" val="32"/>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203749_1"/>
  <p:tag name="KSO_WM_SLIDE_INDEX" val="1"/>
  <p:tag name="KSO_WM_SLIDE_ITEM_CNT" val="0"/>
  <p:tag name="KSO_WM_SLIDE_LAYOUT" val="f"/>
  <p:tag name="KSO_WM_SLIDE_LAYOUT_CNT" val="1"/>
  <p:tag name="KSO_WM_SLIDE_POSITION" val="0*0"/>
  <p:tag name="KSO_WM_SLIDE_SIZE" val="919*540"/>
  <p:tag name="KSO_WM_SLIDE_SUBTYPE" val="pureTxt"/>
  <p:tag name="KSO_WM_SLIDE_TYPE" val="text"/>
  <p:tag name="KSO_WM_TAG_VERSION" val="1.0"/>
  <p:tag name="KSO_WM_TEMPLATE_CATEGORY" val="diagram"/>
  <p:tag name="KSO_WM_TEMPLATE_COLOR_TYPE" val="1"/>
  <p:tag name="KSO_WM_TEMPLATE_INDEX" val="20203749"/>
  <p:tag name="KSO_WM_TEMPLATE_MASTER_TYPE" val="0"/>
  <p:tag name="KSO_WM_TEMPLATE_SUBCATEGORY" val="0"/>
</p:tagLst>
</file>

<file path=ppt/tags/tag293.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94.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BACK_SCHEMECOLOR_INDEX" val="5"/>
  <p:tag name="KSO_WM_UNIT_FILL_BACK_SCHEMECOLOR_INDEX_BRIGHTNESS" val="0.6"/>
  <p:tag name="KSO_WM_UNIT_FILL_FORE_SCHEMECOLOR_INDEX" val="7"/>
  <p:tag name="KSO_WM_UNIT_FILL_FORE_SCHEMECOLOR_INDEX_BRIGHTNESS" val="0.8"/>
  <p:tag name="KSO_WM_UNIT_FILL_TYPE" val="2"/>
  <p:tag name="KSO_WM_UNIT_HIGHLIGHT" val="0"/>
  <p:tag name="KSO_WM_UNIT_ID" val="diagram20203749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4"/>
  <p:tag name="KSO_WM_UNIT_FILL_TYPE" val="2"/>
  <p:tag name="KSO_WM_UNIT_HIGHLIGHT" val="0"/>
  <p:tag name="KSO_WM_UNIT_ID" val="diagram20203749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9_1*i*4"/>
  <p:tag name="KSO_WM_UNIT_INDEX" val="4"/>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704"/>
</p:tagLst>
</file>

<file path=ppt/tags/tag30.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LOR_SCHEME_PARENT_PAGE" val="0_1"/>
  <p:tag name="KSO_WM_UNIT_COLOR_SCHEME_SHAPE_ID" val="16"/>
  <p:tag name="KSO_WM_UNIT_COMPATIBLE" val="0"/>
  <p:tag name="KSO_WM_UNIT_DIAGRAM_ISNUMVISUAL" val="0"/>
  <p:tag name="KSO_WM_UNIT_DIAGRAM_ISREFERUNIT" val="0"/>
  <p:tag name="KSO_WM_UNIT_HIGHLIGHT" val="0"/>
  <p:tag name="KSO_WM_UNIT_ID" val="diagram20203749_1*f*1"/>
  <p:tag name="KSO_WM_UNIT_INDEX" val="1"/>
  <p:tag name="KSO_WM_UNIT_ISCONTENTSTITLE" val="0"/>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15"/>
  <p:tag name="KSO_WM_UNIT_TEXT_FILL_TYPE" val="1"/>
  <p:tag name="KSO_WM_UNIT_TEXT_PART_ID_V2" val="a-1-2"/>
  <p:tag name="KSO_WM_UNIT_TYPE" val="f"/>
  <p:tag name="KSO_WM_UNIT_VALUE" val="32"/>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picture_toward&quot;:0,&quot;picture_dockside&quot;:[],&quot;fill_id&quot;:&quot;ea6796f915924c3eb38ed994684ee306&quot;,&quot;fill_align&quot;:&quot;lb&quot;,&quot;chip_types&quot;:[&quot;header&quot;]},{&quot;text_align&quot;:&quot;lt&quot;,&quot;text_direction&quot;:&quot;horizontal&quot;,&quot;support_big_font&quot;:false,&quot;picture_toward&quot;:0,&quot;picture_dockside&quot;:[],&quot;fill_id&quot;:&quot;50df74bd5f4148c4807f5df98fc595b7&quot;,&quot;fill_align&quot;:&quot;lt&quot;,&quot;chip_types&quot;:[&quot;pictext&quot;,&quot;text&quot;,&quot;picture&quot;,&quot;chart&quot;,&quot;table&quot;,&quot;video&quot;]}],[{&quot;text_align&quot;:&quot;lm&quot;,&quot;text_direction&quot;:&quot;horizontal&quot;,&quot;support_big_font&quot;:false,&quot;picture_toward&quot;:0,&quot;picture_dockside&quot;:[],&quot;fill_id&quot;:&quot;ea6796f915924c3eb38ed994684ee306&quot;,&quot;fill_align&quot;:&quot;lm&quot;,&quot;chip_types&quot;:[&quot;pictext&quot;,&quot;text&quot;,&quot;picture&quot;,&quot;chart&quot;,&quot;table&quot;,&quot;video&quot;]},{&quot;text_align&quot;:&quot;lm&quot;,&quot;text_direction&quot;:&quot;horizontal&quot;,&quot;support_big_font&quot;:false,&quot;picture_toward&quot;:0,&quot;picture_dockside&quot;:[],&quot;fill_id&quot;:&quot;50df74bd5f4148c4807f5df98fc595b7&quot;,&quot;fill_align&quot;:&quot;lm&quot;,&quot;chip_types&quot;:[&quot;text&quot;]}]]"/>
  <p:tag name="KSO_WM_CHIP_GROUPID" val="5efd942681ee359a788b1dc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42681ee359a788b1dcf"/>
  <p:tag name="KSO_WM_SLIDE_BACKGROUND_TYPE" val="general"/>
  <p:tag name="KSO_WM_SLIDE_BK_DARK_LIGHT" val="2"/>
  <p:tag name="KSO_WM_SLIDE_COLORSCHEME_VERSION" val="3.2"/>
  <p:tag name="KSO_WM_SLIDE_ID" val="diagram20215795_1"/>
  <p:tag name="KSO_WM_SLIDE_INDEX" val="1"/>
  <p:tag name="KSO_WM_SLIDE_ITEM_CNT" val="0"/>
  <p:tag name="KSO_WM_SLIDE_LAYOUT" val="f"/>
  <p:tag name="KSO_WM_SLIDE_LAYOUT_CNT" val="2"/>
  <p:tag name="KSO_WM_SLIDE_LAYOUT_INFO" val="{&quot;id&quot;:&quot;2020-12-10T00:08:19&quot;,&quot;maxSize&quot;:{&quot;size1&quot;:53.299664809028791},&quot;minSize&quot;:{&quot;size1&quot;:33.299664809028791},&quot;normalSize&quot;:{&quot;size1&quot;:37.801516660880651},&quot;subLayout&quot;:[{&quot;id&quot;:&quot;2020-12-10T00:08:19&quot;,&quot;margin&quot;:{&quot;bottom&quot;:0.026000002399086952,&quot;left&quot;:4.2329998016357422,&quot;right&quot;:5.0799999237060547,&quot;top&quot;:2.5399999618530273},&quot;type&quot;:0},{&quot;id&quot;:&quot;2020-12-10T00:08:19&quot;,&quot;margin&quot;:{&quot;bottom&quot;:2.5399999618530273,&quot;left&quot;:4.2329998016357422,&quot;right&quot;:5.0799999237060547,&quot;top&quot;:0.81999999284744263},&quot;type&quot;:0}],&quot;type&quot;:0}"/>
  <p:tag name="KSO_WM_SLIDE_POSITION" val="28*22"/>
  <p:tag name="KSO_WM_SLIDE_RATIO" val="1.777778"/>
  <p:tag name="KSO_WM_SLIDE_SIZE" val="905*497"/>
  <p:tag name="KSO_WM_SLIDE_SUBTYPE" val="pureTxt"/>
  <p:tag name="KSO_WM_SLIDE_SUPPORT_FEATURE_TYPE" val="0"/>
  <p:tag name="KSO_WM_SLIDE_TYPE" val="text"/>
  <p:tag name="KSO_WM_TAG_VERSION" val="1.0"/>
  <p:tag name="KSO_WM_TEMPLATE_ASSEMBLE_GROUPID" val="5fd0f6721fa9d42129ddc993"/>
  <p:tag name="KSO_WM_TEMPLATE_ASSEMBLE_XID" val="5fd0f6721fa9d42129ddc993"/>
  <p:tag name="KSO_WM_TEMPLATE_CATEGORY" val="diagram"/>
  <p:tag name="KSO_WM_TEMPLATE_COLOR_TYPE" val="1"/>
  <p:tag name="KSO_WM_TEMPLATE_INDEX" val="20215795"/>
  <p:tag name="KSO_WM_TEMPLATE_MASTER_TYPE" val="0"/>
  <p:tag name="KSO_WM_TEMPLATE_SUBCATEGORY" val="21"/>
</p:tagLst>
</file>

<file path=ppt/tags/tag302.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03.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42681ee359a788b1dce"/>
  <p:tag name="KSO_WM_CHIP_XID" val="5efd942681ee359a788b1dcf"/>
  <p:tag name="KSO_WM_TAG_VERSION" val="1.0"/>
  <p:tag name="KSO_WM_TEMPLATE_ASSEMBLE_GROUPID" val="5fd0f6721fa9d42129ddc993"/>
  <p:tag name="KSO_WM_TEMPLATE_ASSEMBLE_XID" val="5fd0f6721fa9d42129ddc993"/>
  <p:tag name="KSO_WM_TEMPLATE_CATEGORY" val="diagram"/>
  <p:tag name="KSO_WM_TEMPLATE_INDEX" val="20215795"/>
  <p:tag name="KSO_WM_UNIT_BLOCK" val="0"/>
  <p:tag name="KSO_WM_UNIT_COLOR_SCHEME_PARENT_PAGE" val="0_1"/>
  <p:tag name="KSO_WM_UNIT_COLOR_SCHEME_SHAPE_ID" val="5"/>
  <p:tag name="KSO_WM_UNIT_COMPATIBLE" val="0"/>
  <p:tag name="KSO_WM_UNIT_DEC_AREA_ID" val="965371c758e94729afb0e3483f765e58"/>
  <p:tag name="KSO_WM_UNIT_DECOLORIZATION" val="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5795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1375"/>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42681ee359a788b1dce"/>
  <p:tag name="KSO_WM_CHIP_XID" val="5efd942681ee359a788b1dcf"/>
  <p:tag name="KSO_WM_TAG_VERSION" val="1.0"/>
  <p:tag name="KSO_WM_TEMPLATE_ASSEMBLE_GROUPID" val="5fd0f6721fa9d42129ddc993"/>
  <p:tag name="KSO_WM_TEMPLATE_ASSEMBLE_XID" val="5fd0f6721fa9d42129ddc993"/>
  <p:tag name="KSO_WM_TEMPLATE_CATEGORY" val="diagram"/>
  <p:tag name="KSO_WM_TEMPLATE_INDEX" val="20215795"/>
  <p:tag name="KSO_WM_UNIT_BLOCK" val="0"/>
  <p:tag name="KSO_WM_UNIT_COLOR_SCHEME_PARENT_PAGE" val="0_1"/>
  <p:tag name="KSO_WM_UNIT_COLOR_SCHEME_SHAPE_ID" val="6"/>
  <p:tag name="KSO_WM_UNIT_COMPATIBLE" val="0"/>
  <p:tag name="KSO_WM_UNIT_DEC_AREA_ID" val="c76f3108da7848fa95580e0e2cd29b87"/>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5795_1*i*2"/>
  <p:tag name="KSO_WM_UNIT_INDEX" val="2"/>
  <p:tag name="KSO_WM_UNIT_LAYERLEVEL" val="1"/>
  <p:tag name="KSO_WM_UNIT_LINE_FILL_TYPE" val="2"/>
  <p:tag name="KSO_WM_UNIT_LINE_FORE_SCHEMECOLOR_INDEX" val="8"/>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1375"/>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42681ee359a788b1dce"/>
  <p:tag name="KSO_WM_CHIP_XID" val="5efd942681ee359a788b1dcf"/>
  <p:tag name="KSO_WM_TAG_VERSION" val="1.0"/>
  <p:tag name="KSO_WM_TEMPLATE_ASSEMBLE_GROUPID" val="5fd0f6721fa9d42129ddc993"/>
  <p:tag name="KSO_WM_TEMPLATE_ASSEMBLE_XID" val="5fd0f6721fa9d42129ddc993"/>
  <p:tag name="KSO_WM_TEMPLATE_CATEGORY" val="diagram"/>
  <p:tag name="KSO_WM_TEMPLATE_INDEX" val="20215795"/>
  <p:tag name="KSO_WM_UNIT_BLOCK" val="0"/>
  <p:tag name="KSO_WM_UNIT_COMPATIBLE" val="0"/>
  <p:tag name="KSO_WM_UNIT_DEC_AREA_ID" val="2b4a8d0625914d598112302f12344aa4"/>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79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42681ee359a788b1dce"/>
  <p:tag name="KSO_WM_CHIP_XID" val="5efd942681ee359a788b1dcf"/>
  <p:tag name="KSO_WM_TAG_VERSION" val="1.0"/>
  <p:tag name="KSO_WM_TEMPLATE_ASSEMBLE_GROUPID" val="5fd0f6721fa9d42129ddc993"/>
  <p:tag name="KSO_WM_TEMPLATE_ASSEMBLE_XID" val="5fd0f6721fa9d42129ddc993"/>
  <p:tag name="KSO_WM_TEMPLATE_CATEGORY" val="diagram"/>
  <p:tag name="KSO_WM_TEMPLATE_INDEX" val="20215795"/>
  <p:tag name="KSO_WM_UNIT_BLOCK" val="0"/>
  <p:tag name="KSO_WM_UNIT_COMPATIBLE" val="0"/>
  <p:tag name="KSO_WM_UNIT_DEC_AREA_ID" val="828b4ef013f04759b2b207b808c4e68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15795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308.xml><?xml version="1.0" encoding="utf-8"?>
<p:tagLst xmlns:a="http://schemas.openxmlformats.org/drawingml/2006/main" xmlns:r="http://schemas.openxmlformats.org/officeDocument/2006/relationships" xmlns:p="http://schemas.openxmlformats.org/presentationml/2006/main">
  <p:tag name="KSO_WM_ASSEMBLE_CHIP_INDEX" val="c79b2d098bbb4a6392f6842914f6462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f6721fa9d42129ddc993"/>
  <p:tag name="KSO_WM_TEMPLATE_ASSEMBLE_XID" val="5fd0f6721fa9d42129ddc993"/>
  <p:tag name="KSO_WM_TEMPLATE_CATEGORY" val="diagram"/>
  <p:tag name="KSO_WM_TEMPLATE_INDEX" val="20215795"/>
  <p:tag name="KSO_WM_UNIT_BLOCK" val="0"/>
  <p:tag name="KSO_WM_UNIT_COMPATIBLE" val="0"/>
  <p:tag name="KSO_WM_UNIT_DEC_AREA_ID" val="08a3a88c979444ea909affc6c40ad9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79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28"/>
</p:tagLst>
</file>

<file path=ppt/tags/tag309.xml><?xml version="1.0" encoding="utf-8"?>
<p:tagLst xmlns:a="http://schemas.openxmlformats.org/drawingml/2006/main" xmlns:r="http://schemas.openxmlformats.org/officeDocument/2006/relationships" xmlns:p="http://schemas.openxmlformats.org/presentationml/2006/main">
  <p:tag name="KSO_WM_ASSEMBLE_CHIP_INDEX" val="9adc0519944245d3a65a39732142929e"/>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f6721fa9d42129ddc993"/>
  <p:tag name="KSO_WM_TEMPLATE_ASSEMBLE_XID" val="5fd0f6721fa9d42129ddc993"/>
  <p:tag name="KSO_WM_TEMPLATE_CATEGORY" val="diagram"/>
  <p:tag name="KSO_WM_TEMPLATE_INDEX" val="20215795"/>
  <p:tag name="KSO_WM_UNIT_BLOCK" val="0"/>
  <p:tag name="KSO_WM_UNIT_COMPATIBLE" val="0"/>
  <p:tag name="KSO_WM_UNIT_DEC_AREA_ID" val="ddbd45f0874a492797417e1d80f708c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79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04"/>
</p:tagLst>
</file>

<file path=ppt/tags/tag31.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picture_toward&quot;:0,&quot;picture_dockside&quot;:[],&quot;fill_id&quot;:&quot;ea6796f915924c3eb38ed994684ee306&quot;,&quot;fill_align&quot;:&quot;lb&quot;,&quot;chip_types&quot;:[&quot;header&quot;]},{&quot;text_align&quot;:&quot;lt&quot;,&quot;text_direction&quot;:&quot;horizontal&quot;,&quot;support_big_font&quot;:false,&quot;picture_toward&quot;:0,&quot;picture_dockside&quot;:[],&quot;fill_id&quot;:&quot;50df74bd5f4148c4807f5df98fc595b7&quot;,&quot;fill_align&quot;:&quot;lt&quot;,&quot;chip_types&quot;:[&quot;pictext&quot;,&quot;text&quot;,&quot;picture&quot;,&quot;chart&quot;,&quot;table&quot;,&quot;video&quot;]}],[{&quot;text_align&quot;:&quot;lm&quot;,&quot;text_direction&quot;:&quot;horizontal&quot;,&quot;support_big_font&quot;:false,&quot;picture_toward&quot;:0,&quot;picture_dockside&quot;:[],&quot;fill_id&quot;:&quot;ea6796f915924c3eb38ed994684ee306&quot;,&quot;fill_align&quot;:&quot;lm&quot;,&quot;chip_types&quot;:[&quot;pictext&quot;,&quot;text&quot;,&quot;picture&quot;,&quot;chart&quot;,&quot;table&quot;,&quot;video&quot;]},{&quot;text_align&quot;:&quot;lm&quot;,&quot;text_direction&quot;:&quot;horizontal&quot;,&quot;support_big_font&quot;:false,&quot;picture_toward&quot;:0,&quot;picture_dockside&quot;:[],&quot;fill_id&quot;:&quot;50df74bd5f4148c4807f5df98fc595b7&quot;,&quot;fill_align&quot;:&quot;lm&quot;,&quot;chip_types&quot;:[&quot;text&quot;]}]]"/>
  <p:tag name="KSO_WM_CHIP_GROUPID" val="5efd942681ee359a788b1dce"/>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942681ee359a788b1dcf"/>
  <p:tag name="KSO_WM_SLIDE_BACKGROUND_TYPE" val="general"/>
  <p:tag name="KSO_WM_SLIDE_BK_DARK_LIGHT" val="2"/>
  <p:tag name="KSO_WM_SLIDE_COLORSCHEME_VERSION" val="3.2"/>
  <p:tag name="KSO_WM_SLIDE_ID" val="diagram20215795_1"/>
  <p:tag name="KSO_WM_SLIDE_INDEX" val="1"/>
  <p:tag name="KSO_WM_SLIDE_ITEM_CNT" val="0"/>
  <p:tag name="KSO_WM_SLIDE_LAYOUT" val="f"/>
  <p:tag name="KSO_WM_SLIDE_LAYOUT_CNT" val="2"/>
  <p:tag name="KSO_WM_SLIDE_LAYOUT_INFO" val="{&quot;id&quot;:&quot;2020-12-10T00:08:19&quot;,&quot;maxSize&quot;:{&quot;size1&quot;:53.299664809028791},&quot;minSize&quot;:{&quot;size1&quot;:33.299664809028791},&quot;normalSize&quot;:{&quot;size1&quot;:37.801516660880651},&quot;subLayout&quot;:[{&quot;id&quot;:&quot;2020-12-10T00:08:19&quot;,&quot;margin&quot;:{&quot;bottom&quot;:0.026000002399086952,&quot;left&quot;:4.2329998016357422,&quot;right&quot;:5.0799999237060547,&quot;top&quot;:2.5399999618530273},&quot;type&quot;:0},{&quot;id&quot;:&quot;2020-12-10T00:08:19&quot;,&quot;margin&quot;:{&quot;bottom&quot;:2.5399999618530273,&quot;left&quot;:4.2329998016357422,&quot;right&quot;:5.0799999237060547,&quot;top&quot;:0.81999999284744263},&quot;type&quot;:0}],&quot;type&quot;:0}"/>
  <p:tag name="KSO_WM_SLIDE_POSITION" val="28*22"/>
  <p:tag name="KSO_WM_SLIDE_RATIO" val="1.777778"/>
  <p:tag name="KSO_WM_SLIDE_SIZE" val="905*497"/>
  <p:tag name="KSO_WM_SLIDE_SUBTYPE" val="pureTxt"/>
  <p:tag name="KSO_WM_SLIDE_SUPPORT_FEATURE_TYPE" val="0"/>
  <p:tag name="KSO_WM_SLIDE_TYPE" val="text"/>
  <p:tag name="KSO_WM_TAG_VERSION" val="1.0"/>
  <p:tag name="KSO_WM_TEMPLATE_ASSEMBLE_GROUPID" val="5fd0f6721fa9d42129ddc993"/>
  <p:tag name="KSO_WM_TEMPLATE_ASSEMBLE_XID" val="5fd0f6721fa9d42129ddc993"/>
  <p:tag name="KSO_WM_TEMPLATE_CATEGORY" val="diagram"/>
  <p:tag name="KSO_WM_TEMPLATE_COLOR_TYPE" val="1"/>
  <p:tag name="KSO_WM_TEMPLATE_INDEX" val="20215795"/>
  <p:tag name="KSO_WM_TEMPLATE_MASTER_TYPE" val="0"/>
  <p:tag name="KSO_WM_TEMPLATE_SUBCATEGORY" val="21"/>
</p:tagLst>
</file>

<file path=ppt/tags/tag311.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12.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42681ee359a788b1dce"/>
  <p:tag name="KSO_WM_CHIP_XID" val="5efd942681ee359a788b1dcf"/>
  <p:tag name="KSO_WM_TAG_VERSION" val="1.0"/>
  <p:tag name="KSO_WM_TEMPLATE_ASSEMBLE_GROUPID" val="5fd0f6721fa9d42129ddc993"/>
  <p:tag name="KSO_WM_TEMPLATE_ASSEMBLE_XID" val="5fd0f6721fa9d42129ddc993"/>
  <p:tag name="KSO_WM_TEMPLATE_CATEGORY" val="diagram"/>
  <p:tag name="KSO_WM_TEMPLATE_INDEX" val="20215795"/>
  <p:tag name="KSO_WM_UNIT_BLOCK" val="0"/>
  <p:tag name="KSO_WM_UNIT_COLOR_SCHEME_PARENT_PAGE" val="0_1"/>
  <p:tag name="KSO_WM_UNIT_COLOR_SCHEME_SHAPE_ID" val="5"/>
  <p:tag name="KSO_WM_UNIT_COMPATIBLE" val="0"/>
  <p:tag name="KSO_WM_UNIT_DEC_AREA_ID" val="965371c758e94729afb0e3483f765e58"/>
  <p:tag name="KSO_WM_UNIT_DECOLORIZATION" val="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5795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1375"/>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42681ee359a788b1dce"/>
  <p:tag name="KSO_WM_CHIP_XID" val="5efd942681ee359a788b1dcf"/>
  <p:tag name="KSO_WM_TAG_VERSION" val="1.0"/>
  <p:tag name="KSO_WM_TEMPLATE_ASSEMBLE_GROUPID" val="5fd0f6721fa9d42129ddc993"/>
  <p:tag name="KSO_WM_TEMPLATE_ASSEMBLE_XID" val="5fd0f6721fa9d42129ddc993"/>
  <p:tag name="KSO_WM_TEMPLATE_CATEGORY" val="diagram"/>
  <p:tag name="KSO_WM_TEMPLATE_INDEX" val="20215795"/>
  <p:tag name="KSO_WM_UNIT_BLOCK" val="0"/>
  <p:tag name="KSO_WM_UNIT_COLOR_SCHEME_PARENT_PAGE" val="0_1"/>
  <p:tag name="KSO_WM_UNIT_COLOR_SCHEME_SHAPE_ID" val="6"/>
  <p:tag name="KSO_WM_UNIT_COMPATIBLE" val="0"/>
  <p:tag name="KSO_WM_UNIT_DEC_AREA_ID" val="c76f3108da7848fa95580e0e2cd29b87"/>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5795_1*i*2"/>
  <p:tag name="KSO_WM_UNIT_INDEX" val="2"/>
  <p:tag name="KSO_WM_UNIT_LAYERLEVEL" val="1"/>
  <p:tag name="KSO_WM_UNIT_LINE_FILL_TYPE" val="2"/>
  <p:tag name="KSO_WM_UNIT_LINE_FORE_SCHEMECOLOR_INDEX" val="8"/>
  <p:tag name="KSO_WM_UNIT_LINE_FORE_SCHEMECOLOR_INDEX_BRIGHTNESS" val="0"/>
  <p:tag name="KSO_WM_UNIT_SM_LIMIT_TYPE" val="2"/>
  <p:tag name="KSO_WM_UNIT_TEXT_FILL_FORE_SCHEMECOLOR_INDEX" val="14"/>
  <p:tag name="KSO_WM_UNIT_TEXT_FILL_FORE_SCHEMECOLOR_INDEX_BRIGHTNESS" val="0"/>
  <p:tag name="KSO_WM_UNIT_TEXT_FILL_TYPE" val="1"/>
  <p:tag name="KSO_WM_UNIT_TYPE" val="i"/>
  <p:tag name="KSO_WM_UNIT_VALUE" val="1375"/>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42681ee359a788b1dce"/>
  <p:tag name="KSO_WM_CHIP_XID" val="5efd942681ee359a788b1dcf"/>
  <p:tag name="KSO_WM_TAG_VERSION" val="1.0"/>
  <p:tag name="KSO_WM_TEMPLATE_ASSEMBLE_GROUPID" val="5fd0f6721fa9d42129ddc993"/>
  <p:tag name="KSO_WM_TEMPLATE_ASSEMBLE_XID" val="5fd0f6721fa9d42129ddc993"/>
  <p:tag name="KSO_WM_TEMPLATE_CATEGORY" val="diagram"/>
  <p:tag name="KSO_WM_TEMPLATE_INDEX" val="20215795"/>
  <p:tag name="KSO_WM_UNIT_BLOCK" val="0"/>
  <p:tag name="KSO_WM_UNIT_COMPATIBLE" val="0"/>
  <p:tag name="KSO_WM_UNIT_DEC_AREA_ID" val="2b4a8d0625914d598112302f12344aa4"/>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79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3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d942681ee359a788b1dce"/>
  <p:tag name="KSO_WM_CHIP_XID" val="5efd942681ee359a788b1dcf"/>
  <p:tag name="KSO_WM_TAG_VERSION" val="1.0"/>
  <p:tag name="KSO_WM_TEMPLATE_ASSEMBLE_GROUPID" val="5fd0f6721fa9d42129ddc993"/>
  <p:tag name="KSO_WM_TEMPLATE_ASSEMBLE_XID" val="5fd0f6721fa9d42129ddc993"/>
  <p:tag name="KSO_WM_TEMPLATE_CATEGORY" val="diagram"/>
  <p:tag name="KSO_WM_TEMPLATE_INDEX" val="20215795"/>
  <p:tag name="KSO_WM_UNIT_BLOCK" val="0"/>
  <p:tag name="KSO_WM_UNIT_COMPATIBLE" val="0"/>
  <p:tag name="KSO_WM_UNIT_DEC_AREA_ID" val="828b4ef013f04759b2b207b808c4e68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15795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
</p:tagLst>
</file>

<file path=ppt/tags/tag317.xml><?xml version="1.0" encoding="utf-8"?>
<p:tagLst xmlns:a="http://schemas.openxmlformats.org/drawingml/2006/main" xmlns:r="http://schemas.openxmlformats.org/officeDocument/2006/relationships" xmlns:p="http://schemas.openxmlformats.org/presentationml/2006/main">
  <p:tag name="KSO_WM_ASSEMBLE_CHIP_INDEX" val="c79b2d098bbb4a6392f6842914f6462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f6721fa9d42129ddc993"/>
  <p:tag name="KSO_WM_TEMPLATE_ASSEMBLE_XID" val="5fd0f6721fa9d42129ddc993"/>
  <p:tag name="KSO_WM_TEMPLATE_CATEGORY" val="diagram"/>
  <p:tag name="KSO_WM_TEMPLATE_INDEX" val="20215795"/>
  <p:tag name="KSO_WM_UNIT_BLOCK" val="0"/>
  <p:tag name="KSO_WM_UNIT_COMPATIBLE" val="0"/>
  <p:tag name="KSO_WM_UNIT_DEC_AREA_ID" val="08a3a88c979444ea909affc6c40ad9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79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28"/>
</p:tagLst>
</file>

<file path=ppt/tags/tag318.xml><?xml version="1.0" encoding="utf-8"?>
<p:tagLst xmlns:a="http://schemas.openxmlformats.org/drawingml/2006/main" xmlns:r="http://schemas.openxmlformats.org/officeDocument/2006/relationships" xmlns:p="http://schemas.openxmlformats.org/presentationml/2006/main">
  <p:tag name="KSO_WM_ASSEMBLE_CHIP_INDEX" val="9adc0519944245d3a65a39732142929e"/>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f6721fa9d42129ddc993"/>
  <p:tag name="KSO_WM_TEMPLATE_ASSEMBLE_XID" val="5fd0f6721fa9d42129ddc993"/>
  <p:tag name="KSO_WM_TEMPLATE_CATEGORY" val="diagram"/>
  <p:tag name="KSO_WM_TEMPLATE_INDEX" val="20215795"/>
  <p:tag name="KSO_WM_UNIT_BLOCK" val="0"/>
  <p:tag name="KSO_WM_UNIT_COMPATIBLE" val="0"/>
  <p:tag name="KSO_WM_UNIT_DEC_AREA_ID" val="ddbd45f0874a492797417e1d80f708c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579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04"/>
</p:tagLst>
</file>

<file path=ppt/tags/tag31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3378"/>
</p:tagLst>
</file>

<file path=ppt/tags/tag32.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3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202576_1"/>
  <p:tag name="KSO_WM_SLIDE_INDEX" val="1"/>
  <p:tag name="KSO_WM_SLIDE_ITEM_CNT" val="0"/>
  <p:tag name="KSO_WM_SLIDE_LAYOUT" val="f"/>
  <p:tag name="KSO_WM_SLIDE_LAYOUT_CNT" val="2"/>
  <p:tag name="KSO_WM_SLIDE_POSITION" val="0*0"/>
  <p:tag name="KSO_WM_SLIDE_SIZE" val="960*540"/>
  <p:tag name="KSO_WM_SLIDE_SUBTYPE" val="pureTxt"/>
  <p:tag name="KSO_WM_SLIDE_TYPE" val="text"/>
  <p:tag name="KSO_WM_TAG_VERSION" val="1.0"/>
  <p:tag name="KSO_WM_TEMPLATE_CATEGORY" val="diagram"/>
  <p:tag name="KSO_WM_TEMPLATE_COLOR_TYPE" val="0"/>
  <p:tag name="KSO_WM_TEMPLATE_INDEX" val="20202576"/>
  <p:tag name="KSO_WM_TEMPLATE_MASTER_THUMB_INDEX" val="0"/>
  <p:tag name="KSO_WM_TEMPLATE_MASTER_TYPE" val="0"/>
  <p:tag name="KSO_WM_TEMPLATE_SUBCATEGORY" val="0"/>
  <p:tag name="KSO_WM_UNIT_SHOW_EDIT_AREA_INDICATION" val="0"/>
</p:tagLst>
</file>

<file path=ppt/tags/tag321.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22.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BACK_SCHEMECOLOR_INDEX" val="16"/>
  <p:tag name="KSO_WM_UNIT_FILL_BACK_SCHEMECOLOR_INDEX_BRIGHTNESS" val="0"/>
  <p:tag name="KSO_WM_UNIT_FILL_FORE_SCHEMECOLOR_INDEX" val="16"/>
  <p:tag name="KSO_WM_UNIT_FILL_FORE_SCHEMECOLOR_INDEX_BRIGHTNESS" val="-0.15"/>
  <p:tag name="KSO_WM_UNIT_FILL_TYPE" val="2"/>
  <p:tag name="KSO_WM_UNIT_HIGHLIGHT" val="0"/>
  <p:tag name="KSO_WM_UNIT_ID" val="diagram20202576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3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2576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3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3"/>
  <p:tag name="KSO_WM_UNIT_INDEX" val="3"/>
  <p:tag name="KSO_WM_UNIT_LAYERLEVEL" val="1"/>
  <p:tag name="KSO_WM_UNIT_LINE_FILL_TYPE" val="2"/>
  <p:tag name="KSO_WM_UNIT_LINE_FORE_SCHEMECOLOR_INDEX" val="5"/>
  <p:tag name="KSO_WM_UNIT_LINE_FORE_SCHEMECOLOR_INDEX_BRIGHTNESS" val="0.4"/>
  <p:tag name="KSO_WM_UNIT_TEXT_FILL_FORE_SCHEMECOLOR_INDEX" val="14"/>
  <p:tag name="KSO_WM_UNIT_TEXT_FILL_FORE_SCHEMECOLOR_INDEX_BRIGHTNESS" val="0"/>
  <p:tag name="KSO_WM_UNIT_TEXT_FILL_TYPE" val="1"/>
  <p:tag name="KSO_WM_UNIT_TYPE" val="i"/>
</p:tagLst>
</file>

<file path=ppt/tags/tag3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4"/>
  <p:tag name="KSO_WM_UNIT_INDEX" val="4"/>
  <p:tag name="KSO_WM_UNIT_LAYERLEVEL" val="1"/>
  <p:tag name="KSO_WM_UNIT_LINE_FILL_TYPE" val="2"/>
  <p:tag name="KSO_WM_UNIT_LINE_FORE_SCHEMECOLOR_INDEX" val="5"/>
  <p:tag name="KSO_WM_UNIT_LINE_FORE_SCHEMECOLOR_INDEX_BRIGHTNESS" val="0.6"/>
  <p:tag name="KSO_WM_UNIT_TEXT_FILL_FORE_SCHEMECOLOR_INDEX" val="14"/>
  <p:tag name="KSO_WM_UNIT_TEXT_FILL_FORE_SCHEMECOLOR_INDEX_BRIGHTNESS" val="0"/>
  <p:tag name="KSO_WM_UNIT_TEXT_FILL_TYPE" val="1"/>
  <p:tag name="KSO_WM_UNIT_TYPE" val="i"/>
</p:tagLst>
</file>

<file path=ppt/tags/tag3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5"/>
  <p:tag name="KSO_WM_UNIT_INDEX" val="5"/>
  <p:tag name="KSO_WM_UNIT_LAYERLEVEL" val="1"/>
  <p:tag name="KSO_WM_UNIT_TYPE" val="i"/>
</p:tagLst>
</file>

<file path=ppt/tags/tag3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f*1"/>
  <p:tag name="KSO_WM_UNIT_INDEX" val="1"/>
  <p:tag name="KSO_WM_UNIT_LAYERLEVEL" val="1"/>
  <p:tag name="KSO_WM_UNIT_NOCLEAR" val="1"/>
  <p:tag name="KSO_WM_UNIT_PRESET_TEXT" val="单击此处添加小标题&#10;点击此处添加正文，文字是您思想的提炼，为了最终呈现发布的良好效果，请尽量言简意赅的阐述观点；根据需要可酌情增减文字，以便观者可以准确理解您所传达的信息。"/>
  <p:tag name="KSO_WM_UNIT_SHOW_EDIT_AREA_INDICATION" val="0"/>
  <p:tag name="KSO_WM_UNIT_TEXT_FILL_FORE_SCHEMECOLOR_INDEX" val="13"/>
  <p:tag name="KSO_WM_UNIT_TEXT_FILL_FORE_SCHEMECOLOR_INDEX_BRIGHTNESS" val="0.25"/>
  <p:tag name="KSO_WM_UNIT_TEXT_FILL_TYPE" val="1"/>
  <p:tag name="KSO_WM_UNIT_TEXT_PART_ID_V2" val="d-3-1"/>
  <p:tag name="KSO_WM_UNIT_TYPE" val="f"/>
  <p:tag name="KSO_WM_UNIT_VALUE" val="156"/>
</p:tagLst>
</file>

<file path=ppt/tags/tag3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f*2"/>
  <p:tag name="KSO_WM_UNIT_INDEX" val="2"/>
  <p:tag name="KSO_WM_UNIT_LAYERLEVEL" val="1"/>
  <p:tag name="KSO_WM_UNIT_NOCLEAR" val="1"/>
  <p:tag name="KSO_WM_UNIT_PRESET_TEXT" val="单击此处添加小标题&#10;点击此处添加正文，文字是您思想的提炼，为了最终呈现发布的良好效果，请尽量言简意赅的阐述观点；根据需要可酌情增减文字。&#10;您的正文已经字字珠玑，但信息却千丝万缕，需要用更多的文字来表达&#10;但请您尽可能提炼思想的精髓&#10;恰如其分的表达观点，往往事半功倍&#10;为了能让您有更直观的字数感受，并进一步方便使用，我们为您标注了最适合的位置。您输入的文字到这里时，就是最佳视觉效果。"/>
  <p:tag name="KSO_WM_UNIT_SHOW_EDIT_AREA_INDICATION" val="0"/>
  <p:tag name="KSO_WM_UNIT_TEXT_FILL_FORE_SCHEMECOLOR_INDEX" val="13"/>
  <p:tag name="KSO_WM_UNIT_TEXT_FILL_FORE_SCHEMECOLOR_INDEX_BRIGHTNESS" val="0.25"/>
  <p:tag name="KSO_WM_UNIT_TEXT_FILL_TYPE" val="1"/>
  <p:tag name="KSO_WM_UNIT_TEXT_PART_ID_V2" val="d-3-1"/>
  <p:tag name="KSO_WM_UNIT_TYPE" val="f"/>
  <p:tag name="KSO_WM_UNIT_VALUE" val="351"/>
</p:tagLst>
</file>

<file path=ppt/tags/tag33.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3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8"/>
  <p:tag name="KSO_WM_UNIT_INDEX" val="8"/>
  <p:tag name="KSO_WM_UNIT_LAYERLEVEL" val="1"/>
  <p:tag name="KSO_WM_UNIT_TYPE" val="i"/>
</p:tagLst>
</file>

<file path=ppt/tags/tag3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11"/>
  <p:tag name="KSO_WM_UNIT_INDEX" val="11"/>
  <p:tag name="KSO_WM_UNIT_LAYERLEVEL" val="1"/>
  <p:tag name="KSO_WM_UNIT_TYPE" val="i"/>
</p:tagLst>
</file>

<file path=ppt/tags/tag3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14"/>
  <p:tag name="KSO_WM_UNIT_INDEX" val="14"/>
  <p:tag name="KSO_WM_UNIT_LAYERLEVEL" val="1"/>
  <p:tag name="KSO_WM_UNIT_LINE_FILL_TYPE" val="2"/>
  <p:tag name="KSO_WM_UNIT_LINE_FORE_SCHEMECOLOR_INDEX" val="14"/>
  <p:tag name="KSO_WM_UNIT_LINE_FORE_SCHEMECOLOR_INDEX_BRIGHTNESS" val="-0.15"/>
  <p:tag name="KSO_WM_UNIT_TYPE" val="i"/>
</p:tagLst>
</file>

<file path=ppt/tags/tag3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2576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3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2576_1*i*13"/>
  <p:tag name="KSO_WM_UNIT_INDEX" val="13"/>
  <p:tag name="KSO_WM_UNIT_LAYERLEVEL" val="1"/>
  <p:tag name="KSO_WM_UNIT_TEXT_FILL_FORE_SCHEMECOLOR_INDEX" val="2"/>
  <p:tag name="KSO_WM_UNIT_TEXT_FILL_FORE_SCHEMECOLOR_INDEX_BRIGHTNESS" val="0"/>
  <p:tag name="KSO_WM_UNIT_TEXT_FILL_TYPE" val="1"/>
  <p:tag name="KSO_WM_UNIT_TYPE" val="i"/>
</p:tagLst>
</file>

<file path=ppt/tags/tag3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2576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3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2576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3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2576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3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2576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3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202576_1"/>
  <p:tag name="KSO_WM_SLIDE_INDEX" val="1"/>
  <p:tag name="KSO_WM_SLIDE_ITEM_CNT" val="0"/>
  <p:tag name="KSO_WM_SLIDE_LAYOUT" val="f"/>
  <p:tag name="KSO_WM_SLIDE_LAYOUT_CNT" val="2"/>
  <p:tag name="KSO_WM_SLIDE_POSITION" val="0*0"/>
  <p:tag name="KSO_WM_SLIDE_SIZE" val="960*540"/>
  <p:tag name="KSO_WM_SLIDE_SUBTYPE" val="pureTxt"/>
  <p:tag name="KSO_WM_SLIDE_TYPE" val="text"/>
  <p:tag name="KSO_WM_TAG_VERSION" val="1.0"/>
  <p:tag name="KSO_WM_TEMPLATE_CATEGORY" val="diagram"/>
  <p:tag name="KSO_WM_TEMPLATE_COLOR_TYPE" val="0"/>
  <p:tag name="KSO_WM_TEMPLATE_INDEX" val="20202576"/>
  <p:tag name="KSO_WM_TEMPLATE_MASTER_THUMB_INDEX" val="0"/>
  <p:tag name="KSO_WM_TEMPLATE_MASTER_TYPE" val="0"/>
  <p:tag name="KSO_WM_TEMPLATE_SUBCATEGORY" val="0"/>
  <p:tag name="KSO_WM_UNIT_SHOW_EDIT_AREA_INDICATION" val="0"/>
</p:tagLst>
</file>

<file path=ppt/tags/tag34.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340.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41.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BACK_SCHEMECOLOR_INDEX" val="16"/>
  <p:tag name="KSO_WM_UNIT_FILL_BACK_SCHEMECOLOR_INDEX_BRIGHTNESS" val="0"/>
  <p:tag name="KSO_WM_UNIT_FILL_FORE_SCHEMECOLOR_INDEX" val="16"/>
  <p:tag name="KSO_WM_UNIT_FILL_FORE_SCHEMECOLOR_INDEX_BRIGHTNESS" val="-0.15"/>
  <p:tag name="KSO_WM_UNIT_FILL_TYPE" val="2"/>
  <p:tag name="KSO_WM_UNIT_HIGHLIGHT" val="0"/>
  <p:tag name="KSO_WM_UNIT_ID" val="diagram20202576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3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2576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3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3"/>
  <p:tag name="KSO_WM_UNIT_INDEX" val="3"/>
  <p:tag name="KSO_WM_UNIT_LAYERLEVEL" val="1"/>
  <p:tag name="KSO_WM_UNIT_LINE_FILL_TYPE" val="2"/>
  <p:tag name="KSO_WM_UNIT_LINE_FORE_SCHEMECOLOR_INDEX" val="5"/>
  <p:tag name="KSO_WM_UNIT_LINE_FORE_SCHEMECOLOR_INDEX_BRIGHTNESS" val="0.4"/>
  <p:tag name="KSO_WM_UNIT_TEXT_FILL_FORE_SCHEMECOLOR_INDEX" val="14"/>
  <p:tag name="KSO_WM_UNIT_TEXT_FILL_FORE_SCHEMECOLOR_INDEX_BRIGHTNESS" val="0"/>
  <p:tag name="KSO_WM_UNIT_TEXT_FILL_TYPE" val="1"/>
  <p:tag name="KSO_WM_UNIT_TYPE" val="i"/>
</p:tagLst>
</file>

<file path=ppt/tags/tag3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4"/>
  <p:tag name="KSO_WM_UNIT_INDEX" val="4"/>
  <p:tag name="KSO_WM_UNIT_LAYERLEVEL" val="1"/>
  <p:tag name="KSO_WM_UNIT_LINE_FILL_TYPE" val="2"/>
  <p:tag name="KSO_WM_UNIT_LINE_FORE_SCHEMECOLOR_INDEX" val="5"/>
  <p:tag name="KSO_WM_UNIT_LINE_FORE_SCHEMECOLOR_INDEX_BRIGHTNESS" val="0.6"/>
  <p:tag name="KSO_WM_UNIT_TEXT_FILL_FORE_SCHEMECOLOR_INDEX" val="14"/>
  <p:tag name="KSO_WM_UNIT_TEXT_FILL_FORE_SCHEMECOLOR_INDEX_BRIGHTNESS" val="0"/>
  <p:tag name="KSO_WM_UNIT_TEXT_FILL_TYPE" val="1"/>
  <p:tag name="KSO_WM_UNIT_TYPE" val="i"/>
</p:tagLst>
</file>

<file path=ppt/tags/tag3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5"/>
  <p:tag name="KSO_WM_UNIT_INDEX" val="5"/>
  <p:tag name="KSO_WM_UNIT_LAYERLEVEL" val="1"/>
  <p:tag name="KSO_WM_UNIT_TYPE" val="i"/>
</p:tagLst>
</file>

<file path=ppt/tags/tag3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f*1"/>
  <p:tag name="KSO_WM_UNIT_INDEX" val="1"/>
  <p:tag name="KSO_WM_UNIT_LAYERLEVEL" val="1"/>
  <p:tag name="KSO_WM_UNIT_NOCLEAR" val="1"/>
  <p:tag name="KSO_WM_UNIT_PRESET_TEXT" val="单击此处添加小标题&#10;点击此处添加正文，文字是您思想的提炼，为了最终呈现发布的良好效果，请尽量言简意赅的阐述观点；根据需要可酌情增减文字，以便观者可以准确理解您所传达的信息。"/>
  <p:tag name="KSO_WM_UNIT_SHOW_EDIT_AREA_INDICATION" val="0"/>
  <p:tag name="KSO_WM_UNIT_TEXT_FILL_FORE_SCHEMECOLOR_INDEX" val="13"/>
  <p:tag name="KSO_WM_UNIT_TEXT_FILL_FORE_SCHEMECOLOR_INDEX_BRIGHTNESS" val="0.25"/>
  <p:tag name="KSO_WM_UNIT_TEXT_FILL_TYPE" val="1"/>
  <p:tag name="KSO_WM_UNIT_TEXT_PART_ID_V2" val="d-3-1"/>
  <p:tag name="KSO_WM_UNIT_TYPE" val="f"/>
  <p:tag name="KSO_WM_UNIT_VALUE" val="156"/>
</p:tagLst>
</file>

<file path=ppt/tags/tag3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f*2"/>
  <p:tag name="KSO_WM_UNIT_INDEX" val="2"/>
  <p:tag name="KSO_WM_UNIT_LAYERLEVEL" val="1"/>
  <p:tag name="KSO_WM_UNIT_NOCLEAR" val="1"/>
  <p:tag name="KSO_WM_UNIT_PRESET_TEXT" val="单击此处添加小标题&#10;点击此处添加正文，文字是您思想的提炼，为了最终呈现发布的良好效果，请尽量言简意赅的阐述观点；根据需要可酌情增减文字。&#10;您的正文已经字字珠玑，但信息却千丝万缕，需要用更多的文字来表达&#10;但请您尽可能提炼思想的精髓&#10;恰如其分的表达观点，往往事半功倍&#10;为了能让您有更直观的字数感受，并进一步方便使用，我们为您标注了最适合的位置。您输入的文字到这里时，就是最佳视觉效果。"/>
  <p:tag name="KSO_WM_UNIT_SHOW_EDIT_AREA_INDICATION" val="0"/>
  <p:tag name="KSO_WM_UNIT_TEXT_FILL_FORE_SCHEMECOLOR_INDEX" val="13"/>
  <p:tag name="KSO_WM_UNIT_TEXT_FILL_FORE_SCHEMECOLOR_INDEX_BRIGHTNESS" val="0.25"/>
  <p:tag name="KSO_WM_UNIT_TEXT_FILL_TYPE" val="1"/>
  <p:tag name="KSO_WM_UNIT_TEXT_PART_ID_V2" val="d-3-1"/>
  <p:tag name="KSO_WM_UNIT_TYPE" val="f"/>
  <p:tag name="KSO_WM_UNIT_VALUE" val="351"/>
</p:tagLst>
</file>

<file path=ppt/tags/tag3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8"/>
  <p:tag name="KSO_WM_UNIT_INDEX" val="8"/>
  <p:tag name="KSO_WM_UNIT_LAYERLEVEL" val="1"/>
  <p:tag name="KSO_WM_UNIT_TYPE" val="i"/>
</p:tagLst>
</file>

<file path=ppt/tags/tag35.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3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11"/>
  <p:tag name="KSO_WM_UNIT_INDEX" val="11"/>
  <p:tag name="KSO_WM_UNIT_LAYERLEVEL" val="1"/>
  <p:tag name="KSO_WM_UNIT_TYPE" val="i"/>
</p:tagLst>
</file>

<file path=ppt/tags/tag3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HIGHLIGHT" val="0"/>
  <p:tag name="KSO_WM_UNIT_ID" val="diagram20202576_1*i*14"/>
  <p:tag name="KSO_WM_UNIT_INDEX" val="14"/>
  <p:tag name="KSO_WM_UNIT_LAYERLEVEL" val="1"/>
  <p:tag name="KSO_WM_UNIT_LINE_FILL_TYPE" val="2"/>
  <p:tag name="KSO_WM_UNIT_LINE_FORE_SCHEMECOLOR_INDEX" val="14"/>
  <p:tag name="KSO_WM_UNIT_LINE_FORE_SCHEMECOLOR_INDEX_BRIGHTNESS" val="-0.15"/>
  <p:tag name="KSO_WM_UNIT_TYPE" val="i"/>
</p:tagLst>
</file>

<file path=ppt/tags/tag3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2576_1*i*12"/>
  <p:tag name="KSO_WM_UNIT_INDEX" val="12"/>
  <p:tag name="KSO_WM_UNIT_LAYERLEVEL" val="1"/>
  <p:tag name="KSO_WM_UNIT_TEXT_FILL_FORE_SCHEMECOLOR_INDEX" val="2"/>
  <p:tag name="KSO_WM_UNIT_TEXT_FILL_FORE_SCHEMECOLOR_INDEX_BRIGHTNESS" val="0"/>
  <p:tag name="KSO_WM_UNIT_TEXT_FILL_TYPE" val="1"/>
  <p:tag name="KSO_WM_UNIT_TYPE" val="i"/>
</p:tagLst>
</file>

<file path=ppt/tags/tag3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2576_1*i*13"/>
  <p:tag name="KSO_WM_UNIT_INDEX" val="13"/>
  <p:tag name="KSO_WM_UNIT_LAYERLEVEL" val="1"/>
  <p:tag name="KSO_WM_UNIT_TEXT_FILL_FORE_SCHEMECOLOR_INDEX" val="2"/>
  <p:tag name="KSO_WM_UNIT_TEXT_FILL_FORE_SCHEMECOLOR_INDEX_BRIGHTNESS" val="0"/>
  <p:tag name="KSO_WM_UNIT_TEXT_FILL_TYPE" val="1"/>
  <p:tag name="KSO_WM_UNIT_TYPE" val="i"/>
</p:tagLst>
</file>

<file path=ppt/tags/tag3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2576_1*i*9"/>
  <p:tag name="KSO_WM_UNIT_INDEX" val="9"/>
  <p:tag name="KSO_WM_UNIT_LAYERLEVEL" val="1"/>
  <p:tag name="KSO_WM_UNIT_TEXT_FILL_FORE_SCHEMECOLOR_INDEX" val="2"/>
  <p:tag name="KSO_WM_UNIT_TEXT_FILL_FORE_SCHEMECOLOR_INDEX_BRIGHTNESS" val="0"/>
  <p:tag name="KSO_WM_UNIT_TEXT_FILL_TYPE" val="1"/>
  <p:tag name="KSO_WM_UNIT_TYPE" val="i"/>
</p:tagLst>
</file>

<file path=ppt/tags/tag3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2576_1*i*10"/>
  <p:tag name="KSO_WM_UNIT_INDEX" val="10"/>
  <p:tag name="KSO_WM_UNIT_LAYERLEVEL" val="1"/>
  <p:tag name="KSO_WM_UNIT_TEXT_FILL_FORE_SCHEMECOLOR_INDEX" val="2"/>
  <p:tag name="KSO_WM_UNIT_TEXT_FILL_FORE_SCHEMECOLOR_INDEX_BRIGHTNESS" val="0"/>
  <p:tag name="KSO_WM_UNIT_TEXT_FILL_TYPE" val="1"/>
  <p:tag name="KSO_WM_UNIT_TYPE" val="i"/>
</p:tagLst>
</file>

<file path=ppt/tags/tag3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2576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3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2576"/>
  <p:tag name="KSO_WM_UNIT_COMPATIBLE" val="0"/>
  <p:tag name="KSO_WM_UNIT_DIAGRAM_IS_NEED_ADD_PATH_ANIM"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2576_1*i*7"/>
  <p:tag name="KSO_WM_UNIT_INDEX" val="7"/>
  <p:tag name="KSO_WM_UNIT_LAYERLEVEL" val="1"/>
  <p:tag name="KSO_WM_UNIT_TEXT_FILL_FORE_SCHEMECOLOR_INDEX" val="2"/>
  <p:tag name="KSO_WM_UNIT_TEXT_FILL_FORE_SCHEMECOLOR_INDEX_BRIGHTNESS" val="0"/>
  <p:tag name="KSO_WM_UNIT_TEXT_FILL_TYPE" val="1"/>
  <p:tag name="KSO_WM_UNIT_TYPE" val="i"/>
</p:tagLst>
</file>

<file path=ppt/tags/tag3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ID" val="diagram20203749_1"/>
  <p:tag name="KSO_WM_SLIDE_INDEX" val="1"/>
  <p:tag name="KSO_WM_SLIDE_ITEM_CNT" val="0"/>
  <p:tag name="KSO_WM_SLIDE_LAYOUT" val="f"/>
  <p:tag name="KSO_WM_SLIDE_LAYOUT_CNT" val="1"/>
  <p:tag name="KSO_WM_SLIDE_POSITION" val="0*0"/>
  <p:tag name="KSO_WM_SLIDE_SIZE" val="919*540"/>
  <p:tag name="KSO_WM_SLIDE_SUBTYPE" val="pureTxt"/>
  <p:tag name="KSO_WM_SLIDE_TYPE" val="text"/>
  <p:tag name="KSO_WM_TAG_VERSION" val="1.0"/>
  <p:tag name="KSO_WM_TEMPLATE_CATEGORY" val="diagram"/>
  <p:tag name="KSO_WM_TEMPLATE_COLOR_TYPE" val="1"/>
  <p:tag name="KSO_WM_TEMPLATE_INDEX" val="20203749"/>
  <p:tag name="KSO_WM_TEMPLATE_MASTER_TYPE" val="0"/>
  <p:tag name="KSO_WM_TEMPLATE_SUBCATEGORY" val="0"/>
</p:tagLst>
</file>

<file path=ppt/tags/tag359.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6.xml><?xml version="1.0" encoding="utf-8"?>
<p:tagLst xmlns:a="http://schemas.openxmlformats.org/drawingml/2006/main" xmlns:r="http://schemas.openxmlformats.org/officeDocument/2006/relationships" xmlns:p="http://schemas.openxmlformats.org/presentationml/2006/main">
  <p:tag name="KSO_WM_ASSEMBLE_CHIP_INDEX" val="9f3bdbc3467a443ca7e8fc8f40dbb8e0"/>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frame"/>
  <p:tag name="KSO_WM_TAG_VERSION" val="1.0"/>
  <p:tag name="KSO_WM_TEMPLATE_CATEGORY" val="chip"/>
  <p:tag name="KSO_WM_TEMPLATE_INDEX" val="20204704"/>
  <p:tag name="KSO_WM_UNIT_COMPATIBLE" val="0"/>
  <p:tag name="KSO_WM_UNIT_DEC_AREA_ID" val="9dd606d3a23e4ef89cab0dad080a753a"/>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60.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BACK_SCHEMECOLOR_INDEX" val="5"/>
  <p:tag name="KSO_WM_UNIT_FILL_BACK_SCHEMECOLOR_INDEX_BRIGHTNESS" val="0.6"/>
  <p:tag name="KSO_WM_UNIT_FILL_FORE_SCHEMECOLOR_INDEX" val="7"/>
  <p:tag name="KSO_WM_UNIT_FILL_FORE_SCHEMECOLOR_INDEX_BRIGHTNESS" val="0.8"/>
  <p:tag name="KSO_WM_UNIT_FILL_TYPE" val="2"/>
  <p:tag name="KSO_WM_UNIT_HIGHLIGHT" val="0"/>
  <p:tag name="KSO_WM_UNIT_ID" val="diagram20203749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3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5"/>
  <p:tag name="KSO_WM_UNIT_FILL_FORE_SCHEMECOLOR_INDEX_BRIGHTNESS" val="0.4"/>
  <p:tag name="KSO_WM_UNIT_FILL_TYPE" val="2"/>
  <p:tag name="KSO_WM_UNIT_HIGHLIGHT" val="0"/>
  <p:tag name="KSO_WM_UNIT_ID" val="diagram20203749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3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5"/>
  <p:tag name="KSO_WM_UNIT_FILL_FORE_SCHEMECOLOR_INDEX_BRIGHTNESS" val="0.4"/>
  <p:tag name="KSO_WM_UNIT_FILL_TYPE" val="1"/>
  <p:tag name="KSO_WM_UNIT_HIGHLIGHT" val="0"/>
  <p:tag name="KSO_WM_UNIT_ID" val="diagram20203749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3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749_1*i*4"/>
  <p:tag name="KSO_WM_UNIT_INDEX" val="4"/>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3749"/>
  <p:tag name="KSO_WM_UNIT_COLOR_SCHEME_PARENT_PAGE" val="0_1"/>
  <p:tag name="KSO_WM_UNIT_COLOR_SCHEME_SHAPE_ID" val="16"/>
  <p:tag name="KSO_WM_UNIT_COMPATIBLE" val="0"/>
  <p:tag name="KSO_WM_UNIT_DIAGRAM_ISNUMVISUAL" val="0"/>
  <p:tag name="KSO_WM_UNIT_DIAGRAM_ISREFERUNIT" val="0"/>
  <p:tag name="KSO_WM_UNIT_HIGHLIGHT" val="0"/>
  <p:tag name="KSO_WM_UNIT_ID" val="diagram20203749_1*f*1"/>
  <p:tag name="KSO_WM_UNIT_INDEX" val="1"/>
  <p:tag name="KSO_WM_UNIT_ISCONTENTSTITLE" val="0"/>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SUBTYPE" val="a"/>
  <p:tag name="KSO_WM_UNIT_TEXT_FILL_FORE_SCHEMECOLOR_INDEX" val="13"/>
  <p:tag name="KSO_WM_UNIT_TEXT_FILL_FORE_SCHEMECOLOR_INDEX_BRIGHTNESS" val="0.15"/>
  <p:tag name="KSO_WM_UNIT_TEXT_FILL_TYPE" val="1"/>
  <p:tag name="KSO_WM_UNIT_TEXT_PART_ID_V2" val="a-1-2"/>
  <p:tag name="KSO_WM_UNIT_TYPE" val="f"/>
  <p:tag name="KSO_WM_UNIT_VALUE" val="32"/>
</p:tagLst>
</file>

<file path=ppt/tags/tag36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64c88a2f93074d78ad317745c10fcd9a&quot;,&quot;fill_align&quot;:&quot;cm&quot;,&quot;chip_types&quot;:[&quot;picture&quot;]},{&quot;text_align&quot;:&quot;lm&quot;,&quot;text_direction&quot;:&quot;horizontal&quot;,&quot;support_big_font&quot;:false,&quot;picture_toward&quot;:0,&quot;picture_dockside&quot;:[],&quot;fill_id&quot;:&quot;de16023a2a2f4285a53407bd63298359&quot;,&quot;fill_align&quot;:&quot;lm&quot;,&quot;chip_types&quot;:[&quot;text&quot;,&quot;header&quot;]}]]"/>
  <p:tag name="KSO_WM_CHIP_GROUPID" val="5e9e5c7a73d2384101fd9cde"/>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9e5c7a73d2384101fd9cdf"/>
  <p:tag name="KSO_WM_SLIDE_BACKGROUND" val="[&quot;leftRight&quot;]"/>
  <p:tag name="KSO_WM_SLIDE_BACKGROUND_TYPE" val="leftRight"/>
  <p:tag name="KSO_WM_SLIDE_BK_DARK_LIGHT" val="2"/>
  <p:tag name="KSO_WM_SLIDE_ID" val="diagram20210856_1"/>
  <p:tag name="KSO_WM_SLIDE_INDEX" val="1"/>
  <p:tag name="KSO_WM_SLIDE_ITEM_CNT" val="0"/>
  <p:tag name="KSO_WM_SLIDE_LAYOUT" val="d_f"/>
  <p:tag name="KSO_WM_SLIDE_LAYOUT_CNT" val="1_1"/>
  <p:tag name="KSO_WM_SLIDE_LAYOUT_INFO" val="{&quot;direction&quot;:1,&quot;id&quot;:&quot;2020-12-09T18:03:24&quot;,&quot;maxSize&quot;:{&quot;size1&quot;:35},&quot;minSize&quot;:{&quot;size1&quot;:35},&quot;normalSize&quot;:{&quot;size1&quot;:35},&quot;subLayout&quot;:[{&quot;backgroundInfo&quot;:[{&quot;bottom&quot;:0,&quot;bottomAbs&quot;:false,&quot;left&quot;:0,&quot;leftAbs&quot;:false,&quot;right&quot;:-0.071428574600000003,&quot;rightAbs&quot;:false,&quot;top&quot;:0,&quot;topAbs&quot;:false,&quot;type&quot;:&quot;leftRight&quot;}],&quot;id&quot;:&quot;2020-12-09T18:03:24&quot;,&quot;margin&quot;:{&quot;bottom&quot;:2.752000093460083,&quot;left&quot;:2.1170001029968262,&quot;right&quot;:1.2699999809265137,&quot;top&quot;:2.6809999942779541},&quot;type&quot;:0},{&quot;id&quot;:&quot;2020-12-09T18:03:24&quot;,&quot;margin&quot;:{&quot;bottom&quot;:0,&quot;left&quot;:0.84700000286102295,&quot;right&quot;:0,&quot;top&quot;:0},&quot;type&quot;:0}],&quot;type&quot;:0}"/>
  <p:tag name="KSO_WM_SLIDE_POSITION" val="0*0"/>
  <p:tag name="KSO_WM_SLIDE_RATIO" val="1.777778"/>
  <p:tag name="KSO_WM_SLIDE_SIZE" val="959*540"/>
  <p:tag name="KSO_WM_SLIDE_SUBTYPE" val="picTxt"/>
  <p:tag name="KSO_WM_SLIDE_SUPPORT_FEATURE_TYPE" val="0"/>
  <p:tag name="KSO_WM_SLIDE_TYPE" val="text"/>
  <p:tag name="KSO_WM_TAG_VERSION" val="1.0"/>
  <p:tag name="KSO_WM_TEMPLATE_ASSEMBLE_GROUPID" val="5fd0a0eb1fa9d42129dcb479"/>
  <p:tag name="KSO_WM_TEMPLATE_ASSEMBLE_XID" val="5fd0a0eb1fa9d42129dcb479"/>
  <p:tag name="KSO_WM_TEMPLATE_CATEGORY" val="diagram"/>
  <p:tag name="KSO_WM_TEMPLATE_COLOR_TYPE" val="1"/>
  <p:tag name="KSO_WM_TEMPLATE_INDEX" val="20210856"/>
  <p:tag name="KSO_WM_TEMPLATE_MASTER_TYPE" val="0"/>
  <p:tag name="KSO_WM_TEMPLATE_SUBCATEGORY" val="21"/>
</p:tagLst>
</file>

<file path=ppt/tags/tag368.xml><?xml version="1.0" encoding="utf-8"?>
<p:tagLst xmlns:a="http://schemas.openxmlformats.org/drawingml/2006/main" xmlns:r="http://schemas.openxmlformats.org/officeDocument/2006/relationships" xmlns:p="http://schemas.openxmlformats.org/presentationml/2006/main">
  <p:tag name="KSO_WM_ASSEMBLE_CHIP_INDEX" val="0f8fe6c6bcf3476b869f6e673078d25a"/>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leftRight"/>
  <p:tag name="KSO_WM_TAG_VERSION" val="1.0"/>
  <p:tag name="KSO_WM_TEMPLATE_CATEGORY" val="chip"/>
  <p:tag name="KSO_WM_TEMPLATE_INDEX" val="20204704"/>
  <p:tag name="KSO_WM_UNIT_COMPATIBLE" val="0"/>
  <p:tag name="KSO_WM_UNIT_DEC_AREA_ID" val="bc71552097934f198087d978fd7e7ba3"/>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69.xml><?xml version="1.0" encoding="utf-8"?>
<p:tagLst xmlns:a="http://schemas.openxmlformats.org/drawingml/2006/main" xmlns:r="http://schemas.openxmlformats.org/officeDocument/2006/relationships" xmlns:p="http://schemas.openxmlformats.org/presentationml/2006/main">
  <p:tag name="KSO_WM_ASSEMBLE_CHIP_INDEX" val="ab934039be084bbc9c0cf648589ab508"/>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leftRight"/>
  <p:tag name="KSO_WM_TAG_VERSION" val="1.0"/>
  <p:tag name="KSO_WM_TEMPLATE_CATEGORY" val="chip"/>
  <p:tag name="KSO_WM_TEMPLATE_INDEX" val="20204704"/>
  <p:tag name="KSO_WM_UNIT_COMPATIBLE" val="0"/>
  <p:tag name="KSO_WM_UNIT_DEC_AREA_ID" val="41375b18f4794ec7a2aa892283a9fccc"/>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7.xml><?xml version="1.0" encoding="utf-8"?>
<p:tagLst xmlns:a="http://schemas.openxmlformats.org/drawingml/2006/main" xmlns:r="http://schemas.openxmlformats.org/officeDocument/2006/relationships" xmlns:p="http://schemas.openxmlformats.org/presentationml/2006/main">
  <p:tag name="KSO_WM_ASSEMBLE_CHIP_INDEX" val="162e6ebeaadc45e1bc8aad154c311e2d"/>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frame"/>
  <p:tag name="KSO_WM_TAG_VERSION" val="1.0"/>
  <p:tag name="KSO_WM_TEMPLATE_CATEGORY" val="chip"/>
  <p:tag name="KSO_WM_TEMPLATE_INDEX" val="20204704"/>
  <p:tag name="KSO_WM_UNIT_COMPATIBLE" val="0"/>
  <p:tag name="KSO_WM_UNIT_DEC_AREA_ID" val="2911f2756cfd49678ab66009c42bf1c7"/>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70.xml><?xml version="1.0" encoding="utf-8"?>
<p:tagLst xmlns:a="http://schemas.openxmlformats.org/drawingml/2006/main" xmlns:r="http://schemas.openxmlformats.org/officeDocument/2006/relationships" xmlns:p="http://schemas.openxmlformats.org/presentationml/2006/main">
  <p:tag name="KSO_WM_ASSEMBLE_CHIP_INDEX" val="321951fb0e1240a99d6670b76601ff97"/>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leftRight"/>
  <p:tag name="KSO_WM_TAG_VERSION" val="1.0"/>
  <p:tag name="KSO_WM_TEMPLATE_CATEGORY" val="chip"/>
  <p:tag name="KSO_WM_TEMPLATE_INDEX" val="20204704"/>
  <p:tag name="KSO_WM_UNIT_COMPATIBLE" val="0"/>
  <p:tag name="KSO_WM_UNIT_DEC_AREA_ID" val="771b84d23a8e424c864a0553dc323531"/>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71.xml><?xml version="1.0" encoding="utf-8"?>
<p:tagLst xmlns:a="http://schemas.openxmlformats.org/drawingml/2006/main" xmlns:r="http://schemas.openxmlformats.org/officeDocument/2006/relationships" xmlns:p="http://schemas.openxmlformats.org/presentationml/2006/main">
  <p:tag name="KSO_WM_ASSEMBLE_CHIP_INDEX" val="f7a70b0740cd4ac3bbe34518b08c230f"/>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a0eb1fa9d42129dcb479"/>
  <p:tag name="KSO_WM_TEMPLATE_ASSEMBLE_XID" val="5fd0a0eb1fa9d42129dcb479"/>
  <p:tag name="KSO_WM_TEMPLATE_CATEGORY" val="diagram"/>
  <p:tag name="KSO_WM_TEMPLATE_INDEX" val="20210856"/>
  <p:tag name="KSO_WM_UNIT_COMPATIBLE" val="1"/>
  <p:tag name="KSO_WM_UNIT_DEC_AREA_ID" val="38108658a405459a9967e6e177f54684"/>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0856_1*d*1"/>
  <p:tag name="KSO_WM_UNIT_INDEX" val="1"/>
  <p:tag name="KSO_WM_UNIT_LAYERLEVEL" val="1"/>
  <p:tag name="KSO_WM_UNIT_PLACING_PICTURE" val="f7a70b0740cd4ac3bbe34518b08c230f"/>
  <p:tag name="KSO_WM_UNIT_SM_LIMIT_TYPE" val="2"/>
  <p:tag name="KSO_WM_UNIT_TYPE" val="d"/>
  <p:tag name="KSO_WM_UNIT_VALUE" val="1904*2115"/>
</p:tagLst>
</file>

<file path=ppt/tags/tag372.xml><?xml version="1.0" encoding="utf-8"?>
<p:tagLst xmlns:a="http://schemas.openxmlformats.org/drawingml/2006/main" xmlns:r="http://schemas.openxmlformats.org/officeDocument/2006/relationships" xmlns:p="http://schemas.openxmlformats.org/presentationml/2006/main">
  <p:tag name="KSO_WM_ASSEMBLE_CHIP_INDEX" val="9880f89524d6409fb3c84795e31b8451"/>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d0a0eb1fa9d42129dcb479"/>
  <p:tag name="KSO_WM_TEMPLATE_ASSEMBLE_XID" val="5fd0a0eb1fa9d42129dcb479"/>
  <p:tag name="KSO_WM_TEMPLATE_CATEGORY" val="diagram"/>
  <p:tag name="KSO_WM_TEMPLATE_INDEX" val="20210856"/>
  <p:tag name="KSO_WM_UNIT_BLOCK" val="0"/>
  <p:tag name="KSO_WM_UNIT_COMPATIBLE" val="0"/>
  <p:tag name="KSO_WM_UNIT_DEC_AREA_ID" val="c8a377b3f5534ab8a6d9c009e0ebdc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085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1"/>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3378"/>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722accd572074b41a2d4cf8c733c9957&quot;,&quot;fill_align&quot;:&quot;cm&quot;,&quot;chip_types&quot;:[&quot;text&quot;,&quot;header&quot;]},{&quot;text_align&quot;:&quot;lm&quot;,&quot;text_direction&quot;:&quot;horizontal&quot;,&quot;support_big_font&quot;:false,&quot;fill_id&quot;:&quot;164c300f690d423ab1b6e3b65edb0bf9&quot;,&quot;fill_align&quot;:&quot;lm&quot;,&quot;chip_types&quot;:[&quot;picture&quot;]}]]"/>
  <p:tag name="KSO_WM_CHIP_GROUPID" val="5eda13105860357932c55e1f"/>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1cf097ab0972fba70b1e8"/>
  <p:tag name="KSO_WM_SLIDE_BACKGROUND" val="[&quot;general&quot;]"/>
  <p:tag name="KSO_WM_SLIDE_BACKGROUND_TYPE" val="general"/>
  <p:tag name="KSO_WM_SLIDE_BK_DARK_LIGHT" val="2"/>
  <p:tag name="KSO_WM_SLIDE_ID" val="diagram2021256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22:04:29&quot;,&quot;maxSize&quot;:{&quot;size1&quot;:42.5},&quot;minSize&quot;:{&quot;size1&quot;:42.5},&quot;normalSize&quot;:{&quot;size1&quot;:42.5},&quot;subLayout&quot;:[{&quot;id&quot;:&quot;2020-12-09T22:04:29&quot;,&quot;margin&quot;:{&quot;bottom&quot;:3.809999942779541,&quot;left&quot;:4.2329998016357422,&quot;right&quot;:-2.0053094215266142e-15,&quot;top&quot;:3.809999942779541},&quot;type&quot;:0},{&quot;id&quot;:&quot;2020-12-09T22:04:29&quot;,&quot;margin&quot;:{&quot;bottom&quot;:3.809999942779541,&quot;left&quot;:2.9630000591278076,&quot;right&quot;:4.6570000648498535,&quot;top&quot;:3.3870000839233398},&quot;type&quot;:0}],&quot;type&quot;:0}"/>
  <p:tag name="KSO_WM_SLIDE_POSITION" val="120*69"/>
  <p:tag name="KSO_WM_SLIDE_RATIO" val="1.777778"/>
  <p:tag name="KSO_WM_SLIDE_SIZE" val="740*377"/>
  <p:tag name="KSO_WM_SLIDE_SUBTYPE" val="picTxt"/>
  <p:tag name="KSO_WM_SLIDE_SUPPORT_FEATURE_TYPE" val="0"/>
  <p:tag name="KSO_WM_SLIDE_TYPE" val="text"/>
  <p:tag name="KSO_WM_TAG_VERSION" val="1.0"/>
  <p:tag name="KSO_WM_TEMPLATE_ASSEMBLE_GROUPID" val="5fd0d96d1fa9d42129dd8918"/>
  <p:tag name="KSO_WM_TEMPLATE_ASSEMBLE_XID" val="5fd0d96d1fa9d42129dd8918"/>
  <p:tag name="KSO_WM_TEMPLATE_CATEGORY" val="diagram"/>
  <p:tag name="KSO_WM_TEMPLATE_COLOR_TYPE" val="1"/>
  <p:tag name="KSO_WM_TEMPLATE_INDEX" val="20212561"/>
  <p:tag name="KSO_WM_TEMPLATE_MASTER_TYPE" val="0"/>
  <p:tag name="KSO_WM_TEMPLATE_SUBCATEGORY" val="21"/>
</p:tagLst>
</file>

<file path=ppt/tags/tag375.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76.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general"/>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77.xml><?xml version="1.0" encoding="utf-8"?>
<p:tagLst xmlns:a="http://schemas.openxmlformats.org/drawingml/2006/main" xmlns:r="http://schemas.openxmlformats.org/officeDocument/2006/relationships" xmlns:p="http://schemas.openxmlformats.org/presentationml/2006/main">
  <p:tag name="KSO_WM_ASSEMBLE_CHIP_INDEX" val="1209a05bf54b4e1eab82c99dc0a95db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96d1fa9d42129dd8918"/>
  <p:tag name="KSO_WM_TEMPLATE_ASSEMBLE_XID" val="5fd0d96d1fa9d42129dd8918"/>
  <p:tag name="KSO_WM_TEMPLATE_CATEGORY" val="diagram"/>
  <p:tag name="KSO_WM_TEMPLATE_INDEX" val="20212561"/>
  <p:tag name="KSO_WM_UNIT_BLOCK" val="0"/>
  <p:tag name="KSO_WM_UNIT_COMPATIBLE" val="0"/>
  <p:tag name="KSO_WM_UNIT_DEC_AREA_ID" val="3fed77b9aef4451a876530b2b7466c3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6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3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diagram"/>
  <p:tag name="KSO_WM_TEMPLATE_INDEX" val="20213378"/>
</p:tagLst>
</file>

<file path=ppt/tags/tag38.xml><?xml version="1.0" encoding="utf-8"?>
<p:tagLst xmlns:a="http://schemas.openxmlformats.org/drawingml/2006/main" xmlns:r="http://schemas.openxmlformats.org/officeDocument/2006/relationships" xmlns:p="http://schemas.openxmlformats.org/presentationml/2006/main">
  <p:tag name="KSO_WM_ASSEMBLE_CHIP_INDEX" val="a7ad6054528241a9b97bd2a62c3b07a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frame"/>
  <p:tag name="KSO_WM_TAG_VERSION" val="1.0"/>
  <p:tag name="KSO_WM_TEMPLATE_CATEGORY" val="chip"/>
  <p:tag name="KSO_WM_TEMPLATE_INDEX" val="20204704"/>
  <p:tag name="KSO_WM_UNIT_COMPATIBLE" val="0"/>
  <p:tag name="KSO_WM_UNIT_DEC_AREA_ID" val="23e9d93a051c4baab49b91b8ce7908e0"/>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39.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704"/>
</p:tagLst>
</file>

<file path=ppt/tags/tag40.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41.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42.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43.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44.xml><?xml version="1.0" encoding="utf-8"?>
<p:tagLst xmlns:a="http://schemas.openxmlformats.org/drawingml/2006/main" xmlns:r="http://schemas.openxmlformats.org/officeDocument/2006/relationships" xmlns:p="http://schemas.openxmlformats.org/presentationml/2006/main">
  <p:tag name="KSO_WM_ASSEMBLE_CHIP_INDEX" val="0f8fe6c6bcf3476b869f6e673078d25a"/>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leftRight"/>
  <p:tag name="KSO_WM_TAG_VERSION" val="1.0"/>
  <p:tag name="KSO_WM_TEMPLATE_CATEGORY" val="chip"/>
  <p:tag name="KSO_WM_TEMPLATE_INDEX" val="20204704"/>
  <p:tag name="KSO_WM_UNIT_COMPATIBLE" val="0"/>
  <p:tag name="KSO_WM_UNIT_DEC_AREA_ID" val="bc71552097934f198087d978fd7e7ba3"/>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5.xml><?xml version="1.0" encoding="utf-8"?>
<p:tagLst xmlns:a="http://schemas.openxmlformats.org/drawingml/2006/main" xmlns:r="http://schemas.openxmlformats.org/officeDocument/2006/relationships" xmlns:p="http://schemas.openxmlformats.org/presentationml/2006/main">
  <p:tag name="KSO_WM_ASSEMBLE_CHIP_INDEX" val="ab934039be084bbc9c0cf648589ab508"/>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leftRight"/>
  <p:tag name="KSO_WM_TAG_VERSION" val="1.0"/>
  <p:tag name="KSO_WM_TEMPLATE_CATEGORY" val="chip"/>
  <p:tag name="KSO_WM_TEMPLATE_INDEX" val="20204704"/>
  <p:tag name="KSO_WM_UNIT_COMPATIBLE" val="0"/>
  <p:tag name="KSO_WM_UNIT_DEC_AREA_ID" val="41375b18f4794ec7a2aa892283a9fccc"/>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46.xml><?xml version="1.0" encoding="utf-8"?>
<p:tagLst xmlns:a="http://schemas.openxmlformats.org/drawingml/2006/main" xmlns:r="http://schemas.openxmlformats.org/officeDocument/2006/relationships" xmlns:p="http://schemas.openxmlformats.org/presentationml/2006/main">
  <p:tag name="KSO_WM_ASSEMBLE_CHIP_INDEX" val="321951fb0e1240a99d6670b76601ff97"/>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leftRight"/>
  <p:tag name="KSO_WM_TAG_VERSION" val="1.0"/>
  <p:tag name="KSO_WM_TEMPLATE_CATEGORY" val="chip"/>
  <p:tag name="KSO_WM_TEMPLATE_INDEX" val="20204704"/>
  <p:tag name="KSO_WM_UNIT_COMPATIBLE" val="0"/>
  <p:tag name="KSO_WM_UNIT_DEC_AREA_ID" val="771b84d23a8e424c864a0553dc323531"/>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47.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48.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49.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5.xml><?xml version="1.0" encoding="utf-8"?>
<p:tagLst xmlns:a="http://schemas.openxmlformats.org/drawingml/2006/main" xmlns:r="http://schemas.openxmlformats.org/officeDocument/2006/relationships" xmlns:p="http://schemas.openxmlformats.org/presentationml/2006/main">
  <p:tag name="KSO_WM_ASSEMBLE_CHIP_INDEX" val="010679a4d2a74d66a88a0fb0c7ae88d9"/>
  <p:tag name="KSO_WM_BEAUTIFY_FLAG" val="#wm#"/>
  <p:tag name="KSO_WM_CHIP_FILLAREA_FILL_RULE" val="{&quot;fill_align&quot;:&quot;cm&quot;,&quot;fill_effect&quot;:[],&quot;fill_mode&quot;:&quot;adaptive&quot;,&quot;sacle_strategy&quot;:&quot;stretch&quot;}"/>
  <p:tag name="KSO_WM_CHIP_GROUPID" val="5f7148e4747e3ea6e292a8f5"/>
  <p:tag name="KSO_WM_CHIP_XID" val="5f7148e4747e3ea6e292a8f6"/>
  <p:tag name="KSO_WM_TAG_VERSION" val="1.0"/>
  <p:tag name="KSO_WM_TEMPLATE_CATEGORY" val="chip"/>
  <p:tag name="KSO_WM_TEMPLATE_INDEX" val="20204704"/>
  <p:tag name="KSO_WM_UNIT_COMPATIBLE" val="0"/>
  <p:tag name="KSO_WM_UNIT_DEC_AREA_ID" val="6cbf7b8892ec4c39860aefd9923dc2b7"/>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704_1*i*1"/>
  <p:tag name="KSO_WM_UNIT_INDEX" val="1"/>
  <p:tag name="KSO_WM_UNIT_LAYERLEVEL" val="1"/>
  <p:tag name="KSO_WM_UNIT_SM_LIMIT_TYPE" val=""/>
  <p:tag name="KSO_WM_UNIT_SUBTYPE" val="v"/>
  <p:tag name="KSO_WM_UNIT_TYPE" val="i"/>
</p:tagLst>
</file>

<file path=ppt/tags/tag50.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51.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52.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53.xml><?xml version="1.0" encoding="utf-8"?>
<p:tagLst xmlns:a="http://schemas.openxmlformats.org/drawingml/2006/main" xmlns:r="http://schemas.openxmlformats.org/officeDocument/2006/relationships" xmlns:p="http://schemas.openxmlformats.org/presentationml/2006/main">
  <p:tag name="KSO_WM_ASSEMBLE_CHIP_INDEX" val="588f72ba5d174299bdf85bf37a610ee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topBottom"/>
  <p:tag name="KSO_WM_TAG_VERSION" val="1.0"/>
  <p:tag name="KSO_WM_TEMPLATE_CATEGORY" val="chip"/>
  <p:tag name="KSO_WM_TEMPLATE_INDEX" val="20204704"/>
  <p:tag name="KSO_WM_UNIT_COMPATIBLE" val="0"/>
  <p:tag name="KSO_WM_UNIT_DEC_AREA_ID" val="44d9de8962344b5d85d63b251a49677d"/>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4.xml><?xml version="1.0" encoding="utf-8"?>
<p:tagLst xmlns:a="http://schemas.openxmlformats.org/drawingml/2006/main" xmlns:r="http://schemas.openxmlformats.org/officeDocument/2006/relationships" xmlns:p="http://schemas.openxmlformats.org/presentationml/2006/main">
  <p:tag name="KSO_WM_ASSEMBLE_CHIP_INDEX" val="bd381515767344f3b3c090358a4c8c9d"/>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topBottom"/>
  <p:tag name="KSO_WM_TAG_VERSION" val="1.0"/>
  <p:tag name="KSO_WM_TEMPLATE_CATEGORY" val="chip"/>
  <p:tag name="KSO_WM_TEMPLATE_INDEX" val="20204704"/>
  <p:tag name="KSO_WM_UNIT_COMPATIBLE" val="0"/>
  <p:tag name="KSO_WM_UNIT_DEC_AREA_ID" val="9b4dceccd83142a4899a3fc48a7778fe"/>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55.xml><?xml version="1.0" encoding="utf-8"?>
<p:tagLst xmlns:a="http://schemas.openxmlformats.org/drawingml/2006/main" xmlns:r="http://schemas.openxmlformats.org/officeDocument/2006/relationships" xmlns:p="http://schemas.openxmlformats.org/presentationml/2006/main">
  <p:tag name="KSO_WM_ASSEMBLE_CHIP_INDEX" val="d3fd44b80a6148b2bd8e3dddbe107fc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topBottom"/>
  <p:tag name="KSO_WM_TAG_VERSION" val="1.0"/>
  <p:tag name="KSO_WM_TEMPLATE_CATEGORY" val="chip"/>
  <p:tag name="KSO_WM_TEMPLATE_INDEX" val="20204704"/>
  <p:tag name="KSO_WM_UNIT_COMPATIBLE" val="0"/>
  <p:tag name="KSO_WM_UNIT_DEC_AREA_ID" val="449a6ef49e7c4abbbfdd93f2e6bfa9be"/>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56.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57.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58.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59.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6.xml><?xml version="1.0" encoding="utf-8"?>
<p:tagLst xmlns:a="http://schemas.openxmlformats.org/drawingml/2006/main" xmlns:r="http://schemas.openxmlformats.org/officeDocument/2006/relationships" xmlns:p="http://schemas.openxmlformats.org/presentationml/2006/main">
  <p:tag name="KSO_WM_ASSEMBLE_CHIP_INDEX" val="235da7bfc0a54156bbad5a066d805bfa"/>
  <p:tag name="KSO_WM_BEAUTIFY_FLAG" val="#wm#"/>
  <p:tag name="KSO_WM_CHIP_FILLAREA_FILL_RULE" val="{&quot;fill_align&quot;:&quot;cm&quot;,&quot;fill_mode&quot;:&quot;adaptive&quot;,&quot;sacle_strategy&quot;:&quot;smart&quot;}"/>
  <p:tag name="KSO_WM_CHIP_GROUPID" val="5f2a21a5f9bfba6a976c1f34"/>
  <p:tag name="KSO_WM_CHIP_XID" val="5f2a21a5f9bfba6a976c1f35"/>
  <p:tag name="KSO_WM_TAG_VERSION" val="1.0"/>
  <p:tag name="KSO_WM_TEMPLATE_ASSEMBLE_GROUPID" val="5f7148e4747e3ea6e292a8f5"/>
  <p:tag name="KSO_WM_TEMPLATE_ASSEMBLE_XID" val="5f72c40e0ff15d9a40f639f1"/>
  <p:tag name="KSO_WM_TEMPLATE_CATEGORY" val="custom"/>
  <p:tag name="KSO_WM_TEMPLATE_INDEX" val="20204704"/>
  <p:tag name="KSO_WM_UNIT_BLOCK" val="0"/>
  <p:tag name="KSO_WM_UNIT_COMPATIBLE" val="0"/>
  <p:tag name="KSO_WM_UNIT_DEC_AREA_ID" val="7cfc309acad44cd896e4c3ae33ebcb78"/>
  <p:tag name="KSO_WM_UNIT_DEFAULT_FONT" val="24;60;4"/>
  <p:tag name="KSO_WM_UNIT_DIAGRAM_ISNUMVISUAL" val="0"/>
  <p:tag name="KSO_WM_UNIT_DIAGRAM_ISREFERUNIT" val="0"/>
  <p:tag name="KSO_WM_UNIT_HIGHLIGHT" val="0"/>
  <p:tag name="KSO_WM_UNIT_ID" val="custom20204704_1*a*1"/>
  <p:tag name="KSO_WM_UNIT_INDEX" val="1"/>
  <p:tag name="KSO_WM_UNIT_ISCONTENTSTITLE" val="0"/>
  <p:tag name="KSO_WM_UNIT_ISNUMDGMTITLE" val="0"/>
  <p:tag name="KSO_WM_UNIT_LAYERLEVEL" val="1"/>
  <p:tag name="KSO_WM_UNIT_NOCLEAR" val="0"/>
  <p:tag name="KSO_WM_UNIT_PRESET_TEXT" val="典雅中国风通用模板"/>
  <p:tag name="KSO_WM_UNIT_TEXT_FILL_FORE_SCHEMECOLOR_INDEX" val="13"/>
  <p:tag name="KSO_WM_UNIT_TEXT_FILL_FORE_SCHEMECOLOR_INDEX_BRIGHTNESS" val="0.15"/>
  <p:tag name="KSO_WM_UNIT_TEXT_FILL_TYPE" val="1"/>
  <p:tag name="KSO_WM_UNIT_TYPE" val="a"/>
  <p:tag name="KSO_WM_UNIT_VALUE" val="14"/>
</p:tagLst>
</file>

<file path=ppt/tags/tag60.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61.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62.xml><?xml version="1.0" encoding="utf-8"?>
<p:tagLst xmlns:a="http://schemas.openxmlformats.org/drawingml/2006/main" xmlns:r="http://schemas.openxmlformats.org/officeDocument/2006/relationships" xmlns:p="http://schemas.openxmlformats.org/presentationml/2006/main">
  <p:tag name="KSO_WM_ASSEMBLE_CHIP_INDEX" val="c78b8d579633464b96b4145505656237"/>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bottomTop"/>
  <p:tag name="KSO_WM_TAG_VERSION" val="1.0"/>
  <p:tag name="KSO_WM_TEMPLATE_CATEGORY" val="chip"/>
  <p:tag name="KSO_WM_TEMPLATE_INDEX" val="20204704"/>
  <p:tag name="KSO_WM_UNIT_COMPATIBLE" val="0"/>
  <p:tag name="KSO_WM_UNIT_DEC_AREA_ID" val="fdf6214753f34ef0976890def2dba3a7"/>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3.xml><?xml version="1.0" encoding="utf-8"?>
<p:tagLst xmlns:a="http://schemas.openxmlformats.org/drawingml/2006/main" xmlns:r="http://schemas.openxmlformats.org/officeDocument/2006/relationships" xmlns:p="http://schemas.openxmlformats.org/presentationml/2006/main">
  <p:tag name="KSO_WM_ASSEMBLE_CHIP_INDEX" val="4c2cdcca41aa4c37b18125349c21aff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bottomTop"/>
  <p:tag name="KSO_WM_TAG_VERSION" val="1.0"/>
  <p:tag name="KSO_WM_TEMPLATE_CATEGORY" val="chip"/>
  <p:tag name="KSO_WM_TEMPLATE_INDEX" val="20204704"/>
  <p:tag name="KSO_WM_UNIT_COMPATIBLE" val="0"/>
  <p:tag name="KSO_WM_UNIT_DEC_AREA_ID" val="155013ae2e7649c6b94e59e44ed1fb5e"/>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64.xml><?xml version="1.0" encoding="utf-8"?>
<p:tagLst xmlns:a="http://schemas.openxmlformats.org/drawingml/2006/main" xmlns:r="http://schemas.openxmlformats.org/officeDocument/2006/relationships" xmlns:p="http://schemas.openxmlformats.org/presentationml/2006/main">
  <p:tag name="KSO_WM_ASSEMBLE_CHIP_INDEX" val="ce218b37555e46198325f69827a50f4b"/>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bottomTop"/>
  <p:tag name="KSO_WM_TAG_VERSION" val="1.0"/>
  <p:tag name="KSO_WM_TEMPLATE_CATEGORY" val="chip"/>
  <p:tag name="KSO_WM_TEMPLATE_INDEX" val="20204704"/>
  <p:tag name="KSO_WM_UNIT_COMPATIBLE" val="0"/>
  <p:tag name="KSO_WM_UNIT_DEC_AREA_ID" val="f0d4d939f7214fa1ba2b44277031a99e"/>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65.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66.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67.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68.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69.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7.xml><?xml version="1.0" encoding="utf-8"?>
<p:tagLst xmlns:a="http://schemas.openxmlformats.org/drawingml/2006/main" xmlns:r="http://schemas.openxmlformats.org/officeDocument/2006/relationships" xmlns:p="http://schemas.openxmlformats.org/presentationml/2006/main">
  <p:tag name="KSO_WM_ASSEMBLE_CHIP_INDEX" val="235da7bfc0a54156bbad5a066d805bfa"/>
  <p:tag name="KSO_WM_BEAUTIFY_FLAG" val="#wm#"/>
  <p:tag name="KSO_WM_CHIP_FILLAREA_FILL_RULE" val="{&quot;fill_align&quot;:&quot;cm&quot;,&quot;fill_mode&quot;:&quot;adaptive&quot;,&quot;sacle_strategy&quot;:&quot;smart&quot;}"/>
  <p:tag name="KSO_WM_CHIP_GROUPID" val="5f2a21a5f9bfba6a976c1f34"/>
  <p:tag name="KSO_WM_CHIP_XID" val="5f2a21a5f9bfba6a976c1f35"/>
  <p:tag name="KSO_WM_TAG_VERSION" val="1.0"/>
  <p:tag name="KSO_WM_TEMPLATE_ASSEMBLE_GROUPID" val="5f7148e4747e3ea6e292a8f5"/>
  <p:tag name="KSO_WM_TEMPLATE_ASSEMBLE_XID" val="5f72c40e0ff15d9a40f639f1"/>
  <p:tag name="KSO_WM_TEMPLATE_CATEGORY" val="custom"/>
  <p:tag name="KSO_WM_TEMPLATE_INDEX" val="20204704"/>
  <p:tag name="KSO_WM_UNIT_BLOCK" val="0"/>
  <p:tag name="KSO_WM_UNIT_COMPATIBLE" val="0"/>
  <p:tag name="KSO_WM_UNIT_DEC_AREA_ID" val="ed0d70413f094235a410e5710f2679a4"/>
  <p:tag name="KSO_WM_UNIT_DEFAULT_FONT" val="18;24;2"/>
  <p:tag name="KSO_WM_UNIT_DIAGRAM_ISNUMVISUAL" val="0"/>
  <p:tag name="KSO_WM_UNIT_DIAGRAM_ISREFERUNIT" val="0"/>
  <p:tag name="KSO_WM_UNIT_HIGHLIGHT" val="0"/>
  <p:tag name="KSO_WM_UNIT_ID" val="custom20204704_1*b*1"/>
  <p:tag name="KSO_WM_UNIT_INDEX" val="1"/>
  <p:tag name="KSO_WM_UNIT_ISCONTENTSTITLE" val="0"/>
  <p:tag name="KSO_WM_UNIT_ISNUMDGMTITLE" val="0"/>
  <p:tag name="KSO_WM_UNIT_LAYERLEVEL" val="1"/>
  <p:tag name="KSO_WM_UNIT_NOCLEAR" val="0"/>
  <p:tag name="KSO_WM_UNIT_PRESET_TEXT" val="单击此处输入你的副标题，请尽量言简意赅的阐述观点。"/>
  <p:tag name="KSO_WM_UNIT_TEXT_FILL_FORE_SCHEMECOLOR_INDEX" val="13"/>
  <p:tag name="KSO_WM_UNIT_TEXT_FILL_FORE_SCHEMECOLOR_INDEX_BRIGHTNESS" val="0.35"/>
  <p:tag name="KSO_WM_UNIT_TEXT_FILL_TYPE" val="1"/>
  <p:tag name="KSO_WM_UNIT_TYPE" val="b"/>
  <p:tag name="KSO_WM_UNIT_VALUE" val="38"/>
</p:tagLst>
</file>

<file path=ppt/tags/tag70.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71.xml><?xml version="1.0" encoding="utf-8"?>
<p:tagLst xmlns:a="http://schemas.openxmlformats.org/drawingml/2006/main" xmlns:r="http://schemas.openxmlformats.org/officeDocument/2006/relationships" xmlns:p="http://schemas.openxmlformats.org/presentationml/2006/main">
  <p:tag name="KSO_WM_ASSEMBLE_CHIP_INDEX" val="0f3f1d84f9e844daa98c0f63fe85b1e6"/>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navigation"/>
  <p:tag name="KSO_WM_TAG_VERSION" val="1.0"/>
  <p:tag name="KSO_WM_TEMPLATE_CATEGORY" val="chip"/>
  <p:tag name="KSO_WM_TEMPLATE_INDEX" val="20204704"/>
  <p:tag name="KSO_WM_UNIT_COMPATIBLE" val="0"/>
  <p:tag name="KSO_WM_UNIT_DEC_AREA_ID" val="42d67e91d0a3489f927a7ebe3e6b3e2b"/>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72.xml><?xml version="1.0" encoding="utf-8"?>
<p:tagLst xmlns:a="http://schemas.openxmlformats.org/drawingml/2006/main" xmlns:r="http://schemas.openxmlformats.org/officeDocument/2006/relationships" xmlns:p="http://schemas.openxmlformats.org/presentationml/2006/main">
  <p:tag name="KSO_WM_ASSEMBLE_CHIP_INDEX" val="9a6c6145583f42c0a50713ceec35c05a"/>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4de6190a72f64358a96b2918bd6a0994"/>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73.xml><?xml version="1.0" encoding="utf-8"?>
<p:tagLst xmlns:a="http://schemas.openxmlformats.org/drawingml/2006/main" xmlns:r="http://schemas.openxmlformats.org/officeDocument/2006/relationships" xmlns:p="http://schemas.openxmlformats.org/presentationml/2006/main">
  <p:tag name="KSO_WM_ASSEMBLE_CHIP_INDEX" val="62dfaca90b3340c9b57623ed49714945"/>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navigation"/>
  <p:tag name="KSO_WM_TAG_VERSION" val="1.0"/>
  <p:tag name="KSO_WM_TEMPLATE_CATEGORY" val="chip"/>
  <p:tag name="KSO_WM_TEMPLATE_INDEX" val="20204704"/>
  <p:tag name="KSO_WM_UNIT_COMPATIBLE" val="0"/>
  <p:tag name="KSO_WM_UNIT_DEC_AREA_ID" val="f63b6ed64a764b08839f4fab9ba25507"/>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74.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5.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6.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7.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8.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79.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8.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80.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81.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82.xml><?xml version="1.0" encoding="utf-8"?>
<p:tagLst xmlns:a="http://schemas.openxmlformats.org/drawingml/2006/main" xmlns:r="http://schemas.openxmlformats.org/officeDocument/2006/relationships" xmlns:p="http://schemas.openxmlformats.org/presentationml/2006/main">
  <p:tag name="KSO_WM_ASSEMBLE_CHIP_INDEX" val="314de493b5ef4affb3450f95f042830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a"/>
  <p:tag name="KSO_WM_SLIDE_BACKGROUND_TYPE" val="belt"/>
  <p:tag name="KSO_WM_TAG_VERSION" val="1.0"/>
  <p:tag name="KSO_WM_TEMPLATE_CATEGORY" val="chip"/>
  <p:tag name="KSO_WM_TEMPLATE_INDEX" val="20204704"/>
  <p:tag name="KSO_WM_UNIT_COMPATIBLE" val="0"/>
  <p:tag name="KSO_WM_UNIT_DEC_AREA_ID" val="3e4aa36bc3fe44c1ba21d3419253ae35"/>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0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83.xml><?xml version="1.0" encoding="utf-8"?>
<p:tagLst xmlns:a="http://schemas.openxmlformats.org/drawingml/2006/main" xmlns:r="http://schemas.openxmlformats.org/officeDocument/2006/relationships" xmlns:p="http://schemas.openxmlformats.org/presentationml/2006/main">
  <p:tag name="KSO_WM_ASSEMBLE_CHIP_INDEX" val="7591cd1a0ec24ddfa6d316742ce7e5c1"/>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belt"/>
  <p:tag name="KSO_WM_TAG_VERSION" val="1.0"/>
  <p:tag name="KSO_WM_TEMPLATE_CATEGORY" val="chip"/>
  <p:tag name="KSO_WM_TEMPLATE_INDEX" val="20204704"/>
  <p:tag name="KSO_WM_UNIT_COMPATIBLE" val="0"/>
  <p:tag name="KSO_WM_UNIT_DEC_AREA_ID" val="ef31d751e4b949a393267cec5ec4e2e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84.xml><?xml version="1.0" encoding="utf-8"?>
<p:tagLst xmlns:a="http://schemas.openxmlformats.org/drawingml/2006/main" xmlns:r="http://schemas.openxmlformats.org/officeDocument/2006/relationships" xmlns:p="http://schemas.openxmlformats.org/presentationml/2006/main">
  <p:tag name="KSO_WM_ASSEMBLE_CHIP_INDEX" val="cee1936b144d407587cbb02a5a126077"/>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SLIDE_BACKGROUND_TYPE" val="belt"/>
  <p:tag name="KSO_WM_TAG_VERSION" val="1.0"/>
  <p:tag name="KSO_WM_TEMPLATE_CATEGORY" val="chip"/>
  <p:tag name="KSO_WM_TEMPLATE_INDEX" val="20204704"/>
  <p:tag name="KSO_WM_UNIT_COMPATIBLE" val="0"/>
  <p:tag name="KSO_WM_UNIT_DEC_AREA_ID" val="8a6c9ec7b9844f6b95f1d80862bc5eda"/>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85.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86.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87.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88.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89.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9.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704"/>
</p:tagLst>
</file>

<file path=ppt/tags/tag9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704"/>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704"/>
</p:tagLst>
</file>

<file path=ppt/tags/tag93.xml><?xml version="1.0" encoding="utf-8"?>
<p:tagLst xmlns:a="http://schemas.openxmlformats.org/drawingml/2006/main" xmlns:r="http://schemas.openxmlformats.org/officeDocument/2006/relationships" xmlns:p="http://schemas.openxmlformats.org/presentationml/2006/main">
  <p:tag name="KSO_WM_ASSEMBLE_CHIP_INDEX" val="010679a4d2a74d66a88a0fb0c7ae88d9"/>
  <p:tag name="KSO_WM_BEAUTIFY_FLAG" val="#wm#"/>
  <p:tag name="KSO_WM_CHIP_FILLAREA_FILL_RULE" val="{&quot;fill_align&quot;:&quot;cm&quot;,&quot;fill_effect&quot;:[],&quot;fill_mode&quot;:&quot;adaptive&quot;,&quot;sacle_strategy&quot;:&quot;stretch&quot;}"/>
  <p:tag name="KSO_WM_CHIP_GROUPID" val="5f7148e4747e3ea6e292a8f5"/>
  <p:tag name="KSO_WM_CHIP_XID" val="5f7148e4747e3ea6e292a8f6"/>
  <p:tag name="KSO_WM_TAG_VERSION" val="1.0"/>
  <p:tag name="KSO_WM_TEMPLATE_CATEGORY" val="chip"/>
  <p:tag name="KSO_WM_TEMPLATE_INDEX" val="20204704"/>
  <p:tag name="KSO_WM_UNIT_COMPATIBLE" val="0"/>
  <p:tag name="KSO_WM_UNIT_DEC_AREA_ID" val="6cbf7b8892ec4c39860aefd9923dc2b7"/>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704_1*i*1"/>
  <p:tag name="KSO_WM_UNIT_INDEX" val="1"/>
  <p:tag name="KSO_WM_UNIT_LAYERLEVEL" val="1"/>
  <p:tag name="KSO_WM_UNIT_SM_LIMIT_TYPE" val=""/>
  <p:tag name="KSO_WM_UNIT_SUBTYPE" val="v"/>
  <p:tag name="KSO_WM_UNIT_TYPE" val="i"/>
</p:tagLst>
</file>

<file path=ppt/tags/tag94.xml><?xml version="1.0" encoding="utf-8"?>
<p:tagLst xmlns:a="http://schemas.openxmlformats.org/drawingml/2006/main" xmlns:r="http://schemas.openxmlformats.org/officeDocument/2006/relationships" xmlns:p="http://schemas.openxmlformats.org/presentationml/2006/main">
  <p:tag name="KSO_WM_ASSEMBLE_CHIP_INDEX" val="235da7bfc0a54156bbad5a066d805bfa"/>
  <p:tag name="KSO_WM_BEAUTIFY_FLAG" val="#wm#"/>
  <p:tag name="KSO_WM_CHIP_FILLAREA_FILL_RULE" val="{&quot;fill_align&quot;:&quot;cm&quot;,&quot;fill_mode&quot;:&quot;adaptive&quot;,&quot;sacle_strategy&quot;:&quot;smart&quot;}"/>
  <p:tag name="KSO_WM_CHIP_GROUPID" val="5f2a21a5f9bfba6a976c1f34"/>
  <p:tag name="KSO_WM_CHIP_XID" val="5f2a21a5f9bfba6a976c1f35"/>
  <p:tag name="KSO_WM_TAG_VERSION" val="1.0"/>
  <p:tag name="KSO_WM_TEMPLATE_ASSEMBLE_GROUPID" val="5f7148e4747e3ea6e292a8f5"/>
  <p:tag name="KSO_WM_TEMPLATE_ASSEMBLE_XID" val="5f72c40e0ff15d9a40f639f1"/>
  <p:tag name="KSO_WM_TEMPLATE_CATEGORY" val="custom"/>
  <p:tag name="KSO_WM_TEMPLATE_INDEX" val="20204704"/>
  <p:tag name="KSO_WM_UNIT_BLOCK" val="0"/>
  <p:tag name="KSO_WM_UNIT_COMPATIBLE" val="0"/>
  <p:tag name="KSO_WM_UNIT_DEC_AREA_ID" val="7cfc309acad44cd896e4c3ae33ebcb78"/>
  <p:tag name="KSO_WM_UNIT_DEFAULT_FONT" val="24;60;4"/>
  <p:tag name="KSO_WM_UNIT_DIAGRAM_ISNUMVISUAL" val="0"/>
  <p:tag name="KSO_WM_UNIT_DIAGRAM_ISREFERUNIT" val="0"/>
  <p:tag name="KSO_WM_UNIT_HIGHLIGHT" val="0"/>
  <p:tag name="KSO_WM_UNIT_ID" val="custom20204704_1*a*1"/>
  <p:tag name="KSO_WM_UNIT_INDEX" val="1"/>
  <p:tag name="KSO_WM_UNIT_ISCONTENTSTITLE" val="0"/>
  <p:tag name="KSO_WM_UNIT_ISNUMDGMTITLE" val="0"/>
  <p:tag name="KSO_WM_UNIT_LAYERLEVEL" val="1"/>
  <p:tag name="KSO_WM_UNIT_NOCLEAR" val="0"/>
  <p:tag name="KSO_WM_UNIT_PRESET_TEXT" val="典雅中国风通用模板"/>
  <p:tag name="KSO_WM_UNIT_TEXT_FILL_FORE_SCHEMECOLOR_INDEX" val="13"/>
  <p:tag name="KSO_WM_UNIT_TEXT_FILL_FORE_SCHEMECOLOR_INDEX_BRIGHTNESS" val="0.15"/>
  <p:tag name="KSO_WM_UNIT_TEXT_FILL_TYPE" val="1"/>
  <p:tag name="KSO_WM_UNIT_TYPE" val="a"/>
  <p:tag name="KSO_WM_UNIT_VALUE" val="14"/>
</p:tagLst>
</file>

<file path=ppt/tags/tag95.xml><?xml version="1.0" encoding="utf-8"?>
<p:tagLst xmlns:a="http://schemas.openxmlformats.org/drawingml/2006/main" xmlns:r="http://schemas.openxmlformats.org/officeDocument/2006/relationships" xmlns:p="http://schemas.openxmlformats.org/presentationml/2006/main">
  <p:tag name="KSO_WM_ASSEMBLE_CHIP_INDEX" val="235da7bfc0a54156bbad5a066d805bfa"/>
  <p:tag name="KSO_WM_BEAUTIFY_FLAG" val="#wm#"/>
  <p:tag name="KSO_WM_CHIP_FILLAREA_FILL_RULE" val="{&quot;fill_align&quot;:&quot;cm&quot;,&quot;fill_mode&quot;:&quot;adaptive&quot;,&quot;sacle_strategy&quot;:&quot;smart&quot;}"/>
  <p:tag name="KSO_WM_CHIP_GROUPID" val="5f2a21a5f9bfba6a976c1f34"/>
  <p:tag name="KSO_WM_CHIP_XID" val="5f2a21a5f9bfba6a976c1f35"/>
  <p:tag name="KSO_WM_TAG_VERSION" val="1.0"/>
  <p:tag name="KSO_WM_TEMPLATE_ASSEMBLE_GROUPID" val="5f7148e4747e3ea6e292a8f5"/>
  <p:tag name="KSO_WM_TEMPLATE_ASSEMBLE_XID" val="5f72c40e0ff15d9a40f639f1"/>
  <p:tag name="KSO_WM_TEMPLATE_CATEGORY" val="custom"/>
  <p:tag name="KSO_WM_TEMPLATE_INDEX" val="20204704"/>
  <p:tag name="KSO_WM_UNIT_BLOCK" val="0"/>
  <p:tag name="KSO_WM_UNIT_COMPATIBLE" val="0"/>
  <p:tag name="KSO_WM_UNIT_DEC_AREA_ID" val="ed0d70413f094235a410e5710f2679a4"/>
  <p:tag name="KSO_WM_UNIT_DEFAULT_FONT" val="18;24;2"/>
  <p:tag name="KSO_WM_UNIT_DIAGRAM_ISNUMVISUAL" val="0"/>
  <p:tag name="KSO_WM_UNIT_DIAGRAM_ISREFERUNIT" val="0"/>
  <p:tag name="KSO_WM_UNIT_HIGHLIGHT" val="0"/>
  <p:tag name="KSO_WM_UNIT_ID" val="custom20204704_1*b*1"/>
  <p:tag name="KSO_WM_UNIT_INDEX" val="1"/>
  <p:tag name="KSO_WM_UNIT_ISCONTENTSTITLE" val="0"/>
  <p:tag name="KSO_WM_UNIT_ISNUMDGMTITLE" val="0"/>
  <p:tag name="KSO_WM_UNIT_LAYERLEVEL" val="1"/>
  <p:tag name="KSO_WM_UNIT_NOCLEAR" val="0"/>
  <p:tag name="KSO_WM_UNIT_PRESET_TEXT" val="单击此处输入你的副标题，请尽量言简意赅的阐述观点。"/>
  <p:tag name="KSO_WM_UNIT_TEXT_FILL_FORE_SCHEMECOLOR_INDEX" val="13"/>
  <p:tag name="KSO_WM_UNIT_TEXT_FILL_FORE_SCHEMECOLOR_INDEX_BRIGHTNESS" val="0.35"/>
  <p:tag name="KSO_WM_UNIT_TEXT_FILL_TYPE" val="1"/>
  <p:tag name="KSO_WM_UNIT_TYPE" val="b"/>
  <p:tag name="KSO_WM_UNIT_VALUE" val="38"/>
</p:tagLst>
</file>

<file path=ppt/tags/tag96.xml><?xml version="1.0" encoding="utf-8"?>
<p:tagLst xmlns:a="http://schemas.openxmlformats.org/drawingml/2006/main" xmlns:r="http://schemas.openxmlformats.org/officeDocument/2006/relationships" xmlns:p="http://schemas.openxmlformats.org/presentationml/2006/main">
  <p:tag name="KSO_WM_ASSEMBLE_CHIP_INDEX" val="7b7068561762402982219ba66c64a383"/>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062f29925c446b9755471c74904d45"/>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97.xml><?xml version="1.0" encoding="utf-8"?>
<p:tagLst xmlns:a="http://schemas.openxmlformats.org/drawingml/2006/main" xmlns:r="http://schemas.openxmlformats.org/officeDocument/2006/relationships" xmlns:p="http://schemas.openxmlformats.org/presentationml/2006/main">
  <p:tag name="KSO_WM_ASSEMBLE_CHIP_INDEX" val="081b52cd0a0247a992b5a5258b39fbbf"/>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63f3f255c351486182aaf844bde16982"/>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ags/tag98.xml><?xml version="1.0" encoding="utf-8"?>
<p:tagLst xmlns:a="http://schemas.openxmlformats.org/drawingml/2006/main" xmlns:r="http://schemas.openxmlformats.org/officeDocument/2006/relationships" xmlns:p="http://schemas.openxmlformats.org/presentationml/2006/main">
  <p:tag name="KSO_WM_ASSEMBLE_CHIP_INDEX" val="54098022eee44555a8464ba3c5d02648"/>
  <p:tag name="KSO_WM_BEAUTIFY_FLAG" val="#wm#"/>
  <p:tag name="KSO_WM_CHIP_FILLAREA_FILL_RULE" val="{&quot;fill_align&quot;:&quot;lm&quot;,&quot;fill_effect&quot;:[],&quot;fill_mode&quot;:&quot;adaptive&quot;,&quot;sacle_strategy&quot;:&quot;stretch&quot;}"/>
  <p:tag name="KSO_WM_CHIP_GROUPID" val="5f7148e4747e3ea6e292a8f5"/>
  <p:tag name="KSO_WM_CHIP_XID" val="5f7148e4747e3ea6e292a8f7"/>
  <p:tag name="KSO_WM_TAG_VERSION" val="1.0"/>
  <p:tag name="KSO_WM_TEMPLATE_CATEGORY" val="chip"/>
  <p:tag name="KSO_WM_TEMPLATE_INDEX" val="20204704"/>
  <p:tag name="KSO_WM_UNIT_COMPATIBLE" val="0"/>
  <p:tag name="KSO_WM_UNIT_DEC_AREA_ID" val="6b31ea64d0414dc5ab33c26c4df4fbe8"/>
  <p:tag name="KSO_WM_UNIT_DECORATE_INFO" val=""/>
  <p:tag name="KSO_WM_UNIT_DIAGRAM_ISNUMVISUAL" val="0"/>
  <p:tag name="KSO_WM_UNIT_DIAGRAM_ISREFERUNIT" val="0"/>
  <p:tag name="KSO_WM_UNIT_HIGHLIGHT" val="0"/>
  <p:tag name="KSO_WM_UNIT_ID" val="chip20204704_2*i*1"/>
  <p:tag name="KSO_WM_UNIT_INDEX" val="1"/>
  <p:tag name="KSO_WM_UNIT_LAYERLEVEL" val="1"/>
  <p:tag name="KSO_WM_UNIT_SM_LIMIT_TYPE" val=""/>
  <p:tag name="KSO_WM_UNIT_SUBTYPE" val="u"/>
  <p:tag name="KSO_WM_UNIT_TYPE" val="i"/>
</p:tagLst>
</file>

<file path=ppt/tags/tag99.xml><?xml version="1.0" encoding="utf-8"?>
<p:tagLst xmlns:a="http://schemas.openxmlformats.org/drawingml/2006/main" xmlns:r="http://schemas.openxmlformats.org/officeDocument/2006/relationships" xmlns:p="http://schemas.openxmlformats.org/presentationml/2006/main">
  <p:tag name="KSO_WM_ASSEMBLE_CHIP_INDEX" val="a30190ece5184e0a8eaba5130da149ce"/>
  <p:tag name="KSO_WM_BEAUTIFY_FLAG" val="#wm#"/>
  <p:tag name="KSO_WM_CHIP_FILLAREA_FILL_RULE" val="{&quot;fill_align&quot;:&quot;cm&quot;,&quot;fill_effect&quot;:[],&quot;fill_mode&quot;:&quot;full&quot;,&quot;sacle_strategy&quot;:&quot;stretch&quot;}"/>
  <p:tag name="KSO_WM_CHIP_GROUPID" val="5f7148e4747e3ea6e292a8f5"/>
  <p:tag name="KSO_WM_CHIP_XID" val="5f7148e4747e3ea6e292a8f8"/>
  <p:tag name="KSO_WM_TAG_VERSION" val="1.0"/>
  <p:tag name="KSO_WM_TEMPLATE_CATEGORY" val="chip"/>
  <p:tag name="KSO_WM_TEMPLATE_INDEX" val="20204704"/>
  <p:tag name="KSO_WM_UNIT_COMPATIBLE" val="0"/>
  <p:tag name="KSO_WM_UNIT_DEC_AREA_ID" val="456884991d51495ebfe7da6884f4813b"/>
  <p:tag name="KSO_WM_UNIT_DECORATE_INFO" val=""/>
  <p:tag name="KSO_WM_UNIT_DIAGRAM_ISNUMVISUAL" val="0"/>
  <p:tag name="KSO_WM_UNIT_DIAGRAM_ISREFERUNIT" val="0"/>
  <p:tag name="KSO_WM_UNIT_HIGHLIGHT" val="0"/>
  <p:tag name="KSO_WM_UNIT_ID" val="chip20204704_3*i*1"/>
  <p:tag name="KSO_WM_UNIT_INDEX" val="1"/>
  <p:tag name="KSO_WM_UNIT_LAYERLEVEL" val="1"/>
  <p:tag name="KSO_WM_UNIT_SM_LIMIT_TYPE" val=""/>
  <p:tag name="KSO_WM_UNIT_SUBTYPE" val="t"/>
  <p:tag name="KSO_WM_UNIT_TYPE" val="i"/>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A02D34"/>
      </a:accent1>
      <a:accent2>
        <a:srgbClr val="B73B3A"/>
      </a:accent2>
      <a:accent3>
        <a:srgbClr val="A6644D"/>
      </a:accent3>
      <a:accent4>
        <a:srgbClr val="F2EBDB"/>
      </a:accent4>
      <a:accent5>
        <a:srgbClr val="313737"/>
      </a:accent5>
      <a:accent6>
        <a:srgbClr val="474E4E"/>
      </a:accent6>
      <a:hlink>
        <a:srgbClr val="2B2B2B"/>
      </a:hlink>
      <a:folHlink>
        <a:srgbClr val="2B2B2B"/>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2_Office 主题​​">
  <a:themeElements>
    <a:clrScheme name="">
      <a:dk1>
        <a:srgbClr val="000000"/>
      </a:dk1>
      <a:lt1>
        <a:srgbClr val="FFFFFF"/>
      </a:lt1>
      <a:dk2>
        <a:srgbClr val="EFD5D2"/>
      </a:dk2>
      <a:lt2>
        <a:srgbClr val="F7EAE8"/>
      </a:lt2>
      <a:accent1>
        <a:srgbClr val="C45145"/>
      </a:accent1>
      <a:accent2>
        <a:srgbClr val="BC6338"/>
      </a:accent2>
      <a:accent3>
        <a:srgbClr val="A47A36"/>
      </a:accent3>
      <a:accent4>
        <a:srgbClr val="839342"/>
      </a:accent4>
      <a:accent5>
        <a:srgbClr val="60AC5E"/>
      </a:accent5>
      <a:accent6>
        <a:srgbClr val="44C38E"/>
      </a:accent6>
      <a:hlink>
        <a:srgbClr val="0563C1"/>
      </a:hlink>
      <a:folHlink>
        <a:srgbClr val="954F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rgbClr val="000000"/>
      </a:dk1>
      <a:lt1>
        <a:srgbClr val="FFFFFF"/>
      </a:lt1>
      <a:dk2>
        <a:srgbClr val="EFD5D2"/>
      </a:dk2>
      <a:lt2>
        <a:srgbClr val="F7EAE8"/>
      </a:lt2>
      <a:accent1>
        <a:srgbClr val="C45145"/>
      </a:accent1>
      <a:accent2>
        <a:srgbClr val="BC6338"/>
      </a:accent2>
      <a:accent3>
        <a:srgbClr val="A47A36"/>
      </a:accent3>
      <a:accent4>
        <a:srgbClr val="839342"/>
      </a:accent4>
      <a:accent5>
        <a:srgbClr val="60AC5E"/>
      </a:accent5>
      <a:accent6>
        <a:srgbClr val="44C38E"/>
      </a:accent6>
      <a:hlink>
        <a:srgbClr val="0563C1"/>
      </a:hlink>
      <a:folHlink>
        <a:srgbClr val="954F72"/>
      </a:folHlink>
    </a:clrScheme>
    <a:fontScheme name="自定义 9">
      <a:majorFont>
        <a:latin typeface="Arial"/>
        <a:ea typeface="微软雅黑" charset="-122"/>
        <a:cs typeface="Arial"/>
      </a:majorFont>
      <a:minorFont>
        <a:latin typeface="Arial"/>
        <a:ea typeface="微软雅黑"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2283</Words>
  <Application>Microsoft Office PowerPoint</Application>
  <PresentationFormat>自定义</PresentationFormat>
  <Paragraphs>70</Paragraphs>
  <Slides>25</Slides>
  <Notes>2</Notes>
  <HiddenSlides>0</HiddenSlides>
  <MMClips>0</MMClips>
  <ScaleCrop>false</ScaleCrop>
  <HeadingPairs>
    <vt:vector size="4" baseType="variant">
      <vt:variant>
        <vt:lpstr>主题</vt:lpstr>
      </vt:variant>
      <vt:variant>
        <vt:i4>3</vt:i4>
      </vt:variant>
      <vt:variant>
        <vt:lpstr>幻灯片标题</vt:lpstr>
      </vt:variant>
      <vt:variant>
        <vt:i4>25</vt:i4>
      </vt:variant>
    </vt:vector>
  </HeadingPairs>
  <TitlesOfParts>
    <vt:vector size="28" baseType="lpstr">
      <vt:lpstr>Office 主题​​</vt:lpstr>
      <vt:lpstr>2_Office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2021-04-15T12:51:50Z</cp:lastPrinted>
  <dcterms:created xsi:type="dcterms:W3CDTF">2021-04-15T12:51:50Z</dcterms:created>
  <dcterms:modified xsi:type="dcterms:W3CDTF">2021-05-04T04:28:06Z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