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328" r:id="rId3"/>
    <p:sldId id="274" r:id="rId4"/>
    <p:sldId id="298" r:id="rId5"/>
    <p:sldId id="334" r:id="rId6"/>
    <p:sldId id="337" r:id="rId7"/>
    <p:sldId id="371" r:id="rId8"/>
    <p:sldId id="374" r:id="rId9"/>
    <p:sldId id="373" r:id="rId10"/>
    <p:sldId id="372" r:id="rId11"/>
    <p:sldId id="375" r:id="rId12"/>
    <p:sldId id="319" r:id="rId13"/>
    <p:sldId id="311" r:id="rId14"/>
    <p:sldId id="307" r:id="rId15"/>
    <p:sldId id="376" r:id="rId16"/>
    <p:sldId id="378" r:id="rId17"/>
    <p:sldId id="377" r:id="rId18"/>
    <p:sldId id="379" r:id="rId19"/>
    <p:sldId id="380" r:id="rId20"/>
    <p:sldId id="381" r:id="rId21"/>
    <p:sldId id="383" r:id="rId22"/>
    <p:sldId id="385" r:id="rId23"/>
    <p:sldId id="384" r:id="rId24"/>
    <p:sldId id="386" r:id="rId25"/>
    <p:sldId id="388" r:id="rId26"/>
    <p:sldId id="387" r:id="rId27"/>
    <p:sldId id="391" r:id="rId28"/>
    <p:sldId id="393" r:id="rId29"/>
    <p:sldId id="304" r:id="rId30"/>
    <p:sldId id="392" r:id="rId31"/>
    <p:sldId id="351" r:id="rId32"/>
    <p:sldId id="352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5" r:id="rId44"/>
    <p:sldId id="364" r:id="rId45"/>
    <p:sldId id="368" r:id="rId46"/>
    <p:sldId id="369" r:id="rId47"/>
    <p:sldId id="370" r:id="rId48"/>
  </p:sldIdLst>
  <p:sldSz cx="9144000" cy="5143500" type="screen16x9"/>
  <p:notesSz cx="6858000" cy="9144000"/>
  <p:embeddedFontLst>
    <p:embeddedFont>
      <p:font typeface="微软雅黑" panose="020B0503020204020204" charset="-122"/>
      <p:regular r:id="rId50"/>
    </p:embeddedFont>
    <p:embeddedFont>
      <p:font typeface="Impact" panose="020B0806030902050204" pitchFamily="34" charset="0"/>
      <p:regular r:id="rId51"/>
    </p:embeddedFont>
    <p:embeddedFont>
      <p:font typeface="Calibri" panose="020F0502020204030204" pitchFamily="34" charset="0"/>
      <p:regular r:id="rId52"/>
      <p:bold r:id="rId53"/>
      <p:italic r:id="rId54"/>
      <p:boldItalic r:id="rId55"/>
    </p:embeddedFont>
  </p:embeddedFontLst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42" autoAdjust="0"/>
    <p:restoredTop sz="99816" autoAdjust="0"/>
  </p:normalViewPr>
  <p:slideViewPr>
    <p:cSldViewPr>
      <p:cViewPr varScale="1">
        <p:scale>
          <a:sx n="95" d="100"/>
          <a:sy n="95" d="100"/>
        </p:scale>
        <p:origin x="-768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1158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tags" Target="tags/tag184.xml" /><Relationship Id="rId5" Type="http://schemas.openxmlformats.org/officeDocument/2006/relationships/slide" Target="slides/slide3.xml" /><Relationship Id="rId50" Type="http://schemas.openxmlformats.org/officeDocument/2006/relationships/font" Target="fonts/font1.fntdata" /><Relationship Id="rId51" Type="http://schemas.openxmlformats.org/officeDocument/2006/relationships/font" Target="fonts/font2.fntdata" /><Relationship Id="rId52" Type="http://schemas.openxmlformats.org/officeDocument/2006/relationships/font" Target="fonts/font3.fntdata" /><Relationship Id="rId53" Type="http://schemas.openxmlformats.org/officeDocument/2006/relationships/font" Target="fonts/font4.fntdata" /><Relationship Id="rId54" Type="http://schemas.openxmlformats.org/officeDocument/2006/relationships/font" Target="fonts/font5.fntdata" /><Relationship Id="rId55" Type="http://schemas.openxmlformats.org/officeDocument/2006/relationships/font" Target="fonts/font6.fntdata" /><Relationship Id="rId56" Type="http://schemas.openxmlformats.org/officeDocument/2006/relationships/presProps" Target="presProps.xml" /><Relationship Id="rId57" Type="http://schemas.openxmlformats.org/officeDocument/2006/relationships/viewProps" Target="viewProps.xml" /><Relationship Id="rId58" Type="http://schemas.openxmlformats.org/officeDocument/2006/relationships/theme" Target="theme/theme1.xml" /><Relationship Id="rId59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42B909-2B53-4A70-BC70-AEF46C7ACF2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9BF44-F5CE-455C-A9FE-73A15FC422D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4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microsoft.com/office/2007/relationships/hdphoto" Target="../media/image2.wdp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microsoft.com/office/2007/relationships/hdphoto" Target="../media/image4.wdp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microsoft.com/office/2007/relationships/hdphoto" Target="../media/image6.wdp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microsoft.com/office/2007/relationships/hdphoto" Target="../media/image4.wdp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image" Target="../media/image7.png" /><Relationship Id="rId7" Type="http://schemas.microsoft.com/office/2007/relationships/hdphoto" Target="../media/image8.wdp" /><Relationship Id="rId8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microsoft.com/office/2007/relationships/hdphoto" Target="../media/image4.wdp" /><Relationship Id="rId3" Type="http://schemas.openxmlformats.org/officeDocument/2006/relationships/tags" Target="../tags/tag4.xml" /><Relationship Id="rId4" Type="http://schemas.openxmlformats.org/officeDocument/2006/relationships/tags" Target="../tags/tag5.xml" /><Relationship Id="rId5" Type="http://schemas.openxmlformats.org/officeDocument/2006/relationships/tags" Target="../tags/tag6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microsoft.com/office/2007/relationships/hdphoto" Target="../media/image4.wdp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microsoft.com/office/2007/relationships/hdphoto" Target="../media/image4.wdp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封面/目录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/>
                  </a14:imgProps>
                </a:ext>
              </a:extLst>
            </a:blip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1_封面/目录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4" descr="F:\0PPT素材\背景及图片\白麻子.jpg"/>
          <p:cNvPicPr>
            <a:picLocks noChangeAspect="1" noChangeArrowheads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备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76"/>
          <p:cNvPicPr>
            <a:picLocks noChangeAspect="1" noChangeArrowheads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711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6" name="Picture 4" descr="F:\0PPT素材\背景及图片\白麻子.jpg"/>
          <p:cNvPicPr>
            <a:picLocks noChangeAspect="1" noChangeArrowheads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3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4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5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76305" y="386794"/>
            <a:ext cx="1644557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/>
              </a:rPr>
              <a:t>Teaching Analysis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 kern="0">
                <a:solidFill>
                  <a:schemeClr val="accent1">
                    <a:lumMod val="75000"/>
                  </a:schemeClr>
                </a:solidFill>
              </a:rPr>
              <a:t>教学分析</a:t>
            </a:r>
            <a:endParaRPr lang="zh-CN" altLang="en-US" sz="2000" b="1" ker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01" r="1"/>
          <a:stretch>
            <a:fillRect/>
          </a:stretch>
        </p:blipFill>
        <p:spPr>
          <a:xfrm flipH="1">
            <a:off x="8129138" y="4314444"/>
            <a:ext cx="1512055" cy="142386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教学设计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4" descr="F:\0PPT素材\背景及图片\白麻子.jpg"/>
          <p:cNvPicPr>
            <a:picLocks noChangeAspect="1" noChangeArrowheads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3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4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5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81655" y="386794"/>
            <a:ext cx="1546773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/>
              </a:rPr>
              <a:t>Teaching Design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 kern="0">
                <a:solidFill>
                  <a:schemeClr val="accent1">
                    <a:lumMod val="75000"/>
                  </a:schemeClr>
                </a:solidFill>
              </a:rPr>
              <a:t>教学设计</a:t>
            </a:r>
            <a:endParaRPr lang="zh-CN" altLang="en-US" sz="2000" b="1" ker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4" descr="F:\0PPT素材\背景及图片\白麻子.jpg"/>
          <p:cNvPicPr>
            <a:picLocks noChangeAspect="1" noChangeArrowheads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3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4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5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98426" y="386794"/>
            <a:ext cx="1600315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/>
              </a:rPr>
              <a:t>Teaching Process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 kern="0">
                <a:solidFill>
                  <a:schemeClr val="accent1">
                    <a:lumMod val="75000"/>
                  </a:schemeClr>
                </a:solidFill>
              </a:rPr>
              <a:t>教学过程</a:t>
            </a:r>
            <a:endParaRPr lang="zh-CN" altLang="en-US" sz="2000" b="1" ker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4" descr="F:\0PPT素材\背景及图片\白麻子.jpg"/>
          <p:cNvPicPr>
            <a:picLocks noChangeAspect="1" noChangeArrowheads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3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4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5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183582" y="386794"/>
            <a:ext cx="1517086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/>
              </a:rPr>
              <a:t>In-class practice</a:t>
            </a:r>
            <a:endParaRPr lang="en-US" altLang="zh-CN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 kern="0" smtClean="0">
                <a:solidFill>
                  <a:schemeClr val="accent1">
                    <a:lumMod val="75000"/>
                  </a:schemeClr>
                </a:solidFill>
              </a:rPr>
              <a:t>随堂练习</a:t>
            </a:r>
            <a:endParaRPr lang="zh-CN" altLang="en-US" sz="2000" b="1" ker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  <p:txStyles>
    <p:titleStyle>
      <a:lvl1pPr algn="ctr" defTabSz="1022985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540" indent="-383540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1215" indent="-320040" algn="l" defTabSz="1022985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89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070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251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549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730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4911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81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298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479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60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841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959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140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321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9.png" /><Relationship Id="rId4" Type="http://schemas.microsoft.com/office/2007/relationships/hdphoto" Target="../media/image10.wdp" /><Relationship Id="rId5" Type="http://schemas.openxmlformats.org/officeDocument/2006/relationships/image" Target="../media/image11.png" /><Relationship Id="rId6" Type="http://schemas.microsoft.com/office/2007/relationships/hdphoto" Target="../media/image12.wdp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9.png" /><Relationship Id="rId4" Type="http://schemas.openxmlformats.org/officeDocument/2006/relationships/tags" Target="../tags/tag32.xml" /><Relationship Id="rId5" Type="http://schemas.openxmlformats.org/officeDocument/2006/relationships/tags" Target="../tags/tag3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34.xml" /><Relationship Id="rId4" Type="http://schemas.openxmlformats.org/officeDocument/2006/relationships/tags" Target="../tags/tag35.xml" /><Relationship Id="rId5" Type="http://schemas.openxmlformats.org/officeDocument/2006/relationships/image" Target="../media/image20.jpeg" /><Relationship Id="rId6" Type="http://schemas.openxmlformats.org/officeDocument/2006/relationships/tags" Target="../tags/tag36.xml" /><Relationship Id="rId7" Type="http://schemas.openxmlformats.org/officeDocument/2006/relationships/image" Target="../media/image2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22.jpeg" /><Relationship Id="rId4" Type="http://schemas.openxmlformats.org/officeDocument/2006/relationships/image" Target="../media/image23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3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9.png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tags" Target="../tags/tag40.xml" /><Relationship Id="rId8" Type="http://schemas.openxmlformats.org/officeDocument/2006/relationships/tags" Target="../tags/tag41.xml" /><Relationship Id="rId9" Type="http://schemas.openxmlformats.org/officeDocument/2006/relationships/tags" Target="../tags/tag4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2.jpeg" /><Relationship Id="rId4" Type="http://schemas.openxmlformats.org/officeDocument/2006/relationships/image" Target="../media/image23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image" Target="../media/image20.jpeg" /><Relationship Id="rId6" Type="http://schemas.openxmlformats.org/officeDocument/2006/relationships/tags" Target="../tags/tag46.xml" /><Relationship Id="rId7" Type="http://schemas.openxmlformats.org/officeDocument/2006/relationships/image" Target="../media/image2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22.jpeg" /><Relationship Id="rId4" Type="http://schemas.openxmlformats.org/officeDocument/2006/relationships/image" Target="../media/image23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image" Target="../media/image20.jpeg" /><Relationship Id="rId6" Type="http://schemas.openxmlformats.org/officeDocument/2006/relationships/tags" Target="../tags/tag49.xml" /><Relationship Id="rId7" Type="http://schemas.openxmlformats.org/officeDocument/2006/relationships/image" Target="../media/image21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9.png" /><Relationship Id="rId4" Type="http://schemas.openxmlformats.org/officeDocument/2006/relationships/tags" Target="../tags/tag50.xml" /><Relationship Id="rId5" Type="http://schemas.openxmlformats.org/officeDocument/2006/relationships/tags" Target="../tags/tag5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0.xml" /><Relationship Id="rId11" Type="http://schemas.openxmlformats.org/officeDocument/2006/relationships/tags" Target="../tags/tag21.xml" /><Relationship Id="rId12" Type="http://schemas.openxmlformats.org/officeDocument/2006/relationships/tags" Target="../tags/tag22.xml" /><Relationship Id="rId13" Type="http://schemas.openxmlformats.org/officeDocument/2006/relationships/tags" Target="../tags/tag23.xml" /><Relationship Id="rId14" Type="http://schemas.openxmlformats.org/officeDocument/2006/relationships/image" Target="../media/image13.png" /><Relationship Id="rId15" Type="http://schemas.microsoft.com/office/2007/relationships/hdphoto" Target="../media/image14.wdp" /><Relationship Id="rId16" Type="http://schemas.openxmlformats.org/officeDocument/2006/relationships/image" Target="../media/image15.png" /><Relationship Id="rId17" Type="http://schemas.openxmlformats.org/officeDocument/2006/relationships/image" Target="../media/image16.png" /><Relationship Id="rId18" Type="http://schemas.openxmlformats.org/officeDocument/2006/relationships/image" Target="../media/image17.png" /><Relationship Id="rId19" Type="http://schemas.microsoft.com/office/2007/relationships/hdphoto" Target="../media/image18.wdp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ags" Target="../tags/tag16.xml" /><Relationship Id="rId7" Type="http://schemas.openxmlformats.org/officeDocument/2006/relationships/tags" Target="../tags/tag17.xml" /><Relationship Id="rId8" Type="http://schemas.openxmlformats.org/officeDocument/2006/relationships/tags" Target="../tags/tag18.xml" /><Relationship Id="rId9" Type="http://schemas.openxmlformats.org/officeDocument/2006/relationships/tags" Target="../tags/tag1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9.png" /><Relationship Id="rId4" Type="http://schemas.openxmlformats.org/officeDocument/2006/relationships/tags" Target="../tags/tag52.xml" /><Relationship Id="rId5" Type="http://schemas.openxmlformats.org/officeDocument/2006/relationships/tags" Target="../tags/tag5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9.png" /><Relationship Id="rId4" Type="http://schemas.openxmlformats.org/officeDocument/2006/relationships/tags" Target="../tags/tag54.xml" /><Relationship Id="rId5" Type="http://schemas.openxmlformats.org/officeDocument/2006/relationships/tags" Target="../tags/tag5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19.png" /><Relationship Id="rId4" Type="http://schemas.openxmlformats.org/officeDocument/2006/relationships/tags" Target="../tags/tag56.xml" /><Relationship Id="rId5" Type="http://schemas.openxmlformats.org/officeDocument/2006/relationships/tags" Target="../tags/tag5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9.png" /><Relationship Id="rId4" Type="http://schemas.openxmlformats.org/officeDocument/2006/relationships/tags" Target="../tags/tag58.xml" /><Relationship Id="rId5" Type="http://schemas.openxmlformats.org/officeDocument/2006/relationships/tags" Target="../tags/tag5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19.png" /><Relationship Id="rId4" Type="http://schemas.openxmlformats.org/officeDocument/2006/relationships/tags" Target="../tags/tag60.xml" /><Relationship Id="rId5" Type="http://schemas.openxmlformats.org/officeDocument/2006/relationships/tags" Target="../tags/tag6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19.png" /><Relationship Id="rId4" Type="http://schemas.openxmlformats.org/officeDocument/2006/relationships/tags" Target="../tags/tag62.xml" /><Relationship Id="rId5" Type="http://schemas.openxmlformats.org/officeDocument/2006/relationships/tags" Target="../tags/tag6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26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image" Target="../media/image20.jpeg" /><Relationship Id="rId6" Type="http://schemas.openxmlformats.org/officeDocument/2006/relationships/tags" Target="../tags/tag66.xml" /><Relationship Id="rId7" Type="http://schemas.openxmlformats.org/officeDocument/2006/relationships/image" Target="../media/image21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24.png" /><Relationship Id="rId4" Type="http://schemas.openxmlformats.org/officeDocument/2006/relationships/image" Target="../media/image25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29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image" Target="../media/image20.jpeg" /><Relationship Id="rId6" Type="http://schemas.openxmlformats.org/officeDocument/2006/relationships/tags" Target="../tags/tag69.xml" /><Relationship Id="rId7" Type="http://schemas.openxmlformats.org/officeDocument/2006/relationships/image" Target="../media/image21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30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image" Target="../media/image20.jpeg" /><Relationship Id="rId6" Type="http://schemas.openxmlformats.org/officeDocument/2006/relationships/tags" Target="../tags/tag72.xml" /><Relationship Id="rId7" Type="http://schemas.openxmlformats.org/officeDocument/2006/relationships/image" Target="../media/image21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79.xml" /><Relationship Id="rId11" Type="http://schemas.openxmlformats.org/officeDocument/2006/relationships/tags" Target="../tags/tag80.xml" /><Relationship Id="rId12" Type="http://schemas.openxmlformats.org/officeDocument/2006/relationships/tags" Target="../tags/tag81.xml" /><Relationship Id="rId2" Type="http://schemas.openxmlformats.org/officeDocument/2006/relationships/notesSlide" Target="../notesSlides/notesSlide33.xml" /><Relationship Id="rId3" Type="http://schemas.openxmlformats.org/officeDocument/2006/relationships/image" Target="../media/image19.png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tags" Target="../tags/tag77.xml" /><Relationship Id="rId9" Type="http://schemas.openxmlformats.org/officeDocument/2006/relationships/tags" Target="../tags/tag78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4.xml" /><Relationship Id="rId3" Type="http://schemas.openxmlformats.org/officeDocument/2006/relationships/image" Target="../media/image19.png" /><Relationship Id="rId4" Type="http://schemas.openxmlformats.org/officeDocument/2006/relationships/tags" Target="../tags/tag82.xml" /><Relationship Id="rId5" Type="http://schemas.openxmlformats.org/officeDocument/2006/relationships/tags" Target="../tags/tag8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5.xml" /><Relationship Id="rId3" Type="http://schemas.openxmlformats.org/officeDocument/2006/relationships/image" Target="../media/image19.png" /><Relationship Id="rId4" Type="http://schemas.openxmlformats.org/officeDocument/2006/relationships/tags" Target="../tags/tag84.xml" /><Relationship Id="rId5" Type="http://schemas.openxmlformats.org/officeDocument/2006/relationships/tags" Target="../tags/tag8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93.xml" /><Relationship Id="rId11" Type="http://schemas.openxmlformats.org/officeDocument/2006/relationships/tags" Target="../tags/tag94.xml" /><Relationship Id="rId12" Type="http://schemas.openxmlformats.org/officeDocument/2006/relationships/tags" Target="../tags/tag95.xml" /><Relationship Id="rId13" Type="http://schemas.openxmlformats.org/officeDocument/2006/relationships/tags" Target="../tags/tag96.xml" /><Relationship Id="rId14" Type="http://schemas.openxmlformats.org/officeDocument/2006/relationships/image" Target="../media/image13.png" /><Relationship Id="rId15" Type="http://schemas.microsoft.com/office/2007/relationships/hdphoto" Target="../media/image14.wdp" /><Relationship Id="rId16" Type="http://schemas.openxmlformats.org/officeDocument/2006/relationships/image" Target="../media/image15.png" /><Relationship Id="rId17" Type="http://schemas.openxmlformats.org/officeDocument/2006/relationships/image" Target="../media/image16.png" /><Relationship Id="rId18" Type="http://schemas.openxmlformats.org/officeDocument/2006/relationships/image" Target="../media/image17.png" /><Relationship Id="rId19" Type="http://schemas.microsoft.com/office/2007/relationships/hdphoto" Target="../media/image18.wdp" /><Relationship Id="rId2" Type="http://schemas.openxmlformats.org/officeDocument/2006/relationships/notesSlide" Target="../notesSlides/notesSlide37.xml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Relationship Id="rId7" Type="http://schemas.openxmlformats.org/officeDocument/2006/relationships/tags" Target="../tags/tag90.xml" /><Relationship Id="rId8" Type="http://schemas.openxmlformats.org/officeDocument/2006/relationships/tags" Target="../tags/tag91.xml" /><Relationship Id="rId9" Type="http://schemas.openxmlformats.org/officeDocument/2006/relationships/tags" Target="../tags/tag9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04.xml" /><Relationship Id="rId11" Type="http://schemas.openxmlformats.org/officeDocument/2006/relationships/tags" Target="../tags/tag105.xml" /><Relationship Id="rId12" Type="http://schemas.openxmlformats.org/officeDocument/2006/relationships/tags" Target="../tags/tag106.xml" /><Relationship Id="rId13" Type="http://schemas.openxmlformats.org/officeDocument/2006/relationships/tags" Target="../tags/tag107.xml" /><Relationship Id="rId14" Type="http://schemas.openxmlformats.org/officeDocument/2006/relationships/image" Target="../media/image13.png" /><Relationship Id="rId15" Type="http://schemas.microsoft.com/office/2007/relationships/hdphoto" Target="../media/image14.wdp" /><Relationship Id="rId16" Type="http://schemas.openxmlformats.org/officeDocument/2006/relationships/image" Target="../media/image15.png" /><Relationship Id="rId17" Type="http://schemas.openxmlformats.org/officeDocument/2006/relationships/image" Target="../media/image16.png" /><Relationship Id="rId18" Type="http://schemas.openxmlformats.org/officeDocument/2006/relationships/image" Target="../media/image17.png" /><Relationship Id="rId19" Type="http://schemas.microsoft.com/office/2007/relationships/hdphoto" Target="../media/image18.wdp" /><Relationship Id="rId2" Type="http://schemas.openxmlformats.org/officeDocument/2006/relationships/notesSlide" Target="../notesSlides/notesSlide38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15.xml" /><Relationship Id="rId11" Type="http://schemas.openxmlformats.org/officeDocument/2006/relationships/tags" Target="../tags/tag116.xml" /><Relationship Id="rId12" Type="http://schemas.openxmlformats.org/officeDocument/2006/relationships/tags" Target="../tags/tag117.xml" /><Relationship Id="rId13" Type="http://schemas.openxmlformats.org/officeDocument/2006/relationships/tags" Target="../tags/tag118.xml" /><Relationship Id="rId14" Type="http://schemas.openxmlformats.org/officeDocument/2006/relationships/image" Target="../media/image13.png" /><Relationship Id="rId15" Type="http://schemas.microsoft.com/office/2007/relationships/hdphoto" Target="../media/image14.wdp" /><Relationship Id="rId16" Type="http://schemas.openxmlformats.org/officeDocument/2006/relationships/image" Target="../media/image15.png" /><Relationship Id="rId17" Type="http://schemas.openxmlformats.org/officeDocument/2006/relationships/image" Target="../media/image16.png" /><Relationship Id="rId18" Type="http://schemas.openxmlformats.org/officeDocument/2006/relationships/image" Target="../media/image17.png" /><Relationship Id="rId19" Type="http://schemas.microsoft.com/office/2007/relationships/hdphoto" Target="../media/image18.wdp" /><Relationship Id="rId2" Type="http://schemas.openxmlformats.org/officeDocument/2006/relationships/notesSlide" Target="../notesSlides/notesSlide39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tags" Target="../tags/tag112.xml" /><Relationship Id="rId8" Type="http://schemas.openxmlformats.org/officeDocument/2006/relationships/tags" Target="../tags/tag113.xml" /><Relationship Id="rId9" Type="http://schemas.openxmlformats.org/officeDocument/2006/relationships/tags" Target="../tags/tag11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26.xml" /><Relationship Id="rId11" Type="http://schemas.openxmlformats.org/officeDocument/2006/relationships/tags" Target="../tags/tag127.xml" /><Relationship Id="rId12" Type="http://schemas.openxmlformats.org/officeDocument/2006/relationships/tags" Target="../tags/tag128.xml" /><Relationship Id="rId13" Type="http://schemas.openxmlformats.org/officeDocument/2006/relationships/tags" Target="../tags/tag129.xml" /><Relationship Id="rId14" Type="http://schemas.openxmlformats.org/officeDocument/2006/relationships/image" Target="../media/image13.png" /><Relationship Id="rId15" Type="http://schemas.microsoft.com/office/2007/relationships/hdphoto" Target="../media/image14.wdp" /><Relationship Id="rId16" Type="http://schemas.openxmlformats.org/officeDocument/2006/relationships/image" Target="../media/image15.png" /><Relationship Id="rId17" Type="http://schemas.openxmlformats.org/officeDocument/2006/relationships/image" Target="../media/image16.png" /><Relationship Id="rId18" Type="http://schemas.openxmlformats.org/officeDocument/2006/relationships/image" Target="../media/image17.png" /><Relationship Id="rId19" Type="http://schemas.microsoft.com/office/2007/relationships/hdphoto" Target="../media/image18.wdp" /><Relationship Id="rId2" Type="http://schemas.openxmlformats.org/officeDocument/2006/relationships/notesSlide" Target="../notesSlides/notesSlide40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tags" Target="../tags/tag121.xml" /><Relationship Id="rId6" Type="http://schemas.openxmlformats.org/officeDocument/2006/relationships/tags" Target="../tags/tag122.xml" /><Relationship Id="rId7" Type="http://schemas.openxmlformats.org/officeDocument/2006/relationships/tags" Target="../tags/tag123.xml" /><Relationship Id="rId8" Type="http://schemas.openxmlformats.org/officeDocument/2006/relationships/tags" Target="../tags/tag124.xml" /><Relationship Id="rId9" Type="http://schemas.openxmlformats.org/officeDocument/2006/relationships/tags" Target="../tags/tag125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37.xml" /><Relationship Id="rId11" Type="http://schemas.openxmlformats.org/officeDocument/2006/relationships/tags" Target="../tags/tag138.xml" /><Relationship Id="rId12" Type="http://schemas.openxmlformats.org/officeDocument/2006/relationships/tags" Target="../tags/tag139.xml" /><Relationship Id="rId13" Type="http://schemas.openxmlformats.org/officeDocument/2006/relationships/tags" Target="../tags/tag140.xml" /><Relationship Id="rId14" Type="http://schemas.openxmlformats.org/officeDocument/2006/relationships/image" Target="../media/image13.png" /><Relationship Id="rId15" Type="http://schemas.microsoft.com/office/2007/relationships/hdphoto" Target="../media/image14.wdp" /><Relationship Id="rId16" Type="http://schemas.openxmlformats.org/officeDocument/2006/relationships/image" Target="../media/image15.png" /><Relationship Id="rId17" Type="http://schemas.openxmlformats.org/officeDocument/2006/relationships/image" Target="../media/image16.png" /><Relationship Id="rId18" Type="http://schemas.openxmlformats.org/officeDocument/2006/relationships/image" Target="../media/image17.png" /><Relationship Id="rId19" Type="http://schemas.microsoft.com/office/2007/relationships/hdphoto" Target="../media/image18.wdp" /><Relationship Id="rId2" Type="http://schemas.openxmlformats.org/officeDocument/2006/relationships/notesSlide" Target="../notesSlides/notesSlide41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48.xml" /><Relationship Id="rId11" Type="http://schemas.openxmlformats.org/officeDocument/2006/relationships/tags" Target="../tags/tag149.xml" /><Relationship Id="rId12" Type="http://schemas.openxmlformats.org/officeDocument/2006/relationships/tags" Target="../tags/tag150.xml" /><Relationship Id="rId13" Type="http://schemas.openxmlformats.org/officeDocument/2006/relationships/tags" Target="../tags/tag151.xml" /><Relationship Id="rId14" Type="http://schemas.openxmlformats.org/officeDocument/2006/relationships/image" Target="../media/image16.png" /><Relationship Id="rId15" Type="http://schemas.openxmlformats.org/officeDocument/2006/relationships/image" Target="../media/image17.png" /><Relationship Id="rId16" Type="http://schemas.microsoft.com/office/2007/relationships/hdphoto" Target="../media/image18.wdp" /><Relationship Id="rId2" Type="http://schemas.openxmlformats.org/officeDocument/2006/relationships/notesSlide" Target="../notesSlides/notesSlide42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Relationship Id="rId7" Type="http://schemas.openxmlformats.org/officeDocument/2006/relationships/tags" Target="../tags/tag145.xml" /><Relationship Id="rId8" Type="http://schemas.openxmlformats.org/officeDocument/2006/relationships/tags" Target="../tags/tag146.xml" /><Relationship Id="rId9" Type="http://schemas.openxmlformats.org/officeDocument/2006/relationships/tags" Target="../tags/tag14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59.xml" /><Relationship Id="rId11" Type="http://schemas.openxmlformats.org/officeDocument/2006/relationships/tags" Target="../tags/tag160.xml" /><Relationship Id="rId2" Type="http://schemas.openxmlformats.org/officeDocument/2006/relationships/notesSlide" Target="../notesSlides/notesSlide43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Relationship Id="rId7" Type="http://schemas.openxmlformats.org/officeDocument/2006/relationships/tags" Target="../tags/tag156.xml" /><Relationship Id="rId8" Type="http://schemas.openxmlformats.org/officeDocument/2006/relationships/tags" Target="../tags/tag157.xml" /><Relationship Id="rId9" Type="http://schemas.openxmlformats.org/officeDocument/2006/relationships/tags" Target="../tags/tag158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4.xml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tags" Target="../tags/tag164.xml" /><Relationship Id="rId7" Type="http://schemas.openxmlformats.org/officeDocument/2006/relationships/tags" Target="../tags/tag165.xml" /><Relationship Id="rId8" Type="http://schemas.openxmlformats.org/officeDocument/2006/relationships/tags" Target="../tags/tag166.xml" /><Relationship Id="rId9" Type="http://schemas.openxmlformats.org/officeDocument/2006/relationships/tags" Target="../tags/tag16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75.xml" /><Relationship Id="rId11" Type="http://schemas.openxmlformats.org/officeDocument/2006/relationships/tags" Target="../tags/tag176.xml" /><Relationship Id="rId2" Type="http://schemas.openxmlformats.org/officeDocument/2006/relationships/notesSlide" Target="../notesSlides/notesSlide45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tags" Target="../tags/tag170.xml" /><Relationship Id="rId6" Type="http://schemas.openxmlformats.org/officeDocument/2006/relationships/tags" Target="../tags/tag171.xml" /><Relationship Id="rId7" Type="http://schemas.openxmlformats.org/officeDocument/2006/relationships/tags" Target="../tags/tag172.xml" /><Relationship Id="rId8" Type="http://schemas.openxmlformats.org/officeDocument/2006/relationships/tags" Target="../tags/tag173.xml" /><Relationship Id="rId9" Type="http://schemas.openxmlformats.org/officeDocument/2006/relationships/tags" Target="../tags/tag17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image" Target="../media/image26.png" /><Relationship Id="rId2" Type="http://schemas.openxmlformats.org/officeDocument/2006/relationships/notesSlide" Target="../notesSlides/notesSlide46.xml" /><Relationship Id="rId3" Type="http://schemas.openxmlformats.org/officeDocument/2006/relationships/tags" Target="../tags/tag177.xml" /><Relationship Id="rId4" Type="http://schemas.openxmlformats.org/officeDocument/2006/relationships/tags" Target="../tags/tag178.xml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tags" Target="../tags/tag181.xml" /><Relationship Id="rId8" Type="http://schemas.openxmlformats.org/officeDocument/2006/relationships/tags" Target="../tags/tag182.xml" /><Relationship Id="rId9" Type="http://schemas.openxmlformats.org/officeDocument/2006/relationships/tags" Target="../tags/tag18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9.png" /><Relationship Id="rId4" Type="http://schemas.openxmlformats.org/officeDocument/2006/relationships/tags" Target="../tags/tag24.xml" /><Relationship Id="rId5" Type="http://schemas.openxmlformats.org/officeDocument/2006/relationships/tags" Target="../tags/tag2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9.png" /><Relationship Id="rId4" Type="http://schemas.openxmlformats.org/officeDocument/2006/relationships/tags" Target="../tags/tag26.xml" /><Relationship Id="rId5" Type="http://schemas.openxmlformats.org/officeDocument/2006/relationships/tags" Target="../tags/tag2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9.png" /><Relationship Id="rId4" Type="http://schemas.openxmlformats.org/officeDocument/2006/relationships/tags" Target="../tags/tag28.xml" /><Relationship Id="rId5" Type="http://schemas.openxmlformats.org/officeDocument/2006/relationships/tags" Target="../tags/tag2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9.png" /><Relationship Id="rId4" Type="http://schemas.openxmlformats.org/officeDocument/2006/relationships/tags" Target="../tags/tag30.xml" /><Relationship Id="rId5" Type="http://schemas.openxmlformats.org/officeDocument/2006/relationships/tags" Target="../tags/tag3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7" name="图片 6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01" r="1"/>
          <a:stretch>
            <a:fillRect/>
          </a:stretch>
        </p:blipFill>
        <p:spPr>
          <a:xfrm>
            <a:off x="-286128" y="1857022"/>
            <a:ext cx="4213525" cy="3967760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3840251" y="0"/>
            <a:ext cx="5292624" cy="3345532"/>
          </a:xfrm>
          <a:prstGeom prst="rect">
            <a:avLst/>
          </a:prstGeom>
        </p:spPr>
      </p:pic>
      <p:sp>
        <p:nvSpPr>
          <p:cNvPr id="29" name="椭圆 4"/>
          <p:cNvSpPr/>
          <p:nvPr/>
        </p:nvSpPr>
        <p:spPr>
          <a:xfrm rot="2700000">
            <a:off x="1172635" y="1342393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35344" y="1482563"/>
            <a:ext cx="97058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/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smtClean="0">
                <a:ln w="11430">
                  <a:noFill/>
                </a:ln>
                <a:solidFill>
                  <a:schemeClr val="accent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词</a:t>
            </a:r>
            <a:endParaRPr lang="zh-CN" altLang="en-US" sz="6000" b="1" spc="50">
              <a:ln w="11430">
                <a:noFill/>
              </a:ln>
              <a:solidFill>
                <a:schemeClr val="accent5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1" name="椭圆 18"/>
          <p:cNvSpPr/>
          <p:nvPr/>
        </p:nvSpPr>
        <p:spPr>
          <a:xfrm rot="2700000">
            <a:off x="3096099" y="1965075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59171" y="2164432"/>
            <a:ext cx="97058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/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algn="ctr">
              <a:defRPr sz="6000" b="1" spc="5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zh-CN" altLang="en-US" smtClean="0">
                <a:ln w="11430">
                  <a:noFill/>
                </a:ln>
                <a:solidFill>
                  <a:schemeClr val="accent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性</a:t>
            </a:r>
            <a:endParaRPr lang="zh-CN" altLang="en-US">
              <a:ln w="11430">
                <a:noFill/>
              </a:ln>
              <a:solidFill>
                <a:schemeClr val="accent2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3" name="椭圆 22"/>
          <p:cNvSpPr/>
          <p:nvPr/>
        </p:nvSpPr>
        <p:spPr>
          <a:xfrm rot="2700000">
            <a:off x="4848083" y="804024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25534" y="970848"/>
            <a:ext cx="97058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/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smtClean="0">
                <a:ln w="11430">
                  <a:noFill/>
                </a:ln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分</a:t>
            </a:r>
            <a:endParaRPr lang="zh-CN" altLang="en-US" sz="6000" b="1" spc="50">
              <a:ln w="11430">
                <a:noFill/>
              </a:ln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5" name="椭圆 26"/>
          <p:cNvSpPr/>
          <p:nvPr/>
        </p:nvSpPr>
        <p:spPr>
          <a:xfrm rot="2700000">
            <a:off x="6501390" y="2055034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66235" y="2215828"/>
            <a:ext cx="97058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/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smtClean="0">
                <a:ln w="11430">
                  <a:noFill/>
                </a:ln>
                <a:solidFill>
                  <a:schemeClr val="accent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类</a:t>
            </a:r>
            <a:endParaRPr lang="zh-CN" altLang="en-US" sz="6000" b="1" spc="50">
              <a:ln w="11430">
                <a:noFill/>
              </a:ln>
              <a:solidFill>
                <a:schemeClr val="accent3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7" name="椭圆 36"/>
          <p:cNvSpPr/>
          <p:nvPr/>
        </p:nvSpPr>
        <p:spPr>
          <a:xfrm rot="2700000">
            <a:off x="2312366" y="3094777"/>
            <a:ext cx="313273" cy="313273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2700000">
            <a:off x="7223025" y="1422453"/>
            <a:ext cx="345229" cy="345229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2700000">
            <a:off x="3129078" y="1708657"/>
            <a:ext cx="260187" cy="260187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2700000">
            <a:off x="4647903" y="2649136"/>
            <a:ext cx="251412" cy="251412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2700000">
            <a:off x="6655086" y="1708528"/>
            <a:ext cx="260187" cy="26018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2700000">
            <a:off x="800921" y="2303699"/>
            <a:ext cx="260187" cy="26018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2700000">
            <a:off x="6334077" y="3310932"/>
            <a:ext cx="275168" cy="27516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2700000">
            <a:off x="2586670" y="2484667"/>
            <a:ext cx="317276" cy="31727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2700000">
            <a:off x="8007115" y="3156809"/>
            <a:ext cx="260187" cy="26018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rot="2700000">
            <a:off x="8609772" y="2773741"/>
            <a:ext cx="260187" cy="260187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56414" y="2806471"/>
            <a:ext cx="149205" cy="149205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2700000">
            <a:off x="5788292" y="2680508"/>
            <a:ext cx="229987" cy="229987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 rot="2700000">
            <a:off x="1969866" y="2784086"/>
            <a:ext cx="229987" cy="229987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 rot="2700000">
            <a:off x="2749010" y="1449656"/>
            <a:ext cx="199892" cy="199892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 rot="2700000">
            <a:off x="7916041" y="2213423"/>
            <a:ext cx="199892" cy="199892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rot="2700000">
            <a:off x="4790223" y="3186238"/>
            <a:ext cx="339475" cy="339475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 rot="2700000">
            <a:off x="731841" y="1364593"/>
            <a:ext cx="180000" cy="180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1335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9793" y="1331036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4" name="圆角矩形 43"/>
          <p:cNvSpPr/>
          <p:nvPr/>
        </p:nvSpPr>
        <p:spPr>
          <a:xfrm>
            <a:off x="943687" y="1187861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85088" y="1506648"/>
            <a:ext cx="1535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表语气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73312" y="1177142"/>
            <a:ext cx="405257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</a:rPr>
              <a:t>难道、岂、究竟、到底、偏偏、索性、简直、是、是否、可、也许、难怪、大约、幸而、幸亏、反倒、反正、果然、居然、何尝、其实、明明、恰恰、未免、只好</a:t>
            </a:r>
            <a:endParaRPr lang="zh-CN" altLang="en-US" sz="2800" b="1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燕尾形 1"/>
          <p:cNvSpPr/>
          <p:nvPr/>
        </p:nvSpPr>
        <p:spPr>
          <a:xfrm>
            <a:off x="2767241" y="176852"/>
            <a:ext cx="441166" cy="428532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410568" y="3601958"/>
            <a:ext cx="5660736" cy="1331404"/>
            <a:chOff x="6147179" y="4542693"/>
            <a:chExt cx="4865185" cy="1775205"/>
          </a:xfrm>
        </p:grpSpPr>
        <p:sp>
          <p:nvSpPr>
            <p:cNvPr id="41" name="直角三角形 40"/>
            <p:cNvSpPr/>
            <p:nvPr/>
          </p:nvSpPr>
          <p:spPr>
            <a:xfrm flipH="1" flipV="1">
              <a:off x="6147179" y="5359129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593947" y="4542693"/>
              <a:ext cx="4418417" cy="1031260"/>
              <a:chOff x="2305049" y="1588866"/>
              <a:chExt cx="5062082" cy="1181492"/>
            </a:xfrm>
          </p:grpSpPr>
          <p:sp>
            <p:nvSpPr>
              <p:cNvPr id="43" name="同侧圆角矩形 42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6692196" y="1696877"/>
                <a:ext cx="674935" cy="879881"/>
              </a:xfrm>
              <a:prstGeom prst="ellipse">
                <a:avLst/>
              </a:prstGeom>
              <a:solidFill>
                <a:schemeClr val="accent5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文本框 38"/>
              <p:cNvSpPr txBox="1"/>
              <p:nvPr/>
            </p:nvSpPr>
            <p:spPr>
              <a:xfrm>
                <a:off x="6728172" y="1878733"/>
                <a:ext cx="615949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D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3949828" y="2018953"/>
            <a:ext cx="5122444" cy="773445"/>
            <a:chOff x="2305049" y="1588866"/>
            <a:chExt cx="5112126" cy="1181492"/>
          </a:xfrm>
        </p:grpSpPr>
        <p:sp>
          <p:nvSpPr>
            <p:cNvPr id="47" name="同侧圆角矩形 46"/>
            <p:cNvSpPr/>
            <p:nvPr/>
          </p:nvSpPr>
          <p:spPr>
            <a:xfrm rot="5400000">
              <a:off x="4027291" y="-133376"/>
              <a:ext cx="1181492" cy="46259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9F9F9"/>
            </a:solidFill>
            <a:ln>
              <a:noFill/>
            </a:ln>
            <a:effectLst>
              <a:outerShdw blurRad="254000" dist="508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732145" y="1729338"/>
              <a:ext cx="644655" cy="879881"/>
            </a:xfrm>
            <a:prstGeom prst="ellipse">
              <a:avLst/>
            </a:prstGeom>
            <a:solidFill>
              <a:schemeClr val="accent2"/>
            </a:solidFill>
            <a:ln w="127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89000"/>
                      <a:lumOff val="11000"/>
                    </a:schemeClr>
                  </a:gs>
                </a:gsLst>
                <a:lin ang="2700000" scaled="1"/>
              </a:gradFill>
            </a:ln>
            <a:effectLst>
              <a:innerShdw blurRad="101600" dist="508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文本框 16"/>
            <p:cNvSpPr txBox="1"/>
            <p:nvPr/>
          </p:nvSpPr>
          <p:spPr>
            <a:xfrm>
              <a:off x="6801226" y="1887188"/>
              <a:ext cx="615949" cy="564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B</a:t>
              </a:r>
              <a:endParaRPr lang="zh-CN" altLang="en-US" sz="1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563888" y="1273375"/>
            <a:ext cx="5445951" cy="1344118"/>
            <a:chOff x="5224957" y="1437916"/>
            <a:chExt cx="5575416" cy="1792157"/>
          </a:xfrm>
        </p:grpSpPr>
        <p:sp>
          <p:nvSpPr>
            <p:cNvPr id="87" name="直角三角形 86"/>
            <p:cNvSpPr/>
            <p:nvPr/>
          </p:nvSpPr>
          <p:spPr>
            <a:xfrm flipH="1" flipV="1">
              <a:off x="5224957" y="2271304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612912" y="1437916"/>
              <a:ext cx="5187461" cy="1116719"/>
              <a:chOff x="2305049" y="1588866"/>
              <a:chExt cx="5943158" cy="1279400"/>
            </a:xfrm>
          </p:grpSpPr>
          <p:sp>
            <p:nvSpPr>
              <p:cNvPr id="89" name="同侧圆角矩形 88"/>
              <p:cNvSpPr/>
              <p:nvPr/>
            </p:nvSpPr>
            <p:spPr>
              <a:xfrm rot="5400000">
                <a:off x="4478749" y="-584834"/>
                <a:ext cx="1279400" cy="5626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7469035" y="1706031"/>
                <a:ext cx="779172" cy="879881"/>
              </a:xfrm>
              <a:prstGeom prst="ellipse">
                <a:avLst/>
              </a:prstGeom>
              <a:solidFill>
                <a:schemeClr val="accent1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文本框 11"/>
              <p:cNvSpPr txBox="1"/>
              <p:nvPr/>
            </p:nvSpPr>
            <p:spPr>
              <a:xfrm>
                <a:off x="7597523" y="1826231"/>
                <a:ext cx="615950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A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3563888" y="2822718"/>
            <a:ext cx="5508383" cy="1391567"/>
            <a:chOff x="5224957" y="3503706"/>
            <a:chExt cx="5639332" cy="1943525"/>
          </a:xfrm>
        </p:grpSpPr>
        <p:sp>
          <p:nvSpPr>
            <p:cNvPr id="93" name="直角三角形 92"/>
            <p:cNvSpPr/>
            <p:nvPr/>
          </p:nvSpPr>
          <p:spPr>
            <a:xfrm flipH="1" flipV="1">
              <a:off x="5224957" y="4488462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5612913" y="3503706"/>
              <a:ext cx="5251376" cy="1031263"/>
              <a:chOff x="2305050" y="1588866"/>
              <a:chExt cx="6016385" cy="1181495"/>
            </a:xfrm>
          </p:grpSpPr>
          <p:sp>
            <p:nvSpPr>
              <p:cNvPr id="95" name="同侧圆角矩形 94"/>
              <p:cNvSpPr/>
              <p:nvPr/>
            </p:nvSpPr>
            <p:spPr>
              <a:xfrm rot="5400000">
                <a:off x="4541517" y="-647601"/>
                <a:ext cx="1181495" cy="565443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7542263" y="1710879"/>
                <a:ext cx="779172" cy="879882"/>
              </a:xfrm>
              <a:prstGeom prst="ellipse">
                <a:avLst/>
              </a:prstGeom>
              <a:solidFill>
                <a:schemeClr val="accent3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文本框 29"/>
              <p:cNvSpPr txBox="1"/>
              <p:nvPr/>
            </p:nvSpPr>
            <p:spPr>
              <a:xfrm>
                <a:off x="7618066" y="1890009"/>
                <a:ext cx="615950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C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8" name="Group 4"/>
          <p:cNvGrpSpPr>
            <a:grpSpLocks noChangeAspect="1"/>
          </p:cNvGrpSpPr>
          <p:nvPr/>
        </p:nvGrpSpPr>
        <p:grpSpPr>
          <a:xfrm>
            <a:off x="3793628" y="1440064"/>
            <a:ext cx="298412" cy="349658"/>
            <a:chOff x="1776" y="1776"/>
            <a:chExt cx="64" cy="75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99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roup 18"/>
          <p:cNvGrpSpPr>
            <a:grpSpLocks noChangeAspect="1"/>
          </p:cNvGrpSpPr>
          <p:nvPr/>
        </p:nvGrpSpPr>
        <p:grpSpPr>
          <a:xfrm>
            <a:off x="3771740" y="2257954"/>
            <a:ext cx="333367" cy="310596"/>
            <a:chOff x="3802" y="2858"/>
            <a:chExt cx="616" cy="574"/>
          </a:xfrm>
          <a:solidFill>
            <a:schemeClr val="accent2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0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9" name="Group 13"/>
          <p:cNvGrpSpPr>
            <a:grpSpLocks noChangeAspect="1"/>
          </p:cNvGrpSpPr>
          <p:nvPr/>
        </p:nvGrpSpPr>
        <p:grpSpPr>
          <a:xfrm>
            <a:off x="3727082" y="2982477"/>
            <a:ext cx="363902" cy="368152"/>
            <a:chOff x="2426" y="2781"/>
            <a:chExt cx="593" cy="600"/>
          </a:xfrm>
          <a:solidFill>
            <a:schemeClr val="accent3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0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753532" y="3873197"/>
            <a:ext cx="343999" cy="374291"/>
            <a:chOff x="4873620" y="1965325"/>
            <a:chExt cx="269882" cy="293688"/>
          </a:xfrm>
          <a:solidFill>
            <a:schemeClr val="accent5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3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9" name="文本框 64"/>
          <p:cNvSpPr txBox="1"/>
          <p:nvPr/>
        </p:nvSpPr>
        <p:spPr>
          <a:xfrm>
            <a:off x="4332825" y="1303669"/>
            <a:ext cx="3623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最、极</a:t>
            </a:r>
            <a:r>
              <a:rPr lang="zh-CN" altLang="en-US" sz="2400" b="1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、非常、更加、几乎、极其、稍微</a:t>
            </a:r>
            <a:endParaRPr lang="zh-CN" altLang="en-US" sz="2400" b="1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2" name="文本框 67"/>
          <p:cNvSpPr txBox="1"/>
          <p:nvPr/>
        </p:nvSpPr>
        <p:spPr>
          <a:xfrm>
            <a:off x="4260406" y="2091635"/>
            <a:ext cx="40379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越发</a:t>
            </a:r>
            <a:r>
              <a:rPr lang="zh-CN" altLang="en-US" sz="2400" b="1" smtClean="0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、略微</a:t>
            </a:r>
            <a:r>
              <a:rPr lang="zh-CN" altLang="en-US" sz="2400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、果然、差不多、居然、何尝</a:t>
            </a:r>
            <a:r>
              <a:rPr lang="zh-CN" altLang="en-US" sz="2400" b="1" smtClean="0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、稍微、十分</a:t>
            </a:r>
            <a:endParaRPr lang="zh-CN" altLang="en-US" sz="2400" b="1">
              <a:solidFill>
                <a:srgbClr val="D60093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5" name="文本框 77"/>
          <p:cNvSpPr txBox="1"/>
          <p:nvPr/>
        </p:nvSpPr>
        <p:spPr>
          <a:xfrm>
            <a:off x="4373205" y="2843223"/>
            <a:ext cx="3707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挺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、别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、莫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、勿、始终、未必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、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不必、刚刚、非常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8" name="文本框 80"/>
          <p:cNvSpPr txBox="1"/>
          <p:nvPr/>
        </p:nvSpPr>
        <p:spPr>
          <a:xfrm>
            <a:off x="4297857" y="3621577"/>
            <a:ext cx="36740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 smtClean="0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很、都、简直、难道、究竟、最、总共、偏偏</a:t>
            </a:r>
            <a:endParaRPr lang="zh-CN" altLang="en-US" sz="2400" b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381672" y="1820160"/>
            <a:ext cx="3028895" cy="1557392"/>
            <a:chOff x="5418838" y="4542623"/>
            <a:chExt cx="2869396" cy="2314945"/>
          </a:xfrm>
        </p:grpSpPr>
        <p:sp>
          <p:nvSpPr>
            <p:cNvPr id="130" name="MH_Other_4"/>
            <p:cNvSpPr/>
            <p:nvPr>
              <p:custDataLst>
                <p:tags r:id="rId3"/>
              </p:custDataLst>
            </p:nvPr>
          </p:nvSpPr>
          <p:spPr>
            <a:xfrm flipV="1">
              <a:off x="5418838" y="4542623"/>
              <a:ext cx="2869396" cy="2314945"/>
            </a:xfrm>
            <a:prstGeom prst="round2DiagRect">
              <a:avLst>
                <a:gd name="adj1" fmla="val 19616"/>
                <a:gd name="adj2" fmla="val 0"/>
              </a:avLst>
            </a:prstGeom>
            <a:solidFill>
              <a:srgbClr val="FFFFFF"/>
            </a:solidFill>
            <a:ln w="3175">
              <a:solidFill>
                <a:srgbClr val="DBDBDB"/>
              </a:solidFill>
            </a:ln>
            <a:effectLst>
              <a:outerShdw blurRad="76200" dist="254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MH_Picture_3"/>
            <p:cNvSpPr/>
            <p:nvPr>
              <p:custDataLst>
                <p:tags r:id="rId4"/>
              </p:custDataLst>
            </p:nvPr>
          </p:nvSpPr>
          <p:spPr>
            <a:xfrm>
              <a:off x="5613192" y="4734861"/>
              <a:ext cx="2515024" cy="1946076"/>
            </a:xfrm>
            <a:custGeom>
              <a:gdLst>
                <a:gd name="connsiteX0" fmla="*/ 0 w 2550557"/>
                <a:gd name="connsiteY0" fmla="*/ 0 h 1973571"/>
                <a:gd name="connsiteX1" fmla="*/ 2333366 w 2550557"/>
                <a:gd name="connsiteY1" fmla="*/ 0 h 1973571"/>
                <a:gd name="connsiteX2" fmla="*/ 2550557 w 2550557"/>
                <a:gd name="connsiteY2" fmla="*/ 217191 h 1973571"/>
                <a:gd name="connsiteX3" fmla="*/ 2550557 w 2550557"/>
                <a:gd name="connsiteY3" fmla="*/ 1973571 h 1973571"/>
                <a:gd name="connsiteX4" fmla="*/ 217191 w 2550557"/>
                <a:gd name="connsiteY4" fmla="*/ 1973571 h 1973571"/>
                <a:gd name="connsiteX5" fmla="*/ 0 w 2550557"/>
                <a:gd name="connsiteY5" fmla="*/ 1756380 h 197357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0557" h="1973571">
                  <a:moveTo>
                    <a:pt x="0" y="0"/>
                  </a:moveTo>
                  <a:lnTo>
                    <a:pt x="2333366" y="0"/>
                  </a:lnTo>
                  <a:cubicBezTo>
                    <a:pt x="2453317" y="0"/>
                    <a:pt x="2550557" y="97240"/>
                    <a:pt x="2550557" y="217191"/>
                  </a:cubicBezTo>
                  <a:lnTo>
                    <a:pt x="2550557" y="1973571"/>
                  </a:lnTo>
                  <a:lnTo>
                    <a:pt x="217191" y="1973571"/>
                  </a:lnTo>
                  <a:cubicBezTo>
                    <a:pt x="97240" y="1973571"/>
                    <a:pt x="0" y="1876331"/>
                    <a:pt x="0" y="175638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MH_SubTitle_1"/>
          <p:cNvSpPr txBox="1"/>
          <p:nvPr>
            <p:custDataLst>
              <p:tags r:id="rId6"/>
            </p:custDataLst>
          </p:nvPr>
        </p:nvSpPr>
        <p:spPr>
          <a:xfrm>
            <a:off x="2741272" y="809519"/>
            <a:ext cx="3393604" cy="412559"/>
          </a:xfrm>
          <a:prstGeom prst="rect">
            <a:avLst/>
          </a:prstGeom>
          <a:noFill/>
        </p:spPr>
        <p:txBody>
          <a:bodyPr vert="horz" wrap="none" lIns="87625" tIns="43812" rIns="172490" bIns="43812" rtlCol="0" anchor="ctr" anchorCtr="0">
            <a:noAutofit/>
          </a:bodyPr>
          <a:lstStyle/>
          <a:p>
            <a:r>
              <a:rPr lang="zh-CN" alt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下列选项全属于程度副词的一项是 （     ）</a:t>
            </a:r>
            <a:endParaRPr lang="zh-CN" altLang="en-US" sz="2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919" y="781678"/>
            <a:ext cx="778205" cy="8784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83791" y="718894"/>
            <a:ext cx="396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A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6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6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6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6" name="组合 35"/>
          <p:cNvGrpSpPr/>
          <p:nvPr/>
        </p:nvGrpSpPr>
        <p:grpSpPr>
          <a:xfrm>
            <a:off x="6841755" y="957836"/>
            <a:ext cx="1847468" cy="184813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圆角矩形 38"/>
          <p:cNvSpPr/>
          <p:nvPr/>
        </p:nvSpPr>
        <p:spPr bwMode="auto">
          <a:xfrm>
            <a:off x="694488" y="2593909"/>
            <a:ext cx="3884141" cy="1361244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/>
              </a:tabLst>
              <a:defRPr/>
            </a:pPr>
            <a:endParaRPr lang="zh-CN" altLang="en-US" sz="1900">
              <a:solidFill>
                <a:schemeClr val="accent2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0" name="矩形 87"/>
          <p:cNvSpPr>
            <a:spLocks noChangeArrowheads="1"/>
          </p:cNvSpPr>
          <p:nvPr/>
        </p:nvSpPr>
        <p:spPr bwMode="auto">
          <a:xfrm>
            <a:off x="865427" y="2732995"/>
            <a:ext cx="3643145" cy="11572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D60093"/>
                </a:solidFill>
                <a:latin typeface="微软雅黑" panose="020b0503020204020204" charset="-122"/>
              </a:rPr>
              <a:t>①这办法好得</a:t>
            </a:r>
            <a:r>
              <a:rPr lang="en-US" altLang="zh-CN" sz="2800" b="1">
                <a:solidFill>
                  <a:srgbClr val="D60093"/>
                </a:solidFill>
                <a:latin typeface="微软雅黑" panose="020b0503020204020204" charset="-122"/>
              </a:rPr>
              <a:t>&lt; </a:t>
            </a:r>
            <a:r>
              <a:rPr lang="zh-CN" altLang="en-US" sz="2800" b="1">
                <a:solidFill>
                  <a:srgbClr val="D60093"/>
                </a:solidFill>
                <a:latin typeface="微软雅黑" panose="020b0503020204020204" charset="-122"/>
              </a:rPr>
              <a:t>很</a:t>
            </a:r>
            <a:r>
              <a:rPr lang="en-US" altLang="zh-CN" sz="2800" b="1">
                <a:solidFill>
                  <a:srgbClr val="D60093"/>
                </a:solidFill>
                <a:latin typeface="微软雅黑" panose="020b0503020204020204" charset="-122"/>
              </a:rPr>
              <a:t>&gt; </a:t>
            </a:r>
            <a:r>
              <a:rPr lang="zh-CN" altLang="en-US" sz="2800" b="1">
                <a:solidFill>
                  <a:srgbClr val="D60093"/>
                </a:solidFill>
                <a:latin typeface="微软雅黑" panose="020b0503020204020204" charset="-122"/>
              </a:rPr>
              <a:t>。</a:t>
            </a:r>
            <a:endParaRPr lang="zh-CN" altLang="en-US" sz="2800" b="1">
              <a:solidFill>
                <a:srgbClr val="D60093"/>
              </a:solidFill>
              <a:latin typeface="微软雅黑" panose="020b0503020204020204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D60093"/>
                </a:solidFill>
                <a:latin typeface="微软雅黑" panose="020b0503020204020204" charset="-122"/>
              </a:rPr>
              <a:t>②这办法好</a:t>
            </a:r>
            <a:r>
              <a:rPr lang="en-US" altLang="zh-CN" sz="2800" b="1">
                <a:solidFill>
                  <a:srgbClr val="D60093"/>
                </a:solidFill>
                <a:latin typeface="微软雅黑" panose="020b0503020204020204" charset="-122"/>
              </a:rPr>
              <a:t>&lt; </a:t>
            </a:r>
            <a:r>
              <a:rPr lang="zh-CN" altLang="en-US" sz="2800" b="1">
                <a:solidFill>
                  <a:srgbClr val="D60093"/>
                </a:solidFill>
                <a:latin typeface="微软雅黑" panose="020b0503020204020204" charset="-122"/>
              </a:rPr>
              <a:t>极</a:t>
            </a:r>
            <a:r>
              <a:rPr lang="en-US" altLang="zh-CN" sz="2800" b="1">
                <a:solidFill>
                  <a:srgbClr val="D60093"/>
                </a:solidFill>
                <a:latin typeface="微软雅黑" panose="020b0503020204020204" charset="-122"/>
              </a:rPr>
              <a:t>&gt; </a:t>
            </a:r>
            <a:r>
              <a:rPr lang="zh-CN" altLang="en-US" sz="2800" b="1" smtClean="0">
                <a:solidFill>
                  <a:srgbClr val="D60093"/>
                </a:solidFill>
                <a:latin typeface="微软雅黑" panose="020b0503020204020204" charset="-122"/>
              </a:rPr>
              <a:t>了</a:t>
            </a:r>
            <a:endParaRPr lang="zh-CN" altLang="en-US" sz="2800" b="1">
              <a:solidFill>
                <a:srgbClr val="D60093"/>
              </a:solidFill>
              <a:latin typeface="微软雅黑" panose="020b0503020204020204" charset="-122"/>
            </a:endParaRPr>
          </a:p>
        </p:txBody>
      </p:sp>
      <p:sp>
        <p:nvSpPr>
          <p:cNvPr id="41" name="圆角矩形 40"/>
          <p:cNvSpPr/>
          <p:nvPr/>
        </p:nvSpPr>
        <p:spPr bwMode="auto">
          <a:xfrm>
            <a:off x="724110" y="954746"/>
            <a:ext cx="3884141" cy="1359664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/>
              </a:tabLst>
              <a:defRPr/>
            </a:pPr>
            <a:endParaRPr lang="zh-CN" altLang="en-US" sz="1900">
              <a:solidFill>
                <a:schemeClr val="tx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2" name="矩形 87"/>
          <p:cNvSpPr>
            <a:spLocks noChangeArrowheads="1"/>
          </p:cNvSpPr>
          <p:nvPr/>
        </p:nvSpPr>
        <p:spPr bwMode="auto">
          <a:xfrm>
            <a:off x="736338" y="1022952"/>
            <a:ext cx="3901324" cy="11572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副词只有“很”、“极”可以作补语</a:t>
            </a:r>
            <a:r>
              <a:rPr lang="zh-CN" alt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。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3" name="Half Frame 12"/>
          <p:cNvSpPr/>
          <p:nvPr/>
        </p:nvSpPr>
        <p:spPr>
          <a:xfrm rot="8097294">
            <a:off x="4422060" y="2861469"/>
            <a:ext cx="666873" cy="732578"/>
          </a:xfrm>
          <a:prstGeom prst="halfFrame">
            <a:avLst/>
          </a:prstGeom>
          <a:solidFill>
            <a:schemeClr val="tx1">
              <a:lumMod val="65000"/>
              <a:lumOff val="35000"/>
            </a:schemeClr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  <p:grpSp>
        <p:nvGrpSpPr>
          <p:cNvPr id="60" name="组合 59"/>
          <p:cNvGrpSpPr/>
          <p:nvPr/>
        </p:nvGrpSpPr>
        <p:grpSpPr>
          <a:xfrm>
            <a:off x="1360242" y="2095745"/>
            <a:ext cx="2399954" cy="56654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2" name="圆角矩形 6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4351927" y="1373342"/>
              <a:ext cx="3742173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608969" y="2258818"/>
            <a:ext cx="2546215" cy="254713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958184" y="4120805"/>
            <a:ext cx="930104" cy="9304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743907" y="4560656"/>
            <a:ext cx="470110" cy="470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39971" y="1932672"/>
            <a:ext cx="326028" cy="326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394914" y="1373549"/>
            <a:ext cx="339780" cy="339902"/>
            <a:chOff x="304800" y="673100"/>
            <a:chExt cx="4000500" cy="4000500"/>
          </a:xfrm>
          <a:solidFill>
            <a:schemeClr val="accent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591808" y="4632207"/>
            <a:ext cx="347361" cy="347486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" name="同心圆 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56" y="1464510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2980868" y="892775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2980868" y="2048999"/>
            <a:ext cx="936000" cy="936000"/>
            <a:chOff x="4427568" y="2283822"/>
            <a:chExt cx="936000" cy="936000"/>
          </a:xfrm>
        </p:grpSpPr>
        <p:sp>
          <p:nvSpPr>
            <p:cNvPr id="43" name="MH_Other_10"/>
            <p:cNvSpPr/>
            <p:nvPr>
              <p:custDataLst>
                <p:tags r:id="rId6"/>
              </p:custDataLst>
            </p:nvPr>
          </p:nvSpPr>
          <p:spPr>
            <a:xfrm>
              <a:off x="4427568" y="2283822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607568" y="2491911"/>
              <a:ext cx="576000" cy="576000"/>
              <a:chOff x="5975988" y="2859822"/>
              <a:chExt cx="720000" cy="720000"/>
            </a:xfrm>
          </p:grpSpPr>
          <p:sp>
            <p:nvSpPr>
              <p:cNvPr id="55" name="MH_Title_1"/>
              <p:cNvSpPr/>
              <p:nvPr>
                <p:custDataLst>
                  <p:tags r:id="rId7"/>
                </p:custDataLst>
              </p:nvPr>
            </p:nvSpPr>
            <p:spPr>
              <a:xfrm>
                <a:off x="5975988" y="2859822"/>
                <a:ext cx="720000" cy="720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56" name="KSO_Shape"/>
              <p:cNvSpPr/>
              <p:nvPr/>
            </p:nvSpPr>
            <p:spPr bwMode="auto">
              <a:xfrm>
                <a:off x="6073795" y="3038902"/>
                <a:ext cx="502102" cy="362350"/>
              </a:xfrm>
              <a:custGeom>
                <a:gdLst>
                  <a:gd name="T0" fmla="*/ 2881614 w 3362326"/>
                  <a:gd name="T1" fmla="*/ 2245619 h 2424113"/>
                  <a:gd name="T2" fmla="*/ 3207949 w 3362326"/>
                  <a:gd name="T3" fmla="*/ 953766 h 2424113"/>
                  <a:gd name="T4" fmla="*/ 3300702 w 3362326"/>
                  <a:gd name="T5" fmla="*/ 1054704 h 2424113"/>
                  <a:gd name="T6" fmla="*/ 3357879 w 3362326"/>
                  <a:gd name="T7" fmla="*/ 1578442 h 2424113"/>
                  <a:gd name="T8" fmla="*/ 2754348 w 3362326"/>
                  <a:gd name="T9" fmla="*/ 1274991 h 2424113"/>
                  <a:gd name="T10" fmla="*/ 2862031 w 3362326"/>
                  <a:gd name="T11" fmla="*/ 1038516 h 2424113"/>
                  <a:gd name="T12" fmla="*/ 2811207 w 3362326"/>
                  <a:gd name="T13" fmla="*/ 1366725 h 2424113"/>
                  <a:gd name="T14" fmla="*/ 3041820 w 3362326"/>
                  <a:gd name="T15" fmla="*/ 999791 h 2424113"/>
                  <a:gd name="T16" fmla="*/ 3170149 w 3362326"/>
                  <a:gd name="T17" fmla="*/ 942974 h 2424113"/>
                  <a:gd name="T18" fmla="*/ 296683 w 3362326"/>
                  <a:gd name="T19" fmla="*/ 978524 h 2424113"/>
                  <a:gd name="T20" fmla="*/ 498389 w 3362326"/>
                  <a:gd name="T21" fmla="*/ 1265469 h 2424113"/>
                  <a:gd name="T22" fmla="*/ 488542 w 3362326"/>
                  <a:gd name="T23" fmla="*/ 1028041 h 2424113"/>
                  <a:gd name="T24" fmla="*/ 582566 w 3362326"/>
                  <a:gd name="T25" fmla="*/ 1187067 h 2424113"/>
                  <a:gd name="T26" fmla="*/ 319871 w 3362326"/>
                  <a:gd name="T27" fmla="*/ 2147887 h 2424113"/>
                  <a:gd name="T28" fmla="*/ 37800 w 3362326"/>
                  <a:gd name="T29" fmla="*/ 1105808 h 2424113"/>
                  <a:gd name="T30" fmla="*/ 124836 w 3362326"/>
                  <a:gd name="T31" fmla="*/ 975985 h 2424113"/>
                  <a:gd name="T32" fmla="*/ 1545327 w 3362326"/>
                  <a:gd name="T33" fmla="*/ 746198 h 2424113"/>
                  <a:gd name="T34" fmla="*/ 1656547 w 3362326"/>
                  <a:gd name="T35" fmla="*/ 809752 h 2424113"/>
                  <a:gd name="T36" fmla="*/ 1802720 w 3362326"/>
                  <a:gd name="T37" fmla="*/ 881250 h 2424113"/>
                  <a:gd name="T38" fmla="*/ 1889154 w 3362326"/>
                  <a:gd name="T39" fmla="*/ 667392 h 2424113"/>
                  <a:gd name="T40" fmla="*/ 2073778 w 3362326"/>
                  <a:gd name="T41" fmla="*/ 739843 h 2424113"/>
                  <a:gd name="T42" fmla="*/ 2280963 w 3362326"/>
                  <a:gd name="T43" fmla="*/ 997553 h 2424113"/>
                  <a:gd name="T44" fmla="*/ 2456054 w 3362326"/>
                  <a:gd name="T45" fmla="*/ 821509 h 2424113"/>
                  <a:gd name="T46" fmla="*/ 2536132 w 3362326"/>
                  <a:gd name="T47" fmla="*/ 819603 h 2424113"/>
                  <a:gd name="T48" fmla="*/ 2596190 w 3362326"/>
                  <a:gd name="T49" fmla="*/ 876801 h 2424113"/>
                  <a:gd name="T50" fmla="*/ 2598415 w 3362326"/>
                  <a:gd name="T51" fmla="*/ 956879 h 2424113"/>
                  <a:gd name="T52" fmla="*/ 2382332 w 3362326"/>
                  <a:gd name="T53" fmla="*/ 1195206 h 2424113"/>
                  <a:gd name="T54" fmla="*/ 2241242 w 3362326"/>
                  <a:gd name="T55" fmla="*/ 1268610 h 2424113"/>
                  <a:gd name="T56" fmla="*/ 2118265 w 3362326"/>
                  <a:gd name="T57" fmla="*/ 1192028 h 2424113"/>
                  <a:gd name="T58" fmla="*/ 1363246 w 3362326"/>
                  <a:gd name="T59" fmla="*/ 1018526 h 2424113"/>
                  <a:gd name="T60" fmla="*/ 1307636 w 3362326"/>
                  <a:gd name="T61" fmla="*/ 1409700 h 2424113"/>
                  <a:gd name="T62" fmla="*/ 1157013 w 3362326"/>
                  <a:gd name="T63" fmla="*/ 999778 h 2424113"/>
                  <a:gd name="T64" fmla="*/ 1245989 w 3362326"/>
                  <a:gd name="T65" fmla="*/ 780199 h 2424113"/>
                  <a:gd name="T66" fmla="*/ 1499569 w 3362326"/>
                  <a:gd name="T67" fmla="*/ 668027 h 2424113"/>
                  <a:gd name="T68" fmla="*/ 3142462 w 3362326"/>
                  <a:gd name="T69" fmla="*/ 282872 h 2424113"/>
                  <a:gd name="T70" fmla="*/ 3244523 w 3362326"/>
                  <a:gd name="T71" fmla="*/ 440586 h 2424113"/>
                  <a:gd name="T72" fmla="*/ 3210503 w 3362326"/>
                  <a:gd name="T73" fmla="*/ 656690 h 2424113"/>
                  <a:gd name="T74" fmla="*/ 3038811 w 3362326"/>
                  <a:gd name="T75" fmla="*/ 831222 h 2424113"/>
                  <a:gd name="T76" fmla="*/ 2904319 w 3362326"/>
                  <a:gd name="T77" fmla="*/ 826780 h 2424113"/>
                  <a:gd name="T78" fmla="*/ 2817519 w 3362326"/>
                  <a:gd name="T79" fmla="*/ 691913 h 2424113"/>
                  <a:gd name="T80" fmla="*/ 2807981 w 3362326"/>
                  <a:gd name="T81" fmla="*/ 429797 h 2424113"/>
                  <a:gd name="T82" fmla="*/ 2910678 w 3362326"/>
                  <a:gd name="T83" fmla="*/ 280651 h 2424113"/>
                  <a:gd name="T84" fmla="*/ 375153 w 3362326"/>
                  <a:gd name="T85" fmla="*/ 248918 h 2424113"/>
                  <a:gd name="T86" fmla="*/ 514634 w 3362326"/>
                  <a:gd name="T87" fmla="*/ 342213 h 2424113"/>
                  <a:gd name="T88" fmla="*/ 561340 w 3362326"/>
                  <a:gd name="T89" fmla="*/ 566885 h 2424113"/>
                  <a:gd name="T90" fmla="*/ 510821 w 3362326"/>
                  <a:gd name="T91" fmla="*/ 773785 h 2424113"/>
                  <a:gd name="T92" fmla="*/ 418682 w 3362326"/>
                  <a:gd name="T93" fmla="*/ 842646 h 2424113"/>
                  <a:gd name="T94" fmla="*/ 241709 w 3362326"/>
                  <a:gd name="T95" fmla="*/ 778862 h 2424113"/>
                  <a:gd name="T96" fmla="*/ 117162 w 3362326"/>
                  <a:gd name="T97" fmla="*/ 551970 h 2424113"/>
                  <a:gd name="T98" fmla="*/ 148299 w 3362326"/>
                  <a:gd name="T99" fmla="*/ 359984 h 2424113"/>
                  <a:gd name="T100" fmla="*/ 297311 w 3362326"/>
                  <a:gd name="T101" fmla="*/ 250822 h 2424113"/>
                  <a:gd name="T102" fmla="*/ 1834594 w 3362326"/>
                  <a:gd name="T103" fmla="*/ 43475 h 2424113"/>
                  <a:gd name="T104" fmla="*/ 1934457 w 3362326"/>
                  <a:gd name="T105" fmla="*/ 205318 h 2424113"/>
                  <a:gd name="T106" fmla="*/ 1973258 w 3362326"/>
                  <a:gd name="T107" fmla="*/ 288461 h 2424113"/>
                  <a:gd name="T108" fmla="*/ 1942726 w 3362326"/>
                  <a:gd name="T109" fmla="*/ 390961 h 2424113"/>
                  <a:gd name="T110" fmla="*/ 1864808 w 3362326"/>
                  <a:gd name="T111" fmla="*/ 532812 h 2424113"/>
                  <a:gd name="T112" fmla="*/ 1729325 w 3362326"/>
                  <a:gd name="T113" fmla="*/ 622301 h 2424113"/>
                  <a:gd name="T114" fmla="*/ 1571262 w 3362326"/>
                  <a:gd name="T115" fmla="*/ 579778 h 2424113"/>
                  <a:gd name="T116" fmla="*/ 1478714 w 3362326"/>
                  <a:gd name="T117" fmla="*/ 436341 h 2424113"/>
                  <a:gd name="T118" fmla="*/ 1416379 w 3362326"/>
                  <a:gd name="T119" fmla="*/ 348438 h 2424113"/>
                  <a:gd name="T120" fmla="*/ 1429418 w 3362326"/>
                  <a:gd name="T121" fmla="*/ 264978 h 2424113"/>
                  <a:gd name="T122" fmla="*/ 1483484 w 3362326"/>
                  <a:gd name="T123" fmla="*/ 132965 h 2424113"/>
                  <a:gd name="T124" fmla="*/ 1621829 w 3362326"/>
                  <a:gd name="T125" fmla="*/ 11107 h 2424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62326" h="2424113">
                    <a:moveTo>
                      <a:pt x="860805" y="1460500"/>
                    </a:moveTo>
                    <a:lnTo>
                      <a:pt x="965275" y="1460500"/>
                    </a:lnTo>
                    <a:lnTo>
                      <a:pt x="961464" y="1465582"/>
                    </a:lnTo>
                    <a:lnTo>
                      <a:pt x="957654" y="1470664"/>
                    </a:lnTo>
                    <a:lnTo>
                      <a:pt x="953843" y="1476380"/>
                    </a:lnTo>
                    <a:lnTo>
                      <a:pt x="949715" y="1482415"/>
                    </a:lnTo>
                    <a:lnTo>
                      <a:pt x="483570" y="2244666"/>
                    </a:lnTo>
                    <a:lnTo>
                      <a:pt x="483570" y="2248795"/>
                    </a:lnTo>
                    <a:lnTo>
                      <a:pt x="483570" y="2251971"/>
                    </a:lnTo>
                    <a:lnTo>
                      <a:pt x="483888" y="2255147"/>
                    </a:lnTo>
                    <a:lnTo>
                      <a:pt x="484205" y="2257371"/>
                    </a:lnTo>
                    <a:lnTo>
                      <a:pt x="2880661" y="2259594"/>
                    </a:lnTo>
                    <a:lnTo>
                      <a:pt x="2880978" y="2256735"/>
                    </a:lnTo>
                    <a:lnTo>
                      <a:pt x="2881614" y="2253877"/>
                    </a:lnTo>
                    <a:lnTo>
                      <a:pt x="2881931" y="2250066"/>
                    </a:lnTo>
                    <a:lnTo>
                      <a:pt x="2881614" y="2245619"/>
                    </a:lnTo>
                    <a:lnTo>
                      <a:pt x="2422137" y="1485273"/>
                    </a:lnTo>
                    <a:lnTo>
                      <a:pt x="2411023" y="1471934"/>
                    </a:lnTo>
                    <a:lnTo>
                      <a:pt x="2401179" y="1460500"/>
                    </a:lnTo>
                    <a:lnTo>
                      <a:pt x="2509460" y="1460500"/>
                    </a:lnTo>
                    <a:lnTo>
                      <a:pt x="3024188" y="2273251"/>
                    </a:lnTo>
                    <a:lnTo>
                      <a:pt x="3024188" y="2423478"/>
                    </a:lnTo>
                    <a:lnTo>
                      <a:pt x="3021648" y="2424113"/>
                    </a:lnTo>
                    <a:lnTo>
                      <a:pt x="3018472" y="2424113"/>
                    </a:lnTo>
                    <a:lnTo>
                      <a:pt x="345441" y="2421890"/>
                    </a:lnTo>
                    <a:lnTo>
                      <a:pt x="341948" y="2421572"/>
                    </a:lnTo>
                    <a:lnTo>
                      <a:pt x="338138" y="2421255"/>
                    </a:lnTo>
                    <a:lnTo>
                      <a:pt x="338138" y="2277062"/>
                    </a:lnTo>
                    <a:lnTo>
                      <a:pt x="860805" y="1460500"/>
                    </a:lnTo>
                    <a:close/>
                    <a:moveTo>
                      <a:pt x="3185714" y="941387"/>
                    </a:moveTo>
                    <a:lnTo>
                      <a:pt x="3196514" y="947100"/>
                    </a:lnTo>
                    <a:lnTo>
                      <a:pt x="3207949" y="953766"/>
                    </a:lnTo>
                    <a:lnTo>
                      <a:pt x="3213667" y="957575"/>
                    </a:lnTo>
                    <a:lnTo>
                      <a:pt x="3219702" y="962019"/>
                    </a:lnTo>
                    <a:lnTo>
                      <a:pt x="3225420" y="966145"/>
                    </a:lnTo>
                    <a:lnTo>
                      <a:pt x="3231455" y="970906"/>
                    </a:lnTo>
                    <a:lnTo>
                      <a:pt x="3237490" y="975985"/>
                    </a:lnTo>
                    <a:lnTo>
                      <a:pt x="3243526" y="981699"/>
                    </a:lnTo>
                    <a:lnTo>
                      <a:pt x="3249243" y="987095"/>
                    </a:lnTo>
                    <a:lnTo>
                      <a:pt x="3255279" y="993443"/>
                    </a:lnTo>
                    <a:lnTo>
                      <a:pt x="3261314" y="999791"/>
                    </a:lnTo>
                    <a:lnTo>
                      <a:pt x="3267032" y="1006457"/>
                    </a:lnTo>
                    <a:lnTo>
                      <a:pt x="3273067" y="1014075"/>
                    </a:lnTo>
                    <a:lnTo>
                      <a:pt x="3278785" y="1021376"/>
                    </a:lnTo>
                    <a:lnTo>
                      <a:pt x="3284185" y="1029311"/>
                    </a:lnTo>
                    <a:lnTo>
                      <a:pt x="3289902" y="1037247"/>
                    </a:lnTo>
                    <a:lnTo>
                      <a:pt x="3295302" y="1045817"/>
                    </a:lnTo>
                    <a:lnTo>
                      <a:pt x="3300702" y="1054704"/>
                    </a:lnTo>
                    <a:lnTo>
                      <a:pt x="3305785" y="1064544"/>
                    </a:lnTo>
                    <a:lnTo>
                      <a:pt x="3310549" y="1074067"/>
                    </a:lnTo>
                    <a:lnTo>
                      <a:pt x="3315632" y="1084224"/>
                    </a:lnTo>
                    <a:lnTo>
                      <a:pt x="3320079" y="1094699"/>
                    </a:lnTo>
                    <a:lnTo>
                      <a:pt x="3324526" y="1105808"/>
                    </a:lnTo>
                    <a:lnTo>
                      <a:pt x="3328655" y="1116918"/>
                    </a:lnTo>
                    <a:lnTo>
                      <a:pt x="3332467" y="1128662"/>
                    </a:lnTo>
                    <a:lnTo>
                      <a:pt x="3335961" y="1140724"/>
                    </a:lnTo>
                    <a:lnTo>
                      <a:pt x="3339138" y="1153104"/>
                    </a:lnTo>
                    <a:lnTo>
                      <a:pt x="3342632" y="1166118"/>
                    </a:lnTo>
                    <a:lnTo>
                      <a:pt x="3345173" y="1179767"/>
                    </a:lnTo>
                    <a:lnTo>
                      <a:pt x="3347714" y="1193415"/>
                    </a:lnTo>
                    <a:lnTo>
                      <a:pt x="3350573" y="1282609"/>
                    </a:lnTo>
                    <a:lnTo>
                      <a:pt x="3353432" y="1374343"/>
                    </a:lnTo>
                    <a:lnTo>
                      <a:pt x="3355655" y="1472425"/>
                    </a:lnTo>
                    <a:lnTo>
                      <a:pt x="3357879" y="1578442"/>
                    </a:lnTo>
                    <a:lnTo>
                      <a:pt x="3359785" y="1696204"/>
                    </a:lnTo>
                    <a:lnTo>
                      <a:pt x="3361055" y="1828884"/>
                    </a:lnTo>
                    <a:lnTo>
                      <a:pt x="3362008" y="1978387"/>
                    </a:lnTo>
                    <a:lnTo>
                      <a:pt x="3362326" y="2147887"/>
                    </a:lnTo>
                    <a:lnTo>
                      <a:pt x="3042772" y="2147887"/>
                    </a:lnTo>
                    <a:lnTo>
                      <a:pt x="2678113" y="1585108"/>
                    </a:lnTo>
                    <a:lnTo>
                      <a:pt x="2686689" y="1540670"/>
                    </a:lnTo>
                    <a:lnTo>
                      <a:pt x="2694313" y="1501627"/>
                    </a:lnTo>
                    <a:lnTo>
                      <a:pt x="2701937" y="1466711"/>
                    </a:lnTo>
                    <a:lnTo>
                      <a:pt x="2708607" y="1436556"/>
                    </a:lnTo>
                    <a:lnTo>
                      <a:pt x="2715278" y="1409576"/>
                    </a:lnTo>
                    <a:lnTo>
                      <a:pt x="2720995" y="1385770"/>
                    </a:lnTo>
                    <a:lnTo>
                      <a:pt x="2727031" y="1364186"/>
                    </a:lnTo>
                    <a:lnTo>
                      <a:pt x="2732748" y="1344823"/>
                    </a:lnTo>
                    <a:lnTo>
                      <a:pt x="2743548" y="1309272"/>
                    </a:lnTo>
                    <a:lnTo>
                      <a:pt x="2754348" y="1274991"/>
                    </a:lnTo>
                    <a:lnTo>
                      <a:pt x="2759748" y="1256581"/>
                    </a:lnTo>
                    <a:lnTo>
                      <a:pt x="2765784" y="1237219"/>
                    </a:lnTo>
                    <a:lnTo>
                      <a:pt x="2771819" y="1215635"/>
                    </a:lnTo>
                    <a:lnTo>
                      <a:pt x="2778490" y="1191511"/>
                    </a:lnTo>
                    <a:lnTo>
                      <a:pt x="2779760" y="1187067"/>
                    </a:lnTo>
                    <a:lnTo>
                      <a:pt x="2784843" y="1174370"/>
                    </a:lnTo>
                    <a:lnTo>
                      <a:pt x="2792466" y="1155960"/>
                    </a:lnTo>
                    <a:lnTo>
                      <a:pt x="2797866" y="1144851"/>
                    </a:lnTo>
                    <a:lnTo>
                      <a:pt x="2803266" y="1132789"/>
                    </a:lnTo>
                    <a:lnTo>
                      <a:pt x="2809619" y="1119775"/>
                    </a:lnTo>
                    <a:lnTo>
                      <a:pt x="2816607" y="1106443"/>
                    </a:lnTo>
                    <a:lnTo>
                      <a:pt x="2824549" y="1092794"/>
                    </a:lnTo>
                    <a:lnTo>
                      <a:pt x="2833125" y="1078828"/>
                    </a:lnTo>
                    <a:lnTo>
                      <a:pt x="2842019" y="1065179"/>
                    </a:lnTo>
                    <a:lnTo>
                      <a:pt x="2851549" y="1051530"/>
                    </a:lnTo>
                    <a:lnTo>
                      <a:pt x="2862031" y="1038516"/>
                    </a:lnTo>
                    <a:lnTo>
                      <a:pt x="2867113" y="1032168"/>
                    </a:lnTo>
                    <a:lnTo>
                      <a:pt x="2872831" y="1025820"/>
                    </a:lnTo>
                    <a:lnTo>
                      <a:pt x="2873149" y="1025820"/>
                    </a:lnTo>
                    <a:lnTo>
                      <a:pt x="2873466" y="1025820"/>
                    </a:lnTo>
                    <a:lnTo>
                      <a:pt x="2873784" y="1028041"/>
                    </a:lnTo>
                    <a:lnTo>
                      <a:pt x="2873466" y="1032168"/>
                    </a:lnTo>
                    <a:lnTo>
                      <a:pt x="2873149" y="1037881"/>
                    </a:lnTo>
                    <a:lnTo>
                      <a:pt x="2870607" y="1054387"/>
                    </a:lnTo>
                    <a:lnTo>
                      <a:pt x="2866796" y="1076289"/>
                    </a:lnTo>
                    <a:lnTo>
                      <a:pt x="2856313" y="1132471"/>
                    </a:lnTo>
                    <a:lnTo>
                      <a:pt x="2843925" y="1197859"/>
                    </a:lnTo>
                    <a:lnTo>
                      <a:pt x="2819784" y="1318160"/>
                    </a:lnTo>
                    <a:lnTo>
                      <a:pt x="2815654" y="1340062"/>
                    </a:lnTo>
                    <a:lnTo>
                      <a:pt x="2812478" y="1355933"/>
                    </a:lnTo>
                    <a:lnTo>
                      <a:pt x="2811525" y="1365455"/>
                    </a:lnTo>
                    <a:lnTo>
                      <a:pt x="2811207" y="1366725"/>
                    </a:lnTo>
                    <a:lnTo>
                      <a:pt x="2811525" y="1367042"/>
                    </a:lnTo>
                    <a:lnTo>
                      <a:pt x="2811843" y="1366407"/>
                    </a:lnTo>
                    <a:lnTo>
                      <a:pt x="2828678" y="1332761"/>
                    </a:lnTo>
                    <a:lnTo>
                      <a:pt x="2846149" y="1298798"/>
                    </a:lnTo>
                    <a:lnTo>
                      <a:pt x="2864255" y="1265469"/>
                    </a:lnTo>
                    <a:lnTo>
                      <a:pt x="2882360" y="1232775"/>
                    </a:lnTo>
                    <a:lnTo>
                      <a:pt x="2901419" y="1200716"/>
                    </a:lnTo>
                    <a:lnTo>
                      <a:pt x="2920160" y="1169927"/>
                    </a:lnTo>
                    <a:lnTo>
                      <a:pt x="2938584" y="1140089"/>
                    </a:lnTo>
                    <a:lnTo>
                      <a:pt x="2957325" y="1112792"/>
                    </a:lnTo>
                    <a:lnTo>
                      <a:pt x="2974796" y="1086764"/>
                    </a:lnTo>
                    <a:lnTo>
                      <a:pt x="2991314" y="1062957"/>
                    </a:lnTo>
                    <a:lnTo>
                      <a:pt x="3007514" y="1041373"/>
                    </a:lnTo>
                    <a:lnTo>
                      <a:pt x="3022125" y="1022963"/>
                    </a:lnTo>
                    <a:lnTo>
                      <a:pt x="3035467" y="1006775"/>
                    </a:lnTo>
                    <a:lnTo>
                      <a:pt x="3041820" y="999791"/>
                    </a:lnTo>
                    <a:lnTo>
                      <a:pt x="3047537" y="993760"/>
                    </a:lnTo>
                    <a:lnTo>
                      <a:pt x="3052620" y="988682"/>
                    </a:lnTo>
                    <a:lnTo>
                      <a:pt x="3057384" y="984555"/>
                    </a:lnTo>
                    <a:lnTo>
                      <a:pt x="3062149" y="981381"/>
                    </a:lnTo>
                    <a:lnTo>
                      <a:pt x="3065643" y="978524"/>
                    </a:lnTo>
                    <a:lnTo>
                      <a:pt x="3079937" y="971224"/>
                    </a:lnTo>
                    <a:lnTo>
                      <a:pt x="3094549" y="964241"/>
                    </a:lnTo>
                    <a:lnTo>
                      <a:pt x="3109161" y="958210"/>
                    </a:lnTo>
                    <a:lnTo>
                      <a:pt x="3116784" y="955353"/>
                    </a:lnTo>
                    <a:lnTo>
                      <a:pt x="3124408" y="953131"/>
                    </a:lnTo>
                    <a:lnTo>
                      <a:pt x="3132031" y="950909"/>
                    </a:lnTo>
                    <a:lnTo>
                      <a:pt x="3139337" y="948687"/>
                    </a:lnTo>
                    <a:lnTo>
                      <a:pt x="3146961" y="946783"/>
                    </a:lnTo>
                    <a:lnTo>
                      <a:pt x="3154902" y="945196"/>
                    </a:lnTo>
                    <a:lnTo>
                      <a:pt x="3162208" y="943609"/>
                    </a:lnTo>
                    <a:lnTo>
                      <a:pt x="3170149" y="942974"/>
                    </a:lnTo>
                    <a:lnTo>
                      <a:pt x="3178090" y="942339"/>
                    </a:lnTo>
                    <a:lnTo>
                      <a:pt x="3185714" y="941387"/>
                    </a:lnTo>
                    <a:close/>
                    <a:moveTo>
                      <a:pt x="176612" y="941387"/>
                    </a:moveTo>
                    <a:lnTo>
                      <a:pt x="184236" y="942339"/>
                    </a:lnTo>
                    <a:lnTo>
                      <a:pt x="192177" y="942974"/>
                    </a:lnTo>
                    <a:lnTo>
                      <a:pt x="200118" y="943609"/>
                    </a:lnTo>
                    <a:lnTo>
                      <a:pt x="207742" y="945196"/>
                    </a:lnTo>
                    <a:lnTo>
                      <a:pt x="215047" y="946783"/>
                    </a:lnTo>
                    <a:lnTo>
                      <a:pt x="222989" y="948687"/>
                    </a:lnTo>
                    <a:lnTo>
                      <a:pt x="230295" y="950909"/>
                    </a:lnTo>
                    <a:lnTo>
                      <a:pt x="238236" y="953131"/>
                    </a:lnTo>
                    <a:lnTo>
                      <a:pt x="245542" y="955353"/>
                    </a:lnTo>
                    <a:lnTo>
                      <a:pt x="253165" y="958210"/>
                    </a:lnTo>
                    <a:lnTo>
                      <a:pt x="268095" y="964241"/>
                    </a:lnTo>
                    <a:lnTo>
                      <a:pt x="282389" y="971224"/>
                    </a:lnTo>
                    <a:lnTo>
                      <a:pt x="296683" y="978524"/>
                    </a:lnTo>
                    <a:lnTo>
                      <a:pt x="300812" y="981381"/>
                    </a:lnTo>
                    <a:lnTo>
                      <a:pt x="304624" y="984555"/>
                    </a:lnTo>
                    <a:lnTo>
                      <a:pt x="309706" y="988682"/>
                    </a:lnTo>
                    <a:lnTo>
                      <a:pt x="314789" y="993760"/>
                    </a:lnTo>
                    <a:lnTo>
                      <a:pt x="320824" y="999791"/>
                    </a:lnTo>
                    <a:lnTo>
                      <a:pt x="326859" y="1006775"/>
                    </a:lnTo>
                    <a:lnTo>
                      <a:pt x="340201" y="1022963"/>
                    </a:lnTo>
                    <a:lnTo>
                      <a:pt x="354812" y="1041373"/>
                    </a:lnTo>
                    <a:lnTo>
                      <a:pt x="371012" y="1062957"/>
                    </a:lnTo>
                    <a:lnTo>
                      <a:pt x="387530" y="1086764"/>
                    </a:lnTo>
                    <a:lnTo>
                      <a:pt x="405636" y="1112792"/>
                    </a:lnTo>
                    <a:lnTo>
                      <a:pt x="423742" y="1140089"/>
                    </a:lnTo>
                    <a:lnTo>
                      <a:pt x="442166" y="1169927"/>
                    </a:lnTo>
                    <a:lnTo>
                      <a:pt x="460907" y="1200716"/>
                    </a:lnTo>
                    <a:lnTo>
                      <a:pt x="479966" y="1232775"/>
                    </a:lnTo>
                    <a:lnTo>
                      <a:pt x="498389" y="1265469"/>
                    </a:lnTo>
                    <a:lnTo>
                      <a:pt x="516177" y="1298798"/>
                    </a:lnTo>
                    <a:lnTo>
                      <a:pt x="533966" y="1332761"/>
                    </a:lnTo>
                    <a:lnTo>
                      <a:pt x="550801" y="1366407"/>
                    </a:lnTo>
                    <a:lnTo>
                      <a:pt x="550801" y="1367042"/>
                    </a:lnTo>
                    <a:lnTo>
                      <a:pt x="551119" y="1366725"/>
                    </a:lnTo>
                    <a:lnTo>
                      <a:pt x="551119" y="1365455"/>
                    </a:lnTo>
                    <a:lnTo>
                      <a:pt x="549848" y="1355933"/>
                    </a:lnTo>
                    <a:lnTo>
                      <a:pt x="546672" y="1340062"/>
                    </a:lnTo>
                    <a:lnTo>
                      <a:pt x="542542" y="1318160"/>
                    </a:lnTo>
                    <a:lnTo>
                      <a:pt x="519036" y="1197859"/>
                    </a:lnTo>
                    <a:lnTo>
                      <a:pt x="506013" y="1132471"/>
                    </a:lnTo>
                    <a:lnTo>
                      <a:pt x="495530" y="1076289"/>
                    </a:lnTo>
                    <a:lnTo>
                      <a:pt x="491719" y="1054387"/>
                    </a:lnTo>
                    <a:lnTo>
                      <a:pt x="489495" y="1037881"/>
                    </a:lnTo>
                    <a:lnTo>
                      <a:pt x="488860" y="1032168"/>
                    </a:lnTo>
                    <a:lnTo>
                      <a:pt x="488542" y="1028041"/>
                    </a:lnTo>
                    <a:lnTo>
                      <a:pt x="488860" y="1025820"/>
                    </a:lnTo>
                    <a:lnTo>
                      <a:pt x="489177" y="1025820"/>
                    </a:lnTo>
                    <a:lnTo>
                      <a:pt x="489495" y="1025820"/>
                    </a:lnTo>
                    <a:lnTo>
                      <a:pt x="495213" y="1032168"/>
                    </a:lnTo>
                    <a:lnTo>
                      <a:pt x="500295" y="1038516"/>
                    </a:lnTo>
                    <a:lnTo>
                      <a:pt x="510777" y="1051530"/>
                    </a:lnTo>
                    <a:lnTo>
                      <a:pt x="520307" y="1065179"/>
                    </a:lnTo>
                    <a:lnTo>
                      <a:pt x="529201" y="1078828"/>
                    </a:lnTo>
                    <a:lnTo>
                      <a:pt x="537777" y="1092794"/>
                    </a:lnTo>
                    <a:lnTo>
                      <a:pt x="545719" y="1106443"/>
                    </a:lnTo>
                    <a:lnTo>
                      <a:pt x="552707" y="1119775"/>
                    </a:lnTo>
                    <a:lnTo>
                      <a:pt x="559060" y="1132789"/>
                    </a:lnTo>
                    <a:lnTo>
                      <a:pt x="565095" y="1144851"/>
                    </a:lnTo>
                    <a:lnTo>
                      <a:pt x="569860" y="1155960"/>
                    </a:lnTo>
                    <a:lnTo>
                      <a:pt x="577483" y="1174370"/>
                    </a:lnTo>
                    <a:lnTo>
                      <a:pt x="582566" y="1187067"/>
                    </a:lnTo>
                    <a:lnTo>
                      <a:pt x="584154" y="1191511"/>
                    </a:lnTo>
                    <a:lnTo>
                      <a:pt x="590507" y="1215635"/>
                    </a:lnTo>
                    <a:lnTo>
                      <a:pt x="596542" y="1237219"/>
                    </a:lnTo>
                    <a:lnTo>
                      <a:pt x="602578" y="1256581"/>
                    </a:lnTo>
                    <a:lnTo>
                      <a:pt x="607978" y="1274991"/>
                    </a:lnTo>
                    <a:lnTo>
                      <a:pt x="618778" y="1309272"/>
                    </a:lnTo>
                    <a:lnTo>
                      <a:pt x="629895" y="1344823"/>
                    </a:lnTo>
                    <a:lnTo>
                      <a:pt x="635613" y="1364186"/>
                    </a:lnTo>
                    <a:lnTo>
                      <a:pt x="641013" y="1385770"/>
                    </a:lnTo>
                    <a:lnTo>
                      <a:pt x="647366" y="1409576"/>
                    </a:lnTo>
                    <a:lnTo>
                      <a:pt x="653719" y="1436556"/>
                    </a:lnTo>
                    <a:lnTo>
                      <a:pt x="660389" y="1466711"/>
                    </a:lnTo>
                    <a:lnTo>
                      <a:pt x="668013" y="1501627"/>
                    </a:lnTo>
                    <a:lnTo>
                      <a:pt x="675636" y="1540670"/>
                    </a:lnTo>
                    <a:lnTo>
                      <a:pt x="684213" y="1585108"/>
                    </a:lnTo>
                    <a:lnTo>
                      <a:pt x="319871" y="2147887"/>
                    </a:lnTo>
                    <a:lnTo>
                      <a:pt x="0" y="2147887"/>
                    </a:lnTo>
                    <a:lnTo>
                      <a:pt x="318" y="1978387"/>
                    </a:lnTo>
                    <a:lnTo>
                      <a:pt x="953" y="1828884"/>
                    </a:lnTo>
                    <a:lnTo>
                      <a:pt x="2541" y="1696204"/>
                    </a:lnTo>
                    <a:lnTo>
                      <a:pt x="4447" y="1578442"/>
                    </a:lnTo>
                    <a:lnTo>
                      <a:pt x="6671" y="1472425"/>
                    </a:lnTo>
                    <a:lnTo>
                      <a:pt x="8894" y="1374343"/>
                    </a:lnTo>
                    <a:lnTo>
                      <a:pt x="11753" y="1282609"/>
                    </a:lnTo>
                    <a:lnTo>
                      <a:pt x="14612" y="1193415"/>
                    </a:lnTo>
                    <a:lnTo>
                      <a:pt x="17153" y="1179767"/>
                    </a:lnTo>
                    <a:lnTo>
                      <a:pt x="19694" y="1166118"/>
                    </a:lnTo>
                    <a:lnTo>
                      <a:pt x="23188" y="1153104"/>
                    </a:lnTo>
                    <a:lnTo>
                      <a:pt x="26365" y="1140724"/>
                    </a:lnTo>
                    <a:lnTo>
                      <a:pt x="29859" y="1128662"/>
                    </a:lnTo>
                    <a:lnTo>
                      <a:pt x="33671" y="1116918"/>
                    </a:lnTo>
                    <a:lnTo>
                      <a:pt x="37800" y="1105808"/>
                    </a:lnTo>
                    <a:lnTo>
                      <a:pt x="42247" y="1094699"/>
                    </a:lnTo>
                    <a:lnTo>
                      <a:pt x="46694" y="1084224"/>
                    </a:lnTo>
                    <a:lnTo>
                      <a:pt x="51777" y="1074067"/>
                    </a:lnTo>
                    <a:lnTo>
                      <a:pt x="56541" y="1064544"/>
                    </a:lnTo>
                    <a:lnTo>
                      <a:pt x="61624" y="1054704"/>
                    </a:lnTo>
                    <a:lnTo>
                      <a:pt x="67024" y="1045817"/>
                    </a:lnTo>
                    <a:lnTo>
                      <a:pt x="72424" y="1037247"/>
                    </a:lnTo>
                    <a:lnTo>
                      <a:pt x="78141" y="1029311"/>
                    </a:lnTo>
                    <a:lnTo>
                      <a:pt x="83541" y="1021376"/>
                    </a:lnTo>
                    <a:lnTo>
                      <a:pt x="89259" y="1014075"/>
                    </a:lnTo>
                    <a:lnTo>
                      <a:pt x="95294" y="1006457"/>
                    </a:lnTo>
                    <a:lnTo>
                      <a:pt x="101012" y="999791"/>
                    </a:lnTo>
                    <a:lnTo>
                      <a:pt x="107047" y="993443"/>
                    </a:lnTo>
                    <a:lnTo>
                      <a:pt x="113083" y="987095"/>
                    </a:lnTo>
                    <a:lnTo>
                      <a:pt x="118800" y="981699"/>
                    </a:lnTo>
                    <a:lnTo>
                      <a:pt x="124836" y="975985"/>
                    </a:lnTo>
                    <a:lnTo>
                      <a:pt x="130871" y="970906"/>
                    </a:lnTo>
                    <a:lnTo>
                      <a:pt x="136906" y="966145"/>
                    </a:lnTo>
                    <a:lnTo>
                      <a:pt x="142624" y="962019"/>
                    </a:lnTo>
                    <a:lnTo>
                      <a:pt x="148659" y="957575"/>
                    </a:lnTo>
                    <a:lnTo>
                      <a:pt x="154694" y="953766"/>
                    </a:lnTo>
                    <a:lnTo>
                      <a:pt x="165812" y="947100"/>
                    </a:lnTo>
                    <a:lnTo>
                      <a:pt x="176612" y="941387"/>
                    </a:lnTo>
                    <a:close/>
                    <a:moveTo>
                      <a:pt x="1531981" y="658812"/>
                    </a:moveTo>
                    <a:lnTo>
                      <a:pt x="1531981" y="659130"/>
                    </a:lnTo>
                    <a:lnTo>
                      <a:pt x="1532299" y="658812"/>
                    </a:lnTo>
                    <a:lnTo>
                      <a:pt x="1532934" y="669616"/>
                    </a:lnTo>
                    <a:lnTo>
                      <a:pt x="1534523" y="682009"/>
                    </a:lnTo>
                    <a:lnTo>
                      <a:pt x="1536430" y="695673"/>
                    </a:lnTo>
                    <a:lnTo>
                      <a:pt x="1538654" y="711244"/>
                    </a:lnTo>
                    <a:lnTo>
                      <a:pt x="1541514" y="728085"/>
                    </a:lnTo>
                    <a:lnTo>
                      <a:pt x="1545327" y="746198"/>
                    </a:lnTo>
                    <a:lnTo>
                      <a:pt x="1549458" y="765900"/>
                    </a:lnTo>
                    <a:lnTo>
                      <a:pt x="1554543" y="786873"/>
                    </a:lnTo>
                    <a:lnTo>
                      <a:pt x="1560263" y="808799"/>
                    </a:lnTo>
                    <a:lnTo>
                      <a:pt x="1566936" y="831678"/>
                    </a:lnTo>
                    <a:lnTo>
                      <a:pt x="1574562" y="855828"/>
                    </a:lnTo>
                    <a:lnTo>
                      <a:pt x="1583142" y="881250"/>
                    </a:lnTo>
                    <a:lnTo>
                      <a:pt x="1592993" y="907307"/>
                    </a:lnTo>
                    <a:lnTo>
                      <a:pt x="1604115" y="934000"/>
                    </a:lnTo>
                    <a:lnTo>
                      <a:pt x="1615872" y="961963"/>
                    </a:lnTo>
                    <a:lnTo>
                      <a:pt x="1629218" y="990245"/>
                    </a:lnTo>
                    <a:lnTo>
                      <a:pt x="1633667" y="953066"/>
                    </a:lnTo>
                    <a:lnTo>
                      <a:pt x="1638752" y="917476"/>
                    </a:lnTo>
                    <a:lnTo>
                      <a:pt x="1643518" y="884745"/>
                    </a:lnTo>
                    <a:lnTo>
                      <a:pt x="1648285" y="855193"/>
                    </a:lnTo>
                    <a:lnTo>
                      <a:pt x="1652733" y="830089"/>
                    </a:lnTo>
                    <a:lnTo>
                      <a:pt x="1656547" y="809752"/>
                    </a:lnTo>
                    <a:lnTo>
                      <a:pt x="1660678" y="788779"/>
                    </a:lnTo>
                    <a:lnTo>
                      <a:pt x="1633350" y="725225"/>
                    </a:lnTo>
                    <a:lnTo>
                      <a:pt x="1677202" y="683280"/>
                    </a:lnTo>
                    <a:lnTo>
                      <a:pt x="1708661" y="683280"/>
                    </a:lnTo>
                    <a:lnTo>
                      <a:pt x="1752831" y="725225"/>
                    </a:lnTo>
                    <a:lnTo>
                      <a:pt x="1725503" y="788779"/>
                    </a:lnTo>
                    <a:lnTo>
                      <a:pt x="1729634" y="809752"/>
                    </a:lnTo>
                    <a:lnTo>
                      <a:pt x="1737578" y="855193"/>
                    </a:lnTo>
                    <a:lnTo>
                      <a:pt x="1742344" y="884745"/>
                    </a:lnTo>
                    <a:lnTo>
                      <a:pt x="1747111" y="917476"/>
                    </a:lnTo>
                    <a:lnTo>
                      <a:pt x="1752513" y="953066"/>
                    </a:lnTo>
                    <a:lnTo>
                      <a:pt x="1756962" y="990245"/>
                    </a:lnTo>
                    <a:lnTo>
                      <a:pt x="1770308" y="961963"/>
                    </a:lnTo>
                    <a:lnTo>
                      <a:pt x="1782066" y="934000"/>
                    </a:lnTo>
                    <a:lnTo>
                      <a:pt x="1792870" y="907307"/>
                    </a:lnTo>
                    <a:lnTo>
                      <a:pt x="1802720" y="881250"/>
                    </a:lnTo>
                    <a:lnTo>
                      <a:pt x="1811618" y="855828"/>
                    </a:lnTo>
                    <a:lnTo>
                      <a:pt x="1818927" y="831678"/>
                    </a:lnTo>
                    <a:lnTo>
                      <a:pt x="1825600" y="808799"/>
                    </a:lnTo>
                    <a:lnTo>
                      <a:pt x="1831638" y="786873"/>
                    </a:lnTo>
                    <a:lnTo>
                      <a:pt x="1836404" y="765900"/>
                    </a:lnTo>
                    <a:lnTo>
                      <a:pt x="1840853" y="746198"/>
                    </a:lnTo>
                    <a:lnTo>
                      <a:pt x="1844348" y="728085"/>
                    </a:lnTo>
                    <a:lnTo>
                      <a:pt x="1847208" y="711244"/>
                    </a:lnTo>
                    <a:lnTo>
                      <a:pt x="1849750" y="695673"/>
                    </a:lnTo>
                    <a:lnTo>
                      <a:pt x="1851657" y="682009"/>
                    </a:lnTo>
                    <a:lnTo>
                      <a:pt x="1852928" y="669616"/>
                    </a:lnTo>
                    <a:lnTo>
                      <a:pt x="1853881" y="658812"/>
                    </a:lnTo>
                    <a:lnTo>
                      <a:pt x="1854199" y="659130"/>
                    </a:lnTo>
                    <a:lnTo>
                      <a:pt x="1854199" y="658812"/>
                    </a:lnTo>
                    <a:lnTo>
                      <a:pt x="1871359" y="662943"/>
                    </a:lnTo>
                    <a:lnTo>
                      <a:pt x="1889154" y="667392"/>
                    </a:lnTo>
                    <a:lnTo>
                      <a:pt x="1908220" y="673111"/>
                    </a:lnTo>
                    <a:lnTo>
                      <a:pt x="1927922" y="679467"/>
                    </a:lnTo>
                    <a:lnTo>
                      <a:pt x="1946988" y="684869"/>
                    </a:lnTo>
                    <a:lnTo>
                      <a:pt x="1964465" y="690271"/>
                    </a:lnTo>
                    <a:lnTo>
                      <a:pt x="1980354" y="695355"/>
                    </a:lnTo>
                    <a:lnTo>
                      <a:pt x="1994971" y="700122"/>
                    </a:lnTo>
                    <a:lnTo>
                      <a:pt x="2008000" y="704888"/>
                    </a:lnTo>
                    <a:lnTo>
                      <a:pt x="2019757" y="709337"/>
                    </a:lnTo>
                    <a:lnTo>
                      <a:pt x="2030243" y="713786"/>
                    </a:lnTo>
                    <a:lnTo>
                      <a:pt x="2039459" y="717917"/>
                    </a:lnTo>
                    <a:lnTo>
                      <a:pt x="2047721" y="722048"/>
                    </a:lnTo>
                    <a:lnTo>
                      <a:pt x="2054712" y="725861"/>
                    </a:lnTo>
                    <a:lnTo>
                      <a:pt x="2060749" y="729674"/>
                    </a:lnTo>
                    <a:lnTo>
                      <a:pt x="2065834" y="733170"/>
                    </a:lnTo>
                    <a:lnTo>
                      <a:pt x="2070282" y="736665"/>
                    </a:lnTo>
                    <a:lnTo>
                      <a:pt x="2073778" y="739843"/>
                    </a:lnTo>
                    <a:lnTo>
                      <a:pt x="2076638" y="743021"/>
                    </a:lnTo>
                    <a:lnTo>
                      <a:pt x="2078862" y="746198"/>
                    </a:lnTo>
                    <a:lnTo>
                      <a:pt x="2084264" y="751600"/>
                    </a:lnTo>
                    <a:lnTo>
                      <a:pt x="2089348" y="757002"/>
                    </a:lnTo>
                    <a:lnTo>
                      <a:pt x="2093797" y="763040"/>
                    </a:lnTo>
                    <a:lnTo>
                      <a:pt x="2097928" y="769395"/>
                    </a:lnTo>
                    <a:lnTo>
                      <a:pt x="2100788" y="774480"/>
                    </a:lnTo>
                    <a:lnTo>
                      <a:pt x="2109368" y="788779"/>
                    </a:lnTo>
                    <a:lnTo>
                      <a:pt x="2139238" y="838033"/>
                    </a:lnTo>
                    <a:lnTo>
                      <a:pt x="2158940" y="870446"/>
                    </a:lnTo>
                    <a:lnTo>
                      <a:pt x="2180866" y="905400"/>
                    </a:lnTo>
                    <a:lnTo>
                      <a:pt x="2203428" y="941626"/>
                    </a:lnTo>
                    <a:lnTo>
                      <a:pt x="2226942" y="977216"/>
                    </a:lnTo>
                    <a:lnTo>
                      <a:pt x="2242196" y="999778"/>
                    </a:lnTo>
                    <a:lnTo>
                      <a:pt x="2256495" y="1021068"/>
                    </a:lnTo>
                    <a:lnTo>
                      <a:pt x="2280963" y="997553"/>
                    </a:lnTo>
                    <a:lnTo>
                      <a:pt x="2305749" y="972450"/>
                    </a:lnTo>
                    <a:lnTo>
                      <a:pt x="2326086" y="951159"/>
                    </a:lnTo>
                    <a:lnTo>
                      <a:pt x="2345470" y="930186"/>
                    </a:lnTo>
                    <a:lnTo>
                      <a:pt x="2380107" y="892372"/>
                    </a:lnTo>
                    <a:lnTo>
                      <a:pt x="2405529" y="864090"/>
                    </a:lnTo>
                    <a:lnTo>
                      <a:pt x="2417286" y="850109"/>
                    </a:lnTo>
                    <a:lnTo>
                      <a:pt x="2417922" y="849791"/>
                    </a:lnTo>
                    <a:lnTo>
                      <a:pt x="2421735" y="845660"/>
                    </a:lnTo>
                    <a:lnTo>
                      <a:pt x="2425548" y="841847"/>
                    </a:lnTo>
                    <a:lnTo>
                      <a:pt x="2429679" y="838033"/>
                    </a:lnTo>
                    <a:lnTo>
                      <a:pt x="2433493" y="834856"/>
                    </a:lnTo>
                    <a:lnTo>
                      <a:pt x="2437941" y="831678"/>
                    </a:lnTo>
                    <a:lnTo>
                      <a:pt x="2442072" y="828818"/>
                    </a:lnTo>
                    <a:lnTo>
                      <a:pt x="2446521" y="826276"/>
                    </a:lnTo>
                    <a:lnTo>
                      <a:pt x="2451605" y="823734"/>
                    </a:lnTo>
                    <a:lnTo>
                      <a:pt x="2456054" y="821509"/>
                    </a:lnTo>
                    <a:lnTo>
                      <a:pt x="2460821" y="819603"/>
                    </a:lnTo>
                    <a:lnTo>
                      <a:pt x="2465587" y="818014"/>
                    </a:lnTo>
                    <a:lnTo>
                      <a:pt x="2470672" y="816425"/>
                    </a:lnTo>
                    <a:lnTo>
                      <a:pt x="2475756" y="815154"/>
                    </a:lnTo>
                    <a:lnTo>
                      <a:pt x="2480522" y="814201"/>
                    </a:lnTo>
                    <a:lnTo>
                      <a:pt x="2485607" y="813565"/>
                    </a:lnTo>
                    <a:lnTo>
                      <a:pt x="2491009" y="812930"/>
                    </a:lnTo>
                    <a:lnTo>
                      <a:pt x="2495775" y="812930"/>
                    </a:lnTo>
                    <a:lnTo>
                      <a:pt x="2500860" y="812930"/>
                    </a:lnTo>
                    <a:lnTo>
                      <a:pt x="2506262" y="812930"/>
                    </a:lnTo>
                    <a:lnTo>
                      <a:pt x="2511346" y="813565"/>
                    </a:lnTo>
                    <a:lnTo>
                      <a:pt x="2516113" y="814201"/>
                    </a:lnTo>
                    <a:lnTo>
                      <a:pt x="2521515" y="815154"/>
                    </a:lnTo>
                    <a:lnTo>
                      <a:pt x="2526281" y="816425"/>
                    </a:lnTo>
                    <a:lnTo>
                      <a:pt x="2531366" y="817696"/>
                    </a:lnTo>
                    <a:lnTo>
                      <a:pt x="2536132" y="819603"/>
                    </a:lnTo>
                    <a:lnTo>
                      <a:pt x="2541216" y="821509"/>
                    </a:lnTo>
                    <a:lnTo>
                      <a:pt x="2545983" y="823734"/>
                    </a:lnTo>
                    <a:lnTo>
                      <a:pt x="2550432" y="826276"/>
                    </a:lnTo>
                    <a:lnTo>
                      <a:pt x="2555198" y="828818"/>
                    </a:lnTo>
                    <a:lnTo>
                      <a:pt x="2559647" y="831678"/>
                    </a:lnTo>
                    <a:lnTo>
                      <a:pt x="2563778" y="835174"/>
                    </a:lnTo>
                    <a:lnTo>
                      <a:pt x="2568227" y="838351"/>
                    </a:lnTo>
                    <a:lnTo>
                      <a:pt x="2572358" y="842164"/>
                    </a:lnTo>
                    <a:lnTo>
                      <a:pt x="2576171" y="845978"/>
                    </a:lnTo>
                    <a:lnTo>
                      <a:pt x="2579666" y="850109"/>
                    </a:lnTo>
                    <a:lnTo>
                      <a:pt x="2583162" y="854240"/>
                    </a:lnTo>
                    <a:lnTo>
                      <a:pt x="2586022" y="858688"/>
                    </a:lnTo>
                    <a:lnTo>
                      <a:pt x="2589200" y="863137"/>
                    </a:lnTo>
                    <a:lnTo>
                      <a:pt x="2591742" y="867586"/>
                    </a:lnTo>
                    <a:lnTo>
                      <a:pt x="2593966" y="872035"/>
                    </a:lnTo>
                    <a:lnTo>
                      <a:pt x="2596190" y="876801"/>
                    </a:lnTo>
                    <a:lnTo>
                      <a:pt x="2598097" y="881250"/>
                    </a:lnTo>
                    <a:lnTo>
                      <a:pt x="2600004" y="886334"/>
                    </a:lnTo>
                    <a:lnTo>
                      <a:pt x="2601275" y="891419"/>
                    </a:lnTo>
                    <a:lnTo>
                      <a:pt x="2602546" y="896185"/>
                    </a:lnTo>
                    <a:lnTo>
                      <a:pt x="2603499" y="901269"/>
                    </a:lnTo>
                    <a:lnTo>
                      <a:pt x="2604452" y="906036"/>
                    </a:lnTo>
                    <a:lnTo>
                      <a:pt x="2604770" y="911438"/>
                    </a:lnTo>
                    <a:lnTo>
                      <a:pt x="2605088" y="916522"/>
                    </a:lnTo>
                    <a:lnTo>
                      <a:pt x="2605088" y="921289"/>
                    </a:lnTo>
                    <a:lnTo>
                      <a:pt x="2604770" y="926691"/>
                    </a:lnTo>
                    <a:lnTo>
                      <a:pt x="2604452" y="931775"/>
                    </a:lnTo>
                    <a:lnTo>
                      <a:pt x="2603499" y="936542"/>
                    </a:lnTo>
                    <a:lnTo>
                      <a:pt x="2602546" y="941944"/>
                    </a:lnTo>
                    <a:lnTo>
                      <a:pt x="2601275" y="947028"/>
                    </a:lnTo>
                    <a:lnTo>
                      <a:pt x="2600004" y="951795"/>
                    </a:lnTo>
                    <a:lnTo>
                      <a:pt x="2598415" y="956879"/>
                    </a:lnTo>
                    <a:lnTo>
                      <a:pt x="2596190" y="961646"/>
                    </a:lnTo>
                    <a:lnTo>
                      <a:pt x="2593966" y="966412"/>
                    </a:lnTo>
                    <a:lnTo>
                      <a:pt x="2591742" y="970861"/>
                    </a:lnTo>
                    <a:lnTo>
                      <a:pt x="2588564" y="975627"/>
                    </a:lnTo>
                    <a:lnTo>
                      <a:pt x="2585704" y="980076"/>
                    </a:lnTo>
                    <a:lnTo>
                      <a:pt x="2582844" y="984207"/>
                    </a:lnTo>
                    <a:lnTo>
                      <a:pt x="2579349" y="988656"/>
                    </a:lnTo>
                    <a:lnTo>
                      <a:pt x="2566638" y="1003273"/>
                    </a:lnTo>
                    <a:lnTo>
                      <a:pt x="2534543" y="1039181"/>
                    </a:lnTo>
                    <a:lnTo>
                      <a:pt x="2512935" y="1063014"/>
                    </a:lnTo>
                    <a:lnTo>
                      <a:pt x="2488784" y="1089071"/>
                    </a:lnTo>
                    <a:lnTo>
                      <a:pt x="2463045" y="1116399"/>
                    </a:lnTo>
                    <a:lnTo>
                      <a:pt x="2436352" y="1143409"/>
                    </a:lnTo>
                    <a:lnTo>
                      <a:pt x="2417922" y="1161204"/>
                    </a:lnTo>
                    <a:lnTo>
                      <a:pt x="2400127" y="1178682"/>
                    </a:lnTo>
                    <a:lnTo>
                      <a:pt x="2382332" y="1195206"/>
                    </a:lnTo>
                    <a:lnTo>
                      <a:pt x="2364537" y="1210776"/>
                    </a:lnTo>
                    <a:lnTo>
                      <a:pt x="2354050" y="1219038"/>
                    </a:lnTo>
                    <a:lnTo>
                      <a:pt x="2343882" y="1226983"/>
                    </a:lnTo>
                    <a:lnTo>
                      <a:pt x="2333395" y="1234927"/>
                    </a:lnTo>
                    <a:lnTo>
                      <a:pt x="2322591" y="1241918"/>
                    </a:lnTo>
                    <a:lnTo>
                      <a:pt x="2316236" y="1246049"/>
                    </a:lnTo>
                    <a:lnTo>
                      <a:pt x="2309562" y="1249862"/>
                    </a:lnTo>
                    <a:lnTo>
                      <a:pt x="2301936" y="1253357"/>
                    </a:lnTo>
                    <a:lnTo>
                      <a:pt x="2294310" y="1257171"/>
                    </a:lnTo>
                    <a:lnTo>
                      <a:pt x="2284141" y="1260984"/>
                    </a:lnTo>
                    <a:lnTo>
                      <a:pt x="2279057" y="1262891"/>
                    </a:lnTo>
                    <a:lnTo>
                      <a:pt x="2272701" y="1264797"/>
                    </a:lnTo>
                    <a:lnTo>
                      <a:pt x="2266346" y="1266068"/>
                    </a:lnTo>
                    <a:lnTo>
                      <a:pt x="2258720" y="1267339"/>
                    </a:lnTo>
                    <a:lnTo>
                      <a:pt x="2250775" y="1267975"/>
                    </a:lnTo>
                    <a:lnTo>
                      <a:pt x="2241242" y="1268610"/>
                    </a:lnTo>
                    <a:lnTo>
                      <a:pt x="2233934" y="1268293"/>
                    </a:lnTo>
                    <a:lnTo>
                      <a:pt x="2226307" y="1267657"/>
                    </a:lnTo>
                    <a:lnTo>
                      <a:pt x="2217727" y="1266068"/>
                    </a:lnTo>
                    <a:lnTo>
                      <a:pt x="2209148" y="1263844"/>
                    </a:lnTo>
                    <a:lnTo>
                      <a:pt x="2198979" y="1260666"/>
                    </a:lnTo>
                    <a:lnTo>
                      <a:pt x="2190717" y="1257171"/>
                    </a:lnTo>
                    <a:lnTo>
                      <a:pt x="2184044" y="1253357"/>
                    </a:lnTo>
                    <a:lnTo>
                      <a:pt x="2178324" y="1250180"/>
                    </a:lnTo>
                    <a:lnTo>
                      <a:pt x="2172922" y="1246684"/>
                    </a:lnTo>
                    <a:lnTo>
                      <a:pt x="2168473" y="1243824"/>
                    </a:lnTo>
                    <a:lnTo>
                      <a:pt x="2160846" y="1237787"/>
                    </a:lnTo>
                    <a:lnTo>
                      <a:pt x="2154491" y="1232067"/>
                    </a:lnTo>
                    <a:lnTo>
                      <a:pt x="2148454" y="1226347"/>
                    </a:lnTo>
                    <a:lnTo>
                      <a:pt x="2137967" y="1215225"/>
                    </a:lnTo>
                    <a:lnTo>
                      <a:pt x="2128116" y="1204103"/>
                    </a:lnTo>
                    <a:lnTo>
                      <a:pt x="2118265" y="1192028"/>
                    </a:lnTo>
                    <a:lnTo>
                      <a:pt x="2109050" y="1179953"/>
                    </a:lnTo>
                    <a:lnTo>
                      <a:pt x="2098882" y="1166924"/>
                    </a:lnTo>
                    <a:lnTo>
                      <a:pt x="2078862" y="1138961"/>
                    </a:lnTo>
                    <a:lnTo>
                      <a:pt x="2058525" y="1108773"/>
                    </a:lnTo>
                    <a:lnTo>
                      <a:pt x="2037552" y="1077313"/>
                    </a:lnTo>
                    <a:lnTo>
                      <a:pt x="2017215" y="1045219"/>
                    </a:lnTo>
                    <a:lnTo>
                      <a:pt x="2012766" y="1038546"/>
                    </a:lnTo>
                    <a:lnTo>
                      <a:pt x="2012766" y="1409700"/>
                    </a:lnTo>
                    <a:lnTo>
                      <a:pt x="1373096" y="1409700"/>
                    </a:lnTo>
                    <a:lnTo>
                      <a:pt x="1373096" y="1002002"/>
                    </a:lnTo>
                    <a:lnTo>
                      <a:pt x="1372779" y="1002002"/>
                    </a:lnTo>
                    <a:lnTo>
                      <a:pt x="1371190" y="1003591"/>
                    </a:lnTo>
                    <a:lnTo>
                      <a:pt x="1369283" y="1005815"/>
                    </a:lnTo>
                    <a:lnTo>
                      <a:pt x="1367694" y="1009311"/>
                    </a:lnTo>
                    <a:lnTo>
                      <a:pt x="1365470" y="1013124"/>
                    </a:lnTo>
                    <a:lnTo>
                      <a:pt x="1363246" y="1018526"/>
                    </a:lnTo>
                    <a:lnTo>
                      <a:pt x="1361339" y="1024882"/>
                    </a:lnTo>
                    <a:lnTo>
                      <a:pt x="1356572" y="1039181"/>
                    </a:lnTo>
                    <a:lnTo>
                      <a:pt x="1351806" y="1056658"/>
                    </a:lnTo>
                    <a:lnTo>
                      <a:pt x="1347039" y="1077313"/>
                    </a:lnTo>
                    <a:lnTo>
                      <a:pt x="1342273" y="1099557"/>
                    </a:lnTo>
                    <a:lnTo>
                      <a:pt x="1337506" y="1124025"/>
                    </a:lnTo>
                    <a:lnTo>
                      <a:pt x="1332740" y="1149765"/>
                    </a:lnTo>
                    <a:lnTo>
                      <a:pt x="1328291" y="1176775"/>
                    </a:lnTo>
                    <a:lnTo>
                      <a:pt x="1324160" y="1204421"/>
                    </a:lnTo>
                    <a:lnTo>
                      <a:pt x="1320029" y="1232702"/>
                    </a:lnTo>
                    <a:lnTo>
                      <a:pt x="1316534" y="1260984"/>
                    </a:lnTo>
                    <a:lnTo>
                      <a:pt x="1313674" y="1288948"/>
                    </a:lnTo>
                    <a:lnTo>
                      <a:pt x="1311449" y="1316276"/>
                    </a:lnTo>
                    <a:lnTo>
                      <a:pt x="1309543" y="1342333"/>
                    </a:lnTo>
                    <a:lnTo>
                      <a:pt x="1308589" y="1375699"/>
                    </a:lnTo>
                    <a:lnTo>
                      <a:pt x="1307636" y="1409700"/>
                    </a:lnTo>
                    <a:lnTo>
                      <a:pt x="1106488" y="1409700"/>
                    </a:lnTo>
                    <a:lnTo>
                      <a:pt x="1106488" y="1388409"/>
                    </a:lnTo>
                    <a:lnTo>
                      <a:pt x="1106488" y="1368072"/>
                    </a:lnTo>
                    <a:lnTo>
                      <a:pt x="1107441" y="1348688"/>
                    </a:lnTo>
                    <a:lnTo>
                      <a:pt x="1108077" y="1330893"/>
                    </a:lnTo>
                    <a:lnTo>
                      <a:pt x="1111255" y="1293396"/>
                    </a:lnTo>
                    <a:lnTo>
                      <a:pt x="1114750" y="1257171"/>
                    </a:lnTo>
                    <a:lnTo>
                      <a:pt x="1118563" y="1222534"/>
                    </a:lnTo>
                    <a:lnTo>
                      <a:pt x="1122694" y="1189486"/>
                    </a:lnTo>
                    <a:lnTo>
                      <a:pt x="1127143" y="1158345"/>
                    </a:lnTo>
                    <a:lnTo>
                      <a:pt x="1131592" y="1128156"/>
                    </a:lnTo>
                    <a:lnTo>
                      <a:pt x="1136358" y="1099875"/>
                    </a:lnTo>
                    <a:lnTo>
                      <a:pt x="1141125" y="1072865"/>
                    </a:lnTo>
                    <a:lnTo>
                      <a:pt x="1146209" y="1047125"/>
                    </a:lnTo>
                    <a:lnTo>
                      <a:pt x="1151929" y="1022975"/>
                    </a:lnTo>
                    <a:lnTo>
                      <a:pt x="1157013" y="999778"/>
                    </a:lnTo>
                    <a:lnTo>
                      <a:pt x="1162733" y="978170"/>
                    </a:lnTo>
                    <a:lnTo>
                      <a:pt x="1168135" y="957832"/>
                    </a:lnTo>
                    <a:lnTo>
                      <a:pt x="1174173" y="938448"/>
                    </a:lnTo>
                    <a:lnTo>
                      <a:pt x="1179893" y="920653"/>
                    </a:lnTo>
                    <a:lnTo>
                      <a:pt x="1185295" y="903812"/>
                    </a:lnTo>
                    <a:lnTo>
                      <a:pt x="1191332" y="887923"/>
                    </a:lnTo>
                    <a:lnTo>
                      <a:pt x="1197052" y="873306"/>
                    </a:lnTo>
                    <a:lnTo>
                      <a:pt x="1202454" y="859959"/>
                    </a:lnTo>
                    <a:lnTo>
                      <a:pt x="1208174" y="847567"/>
                    </a:lnTo>
                    <a:lnTo>
                      <a:pt x="1213258" y="835809"/>
                    </a:lnTo>
                    <a:lnTo>
                      <a:pt x="1218343" y="825005"/>
                    </a:lnTo>
                    <a:lnTo>
                      <a:pt x="1223745" y="815472"/>
                    </a:lnTo>
                    <a:lnTo>
                      <a:pt x="1228511" y="806892"/>
                    </a:lnTo>
                    <a:lnTo>
                      <a:pt x="1233278" y="798948"/>
                    </a:lnTo>
                    <a:lnTo>
                      <a:pt x="1237727" y="791957"/>
                    </a:lnTo>
                    <a:lnTo>
                      <a:pt x="1245989" y="780199"/>
                    </a:lnTo>
                    <a:lnTo>
                      <a:pt x="1252980" y="771302"/>
                    </a:lnTo>
                    <a:lnTo>
                      <a:pt x="1258700" y="764947"/>
                    </a:lnTo>
                    <a:lnTo>
                      <a:pt x="1269186" y="759545"/>
                    </a:lnTo>
                    <a:lnTo>
                      <a:pt x="1280308" y="754142"/>
                    </a:lnTo>
                    <a:lnTo>
                      <a:pt x="1292383" y="748105"/>
                    </a:lnTo>
                    <a:lnTo>
                      <a:pt x="1304776" y="742703"/>
                    </a:lnTo>
                    <a:lnTo>
                      <a:pt x="1331469" y="731263"/>
                    </a:lnTo>
                    <a:lnTo>
                      <a:pt x="1359750" y="720141"/>
                    </a:lnTo>
                    <a:lnTo>
                      <a:pt x="1388349" y="709973"/>
                    </a:lnTo>
                    <a:lnTo>
                      <a:pt x="1416949" y="699486"/>
                    </a:lnTo>
                    <a:lnTo>
                      <a:pt x="1444595" y="690271"/>
                    </a:lnTo>
                    <a:lnTo>
                      <a:pt x="1470652" y="681691"/>
                    </a:lnTo>
                    <a:lnTo>
                      <a:pt x="1477325" y="677878"/>
                    </a:lnTo>
                    <a:lnTo>
                      <a:pt x="1484316" y="674065"/>
                    </a:lnTo>
                    <a:lnTo>
                      <a:pt x="1491624" y="671205"/>
                    </a:lnTo>
                    <a:lnTo>
                      <a:pt x="1499569" y="668027"/>
                    </a:lnTo>
                    <a:lnTo>
                      <a:pt x="1507513" y="665167"/>
                    </a:lnTo>
                    <a:lnTo>
                      <a:pt x="1515139" y="662943"/>
                    </a:lnTo>
                    <a:lnTo>
                      <a:pt x="1523401" y="660718"/>
                    </a:lnTo>
                    <a:lnTo>
                      <a:pt x="1531981" y="658812"/>
                    </a:lnTo>
                    <a:close/>
                    <a:moveTo>
                      <a:pt x="3016555" y="246062"/>
                    </a:moveTo>
                    <a:lnTo>
                      <a:pt x="3026093" y="246062"/>
                    </a:lnTo>
                    <a:lnTo>
                      <a:pt x="3039447" y="247014"/>
                    </a:lnTo>
                    <a:lnTo>
                      <a:pt x="3052165" y="248600"/>
                    </a:lnTo>
                    <a:lnTo>
                      <a:pt x="3064883" y="250822"/>
                    </a:lnTo>
                    <a:lnTo>
                      <a:pt x="3076965" y="253360"/>
                    </a:lnTo>
                    <a:lnTo>
                      <a:pt x="3089047" y="256851"/>
                    </a:lnTo>
                    <a:lnTo>
                      <a:pt x="3100493" y="260976"/>
                    </a:lnTo>
                    <a:lnTo>
                      <a:pt x="3111303" y="265736"/>
                    </a:lnTo>
                    <a:lnTo>
                      <a:pt x="3122113" y="270496"/>
                    </a:lnTo>
                    <a:lnTo>
                      <a:pt x="3132605" y="276526"/>
                    </a:lnTo>
                    <a:lnTo>
                      <a:pt x="3142462" y="282872"/>
                    </a:lnTo>
                    <a:lnTo>
                      <a:pt x="3152318" y="289536"/>
                    </a:lnTo>
                    <a:lnTo>
                      <a:pt x="3161539" y="296518"/>
                    </a:lnTo>
                    <a:lnTo>
                      <a:pt x="3170123" y="304451"/>
                    </a:lnTo>
                    <a:lnTo>
                      <a:pt x="3178708" y="312384"/>
                    </a:lnTo>
                    <a:lnTo>
                      <a:pt x="3186339" y="320952"/>
                    </a:lnTo>
                    <a:lnTo>
                      <a:pt x="3194287" y="330472"/>
                    </a:lnTo>
                    <a:lnTo>
                      <a:pt x="3201282" y="339675"/>
                    </a:lnTo>
                    <a:lnTo>
                      <a:pt x="3207959" y="349512"/>
                    </a:lnTo>
                    <a:lnTo>
                      <a:pt x="3214318" y="359984"/>
                    </a:lnTo>
                    <a:lnTo>
                      <a:pt x="3220041" y="370456"/>
                    </a:lnTo>
                    <a:lnTo>
                      <a:pt x="3225128" y="381563"/>
                    </a:lnTo>
                    <a:lnTo>
                      <a:pt x="3229898" y="392669"/>
                    </a:lnTo>
                    <a:lnTo>
                      <a:pt x="3234349" y="404093"/>
                    </a:lnTo>
                    <a:lnTo>
                      <a:pt x="3238482" y="416152"/>
                    </a:lnTo>
                    <a:lnTo>
                      <a:pt x="3241980" y="428528"/>
                    </a:lnTo>
                    <a:lnTo>
                      <a:pt x="3244523" y="440586"/>
                    </a:lnTo>
                    <a:lnTo>
                      <a:pt x="3247067" y="453280"/>
                    </a:lnTo>
                    <a:lnTo>
                      <a:pt x="3248974" y="466290"/>
                    </a:lnTo>
                    <a:lnTo>
                      <a:pt x="3249928" y="479301"/>
                    </a:lnTo>
                    <a:lnTo>
                      <a:pt x="3251200" y="492629"/>
                    </a:lnTo>
                    <a:lnTo>
                      <a:pt x="3251200" y="505957"/>
                    </a:lnTo>
                    <a:lnTo>
                      <a:pt x="3251200" y="519602"/>
                    </a:lnTo>
                    <a:lnTo>
                      <a:pt x="3249292" y="530709"/>
                    </a:lnTo>
                    <a:lnTo>
                      <a:pt x="3247385" y="541498"/>
                    </a:lnTo>
                    <a:lnTo>
                      <a:pt x="3245159" y="551970"/>
                    </a:lnTo>
                    <a:lnTo>
                      <a:pt x="3242933" y="562442"/>
                    </a:lnTo>
                    <a:lnTo>
                      <a:pt x="3240390" y="572914"/>
                    </a:lnTo>
                    <a:lnTo>
                      <a:pt x="3237846" y="582751"/>
                    </a:lnTo>
                    <a:lnTo>
                      <a:pt x="3231805" y="602426"/>
                    </a:lnTo>
                    <a:lnTo>
                      <a:pt x="3225446" y="621148"/>
                    </a:lnTo>
                    <a:lnTo>
                      <a:pt x="3218133" y="639236"/>
                    </a:lnTo>
                    <a:lnTo>
                      <a:pt x="3210503" y="656690"/>
                    </a:lnTo>
                    <a:lnTo>
                      <a:pt x="3201918" y="673508"/>
                    </a:lnTo>
                    <a:lnTo>
                      <a:pt x="3193016" y="689057"/>
                    </a:lnTo>
                    <a:lnTo>
                      <a:pt x="3183795" y="704289"/>
                    </a:lnTo>
                    <a:lnTo>
                      <a:pt x="3174257" y="718252"/>
                    </a:lnTo>
                    <a:lnTo>
                      <a:pt x="3164082" y="732215"/>
                    </a:lnTo>
                    <a:lnTo>
                      <a:pt x="3153590" y="745225"/>
                    </a:lnTo>
                    <a:lnTo>
                      <a:pt x="3142780" y="756966"/>
                    </a:lnTo>
                    <a:lnTo>
                      <a:pt x="3131652" y="768390"/>
                    </a:lnTo>
                    <a:lnTo>
                      <a:pt x="3120523" y="778862"/>
                    </a:lnTo>
                    <a:lnTo>
                      <a:pt x="3109077" y="788700"/>
                    </a:lnTo>
                    <a:lnTo>
                      <a:pt x="3097631" y="797902"/>
                    </a:lnTo>
                    <a:lnTo>
                      <a:pt x="3085867" y="806153"/>
                    </a:lnTo>
                    <a:lnTo>
                      <a:pt x="3074103" y="813452"/>
                    </a:lnTo>
                    <a:lnTo>
                      <a:pt x="3062339" y="820116"/>
                    </a:lnTo>
                    <a:lnTo>
                      <a:pt x="3050575" y="826145"/>
                    </a:lnTo>
                    <a:lnTo>
                      <a:pt x="3038811" y="831222"/>
                    </a:lnTo>
                    <a:lnTo>
                      <a:pt x="3027365" y="835665"/>
                    </a:lnTo>
                    <a:lnTo>
                      <a:pt x="3015919" y="839473"/>
                    </a:lnTo>
                    <a:lnTo>
                      <a:pt x="3004472" y="842011"/>
                    </a:lnTo>
                    <a:lnTo>
                      <a:pt x="2993662" y="844233"/>
                    </a:lnTo>
                    <a:lnTo>
                      <a:pt x="2982852" y="845502"/>
                    </a:lnTo>
                    <a:lnTo>
                      <a:pt x="2972678" y="846137"/>
                    </a:lnTo>
                    <a:lnTo>
                      <a:pt x="2962503" y="845819"/>
                    </a:lnTo>
                    <a:lnTo>
                      <a:pt x="2952647" y="844550"/>
                    </a:lnTo>
                    <a:lnTo>
                      <a:pt x="2943427" y="842646"/>
                    </a:lnTo>
                    <a:lnTo>
                      <a:pt x="2937703" y="841059"/>
                    </a:lnTo>
                    <a:lnTo>
                      <a:pt x="2931662" y="839155"/>
                    </a:lnTo>
                    <a:lnTo>
                      <a:pt x="2925939" y="837251"/>
                    </a:lnTo>
                    <a:lnTo>
                      <a:pt x="2920534" y="835030"/>
                    </a:lnTo>
                    <a:lnTo>
                      <a:pt x="2914811" y="832492"/>
                    </a:lnTo>
                    <a:lnTo>
                      <a:pt x="2909724" y="829953"/>
                    </a:lnTo>
                    <a:lnTo>
                      <a:pt x="2904319" y="826780"/>
                    </a:lnTo>
                    <a:lnTo>
                      <a:pt x="2899550" y="823924"/>
                    </a:lnTo>
                    <a:lnTo>
                      <a:pt x="2894780" y="820433"/>
                    </a:lnTo>
                    <a:lnTo>
                      <a:pt x="2890329" y="817260"/>
                    </a:lnTo>
                    <a:lnTo>
                      <a:pt x="2885878" y="813452"/>
                    </a:lnTo>
                    <a:lnTo>
                      <a:pt x="2881427" y="809644"/>
                    </a:lnTo>
                    <a:lnTo>
                      <a:pt x="2873160" y="801710"/>
                    </a:lnTo>
                    <a:lnTo>
                      <a:pt x="2865529" y="793142"/>
                    </a:lnTo>
                    <a:lnTo>
                      <a:pt x="2857899" y="783622"/>
                    </a:lnTo>
                    <a:lnTo>
                      <a:pt x="2851222" y="773785"/>
                    </a:lnTo>
                    <a:lnTo>
                      <a:pt x="2845181" y="763630"/>
                    </a:lnTo>
                    <a:lnTo>
                      <a:pt x="2839458" y="752524"/>
                    </a:lnTo>
                    <a:lnTo>
                      <a:pt x="2834052" y="741417"/>
                    </a:lnTo>
                    <a:lnTo>
                      <a:pt x="2829283" y="729676"/>
                    </a:lnTo>
                    <a:lnTo>
                      <a:pt x="2825150" y="717300"/>
                    </a:lnTo>
                    <a:lnTo>
                      <a:pt x="2821017" y="704607"/>
                    </a:lnTo>
                    <a:lnTo>
                      <a:pt x="2817519" y="691913"/>
                    </a:lnTo>
                    <a:lnTo>
                      <a:pt x="2814340" y="678585"/>
                    </a:lnTo>
                    <a:lnTo>
                      <a:pt x="2811478" y="665257"/>
                    </a:lnTo>
                    <a:lnTo>
                      <a:pt x="2809253" y="651612"/>
                    </a:lnTo>
                    <a:lnTo>
                      <a:pt x="2807027" y="637967"/>
                    </a:lnTo>
                    <a:lnTo>
                      <a:pt x="2805119" y="623687"/>
                    </a:lnTo>
                    <a:lnTo>
                      <a:pt x="2803529" y="609724"/>
                    </a:lnTo>
                    <a:lnTo>
                      <a:pt x="2802576" y="595444"/>
                    </a:lnTo>
                    <a:lnTo>
                      <a:pt x="2801304" y="580847"/>
                    </a:lnTo>
                    <a:lnTo>
                      <a:pt x="2800986" y="566885"/>
                    </a:lnTo>
                    <a:lnTo>
                      <a:pt x="2800350" y="538325"/>
                    </a:lnTo>
                    <a:lnTo>
                      <a:pt x="2800350" y="509765"/>
                    </a:lnTo>
                    <a:lnTo>
                      <a:pt x="2800986" y="482157"/>
                    </a:lnTo>
                    <a:lnTo>
                      <a:pt x="2801622" y="468512"/>
                    </a:lnTo>
                    <a:lnTo>
                      <a:pt x="2803212" y="455501"/>
                    </a:lnTo>
                    <a:lnTo>
                      <a:pt x="2805437" y="442490"/>
                    </a:lnTo>
                    <a:lnTo>
                      <a:pt x="2807981" y="429797"/>
                    </a:lnTo>
                    <a:lnTo>
                      <a:pt x="2811478" y="417738"/>
                    </a:lnTo>
                    <a:lnTo>
                      <a:pt x="2815294" y="405680"/>
                    </a:lnTo>
                    <a:lnTo>
                      <a:pt x="2819109" y="394256"/>
                    </a:lnTo>
                    <a:lnTo>
                      <a:pt x="2824196" y="383149"/>
                    </a:lnTo>
                    <a:lnTo>
                      <a:pt x="2829283" y="372360"/>
                    </a:lnTo>
                    <a:lnTo>
                      <a:pt x="2835006" y="361888"/>
                    </a:lnTo>
                    <a:lnTo>
                      <a:pt x="2840729" y="351733"/>
                    </a:lnTo>
                    <a:lnTo>
                      <a:pt x="2847406" y="342213"/>
                    </a:lnTo>
                    <a:lnTo>
                      <a:pt x="2854083" y="333011"/>
                    </a:lnTo>
                    <a:lnTo>
                      <a:pt x="2861714" y="324125"/>
                    </a:lnTo>
                    <a:lnTo>
                      <a:pt x="2869027" y="315875"/>
                    </a:lnTo>
                    <a:lnTo>
                      <a:pt x="2876975" y="307624"/>
                    </a:lnTo>
                    <a:lnTo>
                      <a:pt x="2885242" y="300326"/>
                    </a:lnTo>
                    <a:lnTo>
                      <a:pt x="2893191" y="293344"/>
                    </a:lnTo>
                    <a:lnTo>
                      <a:pt x="2901775" y="286363"/>
                    </a:lnTo>
                    <a:lnTo>
                      <a:pt x="2910678" y="280651"/>
                    </a:lnTo>
                    <a:lnTo>
                      <a:pt x="2920216" y="274622"/>
                    </a:lnTo>
                    <a:lnTo>
                      <a:pt x="2929119" y="269544"/>
                    </a:lnTo>
                    <a:lnTo>
                      <a:pt x="2938657" y="265102"/>
                    </a:lnTo>
                    <a:lnTo>
                      <a:pt x="2947878" y="260976"/>
                    </a:lnTo>
                    <a:lnTo>
                      <a:pt x="2957734" y="257168"/>
                    </a:lnTo>
                    <a:lnTo>
                      <a:pt x="2967273" y="253995"/>
                    </a:lnTo>
                    <a:lnTo>
                      <a:pt x="2977129" y="251139"/>
                    </a:lnTo>
                    <a:lnTo>
                      <a:pt x="2986985" y="248918"/>
                    </a:lnTo>
                    <a:lnTo>
                      <a:pt x="2996842" y="247648"/>
                    </a:lnTo>
                    <a:lnTo>
                      <a:pt x="3006698" y="246379"/>
                    </a:lnTo>
                    <a:lnTo>
                      <a:pt x="3016555" y="246062"/>
                    </a:lnTo>
                    <a:close/>
                    <a:moveTo>
                      <a:pt x="336073" y="246062"/>
                    </a:moveTo>
                    <a:lnTo>
                      <a:pt x="345605" y="246062"/>
                    </a:lnTo>
                    <a:lnTo>
                      <a:pt x="355772" y="246379"/>
                    </a:lnTo>
                    <a:lnTo>
                      <a:pt x="365304" y="247648"/>
                    </a:lnTo>
                    <a:lnTo>
                      <a:pt x="375153" y="248918"/>
                    </a:lnTo>
                    <a:lnTo>
                      <a:pt x="385003" y="251139"/>
                    </a:lnTo>
                    <a:lnTo>
                      <a:pt x="394852" y="253995"/>
                    </a:lnTo>
                    <a:lnTo>
                      <a:pt x="404384" y="257168"/>
                    </a:lnTo>
                    <a:lnTo>
                      <a:pt x="414233" y="260976"/>
                    </a:lnTo>
                    <a:lnTo>
                      <a:pt x="423765" y="265102"/>
                    </a:lnTo>
                    <a:lnTo>
                      <a:pt x="432979" y="269544"/>
                    </a:lnTo>
                    <a:lnTo>
                      <a:pt x="442511" y="274622"/>
                    </a:lnTo>
                    <a:lnTo>
                      <a:pt x="451407" y="280651"/>
                    </a:lnTo>
                    <a:lnTo>
                      <a:pt x="460303" y="286363"/>
                    </a:lnTo>
                    <a:lnTo>
                      <a:pt x="468882" y="293344"/>
                    </a:lnTo>
                    <a:lnTo>
                      <a:pt x="477460" y="300326"/>
                    </a:lnTo>
                    <a:lnTo>
                      <a:pt x="485086" y="307624"/>
                    </a:lnTo>
                    <a:lnTo>
                      <a:pt x="493029" y="315875"/>
                    </a:lnTo>
                    <a:lnTo>
                      <a:pt x="500654" y="324125"/>
                    </a:lnTo>
                    <a:lnTo>
                      <a:pt x="507962" y="333011"/>
                    </a:lnTo>
                    <a:lnTo>
                      <a:pt x="514634" y="342213"/>
                    </a:lnTo>
                    <a:lnTo>
                      <a:pt x="521306" y="351733"/>
                    </a:lnTo>
                    <a:lnTo>
                      <a:pt x="527025" y="361888"/>
                    </a:lnTo>
                    <a:lnTo>
                      <a:pt x="532744" y="372360"/>
                    </a:lnTo>
                    <a:lnTo>
                      <a:pt x="537828" y="383149"/>
                    </a:lnTo>
                    <a:lnTo>
                      <a:pt x="542912" y="394256"/>
                    </a:lnTo>
                    <a:lnTo>
                      <a:pt x="546724" y="405680"/>
                    </a:lnTo>
                    <a:lnTo>
                      <a:pt x="550855" y="417738"/>
                    </a:lnTo>
                    <a:lnTo>
                      <a:pt x="554032" y="429797"/>
                    </a:lnTo>
                    <a:lnTo>
                      <a:pt x="556574" y="442490"/>
                    </a:lnTo>
                    <a:lnTo>
                      <a:pt x="558798" y="455501"/>
                    </a:lnTo>
                    <a:lnTo>
                      <a:pt x="560386" y="468512"/>
                    </a:lnTo>
                    <a:lnTo>
                      <a:pt x="561022" y="482157"/>
                    </a:lnTo>
                    <a:lnTo>
                      <a:pt x="561657" y="509765"/>
                    </a:lnTo>
                    <a:lnTo>
                      <a:pt x="561975" y="538325"/>
                    </a:lnTo>
                    <a:lnTo>
                      <a:pt x="561657" y="552287"/>
                    </a:lnTo>
                    <a:lnTo>
                      <a:pt x="561340" y="566885"/>
                    </a:lnTo>
                    <a:lnTo>
                      <a:pt x="560704" y="580847"/>
                    </a:lnTo>
                    <a:lnTo>
                      <a:pt x="559433" y="595444"/>
                    </a:lnTo>
                    <a:lnTo>
                      <a:pt x="558480" y="609724"/>
                    </a:lnTo>
                    <a:lnTo>
                      <a:pt x="556891" y="623687"/>
                    </a:lnTo>
                    <a:lnTo>
                      <a:pt x="554985" y="637967"/>
                    </a:lnTo>
                    <a:lnTo>
                      <a:pt x="552761" y="651612"/>
                    </a:lnTo>
                    <a:lnTo>
                      <a:pt x="550537" y="665257"/>
                    </a:lnTo>
                    <a:lnTo>
                      <a:pt x="547677" y="678585"/>
                    </a:lnTo>
                    <a:lnTo>
                      <a:pt x="544500" y="691913"/>
                    </a:lnTo>
                    <a:lnTo>
                      <a:pt x="541005" y="704607"/>
                    </a:lnTo>
                    <a:lnTo>
                      <a:pt x="537193" y="717300"/>
                    </a:lnTo>
                    <a:lnTo>
                      <a:pt x="532744" y="729676"/>
                    </a:lnTo>
                    <a:lnTo>
                      <a:pt x="527979" y="741417"/>
                    </a:lnTo>
                    <a:lnTo>
                      <a:pt x="522577" y="752524"/>
                    </a:lnTo>
                    <a:lnTo>
                      <a:pt x="517176" y="763630"/>
                    </a:lnTo>
                    <a:lnTo>
                      <a:pt x="510821" y="773785"/>
                    </a:lnTo>
                    <a:lnTo>
                      <a:pt x="504149" y="783622"/>
                    </a:lnTo>
                    <a:lnTo>
                      <a:pt x="497159" y="793142"/>
                    </a:lnTo>
                    <a:lnTo>
                      <a:pt x="489216" y="801710"/>
                    </a:lnTo>
                    <a:lnTo>
                      <a:pt x="480638" y="809644"/>
                    </a:lnTo>
                    <a:lnTo>
                      <a:pt x="476507" y="813452"/>
                    </a:lnTo>
                    <a:lnTo>
                      <a:pt x="472059" y="817260"/>
                    </a:lnTo>
                    <a:lnTo>
                      <a:pt x="467293" y="820433"/>
                    </a:lnTo>
                    <a:lnTo>
                      <a:pt x="462527" y="823924"/>
                    </a:lnTo>
                    <a:lnTo>
                      <a:pt x="457762" y="826780"/>
                    </a:lnTo>
                    <a:lnTo>
                      <a:pt x="452360" y="829953"/>
                    </a:lnTo>
                    <a:lnTo>
                      <a:pt x="447277" y="832492"/>
                    </a:lnTo>
                    <a:lnTo>
                      <a:pt x="441875" y="835030"/>
                    </a:lnTo>
                    <a:lnTo>
                      <a:pt x="436474" y="837251"/>
                    </a:lnTo>
                    <a:lnTo>
                      <a:pt x="430437" y="839155"/>
                    </a:lnTo>
                    <a:lnTo>
                      <a:pt x="425036" y="841059"/>
                    </a:lnTo>
                    <a:lnTo>
                      <a:pt x="418682" y="842646"/>
                    </a:lnTo>
                    <a:lnTo>
                      <a:pt x="409150" y="844550"/>
                    </a:lnTo>
                    <a:lnTo>
                      <a:pt x="399618" y="845819"/>
                    </a:lnTo>
                    <a:lnTo>
                      <a:pt x="389451" y="846137"/>
                    </a:lnTo>
                    <a:lnTo>
                      <a:pt x="379284" y="845502"/>
                    </a:lnTo>
                    <a:lnTo>
                      <a:pt x="368481" y="844233"/>
                    </a:lnTo>
                    <a:lnTo>
                      <a:pt x="357679" y="842011"/>
                    </a:lnTo>
                    <a:lnTo>
                      <a:pt x="346558" y="839473"/>
                    </a:lnTo>
                    <a:lnTo>
                      <a:pt x="334803" y="835665"/>
                    </a:lnTo>
                    <a:lnTo>
                      <a:pt x="323364" y="831222"/>
                    </a:lnTo>
                    <a:lnTo>
                      <a:pt x="311609" y="826145"/>
                    </a:lnTo>
                    <a:lnTo>
                      <a:pt x="299853" y="820116"/>
                    </a:lnTo>
                    <a:lnTo>
                      <a:pt x="288097" y="813452"/>
                    </a:lnTo>
                    <a:lnTo>
                      <a:pt x="276659" y="806153"/>
                    </a:lnTo>
                    <a:lnTo>
                      <a:pt x="264586" y="797902"/>
                    </a:lnTo>
                    <a:lnTo>
                      <a:pt x="253148" y="788700"/>
                    </a:lnTo>
                    <a:lnTo>
                      <a:pt x="241709" y="778862"/>
                    </a:lnTo>
                    <a:lnTo>
                      <a:pt x="230589" y="768390"/>
                    </a:lnTo>
                    <a:lnTo>
                      <a:pt x="219469" y="756966"/>
                    </a:lnTo>
                    <a:lnTo>
                      <a:pt x="208666" y="745225"/>
                    </a:lnTo>
                    <a:lnTo>
                      <a:pt x="198181" y="732215"/>
                    </a:lnTo>
                    <a:lnTo>
                      <a:pt x="188014" y="718252"/>
                    </a:lnTo>
                    <a:lnTo>
                      <a:pt x="178482" y="704289"/>
                    </a:lnTo>
                    <a:lnTo>
                      <a:pt x="169268" y="689057"/>
                    </a:lnTo>
                    <a:lnTo>
                      <a:pt x="160054" y="673508"/>
                    </a:lnTo>
                    <a:lnTo>
                      <a:pt x="152111" y="656690"/>
                    </a:lnTo>
                    <a:lnTo>
                      <a:pt x="144168" y="639236"/>
                    </a:lnTo>
                    <a:lnTo>
                      <a:pt x="136861" y="621148"/>
                    </a:lnTo>
                    <a:lnTo>
                      <a:pt x="130506" y="602426"/>
                    </a:lnTo>
                    <a:lnTo>
                      <a:pt x="124469" y="582751"/>
                    </a:lnTo>
                    <a:lnTo>
                      <a:pt x="121928" y="572914"/>
                    </a:lnTo>
                    <a:lnTo>
                      <a:pt x="119386" y="562442"/>
                    </a:lnTo>
                    <a:lnTo>
                      <a:pt x="117162" y="551970"/>
                    </a:lnTo>
                    <a:lnTo>
                      <a:pt x="114938" y="541498"/>
                    </a:lnTo>
                    <a:lnTo>
                      <a:pt x="113031" y="530709"/>
                    </a:lnTo>
                    <a:lnTo>
                      <a:pt x="111443" y="519602"/>
                    </a:lnTo>
                    <a:lnTo>
                      <a:pt x="111125" y="505957"/>
                    </a:lnTo>
                    <a:lnTo>
                      <a:pt x="111443" y="492629"/>
                    </a:lnTo>
                    <a:lnTo>
                      <a:pt x="112396" y="479301"/>
                    </a:lnTo>
                    <a:lnTo>
                      <a:pt x="113349" y="466290"/>
                    </a:lnTo>
                    <a:lnTo>
                      <a:pt x="115255" y="453280"/>
                    </a:lnTo>
                    <a:lnTo>
                      <a:pt x="117797" y="440586"/>
                    </a:lnTo>
                    <a:lnTo>
                      <a:pt x="120657" y="428528"/>
                    </a:lnTo>
                    <a:lnTo>
                      <a:pt x="124152" y="416152"/>
                    </a:lnTo>
                    <a:lnTo>
                      <a:pt x="127964" y="404093"/>
                    </a:lnTo>
                    <a:lnTo>
                      <a:pt x="132412" y="392669"/>
                    </a:lnTo>
                    <a:lnTo>
                      <a:pt x="137178" y="381563"/>
                    </a:lnTo>
                    <a:lnTo>
                      <a:pt x="142262" y="370456"/>
                    </a:lnTo>
                    <a:lnTo>
                      <a:pt x="148299" y="359984"/>
                    </a:lnTo>
                    <a:lnTo>
                      <a:pt x="154335" y="349512"/>
                    </a:lnTo>
                    <a:lnTo>
                      <a:pt x="161008" y="339675"/>
                    </a:lnTo>
                    <a:lnTo>
                      <a:pt x="167998" y="330472"/>
                    </a:lnTo>
                    <a:lnTo>
                      <a:pt x="175941" y="320952"/>
                    </a:lnTo>
                    <a:lnTo>
                      <a:pt x="183566" y="312384"/>
                    </a:lnTo>
                    <a:lnTo>
                      <a:pt x="192145" y="304451"/>
                    </a:lnTo>
                    <a:lnTo>
                      <a:pt x="200723" y="296518"/>
                    </a:lnTo>
                    <a:lnTo>
                      <a:pt x="209937" y="289536"/>
                    </a:lnTo>
                    <a:lnTo>
                      <a:pt x="219787" y="282872"/>
                    </a:lnTo>
                    <a:lnTo>
                      <a:pt x="229636" y="276526"/>
                    </a:lnTo>
                    <a:lnTo>
                      <a:pt x="240121" y="270496"/>
                    </a:lnTo>
                    <a:lnTo>
                      <a:pt x="250923" y="265736"/>
                    </a:lnTo>
                    <a:lnTo>
                      <a:pt x="262044" y="260976"/>
                    </a:lnTo>
                    <a:lnTo>
                      <a:pt x="273482" y="256851"/>
                    </a:lnTo>
                    <a:lnTo>
                      <a:pt x="285238" y="253360"/>
                    </a:lnTo>
                    <a:lnTo>
                      <a:pt x="297311" y="250822"/>
                    </a:lnTo>
                    <a:lnTo>
                      <a:pt x="310020" y="248600"/>
                    </a:lnTo>
                    <a:lnTo>
                      <a:pt x="323047" y="247014"/>
                    </a:lnTo>
                    <a:lnTo>
                      <a:pt x="336073" y="246062"/>
                    </a:lnTo>
                    <a:close/>
                    <a:moveTo>
                      <a:pt x="1696249" y="0"/>
                    </a:moveTo>
                    <a:lnTo>
                      <a:pt x="1709607" y="317"/>
                    </a:lnTo>
                    <a:lnTo>
                      <a:pt x="1722646" y="952"/>
                    </a:lnTo>
                    <a:lnTo>
                      <a:pt x="1735368" y="2856"/>
                    </a:lnTo>
                    <a:lnTo>
                      <a:pt x="1747771" y="5077"/>
                    </a:lnTo>
                    <a:lnTo>
                      <a:pt x="1759538" y="7616"/>
                    </a:lnTo>
                    <a:lnTo>
                      <a:pt x="1771306" y="11424"/>
                    </a:lnTo>
                    <a:lnTo>
                      <a:pt x="1782755" y="15232"/>
                    </a:lnTo>
                    <a:lnTo>
                      <a:pt x="1793886" y="19992"/>
                    </a:lnTo>
                    <a:lnTo>
                      <a:pt x="1804699" y="24752"/>
                    </a:lnTo>
                    <a:lnTo>
                      <a:pt x="1814876" y="30782"/>
                    </a:lnTo>
                    <a:lnTo>
                      <a:pt x="1825053" y="36811"/>
                    </a:lnTo>
                    <a:lnTo>
                      <a:pt x="1834594" y="43475"/>
                    </a:lnTo>
                    <a:lnTo>
                      <a:pt x="1844136" y="50457"/>
                    </a:lnTo>
                    <a:lnTo>
                      <a:pt x="1853040" y="58390"/>
                    </a:lnTo>
                    <a:lnTo>
                      <a:pt x="1861627" y="66006"/>
                    </a:lnTo>
                    <a:lnTo>
                      <a:pt x="1869578" y="74574"/>
                    </a:lnTo>
                    <a:lnTo>
                      <a:pt x="1877529" y="83460"/>
                    </a:lnTo>
                    <a:lnTo>
                      <a:pt x="1884526" y="92663"/>
                    </a:lnTo>
                    <a:lnTo>
                      <a:pt x="1891523" y="102818"/>
                    </a:lnTo>
                    <a:lnTo>
                      <a:pt x="1898201" y="112972"/>
                    </a:lnTo>
                    <a:lnTo>
                      <a:pt x="1904244" y="123127"/>
                    </a:lnTo>
                    <a:lnTo>
                      <a:pt x="1909969" y="133917"/>
                    </a:lnTo>
                    <a:lnTo>
                      <a:pt x="1915057" y="145024"/>
                    </a:lnTo>
                    <a:lnTo>
                      <a:pt x="1919828" y="156765"/>
                    </a:lnTo>
                    <a:lnTo>
                      <a:pt x="1924280" y="168189"/>
                    </a:lnTo>
                    <a:lnTo>
                      <a:pt x="1928097" y="180566"/>
                    </a:lnTo>
                    <a:lnTo>
                      <a:pt x="1931595" y="192624"/>
                    </a:lnTo>
                    <a:lnTo>
                      <a:pt x="1934457" y="205318"/>
                    </a:lnTo>
                    <a:lnTo>
                      <a:pt x="1937002" y="218012"/>
                    </a:lnTo>
                    <a:lnTo>
                      <a:pt x="1938910" y="231022"/>
                    </a:lnTo>
                    <a:lnTo>
                      <a:pt x="1940500" y="244351"/>
                    </a:lnTo>
                    <a:lnTo>
                      <a:pt x="1941136" y="257679"/>
                    </a:lnTo>
                    <a:lnTo>
                      <a:pt x="1947815" y="260218"/>
                    </a:lnTo>
                    <a:lnTo>
                      <a:pt x="1951313" y="261804"/>
                    </a:lnTo>
                    <a:lnTo>
                      <a:pt x="1954176" y="263708"/>
                    </a:lnTo>
                    <a:lnTo>
                      <a:pt x="1957038" y="265612"/>
                    </a:lnTo>
                    <a:lnTo>
                      <a:pt x="1959900" y="267834"/>
                    </a:lnTo>
                    <a:lnTo>
                      <a:pt x="1962444" y="270055"/>
                    </a:lnTo>
                    <a:lnTo>
                      <a:pt x="1964671" y="272594"/>
                    </a:lnTo>
                    <a:lnTo>
                      <a:pt x="1966897" y="275133"/>
                    </a:lnTo>
                    <a:lnTo>
                      <a:pt x="1968805" y="277989"/>
                    </a:lnTo>
                    <a:lnTo>
                      <a:pt x="1970395" y="281479"/>
                    </a:lnTo>
                    <a:lnTo>
                      <a:pt x="1971986" y="284653"/>
                    </a:lnTo>
                    <a:lnTo>
                      <a:pt x="1973258" y="288461"/>
                    </a:lnTo>
                    <a:lnTo>
                      <a:pt x="1974530" y="292269"/>
                    </a:lnTo>
                    <a:lnTo>
                      <a:pt x="1975484" y="296394"/>
                    </a:lnTo>
                    <a:lnTo>
                      <a:pt x="1976120" y="300837"/>
                    </a:lnTo>
                    <a:lnTo>
                      <a:pt x="1976438" y="307819"/>
                    </a:lnTo>
                    <a:lnTo>
                      <a:pt x="1976438" y="315117"/>
                    </a:lnTo>
                    <a:lnTo>
                      <a:pt x="1975802" y="323051"/>
                    </a:lnTo>
                    <a:lnTo>
                      <a:pt x="1974530" y="330350"/>
                    </a:lnTo>
                    <a:lnTo>
                      <a:pt x="1973258" y="337966"/>
                    </a:lnTo>
                    <a:lnTo>
                      <a:pt x="1971031" y="345582"/>
                    </a:lnTo>
                    <a:lnTo>
                      <a:pt x="1968169" y="353198"/>
                    </a:lnTo>
                    <a:lnTo>
                      <a:pt x="1964989" y="360179"/>
                    </a:lnTo>
                    <a:lnTo>
                      <a:pt x="1961172" y="367161"/>
                    </a:lnTo>
                    <a:lnTo>
                      <a:pt x="1957356" y="373825"/>
                    </a:lnTo>
                    <a:lnTo>
                      <a:pt x="1952903" y="379854"/>
                    </a:lnTo>
                    <a:lnTo>
                      <a:pt x="1947815" y="385884"/>
                    </a:lnTo>
                    <a:lnTo>
                      <a:pt x="1942726" y="390961"/>
                    </a:lnTo>
                    <a:lnTo>
                      <a:pt x="1937002" y="395404"/>
                    </a:lnTo>
                    <a:lnTo>
                      <a:pt x="1930959" y="399212"/>
                    </a:lnTo>
                    <a:lnTo>
                      <a:pt x="1924916" y="402068"/>
                    </a:lnTo>
                    <a:lnTo>
                      <a:pt x="1921736" y="413175"/>
                    </a:lnTo>
                    <a:lnTo>
                      <a:pt x="1918556" y="423965"/>
                    </a:lnTo>
                    <a:lnTo>
                      <a:pt x="1914739" y="434754"/>
                    </a:lnTo>
                    <a:lnTo>
                      <a:pt x="1910923" y="445226"/>
                    </a:lnTo>
                    <a:lnTo>
                      <a:pt x="1906788" y="456016"/>
                    </a:lnTo>
                    <a:lnTo>
                      <a:pt x="1902336" y="466171"/>
                    </a:lnTo>
                    <a:lnTo>
                      <a:pt x="1897883" y="476325"/>
                    </a:lnTo>
                    <a:lnTo>
                      <a:pt x="1893113" y="486480"/>
                    </a:lnTo>
                    <a:lnTo>
                      <a:pt x="1888024" y="496000"/>
                    </a:lnTo>
                    <a:lnTo>
                      <a:pt x="1882300" y="505838"/>
                    </a:lnTo>
                    <a:lnTo>
                      <a:pt x="1876893" y="515041"/>
                    </a:lnTo>
                    <a:lnTo>
                      <a:pt x="1870850" y="523926"/>
                    </a:lnTo>
                    <a:lnTo>
                      <a:pt x="1864808" y="532812"/>
                    </a:lnTo>
                    <a:lnTo>
                      <a:pt x="1858129" y="541380"/>
                    </a:lnTo>
                    <a:lnTo>
                      <a:pt x="1851450" y="549631"/>
                    </a:lnTo>
                    <a:lnTo>
                      <a:pt x="1844454" y="557247"/>
                    </a:lnTo>
                    <a:lnTo>
                      <a:pt x="1837457" y="565180"/>
                    </a:lnTo>
                    <a:lnTo>
                      <a:pt x="1829824" y="572162"/>
                    </a:lnTo>
                    <a:lnTo>
                      <a:pt x="1822191" y="578826"/>
                    </a:lnTo>
                    <a:lnTo>
                      <a:pt x="1813922" y="585490"/>
                    </a:lnTo>
                    <a:lnTo>
                      <a:pt x="1805653" y="591520"/>
                    </a:lnTo>
                    <a:lnTo>
                      <a:pt x="1797066" y="597232"/>
                    </a:lnTo>
                    <a:lnTo>
                      <a:pt x="1788161" y="601992"/>
                    </a:lnTo>
                    <a:lnTo>
                      <a:pt x="1779256" y="606752"/>
                    </a:lnTo>
                    <a:lnTo>
                      <a:pt x="1769715" y="610877"/>
                    </a:lnTo>
                    <a:lnTo>
                      <a:pt x="1759856" y="614685"/>
                    </a:lnTo>
                    <a:lnTo>
                      <a:pt x="1750315" y="617859"/>
                    </a:lnTo>
                    <a:lnTo>
                      <a:pt x="1739820" y="620397"/>
                    </a:lnTo>
                    <a:lnTo>
                      <a:pt x="1729325" y="622301"/>
                    </a:lnTo>
                    <a:lnTo>
                      <a:pt x="1718512" y="623888"/>
                    </a:lnTo>
                    <a:lnTo>
                      <a:pt x="1707699" y="624840"/>
                    </a:lnTo>
                    <a:lnTo>
                      <a:pt x="1696249" y="625475"/>
                    </a:lnTo>
                    <a:lnTo>
                      <a:pt x="1685118" y="624840"/>
                    </a:lnTo>
                    <a:lnTo>
                      <a:pt x="1674305" y="623888"/>
                    </a:lnTo>
                    <a:lnTo>
                      <a:pt x="1663492" y="622301"/>
                    </a:lnTo>
                    <a:lnTo>
                      <a:pt x="1652997" y="620397"/>
                    </a:lnTo>
                    <a:lnTo>
                      <a:pt x="1642820" y="617859"/>
                    </a:lnTo>
                    <a:lnTo>
                      <a:pt x="1632960" y="614685"/>
                    </a:lnTo>
                    <a:lnTo>
                      <a:pt x="1623419" y="611195"/>
                    </a:lnTo>
                    <a:lnTo>
                      <a:pt x="1613878" y="606752"/>
                    </a:lnTo>
                    <a:lnTo>
                      <a:pt x="1604655" y="602309"/>
                    </a:lnTo>
                    <a:lnTo>
                      <a:pt x="1596068" y="597232"/>
                    </a:lnTo>
                    <a:lnTo>
                      <a:pt x="1587481" y="591837"/>
                    </a:lnTo>
                    <a:lnTo>
                      <a:pt x="1579531" y="586125"/>
                    </a:lnTo>
                    <a:lnTo>
                      <a:pt x="1571262" y="579778"/>
                    </a:lnTo>
                    <a:lnTo>
                      <a:pt x="1563311" y="572479"/>
                    </a:lnTo>
                    <a:lnTo>
                      <a:pt x="1555996" y="565498"/>
                    </a:lnTo>
                    <a:lnTo>
                      <a:pt x="1548999" y="558199"/>
                    </a:lnTo>
                    <a:lnTo>
                      <a:pt x="1541684" y="550265"/>
                    </a:lnTo>
                    <a:lnTo>
                      <a:pt x="1535006" y="542015"/>
                    </a:lnTo>
                    <a:lnTo>
                      <a:pt x="1528645" y="534081"/>
                    </a:lnTo>
                    <a:lnTo>
                      <a:pt x="1522602" y="525196"/>
                    </a:lnTo>
                    <a:lnTo>
                      <a:pt x="1516560" y="516310"/>
                    </a:lnTo>
                    <a:lnTo>
                      <a:pt x="1510835" y="506790"/>
                    </a:lnTo>
                    <a:lnTo>
                      <a:pt x="1505428" y="497270"/>
                    </a:lnTo>
                    <a:lnTo>
                      <a:pt x="1500022" y="487432"/>
                    </a:lnTo>
                    <a:lnTo>
                      <a:pt x="1495251" y="477912"/>
                    </a:lnTo>
                    <a:lnTo>
                      <a:pt x="1490799" y="467440"/>
                    </a:lnTo>
                    <a:lnTo>
                      <a:pt x="1486346" y="457602"/>
                    </a:lnTo>
                    <a:lnTo>
                      <a:pt x="1482212" y="447130"/>
                    </a:lnTo>
                    <a:lnTo>
                      <a:pt x="1478714" y="436341"/>
                    </a:lnTo>
                    <a:lnTo>
                      <a:pt x="1474897" y="425869"/>
                    </a:lnTo>
                    <a:lnTo>
                      <a:pt x="1471399" y="415079"/>
                    </a:lnTo>
                    <a:lnTo>
                      <a:pt x="1468536" y="404290"/>
                    </a:lnTo>
                    <a:lnTo>
                      <a:pt x="1464720" y="403338"/>
                    </a:lnTo>
                    <a:lnTo>
                      <a:pt x="1461540" y="401751"/>
                    </a:lnTo>
                    <a:lnTo>
                      <a:pt x="1458041" y="400164"/>
                    </a:lnTo>
                    <a:lnTo>
                      <a:pt x="1454861" y="398577"/>
                    </a:lnTo>
                    <a:lnTo>
                      <a:pt x="1451363" y="396673"/>
                    </a:lnTo>
                    <a:lnTo>
                      <a:pt x="1448500" y="394452"/>
                    </a:lnTo>
                    <a:lnTo>
                      <a:pt x="1442458" y="389375"/>
                    </a:lnTo>
                    <a:lnTo>
                      <a:pt x="1436733" y="383980"/>
                    </a:lnTo>
                    <a:lnTo>
                      <a:pt x="1431962" y="377633"/>
                    </a:lnTo>
                    <a:lnTo>
                      <a:pt x="1427192" y="370969"/>
                    </a:lnTo>
                    <a:lnTo>
                      <a:pt x="1423057" y="363988"/>
                    </a:lnTo>
                    <a:lnTo>
                      <a:pt x="1419241" y="356054"/>
                    </a:lnTo>
                    <a:lnTo>
                      <a:pt x="1416379" y="348438"/>
                    </a:lnTo>
                    <a:lnTo>
                      <a:pt x="1413834" y="340504"/>
                    </a:lnTo>
                    <a:lnTo>
                      <a:pt x="1411926" y="332254"/>
                    </a:lnTo>
                    <a:lnTo>
                      <a:pt x="1410336" y="324320"/>
                    </a:lnTo>
                    <a:lnTo>
                      <a:pt x="1409700" y="316387"/>
                    </a:lnTo>
                    <a:lnTo>
                      <a:pt x="1409700" y="308453"/>
                    </a:lnTo>
                    <a:lnTo>
                      <a:pt x="1410336" y="300837"/>
                    </a:lnTo>
                    <a:lnTo>
                      <a:pt x="1411290" y="296077"/>
                    </a:lnTo>
                    <a:lnTo>
                      <a:pt x="1411926" y="291634"/>
                    </a:lnTo>
                    <a:lnTo>
                      <a:pt x="1413516" y="286874"/>
                    </a:lnTo>
                    <a:lnTo>
                      <a:pt x="1414789" y="283383"/>
                    </a:lnTo>
                    <a:lnTo>
                      <a:pt x="1416697" y="279575"/>
                    </a:lnTo>
                    <a:lnTo>
                      <a:pt x="1418923" y="275767"/>
                    </a:lnTo>
                    <a:lnTo>
                      <a:pt x="1421149" y="272911"/>
                    </a:lnTo>
                    <a:lnTo>
                      <a:pt x="1423694" y="270055"/>
                    </a:lnTo>
                    <a:lnTo>
                      <a:pt x="1426556" y="267199"/>
                    </a:lnTo>
                    <a:lnTo>
                      <a:pt x="1429418" y="264978"/>
                    </a:lnTo>
                    <a:lnTo>
                      <a:pt x="1432917" y="262756"/>
                    </a:lnTo>
                    <a:lnTo>
                      <a:pt x="1436097" y="261170"/>
                    </a:lnTo>
                    <a:lnTo>
                      <a:pt x="1439913" y="259266"/>
                    </a:lnTo>
                    <a:lnTo>
                      <a:pt x="1443730" y="257679"/>
                    </a:lnTo>
                    <a:lnTo>
                      <a:pt x="1447228" y="256727"/>
                    </a:lnTo>
                    <a:lnTo>
                      <a:pt x="1451363" y="255458"/>
                    </a:lnTo>
                    <a:lnTo>
                      <a:pt x="1452635" y="242447"/>
                    </a:lnTo>
                    <a:lnTo>
                      <a:pt x="1453907" y="229118"/>
                    </a:lnTo>
                    <a:lnTo>
                      <a:pt x="1455815" y="216108"/>
                    </a:lnTo>
                    <a:lnTo>
                      <a:pt x="1458359" y="203414"/>
                    </a:lnTo>
                    <a:lnTo>
                      <a:pt x="1461540" y="191355"/>
                    </a:lnTo>
                    <a:lnTo>
                      <a:pt x="1464720" y="178979"/>
                    </a:lnTo>
                    <a:lnTo>
                      <a:pt x="1468854" y="167237"/>
                    </a:lnTo>
                    <a:lnTo>
                      <a:pt x="1473307" y="155178"/>
                    </a:lnTo>
                    <a:lnTo>
                      <a:pt x="1478077" y="144072"/>
                    </a:lnTo>
                    <a:lnTo>
                      <a:pt x="1483484" y="132965"/>
                    </a:lnTo>
                    <a:lnTo>
                      <a:pt x="1488891" y="122175"/>
                    </a:lnTo>
                    <a:lnTo>
                      <a:pt x="1494933" y="111703"/>
                    </a:lnTo>
                    <a:lnTo>
                      <a:pt x="1501612" y="101866"/>
                    </a:lnTo>
                    <a:lnTo>
                      <a:pt x="1508609" y="92028"/>
                    </a:lnTo>
                    <a:lnTo>
                      <a:pt x="1516242" y="82825"/>
                    </a:lnTo>
                    <a:lnTo>
                      <a:pt x="1523556" y="74257"/>
                    </a:lnTo>
                    <a:lnTo>
                      <a:pt x="1531825" y="65689"/>
                    </a:lnTo>
                    <a:lnTo>
                      <a:pt x="1540412" y="57438"/>
                    </a:lnTo>
                    <a:lnTo>
                      <a:pt x="1549317" y="50139"/>
                    </a:lnTo>
                    <a:lnTo>
                      <a:pt x="1558540" y="43158"/>
                    </a:lnTo>
                    <a:lnTo>
                      <a:pt x="1568399" y="36494"/>
                    </a:lnTo>
                    <a:lnTo>
                      <a:pt x="1578258" y="30464"/>
                    </a:lnTo>
                    <a:lnTo>
                      <a:pt x="1588754" y="24752"/>
                    </a:lnTo>
                    <a:lnTo>
                      <a:pt x="1599567" y="19675"/>
                    </a:lnTo>
                    <a:lnTo>
                      <a:pt x="1610380" y="15232"/>
                    </a:lnTo>
                    <a:lnTo>
                      <a:pt x="1621829" y="11107"/>
                    </a:lnTo>
                    <a:lnTo>
                      <a:pt x="1633278" y="7616"/>
                    </a:lnTo>
                    <a:lnTo>
                      <a:pt x="1645364" y="5077"/>
                    </a:lnTo>
                    <a:lnTo>
                      <a:pt x="1657449" y="2856"/>
                    </a:lnTo>
                    <a:lnTo>
                      <a:pt x="1670170" y="952"/>
                    </a:lnTo>
                    <a:lnTo>
                      <a:pt x="1683210" y="317"/>
                    </a:lnTo>
                    <a:lnTo>
                      <a:pt x="169624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2971955" y="3315539"/>
            <a:ext cx="936000" cy="936000"/>
            <a:chOff x="4427568" y="3651974"/>
            <a:chExt cx="936000" cy="936000"/>
          </a:xfrm>
        </p:grpSpPr>
        <p:sp>
          <p:nvSpPr>
            <p:cNvPr id="58" name="MH_Other_10"/>
            <p:cNvSpPr/>
            <p:nvPr>
              <p:custDataLst>
                <p:tags r:id="rId8"/>
              </p:custDataLst>
            </p:nvPr>
          </p:nvSpPr>
          <p:spPr>
            <a:xfrm>
              <a:off x="4427568" y="3651974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607568" y="3859270"/>
              <a:ext cx="576000" cy="576000"/>
              <a:chOff x="4535568" y="3787270"/>
              <a:chExt cx="720000" cy="720000"/>
            </a:xfrm>
          </p:grpSpPr>
          <p:sp>
            <p:nvSpPr>
              <p:cNvPr id="60" name="MH_Title_1"/>
              <p:cNvSpPr/>
              <p:nvPr>
                <p:custDataLst>
                  <p:tags r:id="rId9"/>
                </p:custDataLst>
              </p:nvPr>
            </p:nvSpPr>
            <p:spPr>
              <a:xfrm>
                <a:off x="4535568" y="3787270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61" name="KSO_Shape"/>
              <p:cNvSpPr/>
              <p:nvPr/>
            </p:nvSpPr>
            <p:spPr bwMode="auto">
              <a:xfrm>
                <a:off x="4643568" y="3913270"/>
                <a:ext cx="504000" cy="468000"/>
              </a:xfrm>
              <a:custGeom>
                <a:gdLst>
                  <a:gd name="T0" fmla="*/ 1555232 w 2741613"/>
                  <a:gd name="T1" fmla="*/ 1766302 h 2557463"/>
                  <a:gd name="T2" fmla="*/ 1500877 w 2741613"/>
                  <a:gd name="T3" fmla="*/ 1732308 h 2557463"/>
                  <a:gd name="T4" fmla="*/ 410527 w 2741613"/>
                  <a:gd name="T5" fmla="*/ 1777780 h 2557463"/>
                  <a:gd name="T6" fmla="*/ 294306 w 2741613"/>
                  <a:gd name="T7" fmla="*/ 1747980 h 2557463"/>
                  <a:gd name="T8" fmla="*/ 1473436 w 2741613"/>
                  <a:gd name="T9" fmla="*/ 1657260 h 2557463"/>
                  <a:gd name="T10" fmla="*/ 1387009 w 2741613"/>
                  <a:gd name="T11" fmla="*/ 1662603 h 2557463"/>
                  <a:gd name="T12" fmla="*/ 511578 w 2741613"/>
                  <a:gd name="T13" fmla="*/ 1682417 h 2557463"/>
                  <a:gd name="T14" fmla="*/ 414761 w 2741613"/>
                  <a:gd name="T15" fmla="*/ 1659264 h 2557463"/>
                  <a:gd name="T16" fmla="*/ 1116006 w 2741613"/>
                  <a:gd name="T17" fmla="*/ 1639146 h 2557463"/>
                  <a:gd name="T18" fmla="*/ 1025639 w 2741613"/>
                  <a:gd name="T19" fmla="*/ 1606463 h 2557463"/>
                  <a:gd name="T20" fmla="*/ 902419 w 2741613"/>
                  <a:gd name="T21" fmla="*/ 1619000 h 2557463"/>
                  <a:gd name="T22" fmla="*/ 844427 w 2741613"/>
                  <a:gd name="T23" fmla="*/ 1606240 h 2557463"/>
                  <a:gd name="T24" fmla="*/ 445447 w 2741613"/>
                  <a:gd name="T25" fmla="*/ 1163753 h 2557463"/>
                  <a:gd name="T26" fmla="*/ 787487 w 2741613"/>
                  <a:gd name="T27" fmla="*/ 791326 h 2557463"/>
                  <a:gd name="T28" fmla="*/ 436007 w 2741613"/>
                  <a:gd name="T29" fmla="*/ 849224 h 2557463"/>
                  <a:gd name="T30" fmla="*/ 288609 w 2741613"/>
                  <a:gd name="T31" fmla="*/ 1698536 h 2557463"/>
                  <a:gd name="T32" fmla="*/ 48617 w 2741613"/>
                  <a:gd name="T33" fmla="*/ 1149773 h 2557463"/>
                  <a:gd name="T34" fmla="*/ 9281 w 2741613"/>
                  <a:gd name="T35" fmla="*/ 859603 h 2557463"/>
                  <a:gd name="T36" fmla="*/ 145851 w 2741613"/>
                  <a:gd name="T37" fmla="*/ 699059 h 2557463"/>
                  <a:gd name="T38" fmla="*/ 1592699 w 2741613"/>
                  <a:gd name="T39" fmla="*/ 734392 h 2557463"/>
                  <a:gd name="T40" fmla="*/ 1871083 w 2741613"/>
                  <a:gd name="T41" fmla="*/ 787391 h 2557463"/>
                  <a:gd name="T42" fmla="*/ 1890905 w 2741613"/>
                  <a:gd name="T43" fmla="*/ 1065196 h 2557463"/>
                  <a:gd name="T44" fmla="*/ 1812940 w 2741613"/>
                  <a:gd name="T45" fmla="*/ 1357575 h 2557463"/>
                  <a:gd name="T46" fmla="*/ 1457031 w 2741613"/>
                  <a:gd name="T47" fmla="*/ 968693 h 2557463"/>
                  <a:gd name="T48" fmla="*/ 1541163 w 2741613"/>
                  <a:gd name="T49" fmla="*/ 700164 h 2557463"/>
                  <a:gd name="T50" fmla="*/ 1241834 w 2741613"/>
                  <a:gd name="T51" fmla="*/ 723340 h 2557463"/>
                  <a:gd name="T52" fmla="*/ 1102527 w 2741613"/>
                  <a:gd name="T53" fmla="*/ 893083 h 2557463"/>
                  <a:gd name="T54" fmla="*/ 798746 w 2741613"/>
                  <a:gd name="T55" fmla="*/ 901471 h 2557463"/>
                  <a:gd name="T56" fmla="*/ 624337 w 2741613"/>
                  <a:gd name="T57" fmla="*/ 850924 h 2557463"/>
                  <a:gd name="T58" fmla="*/ 750839 w 2741613"/>
                  <a:gd name="T59" fmla="*/ 677208 h 2557463"/>
                  <a:gd name="T60" fmla="*/ 1062788 w 2741613"/>
                  <a:gd name="T61" fmla="*/ 640566 h 2557463"/>
                  <a:gd name="T62" fmla="*/ 137222 w 2741613"/>
                  <a:gd name="T63" fmla="*/ 399417 h 2557463"/>
                  <a:gd name="T64" fmla="*/ 292755 w 2741613"/>
                  <a:gd name="T65" fmla="*/ 345682 h 2557463"/>
                  <a:gd name="T66" fmla="*/ 334009 w 2741613"/>
                  <a:gd name="T67" fmla="*/ 437452 h 2557463"/>
                  <a:gd name="T68" fmla="*/ 372176 w 2741613"/>
                  <a:gd name="T69" fmla="*/ 447403 h 2557463"/>
                  <a:gd name="T70" fmla="*/ 362248 w 2741613"/>
                  <a:gd name="T71" fmla="*/ 593130 h 2557463"/>
                  <a:gd name="T72" fmla="*/ 240028 w 2741613"/>
                  <a:gd name="T73" fmla="*/ 702591 h 2557463"/>
                  <a:gd name="T74" fmla="*/ 122440 w 2741613"/>
                  <a:gd name="T75" fmla="*/ 567478 h 2557463"/>
                  <a:gd name="T76" fmla="*/ 107439 w 2741613"/>
                  <a:gd name="T77" fmla="*/ 480131 h 2557463"/>
                  <a:gd name="T78" fmla="*/ 170093 w 2741613"/>
                  <a:gd name="T79" fmla="*/ 347893 h 2557463"/>
                  <a:gd name="T80" fmla="*/ 1776846 w 2741613"/>
                  <a:gd name="T81" fmla="*/ 366247 h 2557463"/>
                  <a:gd name="T82" fmla="*/ 1798449 w 2741613"/>
                  <a:gd name="T83" fmla="*/ 502465 h 2557463"/>
                  <a:gd name="T84" fmla="*/ 1760093 w 2741613"/>
                  <a:gd name="T85" fmla="*/ 621435 h 2557463"/>
                  <a:gd name="T86" fmla="*/ 1630031 w 2741613"/>
                  <a:gd name="T87" fmla="*/ 697505 h 2557463"/>
                  <a:gd name="T88" fmla="*/ 1535902 w 2741613"/>
                  <a:gd name="T89" fmla="*/ 561508 h 2557463"/>
                  <a:gd name="T90" fmla="*/ 1552215 w 2741613"/>
                  <a:gd name="T91" fmla="*/ 453594 h 2557463"/>
                  <a:gd name="T92" fmla="*/ 1541854 w 2741613"/>
                  <a:gd name="T93" fmla="*/ 422193 h 2557463"/>
                  <a:gd name="T94" fmla="*/ 1010412 w 2741613"/>
                  <a:gd name="T95" fmla="*/ 326683 h 2557463"/>
                  <a:gd name="T96" fmla="*/ 1058285 w 2741613"/>
                  <a:gd name="T97" fmla="*/ 408958 h 2557463"/>
                  <a:gd name="T98" fmla="*/ 1092921 w 2741613"/>
                  <a:gd name="T99" fmla="*/ 435649 h 2557463"/>
                  <a:gd name="T100" fmla="*/ 1092260 w 2741613"/>
                  <a:gd name="T101" fmla="*/ 528071 h 2557463"/>
                  <a:gd name="T102" fmla="*/ 1006661 w 2741613"/>
                  <a:gd name="T103" fmla="*/ 635492 h 2557463"/>
                  <a:gd name="T104" fmla="*/ 893265 w 2741613"/>
                  <a:gd name="T105" fmla="*/ 569098 h 2557463"/>
                  <a:gd name="T106" fmla="*/ 861497 w 2741613"/>
                  <a:gd name="T107" fmla="*/ 458589 h 2557463"/>
                  <a:gd name="T108" fmla="*/ 868115 w 2741613"/>
                  <a:gd name="T109" fmla="*/ 376093 h 2557463"/>
                  <a:gd name="T110" fmla="*/ 514509 w 2741613"/>
                  <a:gd name="T111" fmla="*/ 219583 h 2557463"/>
                  <a:gd name="T112" fmla="*/ 515613 w 2741613"/>
                  <a:gd name="T113" fmla="*/ 155869 h 2557463"/>
                  <a:gd name="T114" fmla="*/ 520248 w 2741613"/>
                  <a:gd name="T115" fmla="*/ 152562 h 2557463"/>
                  <a:gd name="T116" fmla="*/ 791747 w 2741613"/>
                  <a:gd name="T117" fmla="*/ 99650 h 2557463"/>
                  <a:gd name="T118" fmla="*/ 848917 w 2741613"/>
                  <a:gd name="T119" fmla="*/ 59085 h 2557463"/>
                  <a:gd name="T120" fmla="*/ 813158 w 2741613"/>
                  <a:gd name="T121" fmla="*/ 292558 h 2557463"/>
                  <a:gd name="T122" fmla="*/ 481620 w 2741613"/>
                  <a:gd name="T123" fmla="*/ 286605 h 2557463"/>
                  <a:gd name="T124" fmla="*/ 458664 w 2741613"/>
                  <a:gd name="T125" fmla="*/ 50267 h 255746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741613" h="2557463">
                    <a:moveTo>
                      <a:pt x="2199444" y="2463800"/>
                    </a:moveTo>
                    <a:lnTo>
                      <a:pt x="2327275" y="2463800"/>
                    </a:lnTo>
                    <a:lnTo>
                      <a:pt x="2325367" y="2467928"/>
                    </a:lnTo>
                    <a:lnTo>
                      <a:pt x="2325685" y="2470150"/>
                    </a:lnTo>
                    <a:lnTo>
                      <a:pt x="2326003" y="2473325"/>
                    </a:lnTo>
                    <a:lnTo>
                      <a:pt x="2326321" y="2477770"/>
                    </a:lnTo>
                    <a:lnTo>
                      <a:pt x="2326321" y="2483803"/>
                    </a:lnTo>
                    <a:lnTo>
                      <a:pt x="2325685" y="2492058"/>
                    </a:lnTo>
                    <a:lnTo>
                      <a:pt x="2323777" y="2502218"/>
                    </a:lnTo>
                    <a:lnTo>
                      <a:pt x="2321233" y="2514283"/>
                    </a:lnTo>
                    <a:lnTo>
                      <a:pt x="2319326" y="2515235"/>
                    </a:lnTo>
                    <a:lnTo>
                      <a:pt x="2316464" y="2515870"/>
                    </a:lnTo>
                    <a:lnTo>
                      <a:pt x="2308514" y="2516505"/>
                    </a:lnTo>
                    <a:lnTo>
                      <a:pt x="2293568" y="2517140"/>
                    </a:lnTo>
                    <a:lnTo>
                      <a:pt x="2292614" y="2517140"/>
                    </a:lnTo>
                    <a:lnTo>
                      <a:pt x="2292296" y="2516823"/>
                    </a:lnTo>
                    <a:lnTo>
                      <a:pt x="2291024" y="2515235"/>
                    </a:lnTo>
                    <a:lnTo>
                      <a:pt x="2290388" y="2513965"/>
                    </a:lnTo>
                    <a:lnTo>
                      <a:pt x="2289435" y="2512060"/>
                    </a:lnTo>
                    <a:lnTo>
                      <a:pt x="2288799" y="2511425"/>
                    </a:lnTo>
                    <a:lnTo>
                      <a:pt x="2288163" y="2511108"/>
                    </a:lnTo>
                    <a:lnTo>
                      <a:pt x="2286891" y="2510790"/>
                    </a:lnTo>
                    <a:lnTo>
                      <a:pt x="2285937" y="2511108"/>
                    </a:lnTo>
                    <a:lnTo>
                      <a:pt x="2284029" y="2511425"/>
                    </a:lnTo>
                    <a:lnTo>
                      <a:pt x="2282121" y="2512695"/>
                    </a:lnTo>
                    <a:lnTo>
                      <a:pt x="2276397" y="2516188"/>
                    </a:lnTo>
                    <a:lnTo>
                      <a:pt x="2264313" y="2525078"/>
                    </a:lnTo>
                    <a:lnTo>
                      <a:pt x="2251594" y="2533333"/>
                    </a:lnTo>
                    <a:lnTo>
                      <a:pt x="2245234" y="2537143"/>
                    </a:lnTo>
                    <a:lnTo>
                      <a:pt x="2238238" y="2540636"/>
                    </a:lnTo>
                    <a:lnTo>
                      <a:pt x="2231243" y="2543811"/>
                    </a:lnTo>
                    <a:lnTo>
                      <a:pt x="2223929" y="2547303"/>
                    </a:lnTo>
                    <a:lnTo>
                      <a:pt x="2216615" y="2549843"/>
                    </a:lnTo>
                    <a:lnTo>
                      <a:pt x="2208665" y="2552066"/>
                    </a:lnTo>
                    <a:lnTo>
                      <a:pt x="2200716" y="2554606"/>
                    </a:lnTo>
                    <a:lnTo>
                      <a:pt x="2192130" y="2555876"/>
                    </a:lnTo>
                    <a:lnTo>
                      <a:pt x="2183226" y="2557146"/>
                    </a:lnTo>
                    <a:lnTo>
                      <a:pt x="2174004" y="2557463"/>
                    </a:lnTo>
                    <a:lnTo>
                      <a:pt x="2164147" y="2557463"/>
                    </a:lnTo>
                    <a:lnTo>
                      <a:pt x="2153971" y="2557146"/>
                    </a:lnTo>
                    <a:lnTo>
                      <a:pt x="2145703" y="2556193"/>
                    </a:lnTo>
                    <a:lnTo>
                      <a:pt x="2139026" y="2554923"/>
                    </a:lnTo>
                    <a:lnTo>
                      <a:pt x="2133302" y="2553336"/>
                    </a:lnTo>
                    <a:lnTo>
                      <a:pt x="2128850" y="2551113"/>
                    </a:lnTo>
                    <a:lnTo>
                      <a:pt x="2125352" y="2548891"/>
                    </a:lnTo>
                    <a:lnTo>
                      <a:pt x="2123762" y="2547303"/>
                    </a:lnTo>
                    <a:lnTo>
                      <a:pt x="2122808" y="2545716"/>
                    </a:lnTo>
                    <a:lnTo>
                      <a:pt x="2121854" y="2544446"/>
                    </a:lnTo>
                    <a:lnTo>
                      <a:pt x="2121536" y="2542858"/>
                    </a:lnTo>
                    <a:lnTo>
                      <a:pt x="2120900" y="2539366"/>
                    </a:lnTo>
                    <a:lnTo>
                      <a:pt x="2121218" y="2535873"/>
                    </a:lnTo>
                    <a:lnTo>
                      <a:pt x="2122490" y="2532380"/>
                    </a:lnTo>
                    <a:lnTo>
                      <a:pt x="2124398" y="2528570"/>
                    </a:lnTo>
                    <a:lnTo>
                      <a:pt x="2126624" y="2524443"/>
                    </a:lnTo>
                    <a:lnTo>
                      <a:pt x="2129486" y="2520633"/>
                    </a:lnTo>
                    <a:lnTo>
                      <a:pt x="2132984" y="2516505"/>
                    </a:lnTo>
                    <a:lnTo>
                      <a:pt x="2137118" y="2512060"/>
                    </a:lnTo>
                    <a:lnTo>
                      <a:pt x="2141252" y="2507933"/>
                    </a:lnTo>
                    <a:lnTo>
                      <a:pt x="2150155" y="2499678"/>
                    </a:lnTo>
                    <a:lnTo>
                      <a:pt x="2160013" y="2491740"/>
                    </a:lnTo>
                    <a:lnTo>
                      <a:pt x="2169871" y="2484120"/>
                    </a:lnTo>
                    <a:lnTo>
                      <a:pt x="2178774" y="2477770"/>
                    </a:lnTo>
                    <a:lnTo>
                      <a:pt x="2193402" y="2467610"/>
                    </a:lnTo>
                    <a:lnTo>
                      <a:pt x="2199444" y="2463800"/>
                    </a:lnTo>
                    <a:close/>
                    <a:moveTo>
                      <a:pt x="417513" y="2463800"/>
                    </a:moveTo>
                    <a:lnTo>
                      <a:pt x="545027" y="2463800"/>
                    </a:lnTo>
                    <a:lnTo>
                      <a:pt x="551069" y="2467610"/>
                    </a:lnTo>
                    <a:lnTo>
                      <a:pt x="565696" y="2477770"/>
                    </a:lnTo>
                    <a:lnTo>
                      <a:pt x="574918" y="2484120"/>
                    </a:lnTo>
                    <a:lnTo>
                      <a:pt x="584775" y="2491740"/>
                    </a:lnTo>
                    <a:lnTo>
                      <a:pt x="594315" y="2499678"/>
                    </a:lnTo>
                    <a:lnTo>
                      <a:pt x="603537" y="2507933"/>
                    </a:lnTo>
                    <a:lnTo>
                      <a:pt x="607671" y="2512060"/>
                    </a:lnTo>
                    <a:lnTo>
                      <a:pt x="611805" y="2516505"/>
                    </a:lnTo>
                    <a:lnTo>
                      <a:pt x="614984" y="2520633"/>
                    </a:lnTo>
                    <a:lnTo>
                      <a:pt x="618164" y="2524443"/>
                    </a:lnTo>
                    <a:lnTo>
                      <a:pt x="620390" y="2528570"/>
                    </a:lnTo>
                    <a:lnTo>
                      <a:pt x="622298" y="2532380"/>
                    </a:lnTo>
                    <a:lnTo>
                      <a:pt x="623570" y="2535873"/>
                    </a:lnTo>
                    <a:lnTo>
                      <a:pt x="623888" y="2539366"/>
                    </a:lnTo>
                    <a:lnTo>
                      <a:pt x="622934" y="2542858"/>
                    </a:lnTo>
                    <a:lnTo>
                      <a:pt x="622616" y="2544446"/>
                    </a:lnTo>
                    <a:lnTo>
                      <a:pt x="621980" y="2545716"/>
                    </a:lnTo>
                    <a:lnTo>
                      <a:pt x="620708" y="2547303"/>
                    </a:lnTo>
                    <a:lnTo>
                      <a:pt x="619436" y="2548891"/>
                    </a:lnTo>
                    <a:lnTo>
                      <a:pt x="615938" y="2551113"/>
                    </a:lnTo>
                    <a:lnTo>
                      <a:pt x="611487" y="2553336"/>
                    </a:lnTo>
                    <a:lnTo>
                      <a:pt x="605763" y="2554923"/>
                    </a:lnTo>
                    <a:lnTo>
                      <a:pt x="599085" y="2556193"/>
                    </a:lnTo>
                    <a:lnTo>
                      <a:pt x="590817" y="2557146"/>
                    </a:lnTo>
                    <a:lnTo>
                      <a:pt x="580642" y="2557463"/>
                    </a:lnTo>
                    <a:lnTo>
                      <a:pt x="570784" y="2557463"/>
                    </a:lnTo>
                    <a:lnTo>
                      <a:pt x="561244" y="2557146"/>
                    </a:lnTo>
                    <a:lnTo>
                      <a:pt x="552659" y="2555876"/>
                    </a:lnTo>
                    <a:lnTo>
                      <a:pt x="544073" y="2554606"/>
                    </a:lnTo>
                    <a:lnTo>
                      <a:pt x="536123" y="2552066"/>
                    </a:lnTo>
                    <a:lnTo>
                      <a:pt x="528173" y="2549843"/>
                    </a:lnTo>
                    <a:lnTo>
                      <a:pt x="520542" y="2547303"/>
                    </a:lnTo>
                    <a:lnTo>
                      <a:pt x="513546" y="2543811"/>
                    </a:lnTo>
                    <a:lnTo>
                      <a:pt x="506232" y="2540636"/>
                    </a:lnTo>
                    <a:lnTo>
                      <a:pt x="499554" y="2537143"/>
                    </a:lnTo>
                    <a:lnTo>
                      <a:pt x="493195" y="2533333"/>
                    </a:lnTo>
                    <a:lnTo>
                      <a:pt x="480475" y="2525078"/>
                    </a:lnTo>
                    <a:lnTo>
                      <a:pt x="468391" y="2516188"/>
                    </a:lnTo>
                    <a:lnTo>
                      <a:pt x="462668" y="2512695"/>
                    </a:lnTo>
                    <a:lnTo>
                      <a:pt x="460760" y="2511425"/>
                    </a:lnTo>
                    <a:lnTo>
                      <a:pt x="458852" y="2511108"/>
                    </a:lnTo>
                    <a:lnTo>
                      <a:pt x="457580" y="2510790"/>
                    </a:lnTo>
                    <a:lnTo>
                      <a:pt x="456626" y="2511108"/>
                    </a:lnTo>
                    <a:lnTo>
                      <a:pt x="455990" y="2511425"/>
                    </a:lnTo>
                    <a:lnTo>
                      <a:pt x="455036" y="2512060"/>
                    </a:lnTo>
                    <a:lnTo>
                      <a:pt x="454400" y="2513965"/>
                    </a:lnTo>
                    <a:lnTo>
                      <a:pt x="453446" y="2515235"/>
                    </a:lnTo>
                    <a:lnTo>
                      <a:pt x="452492" y="2516823"/>
                    </a:lnTo>
                    <a:lnTo>
                      <a:pt x="452174" y="2517140"/>
                    </a:lnTo>
                    <a:lnTo>
                      <a:pt x="450902" y="2517140"/>
                    </a:lnTo>
                    <a:lnTo>
                      <a:pt x="436274" y="2516505"/>
                    </a:lnTo>
                    <a:lnTo>
                      <a:pt x="428325" y="2515870"/>
                    </a:lnTo>
                    <a:lnTo>
                      <a:pt x="425463" y="2515235"/>
                    </a:lnTo>
                    <a:lnTo>
                      <a:pt x="423555" y="2514283"/>
                    </a:lnTo>
                    <a:lnTo>
                      <a:pt x="420693" y="2502218"/>
                    </a:lnTo>
                    <a:lnTo>
                      <a:pt x="419421" y="2492058"/>
                    </a:lnTo>
                    <a:lnTo>
                      <a:pt x="418149" y="2483803"/>
                    </a:lnTo>
                    <a:lnTo>
                      <a:pt x="418149" y="2477770"/>
                    </a:lnTo>
                    <a:lnTo>
                      <a:pt x="418467" y="2473325"/>
                    </a:lnTo>
                    <a:lnTo>
                      <a:pt x="418785" y="2470150"/>
                    </a:lnTo>
                    <a:lnTo>
                      <a:pt x="419421" y="2467928"/>
                    </a:lnTo>
                    <a:lnTo>
                      <a:pt x="417513" y="2463800"/>
                    </a:lnTo>
                    <a:close/>
                    <a:moveTo>
                      <a:pt x="2051490" y="2346325"/>
                    </a:moveTo>
                    <a:lnTo>
                      <a:pt x="2152651" y="2346325"/>
                    </a:lnTo>
                    <a:lnTo>
                      <a:pt x="2151061" y="2349527"/>
                    </a:lnTo>
                    <a:lnTo>
                      <a:pt x="2151697" y="2351449"/>
                    </a:lnTo>
                    <a:lnTo>
                      <a:pt x="2152015" y="2353690"/>
                    </a:lnTo>
                    <a:lnTo>
                      <a:pt x="2152333" y="2357533"/>
                    </a:lnTo>
                    <a:lnTo>
                      <a:pt x="2152015" y="2362336"/>
                    </a:lnTo>
                    <a:lnTo>
                      <a:pt x="2151697" y="2368741"/>
                    </a:lnTo>
                    <a:lnTo>
                      <a:pt x="2150106" y="2376747"/>
                    </a:lnTo>
                    <a:lnTo>
                      <a:pt x="2148198" y="2386674"/>
                    </a:lnTo>
                    <a:lnTo>
                      <a:pt x="2146289" y="2387314"/>
                    </a:lnTo>
                    <a:lnTo>
                      <a:pt x="2144062" y="2387634"/>
                    </a:lnTo>
                    <a:lnTo>
                      <a:pt x="2137700" y="2388595"/>
                    </a:lnTo>
                    <a:lnTo>
                      <a:pt x="2125929" y="2388915"/>
                    </a:lnTo>
                    <a:lnTo>
                      <a:pt x="2125611" y="2388915"/>
                    </a:lnTo>
                    <a:lnTo>
                      <a:pt x="2124975" y="2388595"/>
                    </a:lnTo>
                    <a:lnTo>
                      <a:pt x="2124021" y="2387314"/>
                    </a:lnTo>
                    <a:lnTo>
                      <a:pt x="2123702" y="2386354"/>
                    </a:lnTo>
                    <a:lnTo>
                      <a:pt x="2123066" y="2384752"/>
                    </a:lnTo>
                    <a:lnTo>
                      <a:pt x="2122112" y="2384432"/>
                    </a:lnTo>
                    <a:lnTo>
                      <a:pt x="2121794" y="2383792"/>
                    </a:lnTo>
                    <a:lnTo>
                      <a:pt x="2120521" y="2383792"/>
                    </a:lnTo>
                    <a:lnTo>
                      <a:pt x="2119885" y="2383792"/>
                    </a:lnTo>
                    <a:lnTo>
                      <a:pt x="2117022" y="2385073"/>
                    </a:lnTo>
                    <a:lnTo>
                      <a:pt x="2112250" y="2387955"/>
                    </a:lnTo>
                    <a:lnTo>
                      <a:pt x="2103025" y="2395000"/>
                    </a:lnTo>
                    <a:lnTo>
                      <a:pt x="2092845" y="2401724"/>
                    </a:lnTo>
                    <a:lnTo>
                      <a:pt x="2087437" y="2404927"/>
                    </a:lnTo>
                    <a:lnTo>
                      <a:pt x="2082347" y="2407489"/>
                    </a:lnTo>
                    <a:lnTo>
                      <a:pt x="2076621" y="2410371"/>
                    </a:lnTo>
                    <a:lnTo>
                      <a:pt x="2070895" y="2412612"/>
                    </a:lnTo>
                    <a:lnTo>
                      <a:pt x="2064850" y="2415174"/>
                    </a:lnTo>
                    <a:lnTo>
                      <a:pt x="2058806" y="2416775"/>
                    </a:lnTo>
                    <a:lnTo>
                      <a:pt x="2052444" y="2418376"/>
                    </a:lnTo>
                    <a:lnTo>
                      <a:pt x="2045763" y="2419657"/>
                    </a:lnTo>
                    <a:lnTo>
                      <a:pt x="2038447" y="2420618"/>
                    </a:lnTo>
                    <a:lnTo>
                      <a:pt x="2031448" y="2420938"/>
                    </a:lnTo>
                    <a:lnTo>
                      <a:pt x="2023495" y="2420938"/>
                    </a:lnTo>
                    <a:lnTo>
                      <a:pt x="2015542" y="2420618"/>
                    </a:lnTo>
                    <a:lnTo>
                      <a:pt x="2008862" y="2419977"/>
                    </a:lnTo>
                    <a:lnTo>
                      <a:pt x="2003454" y="2418697"/>
                    </a:lnTo>
                    <a:lnTo>
                      <a:pt x="1999000" y="2417736"/>
                    </a:lnTo>
                    <a:lnTo>
                      <a:pt x="1995501" y="2415814"/>
                    </a:lnTo>
                    <a:lnTo>
                      <a:pt x="1992638" y="2413893"/>
                    </a:lnTo>
                    <a:lnTo>
                      <a:pt x="1990729" y="2411652"/>
                    </a:lnTo>
                    <a:lnTo>
                      <a:pt x="1989456" y="2409410"/>
                    </a:lnTo>
                    <a:lnTo>
                      <a:pt x="1989138" y="2406528"/>
                    </a:lnTo>
                    <a:lnTo>
                      <a:pt x="1989456" y="2403966"/>
                    </a:lnTo>
                    <a:lnTo>
                      <a:pt x="1990411" y="2401084"/>
                    </a:lnTo>
                    <a:lnTo>
                      <a:pt x="1991683" y="2397882"/>
                    </a:lnTo>
                    <a:lnTo>
                      <a:pt x="1993592" y="2394679"/>
                    </a:lnTo>
                    <a:lnTo>
                      <a:pt x="1996137" y="2391477"/>
                    </a:lnTo>
                    <a:lnTo>
                      <a:pt x="1999000" y="2387955"/>
                    </a:lnTo>
                    <a:lnTo>
                      <a:pt x="2005362" y="2381230"/>
                    </a:lnTo>
                    <a:lnTo>
                      <a:pt x="2012679" y="2374825"/>
                    </a:lnTo>
                    <a:lnTo>
                      <a:pt x="2019996" y="2368421"/>
                    </a:lnTo>
                    <a:lnTo>
                      <a:pt x="2027949" y="2362336"/>
                    </a:lnTo>
                    <a:lnTo>
                      <a:pt x="2035265" y="2356893"/>
                    </a:lnTo>
                    <a:lnTo>
                      <a:pt x="2046718" y="2349527"/>
                    </a:lnTo>
                    <a:lnTo>
                      <a:pt x="2051490" y="2346325"/>
                    </a:lnTo>
                    <a:close/>
                    <a:moveTo>
                      <a:pt x="592138" y="2346325"/>
                    </a:moveTo>
                    <a:lnTo>
                      <a:pt x="693618" y="2346325"/>
                    </a:lnTo>
                    <a:lnTo>
                      <a:pt x="698072" y="2349527"/>
                    </a:lnTo>
                    <a:lnTo>
                      <a:pt x="709842" y="2356893"/>
                    </a:lnTo>
                    <a:lnTo>
                      <a:pt x="716841" y="2362336"/>
                    </a:lnTo>
                    <a:lnTo>
                      <a:pt x="724794" y="2368421"/>
                    </a:lnTo>
                    <a:lnTo>
                      <a:pt x="732428" y="2374825"/>
                    </a:lnTo>
                    <a:lnTo>
                      <a:pt x="739427" y="2381230"/>
                    </a:lnTo>
                    <a:lnTo>
                      <a:pt x="746108" y="2387955"/>
                    </a:lnTo>
                    <a:lnTo>
                      <a:pt x="748971" y="2391477"/>
                    </a:lnTo>
                    <a:lnTo>
                      <a:pt x="751197" y="2394679"/>
                    </a:lnTo>
                    <a:lnTo>
                      <a:pt x="753106" y="2397882"/>
                    </a:lnTo>
                    <a:lnTo>
                      <a:pt x="754697" y="2401084"/>
                    </a:lnTo>
                    <a:lnTo>
                      <a:pt x="755333" y="2403966"/>
                    </a:lnTo>
                    <a:lnTo>
                      <a:pt x="755651" y="2406528"/>
                    </a:lnTo>
                    <a:lnTo>
                      <a:pt x="755333" y="2409410"/>
                    </a:lnTo>
                    <a:lnTo>
                      <a:pt x="754379" y="2411652"/>
                    </a:lnTo>
                    <a:lnTo>
                      <a:pt x="752470" y="2413893"/>
                    </a:lnTo>
                    <a:lnTo>
                      <a:pt x="749607" y="2415814"/>
                    </a:lnTo>
                    <a:lnTo>
                      <a:pt x="746108" y="2417736"/>
                    </a:lnTo>
                    <a:lnTo>
                      <a:pt x="741336" y="2418697"/>
                    </a:lnTo>
                    <a:lnTo>
                      <a:pt x="736246" y="2419977"/>
                    </a:lnTo>
                    <a:lnTo>
                      <a:pt x="729565" y="2420618"/>
                    </a:lnTo>
                    <a:lnTo>
                      <a:pt x="721612" y="2420938"/>
                    </a:lnTo>
                    <a:lnTo>
                      <a:pt x="713659" y="2420938"/>
                    </a:lnTo>
                    <a:lnTo>
                      <a:pt x="706343" y="2420618"/>
                    </a:lnTo>
                    <a:lnTo>
                      <a:pt x="699344" y="2419657"/>
                    </a:lnTo>
                    <a:lnTo>
                      <a:pt x="692346" y="2418376"/>
                    </a:lnTo>
                    <a:lnTo>
                      <a:pt x="685983" y="2416775"/>
                    </a:lnTo>
                    <a:lnTo>
                      <a:pt x="679939" y="2415174"/>
                    </a:lnTo>
                    <a:lnTo>
                      <a:pt x="673895" y="2412612"/>
                    </a:lnTo>
                    <a:lnTo>
                      <a:pt x="668487" y="2410371"/>
                    </a:lnTo>
                    <a:lnTo>
                      <a:pt x="662760" y="2407489"/>
                    </a:lnTo>
                    <a:lnTo>
                      <a:pt x="657352" y="2404927"/>
                    </a:lnTo>
                    <a:lnTo>
                      <a:pt x="652263" y="2401724"/>
                    </a:lnTo>
                    <a:lnTo>
                      <a:pt x="642083" y="2395000"/>
                    </a:lnTo>
                    <a:lnTo>
                      <a:pt x="632539" y="2387955"/>
                    </a:lnTo>
                    <a:lnTo>
                      <a:pt x="628086" y="2385073"/>
                    </a:lnTo>
                    <a:lnTo>
                      <a:pt x="624904" y="2383792"/>
                    </a:lnTo>
                    <a:lnTo>
                      <a:pt x="624268" y="2383792"/>
                    </a:lnTo>
                    <a:lnTo>
                      <a:pt x="623314" y="2383792"/>
                    </a:lnTo>
                    <a:lnTo>
                      <a:pt x="622678" y="2384432"/>
                    </a:lnTo>
                    <a:lnTo>
                      <a:pt x="622041" y="2384752"/>
                    </a:lnTo>
                    <a:lnTo>
                      <a:pt x="621405" y="2386354"/>
                    </a:lnTo>
                    <a:lnTo>
                      <a:pt x="620769" y="2387314"/>
                    </a:lnTo>
                    <a:lnTo>
                      <a:pt x="620133" y="2388595"/>
                    </a:lnTo>
                    <a:lnTo>
                      <a:pt x="619496" y="2388915"/>
                    </a:lnTo>
                    <a:lnTo>
                      <a:pt x="619178" y="2388915"/>
                    </a:lnTo>
                    <a:lnTo>
                      <a:pt x="607408" y="2388595"/>
                    </a:lnTo>
                    <a:lnTo>
                      <a:pt x="601045" y="2387634"/>
                    </a:lnTo>
                    <a:lnTo>
                      <a:pt x="598819" y="2387314"/>
                    </a:lnTo>
                    <a:lnTo>
                      <a:pt x="596910" y="2386674"/>
                    </a:lnTo>
                    <a:lnTo>
                      <a:pt x="595001" y="2376747"/>
                    </a:lnTo>
                    <a:lnTo>
                      <a:pt x="593411" y="2368741"/>
                    </a:lnTo>
                    <a:lnTo>
                      <a:pt x="593092" y="2362336"/>
                    </a:lnTo>
                    <a:lnTo>
                      <a:pt x="592774" y="2357533"/>
                    </a:lnTo>
                    <a:lnTo>
                      <a:pt x="593092" y="2353690"/>
                    </a:lnTo>
                    <a:lnTo>
                      <a:pt x="593411" y="2351449"/>
                    </a:lnTo>
                    <a:lnTo>
                      <a:pt x="593729" y="2349527"/>
                    </a:lnTo>
                    <a:lnTo>
                      <a:pt x="592138" y="2346325"/>
                    </a:lnTo>
                    <a:close/>
                    <a:moveTo>
                      <a:pt x="1474788" y="2290762"/>
                    </a:moveTo>
                    <a:lnTo>
                      <a:pt x="1567135" y="2290762"/>
                    </a:lnTo>
                    <a:lnTo>
                      <a:pt x="1571609" y="2293338"/>
                    </a:lnTo>
                    <a:lnTo>
                      <a:pt x="1582473" y="2300422"/>
                    </a:lnTo>
                    <a:lnTo>
                      <a:pt x="1588864" y="2305252"/>
                    </a:lnTo>
                    <a:lnTo>
                      <a:pt x="1595894" y="2310404"/>
                    </a:lnTo>
                    <a:lnTo>
                      <a:pt x="1602924" y="2316522"/>
                    </a:lnTo>
                    <a:lnTo>
                      <a:pt x="1609634" y="2322640"/>
                    </a:lnTo>
                    <a:lnTo>
                      <a:pt x="1615386" y="2328758"/>
                    </a:lnTo>
                    <a:lnTo>
                      <a:pt x="1617942" y="2331978"/>
                    </a:lnTo>
                    <a:lnTo>
                      <a:pt x="1620179" y="2334875"/>
                    </a:lnTo>
                    <a:lnTo>
                      <a:pt x="1621776" y="2337451"/>
                    </a:lnTo>
                    <a:lnTo>
                      <a:pt x="1623374" y="2340671"/>
                    </a:lnTo>
                    <a:lnTo>
                      <a:pt x="1624013" y="2343247"/>
                    </a:lnTo>
                    <a:lnTo>
                      <a:pt x="1624013" y="2345501"/>
                    </a:lnTo>
                    <a:lnTo>
                      <a:pt x="1623694" y="2348399"/>
                    </a:lnTo>
                    <a:lnTo>
                      <a:pt x="1622735" y="2350009"/>
                    </a:lnTo>
                    <a:lnTo>
                      <a:pt x="1620818" y="2352585"/>
                    </a:lnTo>
                    <a:lnTo>
                      <a:pt x="1618581" y="2353873"/>
                    </a:lnTo>
                    <a:lnTo>
                      <a:pt x="1615386" y="2355483"/>
                    </a:lnTo>
                    <a:lnTo>
                      <a:pt x="1611232" y="2357093"/>
                    </a:lnTo>
                    <a:lnTo>
                      <a:pt x="1606119" y="2357737"/>
                    </a:lnTo>
                    <a:lnTo>
                      <a:pt x="1600048" y="2358703"/>
                    </a:lnTo>
                    <a:lnTo>
                      <a:pt x="1593018" y="2359025"/>
                    </a:lnTo>
                    <a:lnTo>
                      <a:pt x="1585668" y="2359025"/>
                    </a:lnTo>
                    <a:lnTo>
                      <a:pt x="1578958" y="2358703"/>
                    </a:lnTo>
                    <a:lnTo>
                      <a:pt x="1572567" y="2357415"/>
                    </a:lnTo>
                    <a:lnTo>
                      <a:pt x="1566496" y="2356127"/>
                    </a:lnTo>
                    <a:lnTo>
                      <a:pt x="1560744" y="2355161"/>
                    </a:lnTo>
                    <a:lnTo>
                      <a:pt x="1554993" y="2353229"/>
                    </a:lnTo>
                    <a:lnTo>
                      <a:pt x="1549560" y="2351297"/>
                    </a:lnTo>
                    <a:lnTo>
                      <a:pt x="1544128" y="2349043"/>
                    </a:lnTo>
                    <a:lnTo>
                      <a:pt x="1539335" y="2346467"/>
                    </a:lnTo>
                    <a:lnTo>
                      <a:pt x="1529749" y="2340993"/>
                    </a:lnTo>
                    <a:lnTo>
                      <a:pt x="1520802" y="2334875"/>
                    </a:lnTo>
                    <a:lnTo>
                      <a:pt x="1511535" y="2328758"/>
                    </a:lnTo>
                    <a:lnTo>
                      <a:pt x="1507701" y="2326182"/>
                    </a:lnTo>
                    <a:lnTo>
                      <a:pt x="1505144" y="2324894"/>
                    </a:lnTo>
                    <a:lnTo>
                      <a:pt x="1503866" y="2324572"/>
                    </a:lnTo>
                    <a:lnTo>
                      <a:pt x="1503227" y="2324894"/>
                    </a:lnTo>
                    <a:lnTo>
                      <a:pt x="1502269" y="2325860"/>
                    </a:lnTo>
                    <a:lnTo>
                      <a:pt x="1501629" y="2326826"/>
                    </a:lnTo>
                    <a:lnTo>
                      <a:pt x="1500990" y="2328114"/>
                    </a:lnTo>
                    <a:lnTo>
                      <a:pt x="1500351" y="2329080"/>
                    </a:lnTo>
                    <a:lnTo>
                      <a:pt x="1499712" y="2329080"/>
                    </a:lnTo>
                    <a:lnTo>
                      <a:pt x="1499073" y="2329080"/>
                    </a:lnTo>
                    <a:lnTo>
                      <a:pt x="1488528" y="2328758"/>
                    </a:lnTo>
                    <a:lnTo>
                      <a:pt x="1482777" y="2328436"/>
                    </a:lnTo>
                    <a:lnTo>
                      <a:pt x="1480540" y="2328114"/>
                    </a:lnTo>
                    <a:lnTo>
                      <a:pt x="1478942" y="2327148"/>
                    </a:lnTo>
                    <a:lnTo>
                      <a:pt x="1477025" y="2318132"/>
                    </a:lnTo>
                    <a:lnTo>
                      <a:pt x="1476066" y="2310726"/>
                    </a:lnTo>
                    <a:lnTo>
                      <a:pt x="1475747" y="2305252"/>
                    </a:lnTo>
                    <a:lnTo>
                      <a:pt x="1475108" y="2300422"/>
                    </a:lnTo>
                    <a:lnTo>
                      <a:pt x="1475747" y="2297202"/>
                    </a:lnTo>
                    <a:lnTo>
                      <a:pt x="1476066" y="2294948"/>
                    </a:lnTo>
                    <a:lnTo>
                      <a:pt x="1476386" y="2293338"/>
                    </a:lnTo>
                    <a:lnTo>
                      <a:pt x="1474788" y="2290762"/>
                    </a:lnTo>
                    <a:close/>
                    <a:moveTo>
                      <a:pt x="1243723" y="2290762"/>
                    </a:moveTo>
                    <a:lnTo>
                      <a:pt x="1335088" y="2290762"/>
                    </a:lnTo>
                    <a:lnTo>
                      <a:pt x="1333507" y="2293338"/>
                    </a:lnTo>
                    <a:lnTo>
                      <a:pt x="1334140" y="2294948"/>
                    </a:lnTo>
                    <a:lnTo>
                      <a:pt x="1334140" y="2297202"/>
                    </a:lnTo>
                    <a:lnTo>
                      <a:pt x="1334456" y="2300422"/>
                    </a:lnTo>
                    <a:lnTo>
                      <a:pt x="1334456" y="2305252"/>
                    </a:lnTo>
                    <a:lnTo>
                      <a:pt x="1333824" y="2310726"/>
                    </a:lnTo>
                    <a:lnTo>
                      <a:pt x="1332559" y="2318132"/>
                    </a:lnTo>
                    <a:lnTo>
                      <a:pt x="1330978" y="2327148"/>
                    </a:lnTo>
                    <a:lnTo>
                      <a:pt x="1329398" y="2328114"/>
                    </a:lnTo>
                    <a:lnTo>
                      <a:pt x="1327185" y="2328436"/>
                    </a:lnTo>
                    <a:lnTo>
                      <a:pt x="1321494" y="2328758"/>
                    </a:lnTo>
                    <a:lnTo>
                      <a:pt x="1311061" y="2329080"/>
                    </a:lnTo>
                    <a:lnTo>
                      <a:pt x="1310113" y="2329080"/>
                    </a:lnTo>
                    <a:lnTo>
                      <a:pt x="1309797" y="2329080"/>
                    </a:lnTo>
                    <a:lnTo>
                      <a:pt x="1309165" y="2328114"/>
                    </a:lnTo>
                    <a:lnTo>
                      <a:pt x="1308848" y="2326826"/>
                    </a:lnTo>
                    <a:lnTo>
                      <a:pt x="1307900" y="2325860"/>
                    </a:lnTo>
                    <a:lnTo>
                      <a:pt x="1306952" y="2324894"/>
                    </a:lnTo>
                    <a:lnTo>
                      <a:pt x="1306003" y="2324572"/>
                    </a:lnTo>
                    <a:lnTo>
                      <a:pt x="1305371" y="2324894"/>
                    </a:lnTo>
                    <a:lnTo>
                      <a:pt x="1302842" y="2326182"/>
                    </a:lnTo>
                    <a:lnTo>
                      <a:pt x="1298732" y="2328758"/>
                    </a:lnTo>
                    <a:lnTo>
                      <a:pt x="1289880" y="2334875"/>
                    </a:lnTo>
                    <a:lnTo>
                      <a:pt x="1281028" y="2340993"/>
                    </a:lnTo>
                    <a:lnTo>
                      <a:pt x="1271228" y="2346467"/>
                    </a:lnTo>
                    <a:lnTo>
                      <a:pt x="1266485" y="2349043"/>
                    </a:lnTo>
                    <a:lnTo>
                      <a:pt x="1261111" y="2351297"/>
                    </a:lnTo>
                    <a:lnTo>
                      <a:pt x="1256053" y="2353229"/>
                    </a:lnTo>
                    <a:lnTo>
                      <a:pt x="1250362" y="2355161"/>
                    </a:lnTo>
                    <a:lnTo>
                      <a:pt x="1244356" y="2356127"/>
                    </a:lnTo>
                    <a:lnTo>
                      <a:pt x="1238349" y="2357415"/>
                    </a:lnTo>
                    <a:lnTo>
                      <a:pt x="1232026" y="2358703"/>
                    </a:lnTo>
                    <a:lnTo>
                      <a:pt x="1225387" y="2359025"/>
                    </a:lnTo>
                    <a:lnTo>
                      <a:pt x="1218116" y="2359025"/>
                    </a:lnTo>
                    <a:lnTo>
                      <a:pt x="1211161" y="2358703"/>
                    </a:lnTo>
                    <a:lnTo>
                      <a:pt x="1205154" y="2357737"/>
                    </a:lnTo>
                    <a:lnTo>
                      <a:pt x="1200096" y="2357093"/>
                    </a:lnTo>
                    <a:lnTo>
                      <a:pt x="1195986" y="2355483"/>
                    </a:lnTo>
                    <a:lnTo>
                      <a:pt x="1193141" y="2353873"/>
                    </a:lnTo>
                    <a:lnTo>
                      <a:pt x="1190295" y="2352585"/>
                    </a:lnTo>
                    <a:lnTo>
                      <a:pt x="1189031" y="2350009"/>
                    </a:lnTo>
                    <a:lnTo>
                      <a:pt x="1187766" y="2348399"/>
                    </a:lnTo>
                    <a:lnTo>
                      <a:pt x="1187450" y="2345501"/>
                    </a:lnTo>
                    <a:lnTo>
                      <a:pt x="1187766" y="2343247"/>
                    </a:lnTo>
                    <a:lnTo>
                      <a:pt x="1188715" y="2340671"/>
                    </a:lnTo>
                    <a:lnTo>
                      <a:pt x="1189663" y="2337451"/>
                    </a:lnTo>
                    <a:lnTo>
                      <a:pt x="1191560" y="2334875"/>
                    </a:lnTo>
                    <a:lnTo>
                      <a:pt x="1193457" y="2331978"/>
                    </a:lnTo>
                    <a:lnTo>
                      <a:pt x="1195986" y="2328758"/>
                    </a:lnTo>
                    <a:lnTo>
                      <a:pt x="1201676" y="2322640"/>
                    </a:lnTo>
                    <a:lnTo>
                      <a:pt x="1208315" y="2316522"/>
                    </a:lnTo>
                    <a:lnTo>
                      <a:pt x="1215271" y="2310404"/>
                    </a:lnTo>
                    <a:lnTo>
                      <a:pt x="1222226" y="2305252"/>
                    </a:lnTo>
                    <a:lnTo>
                      <a:pt x="1228865" y="2300422"/>
                    </a:lnTo>
                    <a:lnTo>
                      <a:pt x="1239613" y="2293338"/>
                    </a:lnTo>
                    <a:lnTo>
                      <a:pt x="1243723" y="2290762"/>
                    </a:lnTo>
                    <a:close/>
                    <a:moveTo>
                      <a:pt x="1481543" y="1798637"/>
                    </a:moveTo>
                    <a:lnTo>
                      <a:pt x="1701801" y="1798637"/>
                    </a:lnTo>
                    <a:lnTo>
                      <a:pt x="1567093" y="2273300"/>
                    </a:lnTo>
                    <a:lnTo>
                      <a:pt x="1465263" y="2273300"/>
                    </a:lnTo>
                    <a:lnTo>
                      <a:pt x="1481543" y="1798637"/>
                    </a:lnTo>
                    <a:close/>
                    <a:moveTo>
                      <a:pt x="1119188" y="1798637"/>
                    </a:moveTo>
                    <a:lnTo>
                      <a:pt x="1336331" y="1798637"/>
                    </a:lnTo>
                    <a:lnTo>
                      <a:pt x="1346201" y="2272028"/>
                    </a:lnTo>
                    <a:lnTo>
                      <a:pt x="1240177" y="2273300"/>
                    </a:lnTo>
                    <a:lnTo>
                      <a:pt x="1119188" y="1798637"/>
                    </a:lnTo>
                    <a:close/>
                    <a:moveTo>
                      <a:pt x="2677270" y="1559805"/>
                    </a:moveTo>
                    <a:lnTo>
                      <a:pt x="2530833" y="1600780"/>
                    </a:lnTo>
                    <a:lnTo>
                      <a:pt x="2674417" y="1589663"/>
                    </a:lnTo>
                    <a:lnTo>
                      <a:pt x="2677270" y="1559805"/>
                    </a:lnTo>
                    <a:close/>
                    <a:moveTo>
                      <a:pt x="64561" y="1559805"/>
                    </a:moveTo>
                    <a:lnTo>
                      <a:pt x="67742" y="1589663"/>
                    </a:lnTo>
                    <a:lnTo>
                      <a:pt x="211812" y="1600780"/>
                    </a:lnTo>
                    <a:lnTo>
                      <a:pt x="64561" y="1559805"/>
                    </a:lnTo>
                    <a:close/>
                    <a:moveTo>
                      <a:pt x="1743293" y="1510232"/>
                    </a:moveTo>
                    <a:lnTo>
                      <a:pt x="1815377" y="1673934"/>
                    </a:lnTo>
                    <a:lnTo>
                      <a:pt x="2196121" y="1673934"/>
                    </a:lnTo>
                    <a:lnTo>
                      <a:pt x="2051635" y="1522922"/>
                    </a:lnTo>
                    <a:lnTo>
                      <a:pt x="1743293" y="1510232"/>
                    </a:lnTo>
                    <a:close/>
                    <a:moveTo>
                      <a:pt x="1093583" y="1510232"/>
                    </a:moveTo>
                    <a:lnTo>
                      <a:pt x="785241" y="1522922"/>
                    </a:lnTo>
                    <a:lnTo>
                      <a:pt x="641072" y="1673934"/>
                    </a:lnTo>
                    <a:lnTo>
                      <a:pt x="1021499" y="1673934"/>
                    </a:lnTo>
                    <a:lnTo>
                      <a:pt x="1093583" y="1510232"/>
                    </a:lnTo>
                    <a:close/>
                    <a:moveTo>
                      <a:pt x="840494" y="1363662"/>
                    </a:moveTo>
                    <a:lnTo>
                      <a:pt x="1955417" y="1363662"/>
                    </a:lnTo>
                    <a:lnTo>
                      <a:pt x="2368551" y="1768475"/>
                    </a:lnTo>
                    <a:lnTo>
                      <a:pt x="398463" y="1768475"/>
                    </a:lnTo>
                    <a:lnTo>
                      <a:pt x="840494" y="1363662"/>
                    </a:lnTo>
                    <a:close/>
                    <a:moveTo>
                      <a:pt x="1125700" y="1131888"/>
                    </a:moveTo>
                    <a:lnTo>
                      <a:pt x="1123793" y="1132523"/>
                    </a:lnTo>
                    <a:lnTo>
                      <a:pt x="1121569" y="1134110"/>
                    </a:lnTo>
                    <a:lnTo>
                      <a:pt x="1118710" y="1136650"/>
                    </a:lnTo>
                    <a:lnTo>
                      <a:pt x="1111084" y="1144270"/>
                    </a:lnTo>
                    <a:lnTo>
                      <a:pt x="1101553" y="1155065"/>
                    </a:lnTo>
                    <a:lnTo>
                      <a:pt x="1077405" y="1184275"/>
                    </a:lnTo>
                    <a:lnTo>
                      <a:pt x="1046268" y="1220153"/>
                    </a:lnTo>
                    <a:lnTo>
                      <a:pt x="1059613" y="1236028"/>
                    </a:lnTo>
                    <a:lnTo>
                      <a:pt x="1064696" y="1242378"/>
                    </a:lnTo>
                    <a:lnTo>
                      <a:pt x="1070098" y="1248093"/>
                    </a:lnTo>
                    <a:lnTo>
                      <a:pt x="1074546" y="1252538"/>
                    </a:lnTo>
                    <a:lnTo>
                      <a:pt x="1078994" y="1256665"/>
                    </a:lnTo>
                    <a:lnTo>
                      <a:pt x="1083124" y="1260158"/>
                    </a:lnTo>
                    <a:lnTo>
                      <a:pt x="1087890" y="1263333"/>
                    </a:lnTo>
                    <a:lnTo>
                      <a:pt x="1092656" y="1266508"/>
                    </a:lnTo>
                    <a:lnTo>
                      <a:pt x="1098375" y="1269365"/>
                    </a:lnTo>
                    <a:lnTo>
                      <a:pt x="1111084" y="1276350"/>
                    </a:lnTo>
                    <a:lnTo>
                      <a:pt x="1127606" y="1284605"/>
                    </a:lnTo>
                    <a:lnTo>
                      <a:pt x="1149529" y="1295400"/>
                    </a:lnTo>
                    <a:lnTo>
                      <a:pt x="1139362" y="1143953"/>
                    </a:lnTo>
                    <a:lnTo>
                      <a:pt x="1136185" y="1141413"/>
                    </a:lnTo>
                    <a:lnTo>
                      <a:pt x="1133325" y="1138238"/>
                    </a:lnTo>
                    <a:lnTo>
                      <a:pt x="1126971" y="1132205"/>
                    </a:lnTo>
                    <a:lnTo>
                      <a:pt x="1126017" y="1131888"/>
                    </a:lnTo>
                    <a:lnTo>
                      <a:pt x="1125700" y="1131888"/>
                    </a:lnTo>
                    <a:close/>
                    <a:moveTo>
                      <a:pt x="505679" y="1004887"/>
                    </a:moveTo>
                    <a:lnTo>
                      <a:pt x="511721" y="1004887"/>
                    </a:lnTo>
                    <a:lnTo>
                      <a:pt x="517446" y="1005205"/>
                    </a:lnTo>
                    <a:lnTo>
                      <a:pt x="522535" y="1006158"/>
                    </a:lnTo>
                    <a:lnTo>
                      <a:pt x="528259" y="1007746"/>
                    </a:lnTo>
                    <a:lnTo>
                      <a:pt x="533348" y="1009969"/>
                    </a:lnTo>
                    <a:lnTo>
                      <a:pt x="538436" y="1012828"/>
                    </a:lnTo>
                    <a:lnTo>
                      <a:pt x="543207" y="1015687"/>
                    </a:lnTo>
                    <a:lnTo>
                      <a:pt x="548296" y="1019498"/>
                    </a:lnTo>
                    <a:lnTo>
                      <a:pt x="552748" y="1023310"/>
                    </a:lnTo>
                    <a:lnTo>
                      <a:pt x="557201" y="1028075"/>
                    </a:lnTo>
                    <a:lnTo>
                      <a:pt x="561335" y="1033157"/>
                    </a:lnTo>
                    <a:lnTo>
                      <a:pt x="566106" y="1038239"/>
                    </a:lnTo>
                    <a:lnTo>
                      <a:pt x="570240" y="1044274"/>
                    </a:lnTo>
                    <a:lnTo>
                      <a:pt x="573738" y="1050309"/>
                    </a:lnTo>
                    <a:lnTo>
                      <a:pt x="577555" y="1056980"/>
                    </a:lnTo>
                    <a:lnTo>
                      <a:pt x="581371" y="1063968"/>
                    </a:lnTo>
                    <a:lnTo>
                      <a:pt x="585188" y="1071274"/>
                    </a:lnTo>
                    <a:lnTo>
                      <a:pt x="588686" y="1078897"/>
                    </a:lnTo>
                    <a:lnTo>
                      <a:pt x="591867" y="1086838"/>
                    </a:lnTo>
                    <a:lnTo>
                      <a:pt x="598227" y="1103673"/>
                    </a:lnTo>
                    <a:lnTo>
                      <a:pt x="603952" y="1121461"/>
                    </a:lnTo>
                    <a:lnTo>
                      <a:pt x="609677" y="1140202"/>
                    </a:lnTo>
                    <a:lnTo>
                      <a:pt x="614447" y="1159260"/>
                    </a:lnTo>
                    <a:lnTo>
                      <a:pt x="619218" y="1179589"/>
                    </a:lnTo>
                    <a:lnTo>
                      <a:pt x="623670" y="1200553"/>
                    </a:lnTo>
                    <a:lnTo>
                      <a:pt x="627487" y="1221518"/>
                    </a:lnTo>
                    <a:lnTo>
                      <a:pt x="630667" y="1242799"/>
                    </a:lnTo>
                    <a:lnTo>
                      <a:pt x="634165" y="1264399"/>
                    </a:lnTo>
                    <a:lnTo>
                      <a:pt x="636710" y="1285681"/>
                    </a:lnTo>
                    <a:lnTo>
                      <a:pt x="639254" y="1306963"/>
                    </a:lnTo>
                    <a:lnTo>
                      <a:pt x="641798" y="1327927"/>
                    </a:lnTo>
                    <a:lnTo>
                      <a:pt x="643389" y="1348574"/>
                    </a:lnTo>
                    <a:lnTo>
                      <a:pt x="644979" y="1368903"/>
                    </a:lnTo>
                    <a:lnTo>
                      <a:pt x="647841" y="1407337"/>
                    </a:lnTo>
                    <a:lnTo>
                      <a:pt x="649431" y="1441960"/>
                    </a:lnTo>
                    <a:lnTo>
                      <a:pt x="650703" y="1471501"/>
                    </a:lnTo>
                    <a:lnTo>
                      <a:pt x="651021" y="1495641"/>
                    </a:lnTo>
                    <a:lnTo>
                      <a:pt x="645933" y="1500088"/>
                    </a:lnTo>
                    <a:lnTo>
                      <a:pt x="640526" y="1461971"/>
                    </a:lnTo>
                    <a:lnTo>
                      <a:pt x="635120" y="1423219"/>
                    </a:lnTo>
                    <a:lnTo>
                      <a:pt x="629713" y="1515335"/>
                    </a:lnTo>
                    <a:lnTo>
                      <a:pt x="623988" y="1520417"/>
                    </a:lnTo>
                    <a:lnTo>
                      <a:pt x="225488" y="1414008"/>
                    </a:lnTo>
                    <a:lnTo>
                      <a:pt x="154884" y="1399079"/>
                    </a:lnTo>
                    <a:lnTo>
                      <a:pt x="603316" y="1539476"/>
                    </a:lnTo>
                    <a:lnTo>
                      <a:pt x="319945" y="1798670"/>
                    </a:lnTo>
                    <a:lnTo>
                      <a:pt x="585824" y="1798670"/>
                    </a:lnTo>
                    <a:lnTo>
                      <a:pt x="752475" y="1798670"/>
                    </a:lnTo>
                    <a:lnTo>
                      <a:pt x="687596" y="2326906"/>
                    </a:lnTo>
                    <a:lnTo>
                      <a:pt x="595365" y="2326906"/>
                    </a:lnTo>
                    <a:lnTo>
                      <a:pt x="586778" y="1847904"/>
                    </a:lnTo>
                    <a:lnTo>
                      <a:pt x="581371" y="1857433"/>
                    </a:lnTo>
                    <a:lnTo>
                      <a:pt x="578509" y="1862516"/>
                    </a:lnTo>
                    <a:lnTo>
                      <a:pt x="575329" y="1866963"/>
                    </a:lnTo>
                    <a:lnTo>
                      <a:pt x="531758" y="2443162"/>
                    </a:lnTo>
                    <a:lnTo>
                      <a:pt x="415356" y="2443162"/>
                    </a:lnTo>
                    <a:lnTo>
                      <a:pt x="356837" y="1985125"/>
                    </a:lnTo>
                    <a:lnTo>
                      <a:pt x="349840" y="1985760"/>
                    </a:lnTo>
                    <a:lnTo>
                      <a:pt x="346024" y="1986078"/>
                    </a:lnTo>
                    <a:lnTo>
                      <a:pt x="342207" y="1986078"/>
                    </a:lnTo>
                    <a:lnTo>
                      <a:pt x="337437" y="1985760"/>
                    </a:lnTo>
                    <a:lnTo>
                      <a:pt x="332348" y="1985443"/>
                    </a:lnTo>
                    <a:lnTo>
                      <a:pt x="145661" y="1959078"/>
                    </a:lnTo>
                    <a:lnTo>
                      <a:pt x="141208" y="1957490"/>
                    </a:lnTo>
                    <a:lnTo>
                      <a:pt x="137074" y="1955267"/>
                    </a:lnTo>
                    <a:lnTo>
                      <a:pt x="133257" y="1952726"/>
                    </a:lnTo>
                    <a:lnTo>
                      <a:pt x="129441" y="1949867"/>
                    </a:lnTo>
                    <a:lnTo>
                      <a:pt x="125624" y="1946055"/>
                    </a:lnTo>
                    <a:lnTo>
                      <a:pt x="122126" y="1941926"/>
                    </a:lnTo>
                    <a:lnTo>
                      <a:pt x="119264" y="1937479"/>
                    </a:lnTo>
                    <a:lnTo>
                      <a:pt x="116401" y="1932397"/>
                    </a:lnTo>
                    <a:lnTo>
                      <a:pt x="113539" y="1927632"/>
                    </a:lnTo>
                    <a:lnTo>
                      <a:pt x="110995" y="1921914"/>
                    </a:lnTo>
                    <a:lnTo>
                      <a:pt x="108768" y="1916197"/>
                    </a:lnTo>
                    <a:lnTo>
                      <a:pt x="106542" y="1910162"/>
                    </a:lnTo>
                    <a:lnTo>
                      <a:pt x="102408" y="1897774"/>
                    </a:lnTo>
                    <a:lnTo>
                      <a:pt x="98909" y="1885068"/>
                    </a:lnTo>
                    <a:lnTo>
                      <a:pt x="96365" y="1872363"/>
                    </a:lnTo>
                    <a:lnTo>
                      <a:pt x="93503" y="1859339"/>
                    </a:lnTo>
                    <a:lnTo>
                      <a:pt x="90004" y="1836152"/>
                    </a:lnTo>
                    <a:lnTo>
                      <a:pt x="86824" y="1817728"/>
                    </a:lnTo>
                    <a:lnTo>
                      <a:pt x="85234" y="1811058"/>
                    </a:lnTo>
                    <a:lnTo>
                      <a:pt x="84280" y="1806293"/>
                    </a:lnTo>
                    <a:lnTo>
                      <a:pt x="83962" y="1800894"/>
                    </a:lnTo>
                    <a:lnTo>
                      <a:pt x="76965" y="1730695"/>
                    </a:lnTo>
                    <a:lnTo>
                      <a:pt x="69968" y="1653826"/>
                    </a:lnTo>
                    <a:lnTo>
                      <a:pt x="62017" y="1556628"/>
                    </a:lnTo>
                    <a:lnTo>
                      <a:pt x="52158" y="1552499"/>
                    </a:lnTo>
                    <a:lnTo>
                      <a:pt x="43571" y="1548687"/>
                    </a:lnTo>
                    <a:lnTo>
                      <a:pt x="35938" y="1545511"/>
                    </a:lnTo>
                    <a:lnTo>
                      <a:pt x="29895" y="1542017"/>
                    </a:lnTo>
                    <a:lnTo>
                      <a:pt x="25443" y="1538523"/>
                    </a:lnTo>
                    <a:lnTo>
                      <a:pt x="23535" y="1536617"/>
                    </a:lnTo>
                    <a:lnTo>
                      <a:pt x="21944" y="1535346"/>
                    </a:lnTo>
                    <a:lnTo>
                      <a:pt x="20990" y="1533758"/>
                    </a:lnTo>
                    <a:lnTo>
                      <a:pt x="20354" y="1532170"/>
                    </a:lnTo>
                    <a:lnTo>
                      <a:pt x="19718" y="1530582"/>
                    </a:lnTo>
                    <a:lnTo>
                      <a:pt x="20354" y="1529311"/>
                    </a:lnTo>
                    <a:lnTo>
                      <a:pt x="17492" y="1522641"/>
                    </a:lnTo>
                    <a:lnTo>
                      <a:pt x="15266" y="1515017"/>
                    </a:lnTo>
                    <a:lnTo>
                      <a:pt x="12721" y="1504853"/>
                    </a:lnTo>
                    <a:lnTo>
                      <a:pt x="10495" y="1493100"/>
                    </a:lnTo>
                    <a:lnTo>
                      <a:pt x="8269" y="1479759"/>
                    </a:lnTo>
                    <a:lnTo>
                      <a:pt x="6043" y="1465148"/>
                    </a:lnTo>
                    <a:lnTo>
                      <a:pt x="4134" y="1449583"/>
                    </a:lnTo>
                    <a:lnTo>
                      <a:pt x="2544" y="1432431"/>
                    </a:lnTo>
                    <a:lnTo>
                      <a:pt x="954" y="1414325"/>
                    </a:lnTo>
                    <a:lnTo>
                      <a:pt x="318" y="1395267"/>
                    </a:lnTo>
                    <a:lnTo>
                      <a:pt x="0" y="1375256"/>
                    </a:lnTo>
                    <a:lnTo>
                      <a:pt x="318" y="1354926"/>
                    </a:lnTo>
                    <a:lnTo>
                      <a:pt x="954" y="1333962"/>
                    </a:lnTo>
                    <a:lnTo>
                      <a:pt x="2544" y="1312363"/>
                    </a:lnTo>
                    <a:lnTo>
                      <a:pt x="4452" y="1290763"/>
                    </a:lnTo>
                    <a:lnTo>
                      <a:pt x="7315" y="1268846"/>
                    </a:lnTo>
                    <a:lnTo>
                      <a:pt x="11131" y="1246929"/>
                    </a:lnTo>
                    <a:lnTo>
                      <a:pt x="13357" y="1236447"/>
                    </a:lnTo>
                    <a:lnTo>
                      <a:pt x="15584" y="1225647"/>
                    </a:lnTo>
                    <a:lnTo>
                      <a:pt x="18446" y="1214847"/>
                    </a:lnTo>
                    <a:lnTo>
                      <a:pt x="21308" y="1204047"/>
                    </a:lnTo>
                    <a:lnTo>
                      <a:pt x="24489" y="1193248"/>
                    </a:lnTo>
                    <a:lnTo>
                      <a:pt x="27669" y="1183083"/>
                    </a:lnTo>
                    <a:lnTo>
                      <a:pt x="31486" y="1172601"/>
                    </a:lnTo>
                    <a:lnTo>
                      <a:pt x="35302" y="1162436"/>
                    </a:lnTo>
                    <a:lnTo>
                      <a:pt x="39436" y="1152272"/>
                    </a:lnTo>
                    <a:lnTo>
                      <a:pt x="43889" y="1142425"/>
                    </a:lnTo>
                    <a:lnTo>
                      <a:pt x="48978" y="1132578"/>
                    </a:lnTo>
                    <a:lnTo>
                      <a:pt x="54066" y="1123367"/>
                    </a:lnTo>
                    <a:lnTo>
                      <a:pt x="59473" y="1113838"/>
                    </a:lnTo>
                    <a:lnTo>
                      <a:pt x="64879" y="1104944"/>
                    </a:lnTo>
                    <a:lnTo>
                      <a:pt x="70922" y="1096050"/>
                    </a:lnTo>
                    <a:lnTo>
                      <a:pt x="77601" y="1087473"/>
                    </a:lnTo>
                    <a:lnTo>
                      <a:pt x="84280" y="1079215"/>
                    </a:lnTo>
                    <a:lnTo>
                      <a:pt x="91276" y="1071274"/>
                    </a:lnTo>
                    <a:lnTo>
                      <a:pt x="98591" y="1063968"/>
                    </a:lnTo>
                    <a:lnTo>
                      <a:pt x="106542" y="1056662"/>
                    </a:lnTo>
                    <a:lnTo>
                      <a:pt x="114811" y="1049674"/>
                    </a:lnTo>
                    <a:lnTo>
                      <a:pt x="123080" y="1043321"/>
                    </a:lnTo>
                    <a:lnTo>
                      <a:pt x="131985" y="1036651"/>
                    </a:lnTo>
                    <a:lnTo>
                      <a:pt x="141526" y="1031251"/>
                    </a:lnTo>
                    <a:lnTo>
                      <a:pt x="150749" y="1025851"/>
                    </a:lnTo>
                    <a:lnTo>
                      <a:pt x="160926" y="1021087"/>
                    </a:lnTo>
                    <a:lnTo>
                      <a:pt x="171740" y="1016322"/>
                    </a:lnTo>
                    <a:lnTo>
                      <a:pt x="182553" y="1012193"/>
                    </a:lnTo>
                    <a:lnTo>
                      <a:pt x="193684" y="1009016"/>
                    </a:lnTo>
                    <a:lnTo>
                      <a:pt x="205452" y="1005522"/>
                    </a:lnTo>
                    <a:lnTo>
                      <a:pt x="209904" y="1005522"/>
                    </a:lnTo>
                    <a:lnTo>
                      <a:pt x="218809" y="1005840"/>
                    </a:lnTo>
                    <a:lnTo>
                      <a:pt x="243298" y="1007428"/>
                    </a:lnTo>
                    <a:lnTo>
                      <a:pt x="280508" y="1009969"/>
                    </a:lnTo>
                    <a:lnTo>
                      <a:pt x="409313" y="1420361"/>
                    </a:lnTo>
                    <a:lnTo>
                      <a:pt x="397228" y="1297751"/>
                    </a:lnTo>
                    <a:lnTo>
                      <a:pt x="390867" y="1077309"/>
                    </a:lnTo>
                    <a:lnTo>
                      <a:pt x="382598" y="1056345"/>
                    </a:lnTo>
                    <a:lnTo>
                      <a:pt x="399136" y="1028392"/>
                    </a:lnTo>
                    <a:lnTo>
                      <a:pt x="436029" y="1028392"/>
                    </a:lnTo>
                    <a:lnTo>
                      <a:pt x="450976" y="1056345"/>
                    </a:lnTo>
                    <a:lnTo>
                      <a:pt x="443979" y="1081438"/>
                    </a:lnTo>
                    <a:lnTo>
                      <a:pt x="489141" y="1401937"/>
                    </a:lnTo>
                    <a:lnTo>
                      <a:pt x="481508" y="1015369"/>
                    </a:lnTo>
                    <a:lnTo>
                      <a:pt x="489459" y="1011875"/>
                    </a:lnTo>
                    <a:lnTo>
                      <a:pt x="495501" y="1009016"/>
                    </a:lnTo>
                    <a:lnTo>
                      <a:pt x="499000" y="1006793"/>
                    </a:lnTo>
                    <a:lnTo>
                      <a:pt x="499636" y="1005840"/>
                    </a:lnTo>
                    <a:lnTo>
                      <a:pt x="499954" y="1005522"/>
                    </a:lnTo>
                    <a:lnTo>
                      <a:pt x="505679" y="1004887"/>
                    </a:lnTo>
                    <a:close/>
                    <a:moveTo>
                      <a:pt x="2233205" y="1004887"/>
                    </a:moveTo>
                    <a:lnTo>
                      <a:pt x="2238276" y="1005205"/>
                    </a:lnTo>
                    <a:lnTo>
                      <a:pt x="2243665" y="1005522"/>
                    </a:lnTo>
                    <a:lnTo>
                      <a:pt x="2243665" y="1005840"/>
                    </a:lnTo>
                    <a:lnTo>
                      <a:pt x="2244299" y="1006793"/>
                    </a:lnTo>
                    <a:lnTo>
                      <a:pt x="2248102" y="1009016"/>
                    </a:lnTo>
                    <a:lnTo>
                      <a:pt x="2253808" y="1011875"/>
                    </a:lnTo>
                    <a:lnTo>
                      <a:pt x="2261732" y="1015369"/>
                    </a:lnTo>
                    <a:lnTo>
                      <a:pt x="2254441" y="1401937"/>
                    </a:lnTo>
                    <a:lnTo>
                      <a:pt x="2299133" y="1081438"/>
                    </a:lnTo>
                    <a:lnTo>
                      <a:pt x="2292160" y="1056345"/>
                    </a:lnTo>
                    <a:lnTo>
                      <a:pt x="2307374" y="1028392"/>
                    </a:lnTo>
                    <a:lnTo>
                      <a:pt x="2344142" y="1028392"/>
                    </a:lnTo>
                    <a:lnTo>
                      <a:pt x="2360307" y="1056345"/>
                    </a:lnTo>
                    <a:lnTo>
                      <a:pt x="2352066" y="1077309"/>
                    </a:lnTo>
                    <a:lnTo>
                      <a:pt x="2346044" y="1297751"/>
                    </a:lnTo>
                    <a:lnTo>
                      <a:pt x="2333682" y="1420361"/>
                    </a:lnTo>
                    <a:lnTo>
                      <a:pt x="2462052" y="1009969"/>
                    </a:lnTo>
                    <a:lnTo>
                      <a:pt x="2499137" y="1007428"/>
                    </a:lnTo>
                    <a:lnTo>
                      <a:pt x="2523860" y="1005840"/>
                    </a:lnTo>
                    <a:lnTo>
                      <a:pt x="2532735" y="1005522"/>
                    </a:lnTo>
                    <a:lnTo>
                      <a:pt x="2536855" y="1005522"/>
                    </a:lnTo>
                    <a:lnTo>
                      <a:pt x="2548266" y="1009016"/>
                    </a:lnTo>
                    <a:lnTo>
                      <a:pt x="2559677" y="1012193"/>
                    </a:lnTo>
                    <a:lnTo>
                      <a:pt x="2570453" y="1016322"/>
                    </a:lnTo>
                    <a:lnTo>
                      <a:pt x="2580913" y="1021087"/>
                    </a:lnTo>
                    <a:lnTo>
                      <a:pt x="2591056" y="1025851"/>
                    </a:lnTo>
                    <a:lnTo>
                      <a:pt x="2600882" y="1031251"/>
                    </a:lnTo>
                    <a:lnTo>
                      <a:pt x="2610391" y="1036651"/>
                    </a:lnTo>
                    <a:lnTo>
                      <a:pt x="2618949" y="1043321"/>
                    </a:lnTo>
                    <a:lnTo>
                      <a:pt x="2627507" y="1049674"/>
                    </a:lnTo>
                    <a:lnTo>
                      <a:pt x="2635431" y="1056662"/>
                    </a:lnTo>
                    <a:lnTo>
                      <a:pt x="2643355" y="1063968"/>
                    </a:lnTo>
                    <a:lnTo>
                      <a:pt x="2650962" y="1071274"/>
                    </a:lnTo>
                    <a:lnTo>
                      <a:pt x="2657618" y="1079215"/>
                    </a:lnTo>
                    <a:lnTo>
                      <a:pt x="2664274" y="1087473"/>
                    </a:lnTo>
                    <a:lnTo>
                      <a:pt x="2670614" y="1096050"/>
                    </a:lnTo>
                    <a:lnTo>
                      <a:pt x="2676636" y="1104944"/>
                    </a:lnTo>
                    <a:lnTo>
                      <a:pt x="2682341" y="1113838"/>
                    </a:lnTo>
                    <a:lnTo>
                      <a:pt x="2688047" y="1123367"/>
                    </a:lnTo>
                    <a:lnTo>
                      <a:pt x="2692801" y="1132578"/>
                    </a:lnTo>
                    <a:lnTo>
                      <a:pt x="2697872" y="1142425"/>
                    </a:lnTo>
                    <a:lnTo>
                      <a:pt x="2702310" y="1152272"/>
                    </a:lnTo>
                    <a:lnTo>
                      <a:pt x="2706430" y="1162436"/>
                    </a:lnTo>
                    <a:lnTo>
                      <a:pt x="2710551" y="1172601"/>
                    </a:lnTo>
                    <a:lnTo>
                      <a:pt x="2714037" y="1183083"/>
                    </a:lnTo>
                    <a:lnTo>
                      <a:pt x="2717207" y="1193248"/>
                    </a:lnTo>
                    <a:lnTo>
                      <a:pt x="2720694" y="1204047"/>
                    </a:lnTo>
                    <a:lnTo>
                      <a:pt x="2723229" y="1214847"/>
                    </a:lnTo>
                    <a:lnTo>
                      <a:pt x="2726082" y="1225647"/>
                    </a:lnTo>
                    <a:lnTo>
                      <a:pt x="2728618" y="1236447"/>
                    </a:lnTo>
                    <a:lnTo>
                      <a:pt x="2730836" y="1246929"/>
                    </a:lnTo>
                    <a:lnTo>
                      <a:pt x="2734640" y="1268846"/>
                    </a:lnTo>
                    <a:lnTo>
                      <a:pt x="2737176" y="1290763"/>
                    </a:lnTo>
                    <a:lnTo>
                      <a:pt x="2739394" y="1312363"/>
                    </a:lnTo>
                    <a:lnTo>
                      <a:pt x="2740979" y="1333962"/>
                    </a:lnTo>
                    <a:lnTo>
                      <a:pt x="2741613" y="1354926"/>
                    </a:lnTo>
                    <a:lnTo>
                      <a:pt x="2741613" y="1375256"/>
                    </a:lnTo>
                    <a:lnTo>
                      <a:pt x="2741296" y="1395267"/>
                    </a:lnTo>
                    <a:lnTo>
                      <a:pt x="2740662" y="1414325"/>
                    </a:lnTo>
                    <a:lnTo>
                      <a:pt x="2739394" y="1432431"/>
                    </a:lnTo>
                    <a:lnTo>
                      <a:pt x="2737493" y="1449583"/>
                    </a:lnTo>
                    <a:lnTo>
                      <a:pt x="2735591" y="1465148"/>
                    </a:lnTo>
                    <a:lnTo>
                      <a:pt x="2733689" y="1479759"/>
                    </a:lnTo>
                    <a:lnTo>
                      <a:pt x="2731470" y="1493100"/>
                    </a:lnTo>
                    <a:lnTo>
                      <a:pt x="2728935" y="1504853"/>
                    </a:lnTo>
                    <a:lnTo>
                      <a:pt x="2726716" y="1515017"/>
                    </a:lnTo>
                    <a:lnTo>
                      <a:pt x="2724180" y="1522641"/>
                    </a:lnTo>
                    <a:lnTo>
                      <a:pt x="2721962" y="1529311"/>
                    </a:lnTo>
                    <a:lnTo>
                      <a:pt x="2721962" y="1530582"/>
                    </a:lnTo>
                    <a:lnTo>
                      <a:pt x="2721328" y="1532170"/>
                    </a:lnTo>
                    <a:lnTo>
                      <a:pt x="2720694" y="1533758"/>
                    </a:lnTo>
                    <a:lnTo>
                      <a:pt x="2719426" y="1535346"/>
                    </a:lnTo>
                    <a:lnTo>
                      <a:pt x="2718158" y="1536617"/>
                    </a:lnTo>
                    <a:lnTo>
                      <a:pt x="2716573" y="1538523"/>
                    </a:lnTo>
                    <a:lnTo>
                      <a:pt x="2711819" y="1542017"/>
                    </a:lnTo>
                    <a:lnTo>
                      <a:pt x="2705796" y="1545511"/>
                    </a:lnTo>
                    <a:lnTo>
                      <a:pt x="2698506" y="1548687"/>
                    </a:lnTo>
                    <a:lnTo>
                      <a:pt x="2689948" y="1552499"/>
                    </a:lnTo>
                    <a:lnTo>
                      <a:pt x="2680122" y="1556628"/>
                    </a:lnTo>
                    <a:lnTo>
                      <a:pt x="2671881" y="1653826"/>
                    </a:lnTo>
                    <a:lnTo>
                      <a:pt x="2664908" y="1730695"/>
                    </a:lnTo>
                    <a:lnTo>
                      <a:pt x="2657935" y="1800894"/>
                    </a:lnTo>
                    <a:lnTo>
                      <a:pt x="2657618" y="1806293"/>
                    </a:lnTo>
                    <a:lnTo>
                      <a:pt x="2656350" y="1811058"/>
                    </a:lnTo>
                    <a:lnTo>
                      <a:pt x="2655399" y="1817728"/>
                    </a:lnTo>
                    <a:lnTo>
                      <a:pt x="2652230" y="1836152"/>
                    </a:lnTo>
                    <a:lnTo>
                      <a:pt x="2648109" y="1859339"/>
                    </a:lnTo>
                    <a:lnTo>
                      <a:pt x="2645890" y="1872363"/>
                    </a:lnTo>
                    <a:lnTo>
                      <a:pt x="2643038" y="1885068"/>
                    </a:lnTo>
                    <a:lnTo>
                      <a:pt x="2639551" y="1897774"/>
                    </a:lnTo>
                    <a:lnTo>
                      <a:pt x="2635431" y="1910162"/>
                    </a:lnTo>
                    <a:lnTo>
                      <a:pt x="2633529" y="1916197"/>
                    </a:lnTo>
                    <a:lnTo>
                      <a:pt x="2630993" y="1921914"/>
                    </a:lnTo>
                    <a:lnTo>
                      <a:pt x="2628458" y="1927632"/>
                    </a:lnTo>
                    <a:lnTo>
                      <a:pt x="2625605" y="1932397"/>
                    </a:lnTo>
                    <a:lnTo>
                      <a:pt x="2622752" y="1937479"/>
                    </a:lnTo>
                    <a:lnTo>
                      <a:pt x="2619583" y="1941926"/>
                    </a:lnTo>
                    <a:lnTo>
                      <a:pt x="2616413" y="1946055"/>
                    </a:lnTo>
                    <a:lnTo>
                      <a:pt x="2612926" y="1949867"/>
                    </a:lnTo>
                    <a:lnTo>
                      <a:pt x="2609123" y="1952726"/>
                    </a:lnTo>
                    <a:lnTo>
                      <a:pt x="2605002" y="1955267"/>
                    </a:lnTo>
                    <a:lnTo>
                      <a:pt x="2600882" y="1957490"/>
                    </a:lnTo>
                    <a:lnTo>
                      <a:pt x="2596444" y="1959078"/>
                    </a:lnTo>
                    <a:lnTo>
                      <a:pt x="2410704" y="1985443"/>
                    </a:lnTo>
                    <a:lnTo>
                      <a:pt x="2405633" y="1985760"/>
                    </a:lnTo>
                    <a:lnTo>
                      <a:pt x="2400561" y="1986078"/>
                    </a:lnTo>
                    <a:lnTo>
                      <a:pt x="2397075" y="1986078"/>
                    </a:lnTo>
                    <a:lnTo>
                      <a:pt x="2393271" y="1985760"/>
                    </a:lnTo>
                    <a:lnTo>
                      <a:pt x="2385981" y="1985125"/>
                    </a:lnTo>
                    <a:lnTo>
                      <a:pt x="2327660" y="2443162"/>
                    </a:lnTo>
                    <a:lnTo>
                      <a:pt x="2211651" y="2443162"/>
                    </a:lnTo>
                    <a:lnTo>
                      <a:pt x="2168545" y="1866963"/>
                    </a:lnTo>
                    <a:lnTo>
                      <a:pt x="2165375" y="1862516"/>
                    </a:lnTo>
                    <a:lnTo>
                      <a:pt x="2162522" y="1857433"/>
                    </a:lnTo>
                    <a:lnTo>
                      <a:pt x="2156817" y="1847904"/>
                    </a:lnTo>
                    <a:lnTo>
                      <a:pt x="2148576" y="2326906"/>
                    </a:lnTo>
                    <a:lnTo>
                      <a:pt x="2063630" y="2320235"/>
                    </a:lnTo>
                    <a:lnTo>
                      <a:pt x="1992313" y="1798670"/>
                    </a:lnTo>
                    <a:lnTo>
                      <a:pt x="2157768" y="1798670"/>
                    </a:lnTo>
                    <a:lnTo>
                      <a:pt x="2443668" y="1798670"/>
                    </a:lnTo>
                    <a:lnTo>
                      <a:pt x="2170129" y="1529946"/>
                    </a:lnTo>
                    <a:lnTo>
                      <a:pt x="2587569" y="1399079"/>
                    </a:lnTo>
                    <a:lnTo>
                      <a:pt x="2517204" y="1414008"/>
                    </a:lnTo>
                    <a:lnTo>
                      <a:pt x="2151746" y="1511841"/>
                    </a:lnTo>
                    <a:lnTo>
                      <a:pt x="2111808" y="1472771"/>
                    </a:lnTo>
                    <a:lnTo>
                      <a:pt x="2108956" y="1423219"/>
                    </a:lnTo>
                    <a:lnTo>
                      <a:pt x="2103250" y="1464513"/>
                    </a:lnTo>
                    <a:lnTo>
                      <a:pt x="2093741" y="1455301"/>
                    </a:lnTo>
                    <a:lnTo>
                      <a:pt x="2095009" y="1426078"/>
                    </a:lnTo>
                    <a:lnTo>
                      <a:pt x="2096911" y="1393361"/>
                    </a:lnTo>
                    <a:lnTo>
                      <a:pt x="2099447" y="1358103"/>
                    </a:lnTo>
                    <a:lnTo>
                      <a:pt x="2103250" y="1320621"/>
                    </a:lnTo>
                    <a:lnTo>
                      <a:pt x="2105152" y="1301563"/>
                    </a:lnTo>
                    <a:lnTo>
                      <a:pt x="2107371" y="1282504"/>
                    </a:lnTo>
                    <a:lnTo>
                      <a:pt x="2109906" y="1262811"/>
                    </a:lnTo>
                    <a:lnTo>
                      <a:pt x="2113076" y="1243752"/>
                    </a:lnTo>
                    <a:lnTo>
                      <a:pt x="2115929" y="1224059"/>
                    </a:lnTo>
                    <a:lnTo>
                      <a:pt x="2119415" y="1205318"/>
                    </a:lnTo>
                    <a:lnTo>
                      <a:pt x="2123219" y="1186577"/>
                    </a:lnTo>
                    <a:lnTo>
                      <a:pt x="2127339" y="1168154"/>
                    </a:lnTo>
                    <a:lnTo>
                      <a:pt x="2131777" y="1150366"/>
                    </a:lnTo>
                    <a:lnTo>
                      <a:pt x="2136214" y="1133214"/>
                    </a:lnTo>
                    <a:lnTo>
                      <a:pt x="2140969" y="1116379"/>
                    </a:lnTo>
                    <a:lnTo>
                      <a:pt x="2146674" y="1100497"/>
                    </a:lnTo>
                    <a:lnTo>
                      <a:pt x="2152379" y="1085568"/>
                    </a:lnTo>
                    <a:lnTo>
                      <a:pt x="2158719" y="1071274"/>
                    </a:lnTo>
                    <a:lnTo>
                      <a:pt x="2165058" y="1058568"/>
                    </a:lnTo>
                    <a:lnTo>
                      <a:pt x="2168545" y="1052533"/>
                    </a:lnTo>
                    <a:lnTo>
                      <a:pt x="2172031" y="1046815"/>
                    </a:lnTo>
                    <a:lnTo>
                      <a:pt x="2175518" y="1041416"/>
                    </a:lnTo>
                    <a:lnTo>
                      <a:pt x="2179321" y="1036333"/>
                    </a:lnTo>
                    <a:lnTo>
                      <a:pt x="2183125" y="1031569"/>
                    </a:lnTo>
                    <a:lnTo>
                      <a:pt x="2187245" y="1027122"/>
                    </a:lnTo>
                    <a:lnTo>
                      <a:pt x="2191366" y="1023310"/>
                    </a:lnTo>
                    <a:lnTo>
                      <a:pt x="2195486" y="1019498"/>
                    </a:lnTo>
                    <a:lnTo>
                      <a:pt x="2199607" y="1016004"/>
                    </a:lnTo>
                    <a:lnTo>
                      <a:pt x="2204044" y="1013146"/>
                    </a:lnTo>
                    <a:lnTo>
                      <a:pt x="2208799" y="1010922"/>
                    </a:lnTo>
                    <a:lnTo>
                      <a:pt x="2213236" y="1008699"/>
                    </a:lnTo>
                    <a:lnTo>
                      <a:pt x="2217991" y="1007111"/>
                    </a:lnTo>
                    <a:lnTo>
                      <a:pt x="2223062" y="1005840"/>
                    </a:lnTo>
                    <a:lnTo>
                      <a:pt x="2227817" y="1005205"/>
                    </a:lnTo>
                    <a:lnTo>
                      <a:pt x="2233205" y="1004887"/>
                    </a:lnTo>
                    <a:close/>
                    <a:moveTo>
                      <a:pt x="1560668" y="914401"/>
                    </a:moveTo>
                    <a:lnTo>
                      <a:pt x="1571788" y="914401"/>
                    </a:lnTo>
                    <a:lnTo>
                      <a:pt x="1582591" y="915671"/>
                    </a:lnTo>
                    <a:lnTo>
                      <a:pt x="1594029" y="917258"/>
                    </a:lnTo>
                    <a:lnTo>
                      <a:pt x="1604514" y="919480"/>
                    </a:lnTo>
                    <a:lnTo>
                      <a:pt x="1615317" y="922021"/>
                    </a:lnTo>
                    <a:lnTo>
                      <a:pt x="1625802" y="925196"/>
                    </a:lnTo>
                    <a:lnTo>
                      <a:pt x="1636287" y="928688"/>
                    </a:lnTo>
                    <a:lnTo>
                      <a:pt x="1646772" y="933133"/>
                    </a:lnTo>
                    <a:lnTo>
                      <a:pt x="1656939" y="937261"/>
                    </a:lnTo>
                    <a:lnTo>
                      <a:pt x="1666788" y="942023"/>
                    </a:lnTo>
                    <a:lnTo>
                      <a:pt x="1676638" y="946786"/>
                    </a:lnTo>
                    <a:lnTo>
                      <a:pt x="1686487" y="952183"/>
                    </a:lnTo>
                    <a:lnTo>
                      <a:pt x="1695384" y="957263"/>
                    </a:lnTo>
                    <a:lnTo>
                      <a:pt x="1704598" y="962978"/>
                    </a:lnTo>
                    <a:lnTo>
                      <a:pt x="1712859" y="968693"/>
                    </a:lnTo>
                    <a:lnTo>
                      <a:pt x="1721120" y="974726"/>
                    </a:lnTo>
                    <a:lnTo>
                      <a:pt x="1729063" y="980441"/>
                    </a:lnTo>
                    <a:lnTo>
                      <a:pt x="1736371" y="986473"/>
                    </a:lnTo>
                    <a:lnTo>
                      <a:pt x="1750033" y="997586"/>
                    </a:lnTo>
                    <a:lnTo>
                      <a:pt x="1762106" y="1008698"/>
                    </a:lnTo>
                    <a:lnTo>
                      <a:pt x="1771956" y="1018858"/>
                    </a:lnTo>
                    <a:lnTo>
                      <a:pt x="1779264" y="1027748"/>
                    </a:lnTo>
                    <a:lnTo>
                      <a:pt x="1782441" y="1031558"/>
                    </a:lnTo>
                    <a:lnTo>
                      <a:pt x="1784665" y="1034733"/>
                    </a:lnTo>
                    <a:lnTo>
                      <a:pt x="1786254" y="1037908"/>
                    </a:lnTo>
                    <a:lnTo>
                      <a:pt x="1787207" y="1040448"/>
                    </a:lnTo>
                    <a:lnTo>
                      <a:pt x="1788160" y="1045845"/>
                    </a:lnTo>
                    <a:lnTo>
                      <a:pt x="1788478" y="1053783"/>
                    </a:lnTo>
                    <a:lnTo>
                      <a:pt x="1789113" y="1076643"/>
                    </a:lnTo>
                    <a:lnTo>
                      <a:pt x="1789113" y="1107440"/>
                    </a:lnTo>
                    <a:lnTo>
                      <a:pt x="1788478" y="1144588"/>
                    </a:lnTo>
                    <a:lnTo>
                      <a:pt x="1787525" y="1187133"/>
                    </a:lnTo>
                    <a:lnTo>
                      <a:pt x="1786254" y="1233488"/>
                    </a:lnTo>
                    <a:lnTo>
                      <a:pt x="1784347" y="1282383"/>
                    </a:lnTo>
                    <a:lnTo>
                      <a:pt x="1782123" y="1331913"/>
                    </a:lnTo>
                    <a:lnTo>
                      <a:pt x="1672507" y="1331913"/>
                    </a:lnTo>
                    <a:lnTo>
                      <a:pt x="1674096" y="1293813"/>
                    </a:lnTo>
                    <a:lnTo>
                      <a:pt x="1674732" y="1258253"/>
                    </a:lnTo>
                    <a:lnTo>
                      <a:pt x="1675685" y="1225550"/>
                    </a:lnTo>
                    <a:lnTo>
                      <a:pt x="1676002" y="1197293"/>
                    </a:lnTo>
                    <a:lnTo>
                      <a:pt x="1675685" y="1174115"/>
                    </a:lnTo>
                    <a:lnTo>
                      <a:pt x="1674732" y="1156970"/>
                    </a:lnTo>
                    <a:lnTo>
                      <a:pt x="1674096" y="1150938"/>
                    </a:lnTo>
                    <a:lnTo>
                      <a:pt x="1673143" y="1147445"/>
                    </a:lnTo>
                    <a:lnTo>
                      <a:pt x="1672825" y="1145858"/>
                    </a:lnTo>
                    <a:lnTo>
                      <a:pt x="1672507" y="1144905"/>
                    </a:lnTo>
                    <a:lnTo>
                      <a:pt x="1672190" y="1144905"/>
                    </a:lnTo>
                    <a:lnTo>
                      <a:pt x="1671237" y="1145540"/>
                    </a:lnTo>
                    <a:lnTo>
                      <a:pt x="1669648" y="1147445"/>
                    </a:lnTo>
                    <a:lnTo>
                      <a:pt x="1668059" y="1149668"/>
                    </a:lnTo>
                    <a:lnTo>
                      <a:pt x="1666471" y="1151890"/>
                    </a:lnTo>
                    <a:lnTo>
                      <a:pt x="1654079" y="1331913"/>
                    </a:lnTo>
                    <a:lnTo>
                      <a:pt x="1602608" y="1331913"/>
                    </a:lnTo>
                    <a:lnTo>
                      <a:pt x="1602290" y="1283335"/>
                    </a:lnTo>
                    <a:lnTo>
                      <a:pt x="1598477" y="1283653"/>
                    </a:lnTo>
                    <a:lnTo>
                      <a:pt x="1586721" y="1284605"/>
                    </a:lnTo>
                    <a:lnTo>
                      <a:pt x="1568293" y="1285240"/>
                    </a:lnTo>
                    <a:lnTo>
                      <a:pt x="1556537" y="1285558"/>
                    </a:lnTo>
                    <a:lnTo>
                      <a:pt x="1543828" y="1285558"/>
                    </a:lnTo>
                    <a:lnTo>
                      <a:pt x="1529213" y="1285240"/>
                    </a:lnTo>
                    <a:lnTo>
                      <a:pt x="1513009" y="1284605"/>
                    </a:lnTo>
                    <a:lnTo>
                      <a:pt x="1496169" y="1283653"/>
                    </a:lnTo>
                    <a:lnTo>
                      <a:pt x="1477741" y="1282383"/>
                    </a:lnTo>
                    <a:lnTo>
                      <a:pt x="1457724" y="1280478"/>
                    </a:lnTo>
                    <a:lnTo>
                      <a:pt x="1437390" y="1277620"/>
                    </a:lnTo>
                    <a:lnTo>
                      <a:pt x="1415467" y="1274763"/>
                    </a:lnTo>
                    <a:lnTo>
                      <a:pt x="1392908" y="1270953"/>
                    </a:lnTo>
                    <a:lnTo>
                      <a:pt x="1381787" y="1268730"/>
                    </a:lnTo>
                    <a:lnTo>
                      <a:pt x="1370349" y="1266508"/>
                    </a:lnTo>
                    <a:lnTo>
                      <a:pt x="1359547" y="1263968"/>
                    </a:lnTo>
                    <a:lnTo>
                      <a:pt x="1348426" y="1261110"/>
                    </a:lnTo>
                    <a:lnTo>
                      <a:pt x="1328092" y="1254760"/>
                    </a:lnTo>
                    <a:lnTo>
                      <a:pt x="1308710" y="1248410"/>
                    </a:lnTo>
                    <a:lnTo>
                      <a:pt x="1290282" y="1241743"/>
                    </a:lnTo>
                    <a:lnTo>
                      <a:pt x="1273443" y="1234440"/>
                    </a:lnTo>
                    <a:lnTo>
                      <a:pt x="1257556" y="1227455"/>
                    </a:lnTo>
                    <a:lnTo>
                      <a:pt x="1243259" y="1220153"/>
                    </a:lnTo>
                    <a:lnTo>
                      <a:pt x="1229914" y="1213485"/>
                    </a:lnTo>
                    <a:lnTo>
                      <a:pt x="1218794" y="1207135"/>
                    </a:lnTo>
                    <a:lnTo>
                      <a:pt x="1208626" y="1201103"/>
                    </a:lnTo>
                    <a:lnTo>
                      <a:pt x="1200366" y="1196340"/>
                    </a:lnTo>
                    <a:lnTo>
                      <a:pt x="1189245" y="1188720"/>
                    </a:lnTo>
                    <a:lnTo>
                      <a:pt x="1185115" y="1186180"/>
                    </a:lnTo>
                    <a:lnTo>
                      <a:pt x="1204814" y="1331913"/>
                    </a:lnTo>
                    <a:lnTo>
                      <a:pt x="1152071" y="1331913"/>
                    </a:lnTo>
                    <a:lnTo>
                      <a:pt x="1149529" y="1296670"/>
                    </a:lnTo>
                    <a:lnTo>
                      <a:pt x="1143810" y="1297305"/>
                    </a:lnTo>
                    <a:lnTo>
                      <a:pt x="1135549" y="1299210"/>
                    </a:lnTo>
                    <a:lnTo>
                      <a:pt x="1112355" y="1303655"/>
                    </a:lnTo>
                    <a:lnTo>
                      <a:pt x="1082489" y="1309688"/>
                    </a:lnTo>
                    <a:lnTo>
                      <a:pt x="1066285" y="1313180"/>
                    </a:lnTo>
                    <a:lnTo>
                      <a:pt x="1049445" y="1316038"/>
                    </a:lnTo>
                    <a:lnTo>
                      <a:pt x="1032606" y="1318895"/>
                    </a:lnTo>
                    <a:lnTo>
                      <a:pt x="1015766" y="1321118"/>
                    </a:lnTo>
                    <a:lnTo>
                      <a:pt x="999880" y="1322388"/>
                    </a:lnTo>
                    <a:lnTo>
                      <a:pt x="984629" y="1323658"/>
                    </a:lnTo>
                    <a:lnTo>
                      <a:pt x="977639" y="1323658"/>
                    </a:lnTo>
                    <a:lnTo>
                      <a:pt x="970649" y="1323658"/>
                    </a:lnTo>
                    <a:lnTo>
                      <a:pt x="964295" y="1323340"/>
                    </a:lnTo>
                    <a:lnTo>
                      <a:pt x="958575" y="1323023"/>
                    </a:lnTo>
                    <a:lnTo>
                      <a:pt x="953174" y="1322070"/>
                    </a:lnTo>
                    <a:lnTo>
                      <a:pt x="948090" y="1320483"/>
                    </a:lnTo>
                    <a:lnTo>
                      <a:pt x="943960" y="1319213"/>
                    </a:lnTo>
                    <a:lnTo>
                      <a:pt x="940783" y="1317625"/>
                    </a:lnTo>
                    <a:lnTo>
                      <a:pt x="934746" y="1305560"/>
                    </a:lnTo>
                    <a:lnTo>
                      <a:pt x="928709" y="1295083"/>
                    </a:lnTo>
                    <a:lnTo>
                      <a:pt x="917271" y="1275398"/>
                    </a:lnTo>
                    <a:lnTo>
                      <a:pt x="912505" y="1266508"/>
                    </a:lnTo>
                    <a:lnTo>
                      <a:pt x="908057" y="1257935"/>
                    </a:lnTo>
                    <a:lnTo>
                      <a:pt x="904244" y="1249680"/>
                    </a:lnTo>
                    <a:lnTo>
                      <a:pt x="902338" y="1244918"/>
                    </a:lnTo>
                    <a:lnTo>
                      <a:pt x="901067" y="1240790"/>
                    </a:lnTo>
                    <a:lnTo>
                      <a:pt x="900114" y="1236663"/>
                    </a:lnTo>
                    <a:lnTo>
                      <a:pt x="899161" y="1232535"/>
                    </a:lnTo>
                    <a:lnTo>
                      <a:pt x="898843" y="1228408"/>
                    </a:lnTo>
                    <a:lnTo>
                      <a:pt x="898525" y="1223963"/>
                    </a:lnTo>
                    <a:lnTo>
                      <a:pt x="898843" y="1219835"/>
                    </a:lnTo>
                    <a:lnTo>
                      <a:pt x="899161" y="1215390"/>
                    </a:lnTo>
                    <a:lnTo>
                      <a:pt x="900431" y="1210628"/>
                    </a:lnTo>
                    <a:lnTo>
                      <a:pt x="901385" y="1205865"/>
                    </a:lnTo>
                    <a:lnTo>
                      <a:pt x="903291" y="1201103"/>
                    </a:lnTo>
                    <a:lnTo>
                      <a:pt x="905197" y="1195705"/>
                    </a:lnTo>
                    <a:lnTo>
                      <a:pt x="908057" y="1190943"/>
                    </a:lnTo>
                    <a:lnTo>
                      <a:pt x="910916" y="1185228"/>
                    </a:lnTo>
                    <a:lnTo>
                      <a:pt x="914729" y="1179513"/>
                    </a:lnTo>
                    <a:lnTo>
                      <a:pt x="918542" y="1173480"/>
                    </a:lnTo>
                    <a:lnTo>
                      <a:pt x="922990" y="1167765"/>
                    </a:lnTo>
                    <a:lnTo>
                      <a:pt x="928391" y="1161098"/>
                    </a:lnTo>
                    <a:lnTo>
                      <a:pt x="939512" y="1146810"/>
                    </a:lnTo>
                    <a:lnTo>
                      <a:pt x="949361" y="1133793"/>
                    </a:lnTo>
                    <a:lnTo>
                      <a:pt x="967154" y="1109345"/>
                    </a:lnTo>
                    <a:lnTo>
                      <a:pt x="976050" y="1096963"/>
                    </a:lnTo>
                    <a:lnTo>
                      <a:pt x="985900" y="1084580"/>
                    </a:lnTo>
                    <a:lnTo>
                      <a:pt x="997338" y="1070928"/>
                    </a:lnTo>
                    <a:lnTo>
                      <a:pt x="1004328" y="1063943"/>
                    </a:lnTo>
                    <a:lnTo>
                      <a:pt x="1011318" y="1056323"/>
                    </a:lnTo>
                    <a:lnTo>
                      <a:pt x="1017673" y="1045528"/>
                    </a:lnTo>
                    <a:lnTo>
                      <a:pt x="1024663" y="1035368"/>
                    </a:lnTo>
                    <a:lnTo>
                      <a:pt x="1031335" y="1025525"/>
                    </a:lnTo>
                    <a:lnTo>
                      <a:pt x="1038007" y="1016318"/>
                    </a:lnTo>
                    <a:lnTo>
                      <a:pt x="1044997" y="1008063"/>
                    </a:lnTo>
                    <a:lnTo>
                      <a:pt x="1051669" y="1000443"/>
                    </a:lnTo>
                    <a:lnTo>
                      <a:pt x="1058659" y="993141"/>
                    </a:lnTo>
                    <a:lnTo>
                      <a:pt x="1065967" y="986473"/>
                    </a:lnTo>
                    <a:lnTo>
                      <a:pt x="1073593" y="980123"/>
                    </a:lnTo>
                    <a:lnTo>
                      <a:pt x="1080583" y="974091"/>
                    </a:lnTo>
                    <a:lnTo>
                      <a:pt x="1088208" y="968693"/>
                    </a:lnTo>
                    <a:lnTo>
                      <a:pt x="1096151" y="963931"/>
                    </a:lnTo>
                    <a:lnTo>
                      <a:pt x="1104094" y="959168"/>
                    </a:lnTo>
                    <a:lnTo>
                      <a:pt x="1111720" y="954723"/>
                    </a:lnTo>
                    <a:lnTo>
                      <a:pt x="1119663" y="950913"/>
                    </a:lnTo>
                    <a:lnTo>
                      <a:pt x="1127924" y="947738"/>
                    </a:lnTo>
                    <a:lnTo>
                      <a:pt x="1136185" y="944246"/>
                    </a:lnTo>
                    <a:lnTo>
                      <a:pt x="1145081" y="941388"/>
                    </a:lnTo>
                    <a:lnTo>
                      <a:pt x="1153660" y="938531"/>
                    </a:lnTo>
                    <a:lnTo>
                      <a:pt x="1162238" y="935991"/>
                    </a:lnTo>
                    <a:lnTo>
                      <a:pt x="1171452" y="933768"/>
                    </a:lnTo>
                    <a:lnTo>
                      <a:pt x="1180349" y="931863"/>
                    </a:lnTo>
                    <a:lnTo>
                      <a:pt x="1199412" y="928053"/>
                    </a:lnTo>
                    <a:lnTo>
                      <a:pt x="1218794" y="924561"/>
                    </a:lnTo>
                    <a:lnTo>
                      <a:pt x="1239128" y="921703"/>
                    </a:lnTo>
                    <a:lnTo>
                      <a:pt x="1282021" y="915988"/>
                    </a:lnTo>
                    <a:lnTo>
                      <a:pt x="1284881" y="915671"/>
                    </a:lnTo>
                    <a:lnTo>
                      <a:pt x="1287740" y="915671"/>
                    </a:lnTo>
                    <a:lnTo>
                      <a:pt x="1292824" y="915671"/>
                    </a:lnTo>
                    <a:lnTo>
                      <a:pt x="1366537" y="1187768"/>
                    </a:lnTo>
                    <a:lnTo>
                      <a:pt x="1368125" y="1176973"/>
                    </a:lnTo>
                    <a:lnTo>
                      <a:pt x="1393226" y="990283"/>
                    </a:lnTo>
                    <a:lnTo>
                      <a:pt x="1386236" y="972186"/>
                    </a:lnTo>
                    <a:lnTo>
                      <a:pt x="1400216" y="947738"/>
                    </a:lnTo>
                    <a:lnTo>
                      <a:pt x="1432306" y="947421"/>
                    </a:lnTo>
                    <a:lnTo>
                      <a:pt x="1445968" y="972186"/>
                    </a:lnTo>
                    <a:lnTo>
                      <a:pt x="1439614" y="993776"/>
                    </a:lnTo>
                    <a:lnTo>
                      <a:pt x="1462490" y="1190943"/>
                    </a:lnTo>
                    <a:lnTo>
                      <a:pt x="1522858" y="924243"/>
                    </a:lnTo>
                    <a:lnTo>
                      <a:pt x="1529530" y="921386"/>
                    </a:lnTo>
                    <a:lnTo>
                      <a:pt x="1534932" y="918846"/>
                    </a:lnTo>
                    <a:lnTo>
                      <a:pt x="1537791" y="916940"/>
                    </a:lnTo>
                    <a:lnTo>
                      <a:pt x="1538427" y="915988"/>
                    </a:lnTo>
                    <a:lnTo>
                      <a:pt x="1549865" y="915036"/>
                    </a:lnTo>
                    <a:lnTo>
                      <a:pt x="1560668" y="914401"/>
                    </a:lnTo>
                    <a:close/>
                    <a:moveTo>
                      <a:pt x="170497" y="661035"/>
                    </a:moveTo>
                    <a:lnTo>
                      <a:pt x="168576" y="681657"/>
                    </a:lnTo>
                    <a:lnTo>
                      <a:pt x="168275" y="683619"/>
                    </a:lnTo>
                    <a:lnTo>
                      <a:pt x="167640" y="691889"/>
                    </a:lnTo>
                    <a:lnTo>
                      <a:pt x="167640" y="695282"/>
                    </a:lnTo>
                    <a:lnTo>
                      <a:pt x="167322" y="700477"/>
                    </a:lnTo>
                    <a:lnTo>
                      <a:pt x="167640" y="700795"/>
                    </a:lnTo>
                    <a:lnTo>
                      <a:pt x="167640" y="695282"/>
                    </a:lnTo>
                    <a:lnTo>
                      <a:pt x="168275" y="684891"/>
                    </a:lnTo>
                    <a:lnTo>
                      <a:pt x="168576" y="681657"/>
                    </a:lnTo>
                    <a:lnTo>
                      <a:pt x="169545" y="675349"/>
                    </a:lnTo>
                    <a:lnTo>
                      <a:pt x="170497" y="668033"/>
                    </a:lnTo>
                    <a:lnTo>
                      <a:pt x="170497" y="664534"/>
                    </a:lnTo>
                    <a:lnTo>
                      <a:pt x="170497" y="661035"/>
                    </a:lnTo>
                    <a:close/>
                    <a:moveTo>
                      <a:pt x="2571454" y="661035"/>
                    </a:moveTo>
                    <a:lnTo>
                      <a:pt x="2571454" y="664534"/>
                    </a:lnTo>
                    <a:lnTo>
                      <a:pt x="2571137" y="668033"/>
                    </a:lnTo>
                    <a:lnTo>
                      <a:pt x="2572406" y="675349"/>
                    </a:lnTo>
                    <a:lnTo>
                      <a:pt x="2573358" y="683619"/>
                    </a:lnTo>
                    <a:lnTo>
                      <a:pt x="2573992" y="691889"/>
                    </a:lnTo>
                    <a:lnTo>
                      <a:pt x="2574310" y="700795"/>
                    </a:lnTo>
                    <a:lnTo>
                      <a:pt x="2574627" y="700477"/>
                    </a:lnTo>
                    <a:lnTo>
                      <a:pt x="2573675" y="684891"/>
                    </a:lnTo>
                    <a:lnTo>
                      <a:pt x="2571454" y="661035"/>
                    </a:lnTo>
                    <a:close/>
                    <a:moveTo>
                      <a:pt x="197485" y="574519"/>
                    </a:moveTo>
                    <a:lnTo>
                      <a:pt x="195897" y="575155"/>
                    </a:lnTo>
                    <a:lnTo>
                      <a:pt x="194310" y="576109"/>
                    </a:lnTo>
                    <a:lnTo>
                      <a:pt x="192405" y="577381"/>
                    </a:lnTo>
                    <a:lnTo>
                      <a:pt x="190817" y="579290"/>
                    </a:lnTo>
                    <a:lnTo>
                      <a:pt x="189230" y="581198"/>
                    </a:lnTo>
                    <a:lnTo>
                      <a:pt x="186690" y="585969"/>
                    </a:lnTo>
                    <a:lnTo>
                      <a:pt x="189865" y="582789"/>
                    </a:lnTo>
                    <a:lnTo>
                      <a:pt x="192722" y="579608"/>
                    </a:lnTo>
                    <a:lnTo>
                      <a:pt x="195897" y="576745"/>
                    </a:lnTo>
                    <a:lnTo>
                      <a:pt x="199390" y="574519"/>
                    </a:lnTo>
                    <a:lnTo>
                      <a:pt x="197485" y="574519"/>
                    </a:lnTo>
                    <a:close/>
                    <a:moveTo>
                      <a:pt x="2542584" y="574518"/>
                    </a:moveTo>
                    <a:lnTo>
                      <a:pt x="2545757" y="576745"/>
                    </a:lnTo>
                    <a:lnTo>
                      <a:pt x="2549247" y="579608"/>
                    </a:lnTo>
                    <a:lnTo>
                      <a:pt x="2552102" y="582788"/>
                    </a:lnTo>
                    <a:lnTo>
                      <a:pt x="2555274" y="585969"/>
                    </a:lnTo>
                    <a:lnTo>
                      <a:pt x="2552102" y="581198"/>
                    </a:lnTo>
                    <a:lnTo>
                      <a:pt x="2550833" y="579290"/>
                    </a:lnTo>
                    <a:lnTo>
                      <a:pt x="2549247" y="577381"/>
                    </a:lnTo>
                    <a:lnTo>
                      <a:pt x="2547660" y="576109"/>
                    </a:lnTo>
                    <a:lnTo>
                      <a:pt x="2545757" y="575155"/>
                    </a:lnTo>
                    <a:lnTo>
                      <a:pt x="2544488" y="574518"/>
                    </a:lnTo>
                    <a:lnTo>
                      <a:pt x="2542584" y="574518"/>
                    </a:lnTo>
                    <a:close/>
                    <a:moveTo>
                      <a:pt x="331470" y="485775"/>
                    </a:moveTo>
                    <a:lnTo>
                      <a:pt x="347662" y="485775"/>
                    </a:lnTo>
                    <a:lnTo>
                      <a:pt x="363537" y="486729"/>
                    </a:lnTo>
                    <a:lnTo>
                      <a:pt x="378460" y="488638"/>
                    </a:lnTo>
                    <a:lnTo>
                      <a:pt x="393700" y="490864"/>
                    </a:lnTo>
                    <a:lnTo>
                      <a:pt x="407988" y="493409"/>
                    </a:lnTo>
                    <a:lnTo>
                      <a:pt x="421323" y="497226"/>
                    </a:lnTo>
                    <a:lnTo>
                      <a:pt x="434658" y="501043"/>
                    </a:lnTo>
                    <a:lnTo>
                      <a:pt x="447040" y="505178"/>
                    </a:lnTo>
                    <a:lnTo>
                      <a:pt x="459105" y="509631"/>
                    </a:lnTo>
                    <a:lnTo>
                      <a:pt x="470535" y="514402"/>
                    </a:lnTo>
                    <a:lnTo>
                      <a:pt x="481013" y="519491"/>
                    </a:lnTo>
                    <a:lnTo>
                      <a:pt x="491173" y="524580"/>
                    </a:lnTo>
                    <a:lnTo>
                      <a:pt x="500698" y="529670"/>
                    </a:lnTo>
                    <a:lnTo>
                      <a:pt x="509270" y="534759"/>
                    </a:lnTo>
                    <a:lnTo>
                      <a:pt x="517208" y="539848"/>
                    </a:lnTo>
                    <a:lnTo>
                      <a:pt x="524510" y="544301"/>
                    </a:lnTo>
                    <a:lnTo>
                      <a:pt x="536575" y="552889"/>
                    </a:lnTo>
                    <a:lnTo>
                      <a:pt x="545465" y="559569"/>
                    </a:lnTo>
                    <a:lnTo>
                      <a:pt x="550863" y="564340"/>
                    </a:lnTo>
                    <a:lnTo>
                      <a:pt x="552450" y="565612"/>
                    </a:lnTo>
                    <a:lnTo>
                      <a:pt x="550863" y="569747"/>
                    </a:lnTo>
                    <a:lnTo>
                      <a:pt x="548005" y="574837"/>
                    </a:lnTo>
                    <a:lnTo>
                      <a:pt x="544195" y="581198"/>
                    </a:lnTo>
                    <a:lnTo>
                      <a:pt x="539750" y="587878"/>
                    </a:lnTo>
                    <a:lnTo>
                      <a:pt x="534035" y="595512"/>
                    </a:lnTo>
                    <a:lnTo>
                      <a:pt x="530860" y="599647"/>
                    </a:lnTo>
                    <a:lnTo>
                      <a:pt x="527050" y="603463"/>
                    </a:lnTo>
                    <a:lnTo>
                      <a:pt x="523240" y="607280"/>
                    </a:lnTo>
                    <a:lnTo>
                      <a:pt x="518795" y="610779"/>
                    </a:lnTo>
                    <a:lnTo>
                      <a:pt x="514350" y="614278"/>
                    </a:lnTo>
                    <a:lnTo>
                      <a:pt x="509588" y="617777"/>
                    </a:lnTo>
                    <a:lnTo>
                      <a:pt x="504508" y="620640"/>
                    </a:lnTo>
                    <a:lnTo>
                      <a:pt x="498793" y="623502"/>
                    </a:lnTo>
                    <a:lnTo>
                      <a:pt x="493078" y="626047"/>
                    </a:lnTo>
                    <a:lnTo>
                      <a:pt x="487045" y="627955"/>
                    </a:lnTo>
                    <a:lnTo>
                      <a:pt x="480695" y="629228"/>
                    </a:lnTo>
                    <a:lnTo>
                      <a:pt x="474028" y="630500"/>
                    </a:lnTo>
                    <a:lnTo>
                      <a:pt x="466725" y="630818"/>
                    </a:lnTo>
                    <a:lnTo>
                      <a:pt x="459423" y="630818"/>
                    </a:lnTo>
                    <a:lnTo>
                      <a:pt x="451803" y="630182"/>
                    </a:lnTo>
                    <a:lnTo>
                      <a:pt x="443548" y="628910"/>
                    </a:lnTo>
                    <a:lnTo>
                      <a:pt x="434975" y="626683"/>
                    </a:lnTo>
                    <a:lnTo>
                      <a:pt x="426403" y="624139"/>
                    </a:lnTo>
                    <a:lnTo>
                      <a:pt x="417195" y="620322"/>
                    </a:lnTo>
                    <a:lnTo>
                      <a:pt x="407353" y="615869"/>
                    </a:lnTo>
                    <a:lnTo>
                      <a:pt x="396557" y="610461"/>
                    </a:lnTo>
                    <a:lnTo>
                      <a:pt x="385127" y="605690"/>
                    </a:lnTo>
                    <a:lnTo>
                      <a:pt x="408305" y="616823"/>
                    </a:lnTo>
                    <a:lnTo>
                      <a:pt x="430848" y="627955"/>
                    </a:lnTo>
                    <a:lnTo>
                      <a:pt x="441643" y="632727"/>
                    </a:lnTo>
                    <a:lnTo>
                      <a:pt x="452120" y="637180"/>
                    </a:lnTo>
                    <a:lnTo>
                      <a:pt x="462280" y="641315"/>
                    </a:lnTo>
                    <a:lnTo>
                      <a:pt x="472440" y="645132"/>
                    </a:lnTo>
                    <a:lnTo>
                      <a:pt x="481965" y="648312"/>
                    </a:lnTo>
                    <a:lnTo>
                      <a:pt x="491173" y="650539"/>
                    </a:lnTo>
                    <a:lnTo>
                      <a:pt x="500063" y="652129"/>
                    </a:lnTo>
                    <a:lnTo>
                      <a:pt x="504190" y="652447"/>
                    </a:lnTo>
                    <a:lnTo>
                      <a:pt x="508318" y="652447"/>
                    </a:lnTo>
                    <a:lnTo>
                      <a:pt x="512128" y="652447"/>
                    </a:lnTo>
                    <a:lnTo>
                      <a:pt x="515620" y="652129"/>
                    </a:lnTo>
                    <a:lnTo>
                      <a:pt x="519430" y="651493"/>
                    </a:lnTo>
                    <a:lnTo>
                      <a:pt x="522923" y="650539"/>
                    </a:lnTo>
                    <a:lnTo>
                      <a:pt x="526415" y="649267"/>
                    </a:lnTo>
                    <a:lnTo>
                      <a:pt x="529590" y="647676"/>
                    </a:lnTo>
                    <a:lnTo>
                      <a:pt x="532765" y="646086"/>
                    </a:lnTo>
                    <a:lnTo>
                      <a:pt x="535623" y="643541"/>
                    </a:lnTo>
                    <a:lnTo>
                      <a:pt x="536893" y="651493"/>
                    </a:lnTo>
                    <a:lnTo>
                      <a:pt x="537210" y="659127"/>
                    </a:lnTo>
                    <a:lnTo>
                      <a:pt x="537845" y="673440"/>
                    </a:lnTo>
                    <a:lnTo>
                      <a:pt x="537845" y="687118"/>
                    </a:lnTo>
                    <a:lnTo>
                      <a:pt x="537210" y="700159"/>
                    </a:lnTo>
                    <a:lnTo>
                      <a:pt x="538163" y="699205"/>
                    </a:lnTo>
                    <a:lnTo>
                      <a:pt x="539433" y="697932"/>
                    </a:lnTo>
                    <a:lnTo>
                      <a:pt x="540703" y="697296"/>
                    </a:lnTo>
                    <a:lnTo>
                      <a:pt x="541973" y="696660"/>
                    </a:lnTo>
                    <a:lnTo>
                      <a:pt x="542925" y="697296"/>
                    </a:lnTo>
                    <a:lnTo>
                      <a:pt x="543243" y="698251"/>
                    </a:lnTo>
                    <a:lnTo>
                      <a:pt x="543878" y="699841"/>
                    </a:lnTo>
                    <a:lnTo>
                      <a:pt x="543878" y="702067"/>
                    </a:lnTo>
                    <a:lnTo>
                      <a:pt x="544195" y="708429"/>
                    </a:lnTo>
                    <a:lnTo>
                      <a:pt x="544195" y="716063"/>
                    </a:lnTo>
                    <a:lnTo>
                      <a:pt x="543878" y="725287"/>
                    </a:lnTo>
                    <a:lnTo>
                      <a:pt x="542925" y="735466"/>
                    </a:lnTo>
                    <a:lnTo>
                      <a:pt x="540703" y="757413"/>
                    </a:lnTo>
                    <a:lnTo>
                      <a:pt x="537528" y="779042"/>
                    </a:lnTo>
                    <a:lnTo>
                      <a:pt x="534670" y="796536"/>
                    </a:lnTo>
                    <a:lnTo>
                      <a:pt x="533083" y="802898"/>
                    </a:lnTo>
                    <a:lnTo>
                      <a:pt x="531813" y="807669"/>
                    </a:lnTo>
                    <a:lnTo>
                      <a:pt x="531178" y="808623"/>
                    </a:lnTo>
                    <a:lnTo>
                      <a:pt x="530860" y="809577"/>
                    </a:lnTo>
                    <a:lnTo>
                      <a:pt x="530543" y="809577"/>
                    </a:lnTo>
                    <a:lnTo>
                      <a:pt x="529908" y="808623"/>
                    </a:lnTo>
                    <a:lnTo>
                      <a:pt x="528638" y="820392"/>
                    </a:lnTo>
                    <a:lnTo>
                      <a:pt x="526733" y="831525"/>
                    </a:lnTo>
                    <a:lnTo>
                      <a:pt x="524510" y="842657"/>
                    </a:lnTo>
                    <a:lnTo>
                      <a:pt x="521335" y="853154"/>
                    </a:lnTo>
                    <a:lnTo>
                      <a:pt x="518478" y="863650"/>
                    </a:lnTo>
                    <a:lnTo>
                      <a:pt x="514985" y="873829"/>
                    </a:lnTo>
                    <a:lnTo>
                      <a:pt x="510858" y="883689"/>
                    </a:lnTo>
                    <a:lnTo>
                      <a:pt x="506730" y="892913"/>
                    </a:lnTo>
                    <a:lnTo>
                      <a:pt x="502285" y="902138"/>
                    </a:lnTo>
                    <a:lnTo>
                      <a:pt x="497205" y="911044"/>
                    </a:lnTo>
                    <a:lnTo>
                      <a:pt x="492443" y="919314"/>
                    </a:lnTo>
                    <a:lnTo>
                      <a:pt x="486728" y="927584"/>
                    </a:lnTo>
                    <a:lnTo>
                      <a:pt x="481013" y="935536"/>
                    </a:lnTo>
                    <a:lnTo>
                      <a:pt x="475615" y="943170"/>
                    </a:lnTo>
                    <a:lnTo>
                      <a:pt x="469583" y="950167"/>
                    </a:lnTo>
                    <a:lnTo>
                      <a:pt x="463550" y="957165"/>
                    </a:lnTo>
                    <a:lnTo>
                      <a:pt x="457200" y="963209"/>
                    </a:lnTo>
                    <a:lnTo>
                      <a:pt x="450850" y="969252"/>
                    </a:lnTo>
                    <a:lnTo>
                      <a:pt x="443865" y="974659"/>
                    </a:lnTo>
                    <a:lnTo>
                      <a:pt x="437198" y="980067"/>
                    </a:lnTo>
                    <a:lnTo>
                      <a:pt x="430530" y="984838"/>
                    </a:lnTo>
                    <a:lnTo>
                      <a:pt x="423545" y="989609"/>
                    </a:lnTo>
                    <a:lnTo>
                      <a:pt x="416878" y="993744"/>
                    </a:lnTo>
                    <a:lnTo>
                      <a:pt x="410210" y="997243"/>
                    </a:lnTo>
                    <a:lnTo>
                      <a:pt x="402908" y="1000742"/>
                    </a:lnTo>
                    <a:lnTo>
                      <a:pt x="396240" y="1003286"/>
                    </a:lnTo>
                    <a:lnTo>
                      <a:pt x="389255" y="1006149"/>
                    </a:lnTo>
                    <a:lnTo>
                      <a:pt x="382587" y="1008057"/>
                    </a:lnTo>
                    <a:lnTo>
                      <a:pt x="375920" y="1009330"/>
                    </a:lnTo>
                    <a:lnTo>
                      <a:pt x="369252" y="1010602"/>
                    </a:lnTo>
                    <a:lnTo>
                      <a:pt x="362585" y="1011238"/>
                    </a:lnTo>
                    <a:lnTo>
                      <a:pt x="356235" y="1011238"/>
                    </a:lnTo>
                    <a:lnTo>
                      <a:pt x="351155" y="1011238"/>
                    </a:lnTo>
                    <a:lnTo>
                      <a:pt x="345440" y="1010602"/>
                    </a:lnTo>
                    <a:lnTo>
                      <a:pt x="339725" y="1009330"/>
                    </a:lnTo>
                    <a:lnTo>
                      <a:pt x="334010" y="1007421"/>
                    </a:lnTo>
                    <a:lnTo>
                      <a:pt x="327977" y="1005831"/>
                    </a:lnTo>
                    <a:lnTo>
                      <a:pt x="321945" y="1002968"/>
                    </a:lnTo>
                    <a:lnTo>
                      <a:pt x="315595" y="1000105"/>
                    </a:lnTo>
                    <a:lnTo>
                      <a:pt x="309245" y="996607"/>
                    </a:lnTo>
                    <a:lnTo>
                      <a:pt x="302895" y="992790"/>
                    </a:lnTo>
                    <a:lnTo>
                      <a:pt x="296227" y="988655"/>
                    </a:lnTo>
                    <a:lnTo>
                      <a:pt x="289877" y="984202"/>
                    </a:lnTo>
                    <a:lnTo>
                      <a:pt x="282892" y="979430"/>
                    </a:lnTo>
                    <a:lnTo>
                      <a:pt x="276542" y="974023"/>
                    </a:lnTo>
                    <a:lnTo>
                      <a:pt x="269875" y="968298"/>
                    </a:lnTo>
                    <a:lnTo>
                      <a:pt x="263207" y="962254"/>
                    </a:lnTo>
                    <a:lnTo>
                      <a:pt x="256540" y="955893"/>
                    </a:lnTo>
                    <a:lnTo>
                      <a:pt x="250190" y="949213"/>
                    </a:lnTo>
                    <a:lnTo>
                      <a:pt x="243840" y="941897"/>
                    </a:lnTo>
                    <a:lnTo>
                      <a:pt x="237490" y="934900"/>
                    </a:lnTo>
                    <a:lnTo>
                      <a:pt x="231457" y="927266"/>
                    </a:lnTo>
                    <a:lnTo>
                      <a:pt x="225425" y="919314"/>
                    </a:lnTo>
                    <a:lnTo>
                      <a:pt x="219710" y="911044"/>
                    </a:lnTo>
                    <a:lnTo>
                      <a:pt x="214312" y="902774"/>
                    </a:lnTo>
                    <a:lnTo>
                      <a:pt x="208915" y="893868"/>
                    </a:lnTo>
                    <a:lnTo>
                      <a:pt x="203517" y="885280"/>
                    </a:lnTo>
                    <a:lnTo>
                      <a:pt x="198755" y="875737"/>
                    </a:lnTo>
                    <a:lnTo>
                      <a:pt x="194310" y="866195"/>
                    </a:lnTo>
                    <a:lnTo>
                      <a:pt x="190182" y="856971"/>
                    </a:lnTo>
                    <a:lnTo>
                      <a:pt x="186055" y="846792"/>
                    </a:lnTo>
                    <a:lnTo>
                      <a:pt x="182245" y="836932"/>
                    </a:lnTo>
                    <a:lnTo>
                      <a:pt x="179070" y="826754"/>
                    </a:lnTo>
                    <a:lnTo>
                      <a:pt x="176212" y="816257"/>
                    </a:lnTo>
                    <a:lnTo>
                      <a:pt x="173990" y="822937"/>
                    </a:lnTo>
                    <a:lnTo>
                      <a:pt x="172402" y="826117"/>
                    </a:lnTo>
                    <a:lnTo>
                      <a:pt x="171450" y="828344"/>
                    </a:lnTo>
                    <a:lnTo>
                      <a:pt x="169862" y="830252"/>
                    </a:lnTo>
                    <a:lnTo>
                      <a:pt x="168275" y="831525"/>
                    </a:lnTo>
                    <a:lnTo>
                      <a:pt x="167322" y="832479"/>
                    </a:lnTo>
                    <a:lnTo>
                      <a:pt x="165417" y="832797"/>
                    </a:lnTo>
                    <a:lnTo>
                      <a:pt x="163830" y="832479"/>
                    </a:lnTo>
                    <a:lnTo>
                      <a:pt x="162242" y="831207"/>
                    </a:lnTo>
                    <a:lnTo>
                      <a:pt x="160655" y="829616"/>
                    </a:lnTo>
                    <a:lnTo>
                      <a:pt x="159385" y="827390"/>
                    </a:lnTo>
                    <a:lnTo>
                      <a:pt x="157797" y="824845"/>
                    </a:lnTo>
                    <a:lnTo>
                      <a:pt x="156210" y="821346"/>
                    </a:lnTo>
                    <a:lnTo>
                      <a:pt x="153987" y="813076"/>
                    </a:lnTo>
                    <a:lnTo>
                      <a:pt x="152082" y="803534"/>
                    </a:lnTo>
                    <a:lnTo>
                      <a:pt x="150495" y="792083"/>
                    </a:lnTo>
                    <a:lnTo>
                      <a:pt x="149542" y="779678"/>
                    </a:lnTo>
                    <a:lnTo>
                      <a:pt x="149225" y="766637"/>
                    </a:lnTo>
                    <a:lnTo>
                      <a:pt x="149542" y="753914"/>
                    </a:lnTo>
                    <a:lnTo>
                      <a:pt x="150177" y="742781"/>
                    </a:lnTo>
                    <a:lnTo>
                      <a:pt x="151765" y="732285"/>
                    </a:lnTo>
                    <a:lnTo>
                      <a:pt x="153352" y="722742"/>
                    </a:lnTo>
                    <a:lnTo>
                      <a:pt x="155257" y="714790"/>
                    </a:lnTo>
                    <a:lnTo>
                      <a:pt x="157797" y="708429"/>
                    </a:lnTo>
                    <a:lnTo>
                      <a:pt x="159067" y="705884"/>
                    </a:lnTo>
                    <a:lnTo>
                      <a:pt x="160337" y="703976"/>
                    </a:lnTo>
                    <a:lnTo>
                      <a:pt x="161607" y="702067"/>
                    </a:lnTo>
                    <a:lnTo>
                      <a:pt x="163195" y="700795"/>
                    </a:lnTo>
                    <a:lnTo>
                      <a:pt x="158432" y="696024"/>
                    </a:lnTo>
                    <a:lnTo>
                      <a:pt x="154622" y="690617"/>
                    </a:lnTo>
                    <a:lnTo>
                      <a:pt x="151447" y="685209"/>
                    </a:lnTo>
                    <a:lnTo>
                      <a:pt x="148907" y="679166"/>
                    </a:lnTo>
                    <a:lnTo>
                      <a:pt x="147002" y="672804"/>
                    </a:lnTo>
                    <a:lnTo>
                      <a:pt x="145097" y="666443"/>
                    </a:lnTo>
                    <a:lnTo>
                      <a:pt x="143827" y="659763"/>
                    </a:lnTo>
                    <a:lnTo>
                      <a:pt x="143192" y="653083"/>
                    </a:lnTo>
                    <a:lnTo>
                      <a:pt x="142875" y="646086"/>
                    </a:lnTo>
                    <a:lnTo>
                      <a:pt x="142875" y="639088"/>
                    </a:lnTo>
                    <a:lnTo>
                      <a:pt x="143510" y="632090"/>
                    </a:lnTo>
                    <a:lnTo>
                      <a:pt x="144145" y="624775"/>
                    </a:lnTo>
                    <a:lnTo>
                      <a:pt x="145415" y="617777"/>
                    </a:lnTo>
                    <a:lnTo>
                      <a:pt x="146367" y="610461"/>
                    </a:lnTo>
                    <a:lnTo>
                      <a:pt x="148272" y="603782"/>
                    </a:lnTo>
                    <a:lnTo>
                      <a:pt x="149860" y="596466"/>
                    </a:lnTo>
                    <a:lnTo>
                      <a:pt x="154305" y="583425"/>
                    </a:lnTo>
                    <a:lnTo>
                      <a:pt x="159385" y="570702"/>
                    </a:lnTo>
                    <a:lnTo>
                      <a:pt x="164465" y="558933"/>
                    </a:lnTo>
                    <a:lnTo>
                      <a:pt x="169862" y="548436"/>
                    </a:lnTo>
                    <a:lnTo>
                      <a:pt x="174942" y="539212"/>
                    </a:lnTo>
                    <a:lnTo>
                      <a:pt x="180022" y="532214"/>
                    </a:lnTo>
                    <a:lnTo>
                      <a:pt x="182562" y="529034"/>
                    </a:lnTo>
                    <a:lnTo>
                      <a:pt x="184467" y="526807"/>
                    </a:lnTo>
                    <a:lnTo>
                      <a:pt x="186690" y="525535"/>
                    </a:lnTo>
                    <a:lnTo>
                      <a:pt x="188277" y="524262"/>
                    </a:lnTo>
                    <a:lnTo>
                      <a:pt x="198120" y="519491"/>
                    </a:lnTo>
                    <a:lnTo>
                      <a:pt x="207327" y="514720"/>
                    </a:lnTo>
                    <a:lnTo>
                      <a:pt x="216852" y="510585"/>
                    </a:lnTo>
                    <a:lnTo>
                      <a:pt x="226377" y="507086"/>
                    </a:lnTo>
                    <a:lnTo>
                      <a:pt x="235267" y="503587"/>
                    </a:lnTo>
                    <a:lnTo>
                      <a:pt x="244792" y="500407"/>
                    </a:lnTo>
                    <a:lnTo>
                      <a:pt x="253682" y="497862"/>
                    </a:lnTo>
                    <a:lnTo>
                      <a:pt x="262572" y="495317"/>
                    </a:lnTo>
                    <a:lnTo>
                      <a:pt x="271780" y="493409"/>
                    </a:lnTo>
                    <a:lnTo>
                      <a:pt x="280352" y="491501"/>
                    </a:lnTo>
                    <a:lnTo>
                      <a:pt x="288925" y="489910"/>
                    </a:lnTo>
                    <a:lnTo>
                      <a:pt x="298132" y="488638"/>
                    </a:lnTo>
                    <a:lnTo>
                      <a:pt x="306387" y="487365"/>
                    </a:lnTo>
                    <a:lnTo>
                      <a:pt x="314960" y="486729"/>
                    </a:lnTo>
                    <a:lnTo>
                      <a:pt x="323215" y="486093"/>
                    </a:lnTo>
                    <a:lnTo>
                      <a:pt x="331470" y="485775"/>
                    </a:lnTo>
                    <a:close/>
                    <a:moveTo>
                      <a:pt x="2394109" y="485775"/>
                    </a:moveTo>
                    <a:lnTo>
                      <a:pt x="2410607" y="485775"/>
                    </a:lnTo>
                    <a:lnTo>
                      <a:pt x="2418538" y="486093"/>
                    </a:lnTo>
                    <a:lnTo>
                      <a:pt x="2427104" y="486729"/>
                    </a:lnTo>
                    <a:lnTo>
                      <a:pt x="2435352" y="487365"/>
                    </a:lnTo>
                    <a:lnTo>
                      <a:pt x="2443918" y="488638"/>
                    </a:lnTo>
                    <a:lnTo>
                      <a:pt x="2452801" y="489910"/>
                    </a:lnTo>
                    <a:lnTo>
                      <a:pt x="2461367" y="491500"/>
                    </a:lnTo>
                    <a:lnTo>
                      <a:pt x="2470250" y="493409"/>
                    </a:lnTo>
                    <a:lnTo>
                      <a:pt x="2479451" y="495317"/>
                    </a:lnTo>
                    <a:lnTo>
                      <a:pt x="2488334" y="497862"/>
                    </a:lnTo>
                    <a:lnTo>
                      <a:pt x="2497534" y="500407"/>
                    </a:lnTo>
                    <a:lnTo>
                      <a:pt x="2506417" y="503587"/>
                    </a:lnTo>
                    <a:lnTo>
                      <a:pt x="2515935" y="507086"/>
                    </a:lnTo>
                    <a:lnTo>
                      <a:pt x="2525135" y="510585"/>
                    </a:lnTo>
                    <a:lnTo>
                      <a:pt x="2534653" y="514720"/>
                    </a:lnTo>
                    <a:lnTo>
                      <a:pt x="2543853" y="519491"/>
                    </a:lnTo>
                    <a:lnTo>
                      <a:pt x="2553371" y="524262"/>
                    </a:lnTo>
                    <a:lnTo>
                      <a:pt x="2555274" y="525535"/>
                    </a:lnTo>
                    <a:lnTo>
                      <a:pt x="2557178" y="526807"/>
                    </a:lnTo>
                    <a:lnTo>
                      <a:pt x="2559399" y="529033"/>
                    </a:lnTo>
                    <a:lnTo>
                      <a:pt x="2561620" y="532214"/>
                    </a:lnTo>
                    <a:lnTo>
                      <a:pt x="2566378" y="539212"/>
                    </a:lnTo>
                    <a:lnTo>
                      <a:pt x="2571772" y="548436"/>
                    </a:lnTo>
                    <a:lnTo>
                      <a:pt x="2577482" y="558933"/>
                    </a:lnTo>
                    <a:lnTo>
                      <a:pt x="2582558" y="570702"/>
                    </a:lnTo>
                    <a:lnTo>
                      <a:pt x="2587634" y="583425"/>
                    </a:lnTo>
                    <a:lnTo>
                      <a:pt x="2591759" y="596466"/>
                    </a:lnTo>
                    <a:lnTo>
                      <a:pt x="2593662" y="603782"/>
                    </a:lnTo>
                    <a:lnTo>
                      <a:pt x="2594931" y="610461"/>
                    </a:lnTo>
                    <a:lnTo>
                      <a:pt x="2596517" y="617777"/>
                    </a:lnTo>
                    <a:lnTo>
                      <a:pt x="2597786" y="624775"/>
                    </a:lnTo>
                    <a:lnTo>
                      <a:pt x="2598421" y="632090"/>
                    </a:lnTo>
                    <a:lnTo>
                      <a:pt x="2598738" y="639088"/>
                    </a:lnTo>
                    <a:lnTo>
                      <a:pt x="2598738" y="646086"/>
                    </a:lnTo>
                    <a:lnTo>
                      <a:pt x="2598421" y="653083"/>
                    </a:lnTo>
                    <a:lnTo>
                      <a:pt x="2598104" y="659763"/>
                    </a:lnTo>
                    <a:lnTo>
                      <a:pt x="2596517" y="666443"/>
                    </a:lnTo>
                    <a:lnTo>
                      <a:pt x="2594931" y="672804"/>
                    </a:lnTo>
                    <a:lnTo>
                      <a:pt x="2592710" y="679166"/>
                    </a:lnTo>
                    <a:lnTo>
                      <a:pt x="2590172" y="685209"/>
                    </a:lnTo>
                    <a:lnTo>
                      <a:pt x="2586683" y="690617"/>
                    </a:lnTo>
                    <a:lnTo>
                      <a:pt x="2583193" y="696024"/>
                    </a:lnTo>
                    <a:lnTo>
                      <a:pt x="2578434" y="700795"/>
                    </a:lnTo>
                    <a:lnTo>
                      <a:pt x="2580020" y="702067"/>
                    </a:lnTo>
                    <a:lnTo>
                      <a:pt x="2581607" y="703976"/>
                    </a:lnTo>
                    <a:lnTo>
                      <a:pt x="2582558" y="705884"/>
                    </a:lnTo>
                    <a:lnTo>
                      <a:pt x="2584145" y="708429"/>
                    </a:lnTo>
                    <a:lnTo>
                      <a:pt x="2586365" y="714790"/>
                    </a:lnTo>
                    <a:lnTo>
                      <a:pt x="2588269" y="722742"/>
                    </a:lnTo>
                    <a:lnTo>
                      <a:pt x="2590172" y="732285"/>
                    </a:lnTo>
                    <a:lnTo>
                      <a:pt x="2591441" y="742781"/>
                    </a:lnTo>
                    <a:lnTo>
                      <a:pt x="2592076" y="753914"/>
                    </a:lnTo>
                    <a:lnTo>
                      <a:pt x="2592393" y="766637"/>
                    </a:lnTo>
                    <a:lnTo>
                      <a:pt x="2592076" y="779678"/>
                    </a:lnTo>
                    <a:lnTo>
                      <a:pt x="2591441" y="792083"/>
                    </a:lnTo>
                    <a:lnTo>
                      <a:pt x="2589855" y="803534"/>
                    </a:lnTo>
                    <a:lnTo>
                      <a:pt x="2587634" y="813076"/>
                    </a:lnTo>
                    <a:lnTo>
                      <a:pt x="2585414" y="821346"/>
                    </a:lnTo>
                    <a:lnTo>
                      <a:pt x="2584145" y="824845"/>
                    </a:lnTo>
                    <a:lnTo>
                      <a:pt x="2582558" y="827390"/>
                    </a:lnTo>
                    <a:lnTo>
                      <a:pt x="2581289" y="829616"/>
                    </a:lnTo>
                    <a:lnTo>
                      <a:pt x="2579703" y="831207"/>
                    </a:lnTo>
                    <a:lnTo>
                      <a:pt x="2577799" y="832479"/>
                    </a:lnTo>
                    <a:lnTo>
                      <a:pt x="2576213" y="832797"/>
                    </a:lnTo>
                    <a:lnTo>
                      <a:pt x="2574627" y="832479"/>
                    </a:lnTo>
                    <a:lnTo>
                      <a:pt x="2573358" y="831525"/>
                    </a:lnTo>
                    <a:lnTo>
                      <a:pt x="2571772" y="830252"/>
                    </a:lnTo>
                    <a:lnTo>
                      <a:pt x="2570503" y="828344"/>
                    </a:lnTo>
                    <a:lnTo>
                      <a:pt x="2569234" y="826117"/>
                    </a:lnTo>
                    <a:lnTo>
                      <a:pt x="2567965" y="822936"/>
                    </a:lnTo>
                    <a:lnTo>
                      <a:pt x="2565744" y="816257"/>
                    </a:lnTo>
                    <a:lnTo>
                      <a:pt x="2562889" y="826753"/>
                    </a:lnTo>
                    <a:lnTo>
                      <a:pt x="2559399" y="836932"/>
                    </a:lnTo>
                    <a:lnTo>
                      <a:pt x="2555592" y="846792"/>
                    </a:lnTo>
                    <a:lnTo>
                      <a:pt x="2551785" y="856971"/>
                    </a:lnTo>
                    <a:lnTo>
                      <a:pt x="2547343" y="866195"/>
                    </a:lnTo>
                    <a:lnTo>
                      <a:pt x="2542902" y="875737"/>
                    </a:lnTo>
                    <a:lnTo>
                      <a:pt x="2537825" y="885280"/>
                    </a:lnTo>
                    <a:lnTo>
                      <a:pt x="2533067" y="893868"/>
                    </a:lnTo>
                    <a:lnTo>
                      <a:pt x="2527356" y="902774"/>
                    </a:lnTo>
                    <a:lnTo>
                      <a:pt x="2522280" y="911044"/>
                    </a:lnTo>
                    <a:lnTo>
                      <a:pt x="2516252" y="919314"/>
                    </a:lnTo>
                    <a:lnTo>
                      <a:pt x="2510224" y="927266"/>
                    </a:lnTo>
                    <a:lnTo>
                      <a:pt x="2504197" y="934900"/>
                    </a:lnTo>
                    <a:lnTo>
                      <a:pt x="2497851" y="941897"/>
                    </a:lnTo>
                    <a:lnTo>
                      <a:pt x="2491824" y="949213"/>
                    </a:lnTo>
                    <a:lnTo>
                      <a:pt x="2484844" y="955893"/>
                    </a:lnTo>
                    <a:lnTo>
                      <a:pt x="2478499" y="962254"/>
                    </a:lnTo>
                    <a:lnTo>
                      <a:pt x="2472154" y="968298"/>
                    </a:lnTo>
                    <a:lnTo>
                      <a:pt x="2465492" y="974023"/>
                    </a:lnTo>
                    <a:lnTo>
                      <a:pt x="2458829" y="979430"/>
                    </a:lnTo>
                    <a:lnTo>
                      <a:pt x="2452167" y="984202"/>
                    </a:lnTo>
                    <a:lnTo>
                      <a:pt x="2445505" y="988654"/>
                    </a:lnTo>
                    <a:lnTo>
                      <a:pt x="2439159" y="992789"/>
                    </a:lnTo>
                    <a:lnTo>
                      <a:pt x="2432814" y="996607"/>
                    </a:lnTo>
                    <a:lnTo>
                      <a:pt x="2426469" y="1000105"/>
                    </a:lnTo>
                    <a:lnTo>
                      <a:pt x="2420124" y="1002968"/>
                    </a:lnTo>
                    <a:lnTo>
                      <a:pt x="2413462" y="1005831"/>
                    </a:lnTo>
                    <a:lnTo>
                      <a:pt x="2408069" y="1007421"/>
                    </a:lnTo>
                    <a:lnTo>
                      <a:pt x="2402041" y="1009330"/>
                    </a:lnTo>
                    <a:lnTo>
                      <a:pt x="2396330" y="1010602"/>
                    </a:lnTo>
                    <a:lnTo>
                      <a:pt x="2390937" y="1011238"/>
                    </a:lnTo>
                    <a:lnTo>
                      <a:pt x="2385861" y="1011238"/>
                    </a:lnTo>
                    <a:lnTo>
                      <a:pt x="2379516" y="1011238"/>
                    </a:lnTo>
                    <a:lnTo>
                      <a:pt x="2372536" y="1010602"/>
                    </a:lnTo>
                    <a:lnTo>
                      <a:pt x="2366191" y="1009330"/>
                    </a:lnTo>
                    <a:lnTo>
                      <a:pt x="2359529" y="1008057"/>
                    </a:lnTo>
                    <a:lnTo>
                      <a:pt x="2352866" y="1006149"/>
                    </a:lnTo>
                    <a:lnTo>
                      <a:pt x="2345887" y="1003286"/>
                    </a:lnTo>
                    <a:lnTo>
                      <a:pt x="2338907" y="1000742"/>
                    </a:lnTo>
                    <a:lnTo>
                      <a:pt x="2331928" y="997243"/>
                    </a:lnTo>
                    <a:lnTo>
                      <a:pt x="2325265" y="993744"/>
                    </a:lnTo>
                    <a:lnTo>
                      <a:pt x="2318286" y="989609"/>
                    </a:lnTo>
                    <a:lnTo>
                      <a:pt x="2311306" y="984838"/>
                    </a:lnTo>
                    <a:lnTo>
                      <a:pt x="2304644" y="980067"/>
                    </a:lnTo>
                    <a:lnTo>
                      <a:pt x="2297981" y="974659"/>
                    </a:lnTo>
                    <a:lnTo>
                      <a:pt x="2291636" y="969252"/>
                    </a:lnTo>
                    <a:lnTo>
                      <a:pt x="2284974" y="963208"/>
                    </a:lnTo>
                    <a:lnTo>
                      <a:pt x="2278629" y="957165"/>
                    </a:lnTo>
                    <a:lnTo>
                      <a:pt x="2272284" y="950167"/>
                    </a:lnTo>
                    <a:lnTo>
                      <a:pt x="2266256" y="943170"/>
                    </a:lnTo>
                    <a:lnTo>
                      <a:pt x="2260545" y="935536"/>
                    </a:lnTo>
                    <a:lnTo>
                      <a:pt x="2255152" y="927584"/>
                    </a:lnTo>
                    <a:lnTo>
                      <a:pt x="2249759" y="919314"/>
                    </a:lnTo>
                    <a:lnTo>
                      <a:pt x="2244365" y="911044"/>
                    </a:lnTo>
                    <a:lnTo>
                      <a:pt x="2239924" y="902138"/>
                    </a:lnTo>
                    <a:lnTo>
                      <a:pt x="2235482" y="892913"/>
                    </a:lnTo>
                    <a:lnTo>
                      <a:pt x="2231041" y="883689"/>
                    </a:lnTo>
                    <a:lnTo>
                      <a:pt x="2227234" y="873829"/>
                    </a:lnTo>
                    <a:lnTo>
                      <a:pt x="2223744" y="863650"/>
                    </a:lnTo>
                    <a:lnTo>
                      <a:pt x="2220571" y="853154"/>
                    </a:lnTo>
                    <a:lnTo>
                      <a:pt x="2217716" y="842657"/>
                    </a:lnTo>
                    <a:lnTo>
                      <a:pt x="2215178" y="831525"/>
                    </a:lnTo>
                    <a:lnTo>
                      <a:pt x="2213275" y="820392"/>
                    </a:lnTo>
                    <a:lnTo>
                      <a:pt x="2211688" y="808623"/>
                    </a:lnTo>
                    <a:lnTo>
                      <a:pt x="2211371" y="809577"/>
                    </a:lnTo>
                    <a:lnTo>
                      <a:pt x="2211054" y="809577"/>
                    </a:lnTo>
                    <a:lnTo>
                      <a:pt x="2210737" y="808623"/>
                    </a:lnTo>
                    <a:lnTo>
                      <a:pt x="2210419" y="807669"/>
                    </a:lnTo>
                    <a:lnTo>
                      <a:pt x="2208833" y="802898"/>
                    </a:lnTo>
                    <a:lnTo>
                      <a:pt x="2207564" y="796536"/>
                    </a:lnTo>
                    <a:lnTo>
                      <a:pt x="2204391" y="779042"/>
                    </a:lnTo>
                    <a:lnTo>
                      <a:pt x="2201536" y="757413"/>
                    </a:lnTo>
                    <a:lnTo>
                      <a:pt x="2198998" y="735465"/>
                    </a:lnTo>
                    <a:lnTo>
                      <a:pt x="2198364" y="725287"/>
                    </a:lnTo>
                    <a:lnTo>
                      <a:pt x="2198046" y="716063"/>
                    </a:lnTo>
                    <a:lnTo>
                      <a:pt x="2197412" y="708429"/>
                    </a:lnTo>
                    <a:lnTo>
                      <a:pt x="2198046" y="702067"/>
                    </a:lnTo>
                    <a:lnTo>
                      <a:pt x="2198364" y="699841"/>
                    </a:lnTo>
                    <a:lnTo>
                      <a:pt x="2198681" y="698250"/>
                    </a:lnTo>
                    <a:lnTo>
                      <a:pt x="2199315" y="697296"/>
                    </a:lnTo>
                    <a:lnTo>
                      <a:pt x="2200267" y="696660"/>
                    </a:lnTo>
                    <a:lnTo>
                      <a:pt x="2201219" y="697296"/>
                    </a:lnTo>
                    <a:lnTo>
                      <a:pt x="2202488" y="697932"/>
                    </a:lnTo>
                    <a:lnTo>
                      <a:pt x="2204074" y="699205"/>
                    </a:lnTo>
                    <a:lnTo>
                      <a:pt x="2205026" y="700159"/>
                    </a:lnTo>
                    <a:lnTo>
                      <a:pt x="2204391" y="687118"/>
                    </a:lnTo>
                    <a:lnTo>
                      <a:pt x="2204074" y="673440"/>
                    </a:lnTo>
                    <a:lnTo>
                      <a:pt x="2204709" y="659127"/>
                    </a:lnTo>
                    <a:lnTo>
                      <a:pt x="2205343" y="651493"/>
                    </a:lnTo>
                    <a:lnTo>
                      <a:pt x="2206295" y="643541"/>
                    </a:lnTo>
                    <a:lnTo>
                      <a:pt x="2209150" y="646086"/>
                    </a:lnTo>
                    <a:lnTo>
                      <a:pt x="2212323" y="647676"/>
                    </a:lnTo>
                    <a:lnTo>
                      <a:pt x="2215495" y="649267"/>
                    </a:lnTo>
                    <a:lnTo>
                      <a:pt x="2218985" y="650539"/>
                    </a:lnTo>
                    <a:lnTo>
                      <a:pt x="2222475" y="651493"/>
                    </a:lnTo>
                    <a:lnTo>
                      <a:pt x="2225965" y="652129"/>
                    </a:lnTo>
                    <a:lnTo>
                      <a:pt x="2229772" y="652447"/>
                    </a:lnTo>
                    <a:lnTo>
                      <a:pt x="2233896" y="652447"/>
                    </a:lnTo>
                    <a:lnTo>
                      <a:pt x="2238020" y="652447"/>
                    </a:lnTo>
                    <a:lnTo>
                      <a:pt x="2242145" y="652129"/>
                    </a:lnTo>
                    <a:lnTo>
                      <a:pt x="2251028" y="650539"/>
                    </a:lnTo>
                    <a:lnTo>
                      <a:pt x="2259911" y="648312"/>
                    </a:lnTo>
                    <a:lnTo>
                      <a:pt x="2269746" y="645132"/>
                    </a:lnTo>
                    <a:lnTo>
                      <a:pt x="2279581" y="641315"/>
                    </a:lnTo>
                    <a:lnTo>
                      <a:pt x="2289733" y="637180"/>
                    </a:lnTo>
                    <a:lnTo>
                      <a:pt x="2300519" y="632726"/>
                    </a:lnTo>
                    <a:lnTo>
                      <a:pt x="2310989" y="627955"/>
                    </a:lnTo>
                    <a:lnTo>
                      <a:pt x="2333514" y="616823"/>
                    </a:lnTo>
                    <a:lnTo>
                      <a:pt x="2356991" y="605690"/>
                    </a:lnTo>
                    <a:lnTo>
                      <a:pt x="2345569" y="610461"/>
                    </a:lnTo>
                    <a:lnTo>
                      <a:pt x="2334466" y="615868"/>
                    </a:lnTo>
                    <a:lnTo>
                      <a:pt x="2324948" y="620322"/>
                    </a:lnTo>
                    <a:lnTo>
                      <a:pt x="2315430" y="624138"/>
                    </a:lnTo>
                    <a:lnTo>
                      <a:pt x="2306865" y="626683"/>
                    </a:lnTo>
                    <a:lnTo>
                      <a:pt x="2298616" y="628910"/>
                    </a:lnTo>
                    <a:lnTo>
                      <a:pt x="2290367" y="630182"/>
                    </a:lnTo>
                    <a:lnTo>
                      <a:pt x="2282436" y="630818"/>
                    </a:lnTo>
                    <a:lnTo>
                      <a:pt x="2275456" y="630818"/>
                    </a:lnTo>
                    <a:lnTo>
                      <a:pt x="2268160" y="630500"/>
                    </a:lnTo>
                    <a:lnTo>
                      <a:pt x="2261497" y="629228"/>
                    </a:lnTo>
                    <a:lnTo>
                      <a:pt x="2255152" y="627955"/>
                    </a:lnTo>
                    <a:lnTo>
                      <a:pt x="2248807" y="626047"/>
                    </a:lnTo>
                    <a:lnTo>
                      <a:pt x="2243096" y="623502"/>
                    </a:lnTo>
                    <a:lnTo>
                      <a:pt x="2237703" y="620640"/>
                    </a:lnTo>
                    <a:lnTo>
                      <a:pt x="2232627" y="617777"/>
                    </a:lnTo>
                    <a:lnTo>
                      <a:pt x="2227551" y="614278"/>
                    </a:lnTo>
                    <a:lnTo>
                      <a:pt x="2223109" y="610779"/>
                    </a:lnTo>
                    <a:lnTo>
                      <a:pt x="2218985" y="607280"/>
                    </a:lnTo>
                    <a:lnTo>
                      <a:pt x="2214861" y="603463"/>
                    </a:lnTo>
                    <a:lnTo>
                      <a:pt x="2211371" y="599647"/>
                    </a:lnTo>
                    <a:lnTo>
                      <a:pt x="2208198" y="595512"/>
                    </a:lnTo>
                    <a:lnTo>
                      <a:pt x="2202171" y="587878"/>
                    </a:lnTo>
                    <a:lnTo>
                      <a:pt x="2197412" y="581198"/>
                    </a:lnTo>
                    <a:lnTo>
                      <a:pt x="2193922" y="574837"/>
                    </a:lnTo>
                    <a:lnTo>
                      <a:pt x="2191701" y="569747"/>
                    </a:lnTo>
                    <a:lnTo>
                      <a:pt x="2189163" y="565612"/>
                    </a:lnTo>
                    <a:lnTo>
                      <a:pt x="2191067" y="564340"/>
                    </a:lnTo>
                    <a:lnTo>
                      <a:pt x="2196777" y="559569"/>
                    </a:lnTo>
                    <a:lnTo>
                      <a:pt x="2205343" y="552889"/>
                    </a:lnTo>
                    <a:lnTo>
                      <a:pt x="2217399" y="544301"/>
                    </a:lnTo>
                    <a:lnTo>
                      <a:pt x="2225013" y="539848"/>
                    </a:lnTo>
                    <a:lnTo>
                      <a:pt x="2232944" y="534759"/>
                    </a:lnTo>
                    <a:lnTo>
                      <a:pt x="2241510" y="529670"/>
                    </a:lnTo>
                    <a:lnTo>
                      <a:pt x="2251028" y="524580"/>
                    </a:lnTo>
                    <a:lnTo>
                      <a:pt x="2260545" y="519491"/>
                    </a:lnTo>
                    <a:lnTo>
                      <a:pt x="2271649" y="514402"/>
                    </a:lnTo>
                    <a:lnTo>
                      <a:pt x="2282753" y="509631"/>
                    </a:lnTo>
                    <a:lnTo>
                      <a:pt x="2294809" y="505178"/>
                    </a:lnTo>
                    <a:lnTo>
                      <a:pt x="2307182" y="501043"/>
                    </a:lnTo>
                    <a:lnTo>
                      <a:pt x="2320506" y="497226"/>
                    </a:lnTo>
                    <a:lnTo>
                      <a:pt x="2334466" y="493409"/>
                    </a:lnTo>
                    <a:lnTo>
                      <a:pt x="2348742" y="490864"/>
                    </a:lnTo>
                    <a:lnTo>
                      <a:pt x="2363336" y="488638"/>
                    </a:lnTo>
                    <a:lnTo>
                      <a:pt x="2378564" y="486729"/>
                    </a:lnTo>
                    <a:lnTo>
                      <a:pt x="2394109" y="485775"/>
                    </a:lnTo>
                    <a:close/>
                    <a:moveTo>
                      <a:pt x="1429386" y="468312"/>
                    </a:moveTo>
                    <a:lnTo>
                      <a:pt x="1442086" y="468630"/>
                    </a:lnTo>
                    <a:lnTo>
                      <a:pt x="1454151" y="469899"/>
                    </a:lnTo>
                    <a:lnTo>
                      <a:pt x="1465898" y="471802"/>
                    </a:lnTo>
                    <a:lnTo>
                      <a:pt x="1477011" y="474023"/>
                    </a:lnTo>
                    <a:lnTo>
                      <a:pt x="1487488" y="476562"/>
                    </a:lnTo>
                    <a:lnTo>
                      <a:pt x="1497649" y="479734"/>
                    </a:lnTo>
                    <a:lnTo>
                      <a:pt x="1507491" y="482907"/>
                    </a:lnTo>
                    <a:lnTo>
                      <a:pt x="1516699" y="486714"/>
                    </a:lnTo>
                    <a:lnTo>
                      <a:pt x="1525271" y="490522"/>
                    </a:lnTo>
                    <a:lnTo>
                      <a:pt x="1533526" y="494646"/>
                    </a:lnTo>
                    <a:lnTo>
                      <a:pt x="1541146" y="498771"/>
                    </a:lnTo>
                    <a:lnTo>
                      <a:pt x="1547814" y="502896"/>
                    </a:lnTo>
                    <a:lnTo>
                      <a:pt x="1554164" y="507020"/>
                    </a:lnTo>
                    <a:lnTo>
                      <a:pt x="1565594" y="514952"/>
                    </a:lnTo>
                    <a:lnTo>
                      <a:pt x="1574166" y="522250"/>
                    </a:lnTo>
                    <a:lnTo>
                      <a:pt x="1580516" y="527643"/>
                    </a:lnTo>
                    <a:lnTo>
                      <a:pt x="1585596" y="532720"/>
                    </a:lnTo>
                    <a:lnTo>
                      <a:pt x="1584009" y="536527"/>
                    </a:lnTo>
                    <a:lnTo>
                      <a:pt x="1581469" y="540652"/>
                    </a:lnTo>
                    <a:lnTo>
                      <a:pt x="1578611" y="546046"/>
                    </a:lnTo>
                    <a:lnTo>
                      <a:pt x="1574484" y="552074"/>
                    </a:lnTo>
                    <a:lnTo>
                      <a:pt x="1569721" y="558419"/>
                    </a:lnTo>
                    <a:lnTo>
                      <a:pt x="1563054" y="565399"/>
                    </a:lnTo>
                    <a:lnTo>
                      <a:pt x="1559879" y="568572"/>
                    </a:lnTo>
                    <a:lnTo>
                      <a:pt x="1556386" y="571745"/>
                    </a:lnTo>
                    <a:lnTo>
                      <a:pt x="1552259" y="575235"/>
                    </a:lnTo>
                    <a:lnTo>
                      <a:pt x="1548131" y="577773"/>
                    </a:lnTo>
                    <a:lnTo>
                      <a:pt x="1543686" y="580311"/>
                    </a:lnTo>
                    <a:lnTo>
                      <a:pt x="1538606" y="582850"/>
                    </a:lnTo>
                    <a:lnTo>
                      <a:pt x="1533844" y="584753"/>
                    </a:lnTo>
                    <a:lnTo>
                      <a:pt x="1528446" y="586657"/>
                    </a:lnTo>
                    <a:lnTo>
                      <a:pt x="1523049" y="588243"/>
                    </a:lnTo>
                    <a:lnTo>
                      <a:pt x="1517016" y="588878"/>
                    </a:lnTo>
                    <a:lnTo>
                      <a:pt x="1510984" y="589512"/>
                    </a:lnTo>
                    <a:lnTo>
                      <a:pt x="1503999" y="589512"/>
                    </a:lnTo>
                    <a:lnTo>
                      <a:pt x="1497331" y="588878"/>
                    </a:lnTo>
                    <a:lnTo>
                      <a:pt x="1490346" y="587926"/>
                    </a:lnTo>
                    <a:lnTo>
                      <a:pt x="1483043" y="586022"/>
                    </a:lnTo>
                    <a:lnTo>
                      <a:pt x="1475106" y="583484"/>
                    </a:lnTo>
                    <a:lnTo>
                      <a:pt x="1467168" y="580311"/>
                    </a:lnTo>
                    <a:lnTo>
                      <a:pt x="1458913" y="576187"/>
                    </a:lnTo>
                    <a:lnTo>
                      <a:pt x="1449388" y="571745"/>
                    </a:lnTo>
                    <a:lnTo>
                      <a:pt x="1439546" y="567620"/>
                    </a:lnTo>
                    <a:lnTo>
                      <a:pt x="1479233" y="586657"/>
                    </a:lnTo>
                    <a:lnTo>
                      <a:pt x="1498284" y="594906"/>
                    </a:lnTo>
                    <a:lnTo>
                      <a:pt x="1506856" y="598714"/>
                    </a:lnTo>
                    <a:lnTo>
                      <a:pt x="1515746" y="601886"/>
                    </a:lnTo>
                    <a:lnTo>
                      <a:pt x="1524001" y="604425"/>
                    </a:lnTo>
                    <a:lnTo>
                      <a:pt x="1531939" y="606646"/>
                    </a:lnTo>
                    <a:lnTo>
                      <a:pt x="1539559" y="607915"/>
                    </a:lnTo>
                    <a:lnTo>
                      <a:pt x="1546544" y="608232"/>
                    </a:lnTo>
                    <a:lnTo>
                      <a:pt x="1550036" y="608232"/>
                    </a:lnTo>
                    <a:lnTo>
                      <a:pt x="1553529" y="607915"/>
                    </a:lnTo>
                    <a:lnTo>
                      <a:pt x="1556704" y="607280"/>
                    </a:lnTo>
                    <a:lnTo>
                      <a:pt x="1559879" y="606646"/>
                    </a:lnTo>
                    <a:lnTo>
                      <a:pt x="1562736" y="605376"/>
                    </a:lnTo>
                    <a:lnTo>
                      <a:pt x="1565594" y="604107"/>
                    </a:lnTo>
                    <a:lnTo>
                      <a:pt x="1568451" y="602521"/>
                    </a:lnTo>
                    <a:lnTo>
                      <a:pt x="1570674" y="600617"/>
                    </a:lnTo>
                    <a:lnTo>
                      <a:pt x="1571944" y="607280"/>
                    </a:lnTo>
                    <a:lnTo>
                      <a:pt x="1572261" y="614260"/>
                    </a:lnTo>
                    <a:lnTo>
                      <a:pt x="1572896" y="626634"/>
                    </a:lnTo>
                    <a:lnTo>
                      <a:pt x="1572579" y="638691"/>
                    </a:lnTo>
                    <a:lnTo>
                      <a:pt x="1572261" y="649795"/>
                    </a:lnTo>
                    <a:lnTo>
                      <a:pt x="1574166" y="647574"/>
                    </a:lnTo>
                    <a:lnTo>
                      <a:pt x="1575119" y="647257"/>
                    </a:lnTo>
                    <a:lnTo>
                      <a:pt x="1576389" y="646940"/>
                    </a:lnTo>
                    <a:lnTo>
                      <a:pt x="1577976" y="647257"/>
                    </a:lnTo>
                    <a:lnTo>
                      <a:pt x="1578929" y="647892"/>
                    </a:lnTo>
                    <a:lnTo>
                      <a:pt x="1580516" y="649478"/>
                    </a:lnTo>
                    <a:lnTo>
                      <a:pt x="1582104" y="651382"/>
                    </a:lnTo>
                    <a:lnTo>
                      <a:pt x="1583056" y="653920"/>
                    </a:lnTo>
                    <a:lnTo>
                      <a:pt x="1584326" y="656775"/>
                    </a:lnTo>
                    <a:lnTo>
                      <a:pt x="1586549" y="663756"/>
                    </a:lnTo>
                    <a:lnTo>
                      <a:pt x="1588136" y="672322"/>
                    </a:lnTo>
                    <a:lnTo>
                      <a:pt x="1589406" y="682158"/>
                    </a:lnTo>
                    <a:lnTo>
                      <a:pt x="1590359" y="692945"/>
                    </a:lnTo>
                    <a:lnTo>
                      <a:pt x="1590676" y="704685"/>
                    </a:lnTo>
                    <a:lnTo>
                      <a:pt x="1590359" y="716424"/>
                    </a:lnTo>
                    <a:lnTo>
                      <a:pt x="1589406" y="727211"/>
                    </a:lnTo>
                    <a:lnTo>
                      <a:pt x="1588136" y="737047"/>
                    </a:lnTo>
                    <a:lnTo>
                      <a:pt x="1586549" y="745613"/>
                    </a:lnTo>
                    <a:lnTo>
                      <a:pt x="1584326" y="752911"/>
                    </a:lnTo>
                    <a:lnTo>
                      <a:pt x="1583056" y="755449"/>
                    </a:lnTo>
                    <a:lnTo>
                      <a:pt x="1582104" y="757987"/>
                    </a:lnTo>
                    <a:lnTo>
                      <a:pt x="1580516" y="759891"/>
                    </a:lnTo>
                    <a:lnTo>
                      <a:pt x="1578929" y="761477"/>
                    </a:lnTo>
                    <a:lnTo>
                      <a:pt x="1577976" y="762112"/>
                    </a:lnTo>
                    <a:lnTo>
                      <a:pt x="1576389" y="762429"/>
                    </a:lnTo>
                    <a:lnTo>
                      <a:pt x="1574801" y="762112"/>
                    </a:lnTo>
                    <a:lnTo>
                      <a:pt x="1573214" y="761160"/>
                    </a:lnTo>
                    <a:lnTo>
                      <a:pt x="1571944" y="759573"/>
                    </a:lnTo>
                    <a:lnTo>
                      <a:pt x="1570674" y="757670"/>
                    </a:lnTo>
                    <a:lnTo>
                      <a:pt x="1569086" y="755131"/>
                    </a:lnTo>
                    <a:lnTo>
                      <a:pt x="1568134" y="751641"/>
                    </a:lnTo>
                    <a:lnTo>
                      <a:pt x="1565911" y="744027"/>
                    </a:lnTo>
                    <a:lnTo>
                      <a:pt x="1564641" y="754180"/>
                    </a:lnTo>
                    <a:lnTo>
                      <a:pt x="1562736" y="764015"/>
                    </a:lnTo>
                    <a:lnTo>
                      <a:pt x="1560831" y="773851"/>
                    </a:lnTo>
                    <a:lnTo>
                      <a:pt x="1558291" y="782735"/>
                    </a:lnTo>
                    <a:lnTo>
                      <a:pt x="1555751" y="792253"/>
                    </a:lnTo>
                    <a:lnTo>
                      <a:pt x="1552576" y="800819"/>
                    </a:lnTo>
                    <a:lnTo>
                      <a:pt x="1549401" y="809703"/>
                    </a:lnTo>
                    <a:lnTo>
                      <a:pt x="1545591" y="817953"/>
                    </a:lnTo>
                    <a:lnTo>
                      <a:pt x="1541781" y="825567"/>
                    </a:lnTo>
                    <a:lnTo>
                      <a:pt x="1537336" y="833182"/>
                    </a:lnTo>
                    <a:lnTo>
                      <a:pt x="1532574" y="840797"/>
                    </a:lnTo>
                    <a:lnTo>
                      <a:pt x="1528129" y="847777"/>
                    </a:lnTo>
                    <a:lnTo>
                      <a:pt x="1523366" y="854757"/>
                    </a:lnTo>
                    <a:lnTo>
                      <a:pt x="1518286" y="861102"/>
                    </a:lnTo>
                    <a:lnTo>
                      <a:pt x="1513206" y="867448"/>
                    </a:lnTo>
                    <a:lnTo>
                      <a:pt x="1507491" y="873476"/>
                    </a:lnTo>
                    <a:lnTo>
                      <a:pt x="1502411" y="878553"/>
                    </a:lnTo>
                    <a:lnTo>
                      <a:pt x="1496696" y="883946"/>
                    </a:lnTo>
                    <a:lnTo>
                      <a:pt x="1490663" y="889340"/>
                    </a:lnTo>
                    <a:lnTo>
                      <a:pt x="1484948" y="893782"/>
                    </a:lnTo>
                    <a:lnTo>
                      <a:pt x="1478916" y="897907"/>
                    </a:lnTo>
                    <a:lnTo>
                      <a:pt x="1472883" y="901714"/>
                    </a:lnTo>
                    <a:lnTo>
                      <a:pt x="1466851" y="905521"/>
                    </a:lnTo>
                    <a:lnTo>
                      <a:pt x="1460818" y="908377"/>
                    </a:lnTo>
                    <a:lnTo>
                      <a:pt x="1454786" y="911232"/>
                    </a:lnTo>
                    <a:lnTo>
                      <a:pt x="1448753" y="914088"/>
                    </a:lnTo>
                    <a:lnTo>
                      <a:pt x="1442721" y="915991"/>
                    </a:lnTo>
                    <a:lnTo>
                      <a:pt x="1437323" y="917895"/>
                    </a:lnTo>
                    <a:lnTo>
                      <a:pt x="1431291" y="918847"/>
                    </a:lnTo>
                    <a:lnTo>
                      <a:pt x="1425576" y="920116"/>
                    </a:lnTo>
                    <a:lnTo>
                      <a:pt x="1419861" y="920751"/>
                    </a:lnTo>
                    <a:lnTo>
                      <a:pt x="1414146" y="920751"/>
                    </a:lnTo>
                    <a:lnTo>
                      <a:pt x="1409701" y="920751"/>
                    </a:lnTo>
                    <a:lnTo>
                      <a:pt x="1404938" y="920116"/>
                    </a:lnTo>
                    <a:lnTo>
                      <a:pt x="1399858" y="918847"/>
                    </a:lnTo>
                    <a:lnTo>
                      <a:pt x="1394778" y="917260"/>
                    </a:lnTo>
                    <a:lnTo>
                      <a:pt x="1389381" y="915357"/>
                    </a:lnTo>
                    <a:lnTo>
                      <a:pt x="1384301" y="913770"/>
                    </a:lnTo>
                    <a:lnTo>
                      <a:pt x="1378903" y="910915"/>
                    </a:lnTo>
                    <a:lnTo>
                      <a:pt x="1373188" y="908059"/>
                    </a:lnTo>
                    <a:lnTo>
                      <a:pt x="1367791" y="904569"/>
                    </a:lnTo>
                    <a:lnTo>
                      <a:pt x="1362076" y="900762"/>
                    </a:lnTo>
                    <a:lnTo>
                      <a:pt x="1356043" y="896955"/>
                    </a:lnTo>
                    <a:lnTo>
                      <a:pt x="1350328" y="892513"/>
                    </a:lnTo>
                    <a:lnTo>
                      <a:pt x="1344296" y="888071"/>
                    </a:lnTo>
                    <a:lnTo>
                      <a:pt x="1338581" y="883312"/>
                    </a:lnTo>
                    <a:lnTo>
                      <a:pt x="1333183" y="877918"/>
                    </a:lnTo>
                    <a:lnTo>
                      <a:pt x="1327468" y="872207"/>
                    </a:lnTo>
                    <a:lnTo>
                      <a:pt x="1321753" y="866813"/>
                    </a:lnTo>
                    <a:lnTo>
                      <a:pt x="1316038" y="860151"/>
                    </a:lnTo>
                    <a:lnTo>
                      <a:pt x="1310641" y="854122"/>
                    </a:lnTo>
                    <a:lnTo>
                      <a:pt x="1305243" y="847459"/>
                    </a:lnTo>
                    <a:lnTo>
                      <a:pt x="1299846" y="840797"/>
                    </a:lnTo>
                    <a:lnTo>
                      <a:pt x="1295083" y="833499"/>
                    </a:lnTo>
                    <a:lnTo>
                      <a:pt x="1290321" y="826202"/>
                    </a:lnTo>
                    <a:lnTo>
                      <a:pt x="1285558" y="818587"/>
                    </a:lnTo>
                    <a:lnTo>
                      <a:pt x="1281113" y="810655"/>
                    </a:lnTo>
                    <a:lnTo>
                      <a:pt x="1276668" y="802723"/>
                    </a:lnTo>
                    <a:lnTo>
                      <a:pt x="1272858" y="794474"/>
                    </a:lnTo>
                    <a:lnTo>
                      <a:pt x="1269048" y="786225"/>
                    </a:lnTo>
                    <a:lnTo>
                      <a:pt x="1265238" y="777658"/>
                    </a:lnTo>
                    <a:lnTo>
                      <a:pt x="1262381" y="768457"/>
                    </a:lnTo>
                    <a:lnTo>
                      <a:pt x="1259523" y="759891"/>
                    </a:lnTo>
                    <a:lnTo>
                      <a:pt x="1256983" y="751007"/>
                    </a:lnTo>
                    <a:lnTo>
                      <a:pt x="1254761" y="757035"/>
                    </a:lnTo>
                    <a:lnTo>
                      <a:pt x="1252538" y="761477"/>
                    </a:lnTo>
                    <a:lnTo>
                      <a:pt x="1251586" y="763063"/>
                    </a:lnTo>
                    <a:lnTo>
                      <a:pt x="1250316" y="764015"/>
                    </a:lnTo>
                    <a:lnTo>
                      <a:pt x="1248728" y="764967"/>
                    </a:lnTo>
                    <a:lnTo>
                      <a:pt x="1247776" y="765284"/>
                    </a:lnTo>
                    <a:lnTo>
                      <a:pt x="1246188" y="764967"/>
                    </a:lnTo>
                    <a:lnTo>
                      <a:pt x="1244601" y="764015"/>
                    </a:lnTo>
                    <a:lnTo>
                      <a:pt x="1243648" y="762429"/>
                    </a:lnTo>
                    <a:lnTo>
                      <a:pt x="1242061" y="760842"/>
                    </a:lnTo>
                    <a:lnTo>
                      <a:pt x="1240791" y="758304"/>
                    </a:lnTo>
                    <a:lnTo>
                      <a:pt x="1239838" y="755449"/>
                    </a:lnTo>
                    <a:lnTo>
                      <a:pt x="1237616" y="748151"/>
                    </a:lnTo>
                    <a:lnTo>
                      <a:pt x="1236028" y="739585"/>
                    </a:lnTo>
                    <a:lnTo>
                      <a:pt x="1234441" y="729749"/>
                    </a:lnTo>
                    <a:lnTo>
                      <a:pt x="1233806" y="718962"/>
                    </a:lnTo>
                    <a:lnTo>
                      <a:pt x="1233488" y="707223"/>
                    </a:lnTo>
                    <a:lnTo>
                      <a:pt x="1233806" y="695801"/>
                    </a:lnTo>
                    <a:lnTo>
                      <a:pt x="1234441" y="684696"/>
                    </a:lnTo>
                    <a:lnTo>
                      <a:pt x="1236028" y="675178"/>
                    </a:lnTo>
                    <a:lnTo>
                      <a:pt x="1237616" y="666294"/>
                    </a:lnTo>
                    <a:lnTo>
                      <a:pt x="1239838" y="659631"/>
                    </a:lnTo>
                    <a:lnTo>
                      <a:pt x="1240791" y="656775"/>
                    </a:lnTo>
                    <a:lnTo>
                      <a:pt x="1242061" y="653920"/>
                    </a:lnTo>
                    <a:lnTo>
                      <a:pt x="1243648" y="652016"/>
                    </a:lnTo>
                    <a:lnTo>
                      <a:pt x="1244601" y="651064"/>
                    </a:lnTo>
                    <a:lnTo>
                      <a:pt x="1246188" y="649795"/>
                    </a:lnTo>
                    <a:lnTo>
                      <a:pt x="1247776" y="649478"/>
                    </a:lnTo>
                    <a:lnTo>
                      <a:pt x="1248411" y="649795"/>
                    </a:lnTo>
                    <a:lnTo>
                      <a:pt x="1249363" y="650113"/>
                    </a:lnTo>
                    <a:lnTo>
                      <a:pt x="1249681" y="642815"/>
                    </a:lnTo>
                    <a:lnTo>
                      <a:pt x="1250316" y="635201"/>
                    </a:lnTo>
                    <a:lnTo>
                      <a:pt x="1250951" y="628220"/>
                    </a:lnTo>
                    <a:lnTo>
                      <a:pt x="1252221" y="622192"/>
                    </a:lnTo>
                    <a:lnTo>
                      <a:pt x="1251586" y="613943"/>
                    </a:lnTo>
                    <a:lnTo>
                      <a:pt x="1250951" y="606328"/>
                    </a:lnTo>
                    <a:lnTo>
                      <a:pt x="1250951" y="599031"/>
                    </a:lnTo>
                    <a:lnTo>
                      <a:pt x="1251586" y="592368"/>
                    </a:lnTo>
                    <a:lnTo>
                      <a:pt x="1251903" y="586022"/>
                    </a:lnTo>
                    <a:lnTo>
                      <a:pt x="1252856" y="579994"/>
                    </a:lnTo>
                    <a:lnTo>
                      <a:pt x="1254126" y="574283"/>
                    </a:lnTo>
                    <a:lnTo>
                      <a:pt x="1255713" y="569207"/>
                    </a:lnTo>
                    <a:lnTo>
                      <a:pt x="1257618" y="564130"/>
                    </a:lnTo>
                    <a:lnTo>
                      <a:pt x="1259841" y="559688"/>
                    </a:lnTo>
                    <a:lnTo>
                      <a:pt x="1262063" y="555564"/>
                    </a:lnTo>
                    <a:lnTo>
                      <a:pt x="1264603" y="551756"/>
                    </a:lnTo>
                    <a:lnTo>
                      <a:pt x="1267143" y="548266"/>
                    </a:lnTo>
                    <a:lnTo>
                      <a:pt x="1270636" y="545411"/>
                    </a:lnTo>
                    <a:lnTo>
                      <a:pt x="1273811" y="542873"/>
                    </a:lnTo>
                    <a:lnTo>
                      <a:pt x="1277303" y="540017"/>
                    </a:lnTo>
                    <a:lnTo>
                      <a:pt x="1261746" y="540017"/>
                    </a:lnTo>
                    <a:lnTo>
                      <a:pt x="1249363" y="540969"/>
                    </a:lnTo>
                    <a:lnTo>
                      <a:pt x="1239203" y="541286"/>
                    </a:lnTo>
                    <a:lnTo>
                      <a:pt x="1246188" y="537479"/>
                    </a:lnTo>
                    <a:lnTo>
                      <a:pt x="1253808" y="532720"/>
                    </a:lnTo>
                    <a:lnTo>
                      <a:pt x="1261111" y="527326"/>
                    </a:lnTo>
                    <a:lnTo>
                      <a:pt x="1268413" y="521615"/>
                    </a:lnTo>
                    <a:lnTo>
                      <a:pt x="1282701" y="511145"/>
                    </a:lnTo>
                    <a:lnTo>
                      <a:pt x="1289368" y="506703"/>
                    </a:lnTo>
                    <a:lnTo>
                      <a:pt x="1295401" y="502896"/>
                    </a:lnTo>
                    <a:lnTo>
                      <a:pt x="1303973" y="498771"/>
                    </a:lnTo>
                    <a:lnTo>
                      <a:pt x="1311911" y="494964"/>
                    </a:lnTo>
                    <a:lnTo>
                      <a:pt x="1320166" y="491156"/>
                    </a:lnTo>
                    <a:lnTo>
                      <a:pt x="1328103" y="487984"/>
                    </a:lnTo>
                    <a:lnTo>
                      <a:pt x="1336041" y="484811"/>
                    </a:lnTo>
                    <a:lnTo>
                      <a:pt x="1343978" y="482273"/>
                    </a:lnTo>
                    <a:lnTo>
                      <a:pt x="1359536" y="477831"/>
                    </a:lnTo>
                    <a:lnTo>
                      <a:pt x="1374141" y="474023"/>
                    </a:lnTo>
                    <a:lnTo>
                      <a:pt x="1388746" y="471485"/>
                    </a:lnTo>
                    <a:lnTo>
                      <a:pt x="1402716" y="469581"/>
                    </a:lnTo>
                    <a:lnTo>
                      <a:pt x="1416051" y="468630"/>
                    </a:lnTo>
                    <a:lnTo>
                      <a:pt x="1429386" y="468312"/>
                    </a:lnTo>
                    <a:close/>
                    <a:moveTo>
                      <a:pt x="750948" y="302529"/>
                    </a:moveTo>
                    <a:lnTo>
                      <a:pt x="748724" y="302846"/>
                    </a:lnTo>
                    <a:lnTo>
                      <a:pt x="746818" y="303797"/>
                    </a:lnTo>
                    <a:lnTo>
                      <a:pt x="744912" y="304431"/>
                    </a:lnTo>
                    <a:lnTo>
                      <a:pt x="743641" y="306017"/>
                    </a:lnTo>
                    <a:lnTo>
                      <a:pt x="742053" y="307602"/>
                    </a:lnTo>
                    <a:lnTo>
                      <a:pt x="741417" y="309188"/>
                    </a:lnTo>
                    <a:lnTo>
                      <a:pt x="740464" y="311725"/>
                    </a:lnTo>
                    <a:lnTo>
                      <a:pt x="740464" y="313310"/>
                    </a:lnTo>
                    <a:lnTo>
                      <a:pt x="740464" y="315847"/>
                    </a:lnTo>
                    <a:lnTo>
                      <a:pt x="741417" y="318067"/>
                    </a:lnTo>
                    <a:lnTo>
                      <a:pt x="742053" y="319970"/>
                    </a:lnTo>
                    <a:lnTo>
                      <a:pt x="743641" y="321238"/>
                    </a:lnTo>
                    <a:lnTo>
                      <a:pt x="744912" y="322507"/>
                    </a:lnTo>
                    <a:lnTo>
                      <a:pt x="746818" y="323458"/>
                    </a:lnTo>
                    <a:lnTo>
                      <a:pt x="748724" y="324410"/>
                    </a:lnTo>
                    <a:lnTo>
                      <a:pt x="750948" y="324410"/>
                    </a:lnTo>
                    <a:lnTo>
                      <a:pt x="988881" y="324410"/>
                    </a:lnTo>
                    <a:lnTo>
                      <a:pt x="991105" y="324410"/>
                    </a:lnTo>
                    <a:lnTo>
                      <a:pt x="993011" y="323458"/>
                    </a:lnTo>
                    <a:lnTo>
                      <a:pt x="994917" y="322507"/>
                    </a:lnTo>
                    <a:lnTo>
                      <a:pt x="996506" y="321238"/>
                    </a:lnTo>
                    <a:lnTo>
                      <a:pt x="997776" y="319970"/>
                    </a:lnTo>
                    <a:lnTo>
                      <a:pt x="998729" y="318067"/>
                    </a:lnTo>
                    <a:lnTo>
                      <a:pt x="999365" y="315847"/>
                    </a:lnTo>
                    <a:lnTo>
                      <a:pt x="999365" y="313310"/>
                    </a:lnTo>
                    <a:lnTo>
                      <a:pt x="999365" y="311725"/>
                    </a:lnTo>
                    <a:lnTo>
                      <a:pt x="998729" y="309188"/>
                    </a:lnTo>
                    <a:lnTo>
                      <a:pt x="997776" y="307602"/>
                    </a:lnTo>
                    <a:lnTo>
                      <a:pt x="996506" y="306017"/>
                    </a:lnTo>
                    <a:lnTo>
                      <a:pt x="994917" y="304431"/>
                    </a:lnTo>
                    <a:lnTo>
                      <a:pt x="993011" y="303797"/>
                    </a:lnTo>
                    <a:lnTo>
                      <a:pt x="991105" y="302846"/>
                    </a:lnTo>
                    <a:lnTo>
                      <a:pt x="988881" y="302529"/>
                    </a:lnTo>
                    <a:lnTo>
                      <a:pt x="750948" y="302529"/>
                    </a:lnTo>
                    <a:close/>
                    <a:moveTo>
                      <a:pt x="748724" y="219444"/>
                    </a:moveTo>
                    <a:lnTo>
                      <a:pt x="746818" y="220396"/>
                    </a:lnTo>
                    <a:lnTo>
                      <a:pt x="744912" y="221347"/>
                    </a:lnTo>
                    <a:lnTo>
                      <a:pt x="743641" y="222615"/>
                    </a:lnTo>
                    <a:lnTo>
                      <a:pt x="742053" y="224201"/>
                    </a:lnTo>
                    <a:lnTo>
                      <a:pt x="741417" y="226104"/>
                    </a:lnTo>
                    <a:lnTo>
                      <a:pt x="740464" y="228323"/>
                    </a:lnTo>
                    <a:lnTo>
                      <a:pt x="740464" y="230543"/>
                    </a:lnTo>
                    <a:lnTo>
                      <a:pt x="740464" y="232763"/>
                    </a:lnTo>
                    <a:lnTo>
                      <a:pt x="741417" y="234666"/>
                    </a:lnTo>
                    <a:lnTo>
                      <a:pt x="742053" y="236568"/>
                    </a:lnTo>
                    <a:lnTo>
                      <a:pt x="743641" y="237837"/>
                    </a:lnTo>
                    <a:lnTo>
                      <a:pt x="744912" y="239423"/>
                    </a:lnTo>
                    <a:lnTo>
                      <a:pt x="746818" y="240374"/>
                    </a:lnTo>
                    <a:lnTo>
                      <a:pt x="748724" y="241008"/>
                    </a:lnTo>
                    <a:lnTo>
                      <a:pt x="750948" y="241325"/>
                    </a:lnTo>
                    <a:lnTo>
                      <a:pt x="1133738" y="241325"/>
                    </a:lnTo>
                    <a:lnTo>
                      <a:pt x="1135644" y="241008"/>
                    </a:lnTo>
                    <a:lnTo>
                      <a:pt x="1137868" y="240374"/>
                    </a:lnTo>
                    <a:lnTo>
                      <a:pt x="1139456" y="239423"/>
                    </a:lnTo>
                    <a:lnTo>
                      <a:pt x="1141045" y="237837"/>
                    </a:lnTo>
                    <a:lnTo>
                      <a:pt x="1142316" y="236568"/>
                    </a:lnTo>
                    <a:lnTo>
                      <a:pt x="1143586" y="234666"/>
                    </a:lnTo>
                    <a:lnTo>
                      <a:pt x="1143904" y="232763"/>
                    </a:lnTo>
                    <a:lnTo>
                      <a:pt x="1144222" y="230543"/>
                    </a:lnTo>
                    <a:lnTo>
                      <a:pt x="1143904" y="228323"/>
                    </a:lnTo>
                    <a:lnTo>
                      <a:pt x="1143586" y="226104"/>
                    </a:lnTo>
                    <a:lnTo>
                      <a:pt x="1142316" y="224201"/>
                    </a:lnTo>
                    <a:lnTo>
                      <a:pt x="1141045" y="222615"/>
                    </a:lnTo>
                    <a:lnTo>
                      <a:pt x="1139456" y="221347"/>
                    </a:lnTo>
                    <a:lnTo>
                      <a:pt x="1137868" y="220396"/>
                    </a:lnTo>
                    <a:lnTo>
                      <a:pt x="1135644" y="219444"/>
                    </a:lnTo>
                    <a:lnTo>
                      <a:pt x="1133738" y="219444"/>
                    </a:lnTo>
                    <a:lnTo>
                      <a:pt x="750948" y="219444"/>
                    </a:lnTo>
                    <a:lnTo>
                      <a:pt x="748724" y="219444"/>
                    </a:lnTo>
                    <a:close/>
                    <a:moveTo>
                      <a:pt x="748724" y="141751"/>
                    </a:moveTo>
                    <a:lnTo>
                      <a:pt x="746818" y="142702"/>
                    </a:lnTo>
                    <a:lnTo>
                      <a:pt x="744912" y="143336"/>
                    </a:lnTo>
                    <a:lnTo>
                      <a:pt x="743641" y="144922"/>
                    </a:lnTo>
                    <a:lnTo>
                      <a:pt x="742053" y="146191"/>
                    </a:lnTo>
                    <a:lnTo>
                      <a:pt x="741417" y="148093"/>
                    </a:lnTo>
                    <a:lnTo>
                      <a:pt x="740464" y="150630"/>
                    </a:lnTo>
                    <a:lnTo>
                      <a:pt x="740464" y="152216"/>
                    </a:lnTo>
                    <a:lnTo>
                      <a:pt x="740464" y="154753"/>
                    </a:lnTo>
                    <a:lnTo>
                      <a:pt x="741417" y="156972"/>
                    </a:lnTo>
                    <a:lnTo>
                      <a:pt x="742053" y="158875"/>
                    </a:lnTo>
                    <a:lnTo>
                      <a:pt x="743641" y="160144"/>
                    </a:lnTo>
                    <a:lnTo>
                      <a:pt x="744912" y="161729"/>
                    </a:lnTo>
                    <a:lnTo>
                      <a:pt x="746818" y="162363"/>
                    </a:lnTo>
                    <a:lnTo>
                      <a:pt x="748724" y="163315"/>
                    </a:lnTo>
                    <a:lnTo>
                      <a:pt x="750948" y="163315"/>
                    </a:lnTo>
                    <a:lnTo>
                      <a:pt x="1133738" y="163315"/>
                    </a:lnTo>
                    <a:lnTo>
                      <a:pt x="1135644" y="163315"/>
                    </a:lnTo>
                    <a:lnTo>
                      <a:pt x="1137868" y="162363"/>
                    </a:lnTo>
                    <a:lnTo>
                      <a:pt x="1139456" y="161729"/>
                    </a:lnTo>
                    <a:lnTo>
                      <a:pt x="1141045" y="160144"/>
                    </a:lnTo>
                    <a:lnTo>
                      <a:pt x="1142316" y="158875"/>
                    </a:lnTo>
                    <a:lnTo>
                      <a:pt x="1143586" y="156972"/>
                    </a:lnTo>
                    <a:lnTo>
                      <a:pt x="1143904" y="154753"/>
                    </a:lnTo>
                    <a:lnTo>
                      <a:pt x="1144222" y="152216"/>
                    </a:lnTo>
                    <a:lnTo>
                      <a:pt x="1143904" y="150630"/>
                    </a:lnTo>
                    <a:lnTo>
                      <a:pt x="1143586" y="148093"/>
                    </a:lnTo>
                    <a:lnTo>
                      <a:pt x="1142316" y="146191"/>
                    </a:lnTo>
                    <a:lnTo>
                      <a:pt x="1141045" y="144922"/>
                    </a:lnTo>
                    <a:lnTo>
                      <a:pt x="1139456" y="143336"/>
                    </a:lnTo>
                    <a:lnTo>
                      <a:pt x="1137868" y="142702"/>
                    </a:lnTo>
                    <a:lnTo>
                      <a:pt x="1135644" y="141751"/>
                    </a:lnTo>
                    <a:lnTo>
                      <a:pt x="1133738" y="141751"/>
                    </a:lnTo>
                    <a:lnTo>
                      <a:pt x="750948" y="141751"/>
                    </a:lnTo>
                    <a:lnTo>
                      <a:pt x="748724" y="141751"/>
                    </a:lnTo>
                    <a:close/>
                    <a:moveTo>
                      <a:pt x="789068" y="0"/>
                    </a:moveTo>
                    <a:lnTo>
                      <a:pt x="1085770" y="0"/>
                    </a:lnTo>
                    <a:lnTo>
                      <a:pt x="1093712" y="317"/>
                    </a:lnTo>
                    <a:lnTo>
                      <a:pt x="1101336" y="635"/>
                    </a:lnTo>
                    <a:lnTo>
                      <a:pt x="1108960" y="1903"/>
                    </a:lnTo>
                    <a:lnTo>
                      <a:pt x="1116267" y="2854"/>
                    </a:lnTo>
                    <a:lnTo>
                      <a:pt x="1123573" y="4757"/>
                    </a:lnTo>
                    <a:lnTo>
                      <a:pt x="1130562" y="6660"/>
                    </a:lnTo>
                    <a:lnTo>
                      <a:pt x="1137868" y="8879"/>
                    </a:lnTo>
                    <a:lnTo>
                      <a:pt x="1144539" y="12051"/>
                    </a:lnTo>
                    <a:lnTo>
                      <a:pt x="1151210" y="14905"/>
                    </a:lnTo>
                    <a:lnTo>
                      <a:pt x="1157881" y="18393"/>
                    </a:lnTo>
                    <a:lnTo>
                      <a:pt x="1164235" y="21564"/>
                    </a:lnTo>
                    <a:lnTo>
                      <a:pt x="1170270" y="25687"/>
                    </a:lnTo>
                    <a:lnTo>
                      <a:pt x="1176306" y="29809"/>
                    </a:lnTo>
                    <a:lnTo>
                      <a:pt x="1181706" y="34566"/>
                    </a:lnTo>
                    <a:lnTo>
                      <a:pt x="1187424" y="39006"/>
                    </a:lnTo>
                    <a:lnTo>
                      <a:pt x="1192507" y="44079"/>
                    </a:lnTo>
                    <a:lnTo>
                      <a:pt x="1197590" y="49153"/>
                    </a:lnTo>
                    <a:lnTo>
                      <a:pt x="1202037" y="54861"/>
                    </a:lnTo>
                    <a:lnTo>
                      <a:pt x="1206802" y="60252"/>
                    </a:lnTo>
                    <a:lnTo>
                      <a:pt x="1210932" y="66277"/>
                    </a:lnTo>
                    <a:lnTo>
                      <a:pt x="1215062" y="72303"/>
                    </a:lnTo>
                    <a:lnTo>
                      <a:pt x="1218238" y="78645"/>
                    </a:lnTo>
                    <a:lnTo>
                      <a:pt x="1221733" y="84987"/>
                    </a:lnTo>
                    <a:lnTo>
                      <a:pt x="1224592" y="91964"/>
                    </a:lnTo>
                    <a:lnTo>
                      <a:pt x="1227768" y="98623"/>
                    </a:lnTo>
                    <a:lnTo>
                      <a:pt x="1229992" y="105917"/>
                    </a:lnTo>
                    <a:lnTo>
                      <a:pt x="1231898" y="112893"/>
                    </a:lnTo>
                    <a:lnTo>
                      <a:pt x="1233804" y="120187"/>
                    </a:lnTo>
                    <a:lnTo>
                      <a:pt x="1234757" y="127481"/>
                    </a:lnTo>
                    <a:lnTo>
                      <a:pt x="1236028" y="135092"/>
                    </a:lnTo>
                    <a:lnTo>
                      <a:pt x="1236345" y="143019"/>
                    </a:lnTo>
                    <a:lnTo>
                      <a:pt x="1236663" y="150630"/>
                    </a:lnTo>
                    <a:lnTo>
                      <a:pt x="1236663" y="296186"/>
                    </a:lnTo>
                    <a:lnTo>
                      <a:pt x="1236345" y="303797"/>
                    </a:lnTo>
                    <a:lnTo>
                      <a:pt x="1236028" y="311725"/>
                    </a:lnTo>
                    <a:lnTo>
                      <a:pt x="1234757" y="319019"/>
                    </a:lnTo>
                    <a:lnTo>
                      <a:pt x="1233804" y="326629"/>
                    </a:lnTo>
                    <a:lnTo>
                      <a:pt x="1231898" y="333606"/>
                    </a:lnTo>
                    <a:lnTo>
                      <a:pt x="1229992" y="340900"/>
                    </a:lnTo>
                    <a:lnTo>
                      <a:pt x="1227768" y="347876"/>
                    </a:lnTo>
                    <a:lnTo>
                      <a:pt x="1224592" y="354853"/>
                    </a:lnTo>
                    <a:lnTo>
                      <a:pt x="1221733" y="361512"/>
                    </a:lnTo>
                    <a:lnTo>
                      <a:pt x="1218238" y="367854"/>
                    </a:lnTo>
                    <a:lnTo>
                      <a:pt x="1215062" y="374197"/>
                    </a:lnTo>
                    <a:lnTo>
                      <a:pt x="1210932" y="380222"/>
                    </a:lnTo>
                    <a:lnTo>
                      <a:pt x="1206802" y="386247"/>
                    </a:lnTo>
                    <a:lnTo>
                      <a:pt x="1202037" y="391955"/>
                    </a:lnTo>
                    <a:lnTo>
                      <a:pt x="1197590" y="397346"/>
                    </a:lnTo>
                    <a:lnTo>
                      <a:pt x="1192507" y="402420"/>
                    </a:lnTo>
                    <a:lnTo>
                      <a:pt x="1187424" y="407811"/>
                    </a:lnTo>
                    <a:lnTo>
                      <a:pt x="1181706" y="412251"/>
                    </a:lnTo>
                    <a:lnTo>
                      <a:pt x="1176306" y="416690"/>
                    </a:lnTo>
                    <a:lnTo>
                      <a:pt x="1170270" y="420813"/>
                    </a:lnTo>
                    <a:lnTo>
                      <a:pt x="1164235" y="424935"/>
                    </a:lnTo>
                    <a:lnTo>
                      <a:pt x="1157881" y="428423"/>
                    </a:lnTo>
                    <a:lnTo>
                      <a:pt x="1151210" y="431912"/>
                    </a:lnTo>
                    <a:lnTo>
                      <a:pt x="1144539" y="434766"/>
                    </a:lnTo>
                    <a:lnTo>
                      <a:pt x="1137868" y="437303"/>
                    </a:lnTo>
                    <a:lnTo>
                      <a:pt x="1130562" y="440157"/>
                    </a:lnTo>
                    <a:lnTo>
                      <a:pt x="1123573" y="442059"/>
                    </a:lnTo>
                    <a:lnTo>
                      <a:pt x="1116267" y="443645"/>
                    </a:lnTo>
                    <a:lnTo>
                      <a:pt x="1108960" y="444914"/>
                    </a:lnTo>
                    <a:lnTo>
                      <a:pt x="1101336" y="446182"/>
                    </a:lnTo>
                    <a:lnTo>
                      <a:pt x="1093712" y="446499"/>
                    </a:lnTo>
                    <a:lnTo>
                      <a:pt x="1085770" y="446816"/>
                    </a:lnTo>
                    <a:lnTo>
                      <a:pt x="1060675" y="446816"/>
                    </a:lnTo>
                    <a:lnTo>
                      <a:pt x="1084500" y="523875"/>
                    </a:lnTo>
                    <a:lnTo>
                      <a:pt x="945996" y="446816"/>
                    </a:lnTo>
                    <a:lnTo>
                      <a:pt x="789068" y="446816"/>
                    </a:lnTo>
                    <a:lnTo>
                      <a:pt x="781444" y="446499"/>
                    </a:lnTo>
                    <a:lnTo>
                      <a:pt x="773502" y="446182"/>
                    </a:lnTo>
                    <a:lnTo>
                      <a:pt x="766196" y="444914"/>
                    </a:lnTo>
                    <a:lnTo>
                      <a:pt x="758889" y="443645"/>
                    </a:lnTo>
                    <a:lnTo>
                      <a:pt x="751583" y="442059"/>
                    </a:lnTo>
                    <a:lnTo>
                      <a:pt x="744277" y="440157"/>
                    </a:lnTo>
                    <a:lnTo>
                      <a:pt x="737288" y="437303"/>
                    </a:lnTo>
                    <a:lnTo>
                      <a:pt x="730299" y="434766"/>
                    </a:lnTo>
                    <a:lnTo>
                      <a:pt x="723946" y="431912"/>
                    </a:lnTo>
                    <a:lnTo>
                      <a:pt x="717275" y="428423"/>
                    </a:lnTo>
                    <a:lnTo>
                      <a:pt x="710921" y="424935"/>
                    </a:lnTo>
                    <a:lnTo>
                      <a:pt x="704886" y="420813"/>
                    </a:lnTo>
                    <a:lnTo>
                      <a:pt x="698850" y="416690"/>
                    </a:lnTo>
                    <a:lnTo>
                      <a:pt x="693132" y="412251"/>
                    </a:lnTo>
                    <a:lnTo>
                      <a:pt x="687731" y="407811"/>
                    </a:lnTo>
                    <a:lnTo>
                      <a:pt x="682649" y="402420"/>
                    </a:lnTo>
                    <a:lnTo>
                      <a:pt x="677566" y="397346"/>
                    </a:lnTo>
                    <a:lnTo>
                      <a:pt x="672801" y="391955"/>
                    </a:lnTo>
                    <a:lnTo>
                      <a:pt x="668354" y="386247"/>
                    </a:lnTo>
                    <a:lnTo>
                      <a:pt x="664224" y="380222"/>
                    </a:lnTo>
                    <a:lnTo>
                      <a:pt x="660094" y="374197"/>
                    </a:lnTo>
                    <a:lnTo>
                      <a:pt x="656600" y="367854"/>
                    </a:lnTo>
                    <a:lnTo>
                      <a:pt x="653106" y="361512"/>
                    </a:lnTo>
                    <a:lnTo>
                      <a:pt x="650247" y="354853"/>
                    </a:lnTo>
                    <a:lnTo>
                      <a:pt x="647705" y="347876"/>
                    </a:lnTo>
                    <a:lnTo>
                      <a:pt x="644846" y="340900"/>
                    </a:lnTo>
                    <a:lnTo>
                      <a:pt x="642940" y="333606"/>
                    </a:lnTo>
                    <a:lnTo>
                      <a:pt x="641669" y="326629"/>
                    </a:lnTo>
                    <a:lnTo>
                      <a:pt x="640081" y="319019"/>
                    </a:lnTo>
                    <a:lnTo>
                      <a:pt x="638810" y="311725"/>
                    </a:lnTo>
                    <a:lnTo>
                      <a:pt x="638493" y="303797"/>
                    </a:lnTo>
                    <a:lnTo>
                      <a:pt x="638175" y="296186"/>
                    </a:lnTo>
                    <a:lnTo>
                      <a:pt x="638175" y="150630"/>
                    </a:lnTo>
                    <a:lnTo>
                      <a:pt x="638493" y="143019"/>
                    </a:lnTo>
                    <a:lnTo>
                      <a:pt x="638810" y="135092"/>
                    </a:lnTo>
                    <a:lnTo>
                      <a:pt x="640081" y="127481"/>
                    </a:lnTo>
                    <a:lnTo>
                      <a:pt x="641669" y="120187"/>
                    </a:lnTo>
                    <a:lnTo>
                      <a:pt x="642940" y="112893"/>
                    </a:lnTo>
                    <a:lnTo>
                      <a:pt x="644846" y="105917"/>
                    </a:lnTo>
                    <a:lnTo>
                      <a:pt x="647705" y="98623"/>
                    </a:lnTo>
                    <a:lnTo>
                      <a:pt x="650247" y="91964"/>
                    </a:lnTo>
                    <a:lnTo>
                      <a:pt x="653106" y="84987"/>
                    </a:lnTo>
                    <a:lnTo>
                      <a:pt x="656600" y="78645"/>
                    </a:lnTo>
                    <a:lnTo>
                      <a:pt x="660094" y="72303"/>
                    </a:lnTo>
                    <a:lnTo>
                      <a:pt x="664224" y="66277"/>
                    </a:lnTo>
                    <a:lnTo>
                      <a:pt x="668354" y="60252"/>
                    </a:lnTo>
                    <a:lnTo>
                      <a:pt x="672801" y="54861"/>
                    </a:lnTo>
                    <a:lnTo>
                      <a:pt x="677566" y="49153"/>
                    </a:lnTo>
                    <a:lnTo>
                      <a:pt x="682649" y="44079"/>
                    </a:lnTo>
                    <a:lnTo>
                      <a:pt x="687731" y="39006"/>
                    </a:lnTo>
                    <a:lnTo>
                      <a:pt x="693132" y="34566"/>
                    </a:lnTo>
                    <a:lnTo>
                      <a:pt x="698850" y="29809"/>
                    </a:lnTo>
                    <a:lnTo>
                      <a:pt x="704886" y="25687"/>
                    </a:lnTo>
                    <a:lnTo>
                      <a:pt x="710921" y="21564"/>
                    </a:lnTo>
                    <a:lnTo>
                      <a:pt x="717275" y="18393"/>
                    </a:lnTo>
                    <a:lnTo>
                      <a:pt x="723946" y="14905"/>
                    </a:lnTo>
                    <a:lnTo>
                      <a:pt x="730299" y="12051"/>
                    </a:lnTo>
                    <a:lnTo>
                      <a:pt x="737288" y="8879"/>
                    </a:lnTo>
                    <a:lnTo>
                      <a:pt x="744277" y="6660"/>
                    </a:lnTo>
                    <a:lnTo>
                      <a:pt x="751583" y="4757"/>
                    </a:lnTo>
                    <a:lnTo>
                      <a:pt x="758889" y="2854"/>
                    </a:lnTo>
                    <a:lnTo>
                      <a:pt x="766196" y="1903"/>
                    </a:lnTo>
                    <a:lnTo>
                      <a:pt x="773502" y="635"/>
                    </a:lnTo>
                    <a:lnTo>
                      <a:pt x="781444" y="317"/>
                    </a:lnTo>
                    <a:lnTo>
                      <a:pt x="78906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4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851920" y="758828"/>
            <a:ext cx="3720686" cy="12452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None/>
            </a:pPr>
            <a:r>
              <a:rPr lang="zh-CN" altLang="en-US" sz="2400" smtClean="0">
                <a:solidFill>
                  <a:srgbClr val="D60093"/>
                </a:solidFill>
                <a:sym typeface="+mn-lt"/>
              </a:rPr>
              <a:t>（</a:t>
            </a:r>
            <a:r>
              <a:rPr lang="en-US" altLang="zh-CN" sz="2400">
                <a:solidFill>
                  <a:srgbClr val="D60093"/>
                </a:solidFill>
                <a:sym typeface="+mn-lt"/>
              </a:rPr>
              <a:t>1</a:t>
            </a:r>
            <a:r>
              <a:rPr lang="zh-CN" altLang="en-US" sz="2400">
                <a:solidFill>
                  <a:srgbClr val="D60093"/>
                </a:solidFill>
                <a:sym typeface="+mn-lt"/>
              </a:rPr>
              <a:t>）单用的：</a:t>
            </a:r>
            <a:endParaRPr lang="zh-CN" altLang="en-US" sz="2400">
              <a:solidFill>
                <a:srgbClr val="D60093"/>
              </a:solidFill>
              <a:sym typeface="+mn-lt"/>
            </a:endParaRPr>
          </a:p>
          <a:p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sym typeface="+mn-lt"/>
              </a:rPr>
              <a:t>说了又说 吃得下就吃 说清楚再走 下大雨也</a:t>
            </a:r>
            <a:r>
              <a:rPr lang="zh-CN" altLang="en-US" sz="2400" smtClean="0">
                <a:solidFill>
                  <a:schemeClr val="accent4">
                    <a:lumMod val="50000"/>
                  </a:schemeClr>
                </a:solidFill>
                <a:sym typeface="+mn-lt"/>
              </a:rPr>
              <a:t>去</a:t>
            </a:r>
            <a:endParaRPr lang="zh-CN" altLang="en-US" sz="2400">
              <a:solidFill>
                <a:schemeClr val="accent4">
                  <a:lumMod val="50000"/>
                </a:schemeClr>
              </a:solidFill>
              <a:sym typeface="+mn-lt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3603685" y="2048999"/>
            <a:ext cx="38168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3491880" y="3324152"/>
            <a:ext cx="38168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圆角矩形 43"/>
          <p:cNvSpPr/>
          <p:nvPr/>
        </p:nvSpPr>
        <p:spPr>
          <a:xfrm>
            <a:off x="711723" y="1576727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0524" y="1814222"/>
            <a:ext cx="2188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>
                <a:solidFill>
                  <a:srgbClr val="D60093"/>
                </a:solidFill>
                <a:sym typeface="+mn-lt"/>
              </a:rPr>
              <a:t>有一部分副词能起关联</a:t>
            </a:r>
            <a:r>
              <a:rPr lang="zh-CN" altLang="en-US" sz="2400" b="1" smtClean="0">
                <a:solidFill>
                  <a:srgbClr val="D60093"/>
                </a:solidFill>
                <a:sym typeface="+mn-lt"/>
              </a:rPr>
              <a:t>作用</a:t>
            </a:r>
            <a:endParaRPr lang="zh-CN" altLang="en-US" sz="2400" b="1">
              <a:solidFill>
                <a:srgbClr val="D60093"/>
              </a:solidFill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16868" y="2123823"/>
            <a:ext cx="3268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>
                <a:solidFill>
                  <a:srgbClr val="D60093"/>
                </a:solidFill>
                <a:sym typeface="+mn-lt"/>
              </a:rPr>
              <a:t>（</a:t>
            </a:r>
            <a:r>
              <a:rPr lang="en-US" altLang="zh-CN" sz="2400" b="1">
                <a:solidFill>
                  <a:srgbClr val="D60093"/>
                </a:solidFill>
                <a:sym typeface="+mn-lt"/>
              </a:rPr>
              <a:t>2</a:t>
            </a:r>
            <a:r>
              <a:rPr lang="zh-CN" altLang="en-US" sz="2400" b="1">
                <a:solidFill>
                  <a:srgbClr val="D60093"/>
                </a:solidFill>
                <a:sym typeface="+mn-lt"/>
              </a:rPr>
              <a:t>）前后配合用的：</a:t>
            </a:r>
            <a:endParaRPr lang="zh-CN" altLang="en-US" sz="2400" b="1">
              <a:solidFill>
                <a:srgbClr val="D60093"/>
              </a:solidFill>
              <a:sym typeface="+mn-lt"/>
            </a:endParaRPr>
          </a:p>
          <a:p>
            <a:pPr lvl="0"/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sym typeface="+mn-lt"/>
              </a:rPr>
              <a:t>又</a:t>
            </a:r>
            <a:r>
              <a:rPr lang="en-US" altLang="zh-CN" sz="2400" b="1">
                <a:solidFill>
                  <a:schemeClr val="accent3">
                    <a:lumMod val="50000"/>
                  </a:schemeClr>
                </a:solidFill>
                <a:sym typeface="+mn-lt"/>
              </a:rPr>
              <a:t>…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sym typeface="+mn-lt"/>
              </a:rPr>
              <a:t>又 越</a:t>
            </a:r>
            <a:r>
              <a:rPr lang="en-US" altLang="zh-CN" sz="2400" b="1">
                <a:solidFill>
                  <a:schemeClr val="accent3">
                    <a:lumMod val="50000"/>
                  </a:schemeClr>
                </a:solidFill>
                <a:sym typeface="+mn-lt"/>
              </a:rPr>
              <a:t>…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sym typeface="+mn-lt"/>
              </a:rPr>
              <a:t>越 也</a:t>
            </a:r>
            <a:r>
              <a:rPr lang="en-US" altLang="zh-CN" sz="2400" b="1">
                <a:solidFill>
                  <a:schemeClr val="accent3">
                    <a:lumMod val="50000"/>
                  </a:schemeClr>
                </a:solidFill>
                <a:sym typeface="+mn-lt"/>
              </a:rPr>
              <a:t>…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sym typeface="+mn-lt"/>
              </a:rPr>
              <a:t>也 不</a:t>
            </a:r>
            <a:r>
              <a:rPr lang="en-US" altLang="zh-CN" sz="2400" b="1">
                <a:solidFill>
                  <a:schemeClr val="accent3">
                    <a:lumMod val="50000"/>
                  </a:schemeClr>
                </a:solidFill>
                <a:sym typeface="+mn-lt"/>
              </a:rPr>
              <a:t>…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sym typeface="+mn-lt"/>
              </a:rPr>
              <a:t>不 既</a:t>
            </a:r>
            <a:r>
              <a:rPr lang="en-US" altLang="zh-CN" sz="2400" b="1">
                <a:solidFill>
                  <a:schemeClr val="accent3">
                    <a:lumMod val="50000"/>
                  </a:schemeClr>
                </a:solidFill>
                <a:sym typeface="+mn-lt"/>
              </a:rPr>
              <a:t>…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sym typeface="+mn-lt"/>
              </a:rPr>
              <a:t>又 非</a:t>
            </a:r>
            <a:r>
              <a:rPr lang="en-US" altLang="zh-CN" sz="2400" b="1">
                <a:solidFill>
                  <a:schemeClr val="accent3">
                    <a:lumMod val="50000"/>
                  </a:schemeClr>
                </a:solidFill>
                <a:sym typeface="+mn-lt"/>
              </a:rPr>
              <a:t>…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sym typeface="+mn-lt"/>
              </a:rPr>
              <a:t>不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46713" y="3466709"/>
            <a:ext cx="48675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>
                <a:solidFill>
                  <a:srgbClr val="D60093"/>
                </a:solidFill>
                <a:sym typeface="+mn-lt"/>
              </a:rPr>
              <a:t>（</a:t>
            </a:r>
            <a:r>
              <a:rPr lang="en-US" altLang="zh-CN" sz="2400" b="1">
                <a:solidFill>
                  <a:srgbClr val="D60093"/>
                </a:solidFill>
                <a:sym typeface="+mn-lt"/>
              </a:rPr>
              <a:t>3</a:t>
            </a:r>
            <a:r>
              <a:rPr lang="zh-CN" altLang="en-US" sz="2400" b="1">
                <a:solidFill>
                  <a:srgbClr val="D60093"/>
                </a:solidFill>
                <a:sym typeface="+mn-lt"/>
              </a:rPr>
              <a:t>）和连词配合用的</a:t>
            </a:r>
            <a:r>
              <a:rPr lang="en-US" altLang="zh-CN" sz="2400" b="1">
                <a:solidFill>
                  <a:srgbClr val="D60093"/>
                </a:solidFill>
                <a:sym typeface="+mn-lt"/>
              </a:rPr>
              <a:t>:</a:t>
            </a:r>
            <a:endParaRPr lang="en-US" altLang="zh-CN" sz="2400" b="1">
              <a:solidFill>
                <a:srgbClr val="D60093"/>
              </a:solidFill>
              <a:sym typeface="+mn-lt"/>
            </a:endParaRPr>
          </a:p>
          <a:p>
            <a:pPr lvl="0"/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不但</a:t>
            </a:r>
            <a:r>
              <a:rPr lang="en-US" altLang="zh-CN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…</a:t>
            </a:r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还 只有</a:t>
            </a:r>
            <a:r>
              <a:rPr lang="en-US" altLang="zh-CN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……</a:t>
            </a:r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才 既然</a:t>
            </a:r>
            <a:r>
              <a:rPr lang="en-US" altLang="zh-CN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…</a:t>
            </a:r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就 虽然</a:t>
            </a:r>
            <a:r>
              <a:rPr lang="en-US" altLang="zh-CN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…</a:t>
            </a:r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却 如果</a:t>
            </a:r>
            <a:r>
              <a:rPr lang="en-US" altLang="zh-CN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…</a:t>
            </a:r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就 不论</a:t>
            </a:r>
            <a:r>
              <a:rPr lang="en-US" altLang="zh-CN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…</a:t>
            </a:r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都</a:t>
            </a:r>
            <a:endParaRPr lang="zh-CN" altLang="en-US" sz="2400" b="1">
              <a:solidFill>
                <a:schemeClr val="accent6">
                  <a:lumMod val="50000"/>
                </a:schemeClr>
              </a:solidFill>
              <a:sym typeface="+mn-lt"/>
            </a:endParaRPr>
          </a:p>
          <a:p>
            <a:pPr lvl="0"/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即使</a:t>
            </a:r>
            <a:r>
              <a:rPr lang="en-US" altLang="zh-CN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……</a:t>
            </a:r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也 除非</a:t>
            </a:r>
            <a:r>
              <a:rPr lang="en-US" altLang="zh-CN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……</a:t>
            </a:r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sym typeface="+mn-lt"/>
              </a:rPr>
              <a:t>才</a:t>
            </a:r>
            <a:endParaRPr lang="zh-CN" altLang="en-US" sz="2400" b="1">
              <a:solidFill>
                <a:schemeClr val="accent6">
                  <a:lumMod val="50000"/>
                </a:schemeClr>
              </a:solidFill>
              <a:sym typeface="+mn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06 4.06048E-06 L -0.27952 -0.02284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-114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06 1.19716E-06 L -0.27952 -0.27276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-1363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6" name="组合 35"/>
          <p:cNvGrpSpPr/>
          <p:nvPr/>
        </p:nvGrpSpPr>
        <p:grpSpPr>
          <a:xfrm>
            <a:off x="6841755" y="957836"/>
            <a:ext cx="1847468" cy="184813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圆角矩形 40"/>
          <p:cNvSpPr/>
          <p:nvPr/>
        </p:nvSpPr>
        <p:spPr bwMode="auto">
          <a:xfrm>
            <a:off x="467544" y="957836"/>
            <a:ext cx="4253865" cy="3417204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/>
              </a:tabLst>
              <a:defRPr/>
            </a:pPr>
            <a:endParaRPr lang="zh-CN" altLang="en-US" sz="1900">
              <a:solidFill>
                <a:schemeClr val="tx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2" name="矩形 87"/>
          <p:cNvSpPr>
            <a:spLocks noChangeArrowheads="1"/>
          </p:cNvSpPr>
          <p:nvPr/>
        </p:nvSpPr>
        <p:spPr bwMode="auto">
          <a:xfrm>
            <a:off x="499207" y="1262999"/>
            <a:ext cx="4123694" cy="27084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“没有”“没”在</a:t>
            </a:r>
            <a:r>
              <a:rPr lang="zh-CN" altLang="en-US" sz="2800" b="1">
                <a:solidFill>
                  <a:srgbClr val="D60093"/>
                </a:solidFill>
                <a:latin typeface="微软雅黑" panose="020b0503020204020204" charset="-122"/>
              </a:rPr>
              <a:t>动词、形容词前是副词，</a:t>
            </a:r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否定行为的发生；在</a:t>
            </a: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</a:rPr>
              <a:t>名词前是动词，</a:t>
            </a:r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否定事物的存在或否定对事物的领有</a:t>
            </a:r>
            <a:r>
              <a:rPr lang="zh-CN" alt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。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3" name="Half Frame 12"/>
          <p:cNvSpPr/>
          <p:nvPr/>
        </p:nvSpPr>
        <p:spPr>
          <a:xfrm rot="8097294">
            <a:off x="4422060" y="2861469"/>
            <a:ext cx="666873" cy="732578"/>
          </a:xfrm>
          <a:prstGeom prst="halfFrame">
            <a:avLst/>
          </a:prstGeom>
          <a:solidFill>
            <a:schemeClr val="tx1">
              <a:lumMod val="65000"/>
              <a:lumOff val="35000"/>
            </a:schemeClr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  <p:grpSp>
        <p:nvGrpSpPr>
          <p:cNvPr id="64" name="组合 63"/>
          <p:cNvGrpSpPr/>
          <p:nvPr/>
        </p:nvGrpSpPr>
        <p:grpSpPr>
          <a:xfrm>
            <a:off x="5608969" y="2258818"/>
            <a:ext cx="2546215" cy="254713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958184" y="4120805"/>
            <a:ext cx="930104" cy="9304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743907" y="4560656"/>
            <a:ext cx="470110" cy="470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39971" y="1932672"/>
            <a:ext cx="326028" cy="326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394914" y="1373549"/>
            <a:ext cx="339780" cy="339902"/>
            <a:chOff x="304800" y="673100"/>
            <a:chExt cx="4000500" cy="4000500"/>
          </a:xfrm>
          <a:solidFill>
            <a:schemeClr val="accent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591808" y="4632207"/>
            <a:ext cx="347361" cy="347486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" name="同心圆 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燕尾形 1"/>
          <p:cNvSpPr/>
          <p:nvPr/>
        </p:nvSpPr>
        <p:spPr>
          <a:xfrm>
            <a:off x="2767241" y="176852"/>
            <a:ext cx="441166" cy="428532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7" name="同侧圆角矩形 46"/>
          <p:cNvSpPr/>
          <p:nvPr/>
        </p:nvSpPr>
        <p:spPr>
          <a:xfrm rot="5400000">
            <a:off x="5154508" y="1401800"/>
            <a:ext cx="773445" cy="3419734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9F9F9"/>
          </a:solidFill>
          <a:ln>
            <a:noFill/>
          </a:ln>
          <a:effectLst>
            <a:outerShdw blurRad="254000" dist="50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3502790" y="1578732"/>
            <a:ext cx="3748308" cy="1158938"/>
            <a:chOff x="5224957" y="1437915"/>
            <a:chExt cx="4425718" cy="1792158"/>
          </a:xfrm>
        </p:grpSpPr>
        <p:sp>
          <p:nvSpPr>
            <p:cNvPr id="87" name="直角三角形 86"/>
            <p:cNvSpPr/>
            <p:nvPr/>
          </p:nvSpPr>
          <p:spPr>
            <a:xfrm flipH="1" flipV="1">
              <a:off x="5224957" y="2271304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同侧圆角矩形 88"/>
            <p:cNvSpPr/>
            <p:nvPr/>
          </p:nvSpPr>
          <p:spPr>
            <a:xfrm rot="5400000">
              <a:off x="7116164" y="-65337"/>
              <a:ext cx="1031260" cy="403776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9F9F9"/>
            </a:solidFill>
            <a:ln>
              <a:noFill/>
            </a:ln>
            <a:effectLst>
              <a:outerShdw blurRad="254000" dist="508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Group 4"/>
          <p:cNvGrpSpPr>
            <a:grpSpLocks noChangeAspect="1"/>
          </p:cNvGrpSpPr>
          <p:nvPr/>
        </p:nvGrpSpPr>
        <p:grpSpPr>
          <a:xfrm>
            <a:off x="3647252" y="1712582"/>
            <a:ext cx="298412" cy="349658"/>
            <a:chOff x="1776" y="1776"/>
            <a:chExt cx="64" cy="75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99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roup 18"/>
          <p:cNvGrpSpPr>
            <a:grpSpLocks noChangeAspect="1"/>
          </p:cNvGrpSpPr>
          <p:nvPr/>
        </p:nvGrpSpPr>
        <p:grpSpPr>
          <a:xfrm>
            <a:off x="3647252" y="2915589"/>
            <a:ext cx="333367" cy="310596"/>
            <a:chOff x="3802" y="2858"/>
            <a:chExt cx="616" cy="574"/>
          </a:xfrm>
          <a:solidFill>
            <a:schemeClr val="accent2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0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10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10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10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108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sp>
        <p:nvSpPr>
          <p:cNvPr id="119" name="文本框 64"/>
          <p:cNvSpPr txBox="1"/>
          <p:nvPr/>
        </p:nvSpPr>
        <p:spPr>
          <a:xfrm>
            <a:off x="3972468" y="1640261"/>
            <a:ext cx="3465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没有见过这么好的学生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。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2" name="文本框 67"/>
          <p:cNvSpPr txBox="1"/>
          <p:nvPr/>
        </p:nvSpPr>
        <p:spPr>
          <a:xfrm>
            <a:off x="3888105" y="2773023"/>
            <a:ext cx="3306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你没有</a:t>
            </a:r>
            <a:r>
              <a:rPr lang="en-US" altLang="zh-CN" sz="2800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2800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诗经</a:t>
            </a:r>
            <a:r>
              <a:rPr lang="en-US" altLang="zh-CN" sz="2800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2800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吗</a:t>
            </a:r>
            <a:r>
              <a:rPr lang="zh-CN" altLang="en-US" sz="2800" b="1" smtClean="0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？</a:t>
            </a:r>
            <a:endParaRPr lang="zh-CN" altLang="en-US" sz="2800" b="1">
              <a:solidFill>
                <a:srgbClr val="D60093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381672" y="1820160"/>
            <a:ext cx="3028895" cy="1557392"/>
            <a:chOff x="5418838" y="4542623"/>
            <a:chExt cx="2869396" cy="2314945"/>
          </a:xfrm>
        </p:grpSpPr>
        <p:sp>
          <p:nvSpPr>
            <p:cNvPr id="130" name="MH_Other_4"/>
            <p:cNvSpPr/>
            <p:nvPr>
              <p:custDataLst>
                <p:tags r:id="rId3"/>
              </p:custDataLst>
            </p:nvPr>
          </p:nvSpPr>
          <p:spPr>
            <a:xfrm flipV="1">
              <a:off x="5418838" y="4542623"/>
              <a:ext cx="2869396" cy="2314945"/>
            </a:xfrm>
            <a:prstGeom prst="round2DiagRect">
              <a:avLst>
                <a:gd name="adj1" fmla="val 19616"/>
                <a:gd name="adj2" fmla="val 0"/>
              </a:avLst>
            </a:prstGeom>
            <a:solidFill>
              <a:srgbClr val="FFFFFF"/>
            </a:solidFill>
            <a:ln w="3175">
              <a:solidFill>
                <a:srgbClr val="DBDBDB"/>
              </a:solidFill>
            </a:ln>
            <a:effectLst>
              <a:outerShdw blurRad="76200" dist="254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MH_Picture_3"/>
            <p:cNvSpPr/>
            <p:nvPr>
              <p:custDataLst>
                <p:tags r:id="rId4"/>
              </p:custDataLst>
            </p:nvPr>
          </p:nvSpPr>
          <p:spPr>
            <a:xfrm>
              <a:off x="5613192" y="4734861"/>
              <a:ext cx="2515024" cy="1946076"/>
            </a:xfrm>
            <a:custGeom>
              <a:gdLst>
                <a:gd name="connsiteX0" fmla="*/ 0 w 2550557"/>
                <a:gd name="connsiteY0" fmla="*/ 0 h 1973571"/>
                <a:gd name="connsiteX1" fmla="*/ 2333366 w 2550557"/>
                <a:gd name="connsiteY1" fmla="*/ 0 h 1973571"/>
                <a:gd name="connsiteX2" fmla="*/ 2550557 w 2550557"/>
                <a:gd name="connsiteY2" fmla="*/ 217191 h 1973571"/>
                <a:gd name="connsiteX3" fmla="*/ 2550557 w 2550557"/>
                <a:gd name="connsiteY3" fmla="*/ 1973571 h 1973571"/>
                <a:gd name="connsiteX4" fmla="*/ 217191 w 2550557"/>
                <a:gd name="connsiteY4" fmla="*/ 1973571 h 1973571"/>
                <a:gd name="connsiteX5" fmla="*/ 0 w 2550557"/>
                <a:gd name="connsiteY5" fmla="*/ 1756380 h 197357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0557" h="1973571">
                  <a:moveTo>
                    <a:pt x="0" y="0"/>
                  </a:moveTo>
                  <a:lnTo>
                    <a:pt x="2333366" y="0"/>
                  </a:lnTo>
                  <a:cubicBezTo>
                    <a:pt x="2453317" y="0"/>
                    <a:pt x="2550557" y="97240"/>
                    <a:pt x="2550557" y="217191"/>
                  </a:cubicBezTo>
                  <a:lnTo>
                    <a:pt x="2550557" y="1973571"/>
                  </a:lnTo>
                  <a:lnTo>
                    <a:pt x="217191" y="1973571"/>
                  </a:lnTo>
                  <a:cubicBezTo>
                    <a:pt x="97240" y="1973571"/>
                    <a:pt x="0" y="1876331"/>
                    <a:pt x="0" y="175638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MH_SubTitle_1"/>
          <p:cNvSpPr txBox="1"/>
          <p:nvPr>
            <p:custDataLst>
              <p:tags r:id="rId6"/>
            </p:custDataLst>
          </p:nvPr>
        </p:nvSpPr>
        <p:spPr>
          <a:xfrm>
            <a:off x="1605789" y="943918"/>
            <a:ext cx="5383207" cy="412559"/>
          </a:xfrm>
          <a:prstGeom prst="rect">
            <a:avLst/>
          </a:prstGeom>
          <a:noFill/>
        </p:spPr>
        <p:txBody>
          <a:bodyPr vert="horz" wrap="none" lIns="87625" tIns="43812" rIns="172490" bIns="43812" rtlCol="0" anchor="ctr" anchorCtr="0">
            <a:noAutofit/>
          </a:bodyPr>
          <a:lstStyle/>
          <a:p>
            <a:r>
              <a:rPr lang="zh-CN" alt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下面两个“没有”分别是什么词？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55379"/>
            <a:ext cx="778205" cy="8784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79326" y="161695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（</a:t>
            </a:r>
            <a:r>
              <a:rPr lang="zh-CN" altLang="en-US" sz="2400" b="1"/>
              <a:t>副词</a:t>
            </a:r>
            <a:r>
              <a:rPr lang="zh-CN" altLang="en-US" sz="2400" b="1" smtClean="0"/>
              <a:t>）</a:t>
            </a:r>
            <a:endParaRPr lang="zh-CN" altLang="en-US" sz="2400" b="1"/>
          </a:p>
        </p:txBody>
      </p:sp>
      <p:sp>
        <p:nvSpPr>
          <p:cNvPr id="5" name="TextBox 4"/>
          <p:cNvSpPr txBox="1"/>
          <p:nvPr/>
        </p:nvSpPr>
        <p:spPr>
          <a:xfrm>
            <a:off x="7292496" y="2806740"/>
            <a:ext cx="1166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（动词）</a:t>
            </a:r>
            <a:endParaRPr lang="zh-CN" altLang="en-US" sz="24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6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6" name="组合 35"/>
          <p:cNvGrpSpPr/>
          <p:nvPr/>
        </p:nvGrpSpPr>
        <p:grpSpPr>
          <a:xfrm>
            <a:off x="6841755" y="957836"/>
            <a:ext cx="1847468" cy="184813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圆角矩形 40"/>
          <p:cNvSpPr/>
          <p:nvPr/>
        </p:nvSpPr>
        <p:spPr bwMode="auto">
          <a:xfrm>
            <a:off x="467544" y="954745"/>
            <a:ext cx="4140707" cy="316606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/>
              </a:tabLst>
              <a:defRPr/>
            </a:pPr>
            <a:endParaRPr lang="zh-CN" altLang="en-US" sz="1900">
              <a:solidFill>
                <a:schemeClr val="tx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2" name="矩形 87"/>
          <p:cNvSpPr>
            <a:spLocks noChangeArrowheads="1"/>
          </p:cNvSpPr>
          <p:nvPr/>
        </p:nvSpPr>
        <p:spPr bwMode="auto">
          <a:xfrm>
            <a:off x="561806" y="1022952"/>
            <a:ext cx="3952181" cy="27084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D60093"/>
                </a:solidFill>
                <a:latin typeface="微软雅黑" panose="020b0503020204020204" charset="-122"/>
              </a:rPr>
              <a:t>“没有”和“没”是有区别的</a:t>
            </a:r>
            <a:r>
              <a:rPr lang="zh-CN" altLang="en-US" sz="2800" b="1" smtClean="0">
                <a:solidFill>
                  <a:srgbClr val="D60093"/>
                </a:solidFill>
                <a:latin typeface="微软雅黑" panose="020b0503020204020204" charset="-122"/>
              </a:rPr>
              <a:t>：</a:t>
            </a:r>
            <a:endParaRPr lang="en-US" altLang="zh-CN" sz="2800" b="1" smtClean="0">
              <a:solidFill>
                <a:srgbClr val="D60093"/>
              </a:solidFill>
              <a:latin typeface="微软雅黑" panose="020b0503020204020204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“没”</a:t>
            </a:r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不能用在句末，也不能单独用来回答问题，“没有”就可以。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3" name="Half Frame 12"/>
          <p:cNvSpPr/>
          <p:nvPr/>
        </p:nvSpPr>
        <p:spPr>
          <a:xfrm rot="8097294">
            <a:off x="4422060" y="2861469"/>
            <a:ext cx="666873" cy="732578"/>
          </a:xfrm>
          <a:prstGeom prst="halfFrame">
            <a:avLst/>
          </a:prstGeom>
          <a:solidFill>
            <a:schemeClr val="tx1">
              <a:lumMod val="65000"/>
              <a:lumOff val="35000"/>
            </a:schemeClr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  <p:grpSp>
        <p:nvGrpSpPr>
          <p:cNvPr id="64" name="组合 63"/>
          <p:cNvGrpSpPr/>
          <p:nvPr/>
        </p:nvGrpSpPr>
        <p:grpSpPr>
          <a:xfrm>
            <a:off x="5608969" y="2258818"/>
            <a:ext cx="2546215" cy="254713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958184" y="4120805"/>
            <a:ext cx="930104" cy="9304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743907" y="4560656"/>
            <a:ext cx="470110" cy="470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39971" y="1932672"/>
            <a:ext cx="326028" cy="326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394914" y="1373549"/>
            <a:ext cx="339780" cy="339902"/>
            <a:chOff x="304800" y="673100"/>
            <a:chExt cx="4000500" cy="4000500"/>
          </a:xfrm>
          <a:solidFill>
            <a:schemeClr val="accent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591808" y="4632207"/>
            <a:ext cx="347361" cy="347486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" name="同心圆 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燕尾形 1"/>
          <p:cNvSpPr/>
          <p:nvPr/>
        </p:nvSpPr>
        <p:spPr>
          <a:xfrm>
            <a:off x="2767241" y="176852"/>
            <a:ext cx="441166" cy="428532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7" name="同侧圆角矩形 46"/>
          <p:cNvSpPr/>
          <p:nvPr/>
        </p:nvSpPr>
        <p:spPr>
          <a:xfrm rot="5400000">
            <a:off x="5154508" y="1401800"/>
            <a:ext cx="773445" cy="3419734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9F9F9"/>
          </a:solidFill>
          <a:ln>
            <a:noFill/>
          </a:ln>
          <a:effectLst>
            <a:outerShdw blurRad="254000" dist="508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3502790" y="1578732"/>
            <a:ext cx="3748308" cy="1158938"/>
            <a:chOff x="5224957" y="1437915"/>
            <a:chExt cx="4425718" cy="1792158"/>
          </a:xfrm>
        </p:grpSpPr>
        <p:sp>
          <p:nvSpPr>
            <p:cNvPr id="87" name="直角三角形 86"/>
            <p:cNvSpPr/>
            <p:nvPr/>
          </p:nvSpPr>
          <p:spPr>
            <a:xfrm flipH="1" flipV="1">
              <a:off x="5224957" y="2271304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同侧圆角矩形 88"/>
            <p:cNvSpPr/>
            <p:nvPr/>
          </p:nvSpPr>
          <p:spPr>
            <a:xfrm rot="5400000">
              <a:off x="7116164" y="-65337"/>
              <a:ext cx="1031260" cy="403776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9F9F9"/>
            </a:solidFill>
            <a:ln>
              <a:noFill/>
            </a:ln>
            <a:effectLst>
              <a:outerShdw blurRad="254000" dist="508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Group 4"/>
          <p:cNvGrpSpPr>
            <a:grpSpLocks noChangeAspect="1"/>
          </p:cNvGrpSpPr>
          <p:nvPr/>
        </p:nvGrpSpPr>
        <p:grpSpPr>
          <a:xfrm>
            <a:off x="3647252" y="1712582"/>
            <a:ext cx="298412" cy="349658"/>
            <a:chOff x="1776" y="1776"/>
            <a:chExt cx="64" cy="75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99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roup 18"/>
          <p:cNvGrpSpPr>
            <a:grpSpLocks noChangeAspect="1"/>
          </p:cNvGrpSpPr>
          <p:nvPr/>
        </p:nvGrpSpPr>
        <p:grpSpPr>
          <a:xfrm>
            <a:off x="3647252" y="2915589"/>
            <a:ext cx="333367" cy="310596"/>
            <a:chOff x="3802" y="2858"/>
            <a:chExt cx="616" cy="574"/>
          </a:xfrm>
          <a:solidFill>
            <a:schemeClr val="accent2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0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10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10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10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108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sp>
        <p:nvSpPr>
          <p:cNvPr id="119" name="文本框 64"/>
          <p:cNvSpPr txBox="1"/>
          <p:nvPr/>
        </p:nvSpPr>
        <p:spPr>
          <a:xfrm>
            <a:off x="3894031" y="1539512"/>
            <a:ext cx="23341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“他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来了没？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”</a:t>
            </a:r>
            <a:endParaRPr lang="en-US" altLang="zh-CN" sz="2400" b="1" smtClean="0">
              <a:solidFill>
                <a:schemeClr val="accent3">
                  <a:lumMod val="50000"/>
                </a:schemeClr>
              </a:solidFill>
              <a:latin typeface="微软雅黑" panose="020b0503020204020204" charset="-122"/>
              <a:ea typeface="微软雅黑"/>
            </a:endParaRPr>
          </a:p>
          <a:p>
            <a:pPr algn="just"/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“没。”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381672" y="1820160"/>
            <a:ext cx="3028895" cy="1557392"/>
            <a:chOff x="5418838" y="4542623"/>
            <a:chExt cx="2869396" cy="2314945"/>
          </a:xfrm>
        </p:grpSpPr>
        <p:sp>
          <p:nvSpPr>
            <p:cNvPr id="130" name="MH_Other_4"/>
            <p:cNvSpPr/>
            <p:nvPr>
              <p:custDataLst>
                <p:tags r:id="rId3"/>
              </p:custDataLst>
            </p:nvPr>
          </p:nvSpPr>
          <p:spPr>
            <a:xfrm flipV="1">
              <a:off x="5418838" y="4542623"/>
              <a:ext cx="2869396" cy="2314945"/>
            </a:xfrm>
            <a:prstGeom prst="round2DiagRect">
              <a:avLst>
                <a:gd name="adj1" fmla="val 19616"/>
                <a:gd name="adj2" fmla="val 0"/>
              </a:avLst>
            </a:prstGeom>
            <a:solidFill>
              <a:srgbClr val="FFFFFF"/>
            </a:solidFill>
            <a:ln w="3175">
              <a:solidFill>
                <a:srgbClr val="DBDBDB"/>
              </a:solidFill>
            </a:ln>
            <a:effectLst>
              <a:outerShdw blurRad="76200" dist="254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MH_Picture_3"/>
            <p:cNvSpPr/>
            <p:nvPr>
              <p:custDataLst>
                <p:tags r:id="rId4"/>
              </p:custDataLst>
            </p:nvPr>
          </p:nvSpPr>
          <p:spPr>
            <a:xfrm>
              <a:off x="5613192" y="4734861"/>
              <a:ext cx="2515024" cy="1946076"/>
            </a:xfrm>
            <a:custGeom>
              <a:gdLst>
                <a:gd name="connsiteX0" fmla="*/ 0 w 2550557"/>
                <a:gd name="connsiteY0" fmla="*/ 0 h 1973571"/>
                <a:gd name="connsiteX1" fmla="*/ 2333366 w 2550557"/>
                <a:gd name="connsiteY1" fmla="*/ 0 h 1973571"/>
                <a:gd name="connsiteX2" fmla="*/ 2550557 w 2550557"/>
                <a:gd name="connsiteY2" fmla="*/ 217191 h 1973571"/>
                <a:gd name="connsiteX3" fmla="*/ 2550557 w 2550557"/>
                <a:gd name="connsiteY3" fmla="*/ 1973571 h 1973571"/>
                <a:gd name="connsiteX4" fmla="*/ 217191 w 2550557"/>
                <a:gd name="connsiteY4" fmla="*/ 1973571 h 1973571"/>
                <a:gd name="connsiteX5" fmla="*/ 0 w 2550557"/>
                <a:gd name="connsiteY5" fmla="*/ 1756380 h 197357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0557" h="1973571">
                  <a:moveTo>
                    <a:pt x="0" y="0"/>
                  </a:moveTo>
                  <a:lnTo>
                    <a:pt x="2333366" y="0"/>
                  </a:lnTo>
                  <a:cubicBezTo>
                    <a:pt x="2453317" y="0"/>
                    <a:pt x="2550557" y="97240"/>
                    <a:pt x="2550557" y="217191"/>
                  </a:cubicBezTo>
                  <a:lnTo>
                    <a:pt x="2550557" y="1973571"/>
                  </a:lnTo>
                  <a:lnTo>
                    <a:pt x="217191" y="1973571"/>
                  </a:lnTo>
                  <a:cubicBezTo>
                    <a:pt x="97240" y="1973571"/>
                    <a:pt x="0" y="1876331"/>
                    <a:pt x="0" y="175638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MH_SubTitle_1"/>
          <p:cNvSpPr txBox="1"/>
          <p:nvPr>
            <p:custDataLst>
              <p:tags r:id="rId6"/>
            </p:custDataLst>
          </p:nvPr>
        </p:nvSpPr>
        <p:spPr>
          <a:xfrm>
            <a:off x="1741150" y="943918"/>
            <a:ext cx="5383207" cy="412559"/>
          </a:xfrm>
          <a:prstGeom prst="rect">
            <a:avLst/>
          </a:prstGeom>
          <a:noFill/>
        </p:spPr>
        <p:txBody>
          <a:bodyPr vert="horz" wrap="none" lIns="87625" tIns="43812" rIns="172490" bIns="43812" rtlCol="0" anchor="ctr" anchorCtr="0">
            <a:noAutofit/>
          </a:bodyPr>
          <a:lstStyle/>
          <a:p>
            <a:r>
              <a:rPr lang="zh-CN" alt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下面两个对话哪个表述正确？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55379"/>
            <a:ext cx="778205" cy="8784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1741" y="2724944"/>
            <a:ext cx="25164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0A44A">
                    <a:lumMod val="50000"/>
                  </a:srgbClr>
                </a:solidFill>
                <a:latin typeface="微软雅黑" panose="020b0503020204020204" charset="-122"/>
                <a:ea typeface="微软雅黑"/>
              </a:rPr>
              <a:t>“他来了没有？</a:t>
            </a:r>
            <a:r>
              <a:rPr lang="zh-CN" altLang="en-US" sz="2400" b="1" smtClean="0">
                <a:solidFill>
                  <a:srgbClr val="00A44A">
                    <a:lumMod val="50000"/>
                  </a:srgbClr>
                </a:solidFill>
                <a:latin typeface="微软雅黑" panose="020b0503020204020204" charset="-122"/>
                <a:ea typeface="微软雅黑"/>
              </a:rPr>
              <a:t>”</a:t>
            </a:r>
            <a:endParaRPr lang="en-US" altLang="zh-CN" sz="2400" b="1" smtClean="0">
              <a:solidFill>
                <a:srgbClr val="00A44A">
                  <a:lumMod val="50000"/>
                </a:srgbClr>
              </a:solidFill>
              <a:latin typeface="微软雅黑" panose="020b0503020204020204" charset="-122"/>
              <a:ea typeface="微软雅黑"/>
            </a:endParaRPr>
          </a:p>
          <a:p>
            <a:r>
              <a:rPr lang="zh-CN" altLang="en-US" sz="2400" b="1" smtClean="0">
                <a:solidFill>
                  <a:srgbClr val="00A44A">
                    <a:lumMod val="50000"/>
                  </a:srgbClr>
                </a:solidFill>
                <a:latin typeface="微软雅黑" panose="020b0503020204020204" charset="-122"/>
                <a:ea typeface="微软雅黑"/>
              </a:rPr>
              <a:t>“没有。”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6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>
            <a:off x="4231166" y="3112149"/>
            <a:ext cx="1302155" cy="112954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5"/>
          <p:cNvSpPr/>
          <p:nvPr/>
        </p:nvSpPr>
        <p:spPr bwMode="auto">
          <a:xfrm>
            <a:off x="5652120" y="3074389"/>
            <a:ext cx="1238219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150973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780317" y="813835"/>
            <a:ext cx="1259634" cy="432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FFFF"/>
                </a:solidFill>
                <a:latin typeface="微软雅黑" panose="020b0503020204020204" charset="-122"/>
              </a:rPr>
              <a:t>介词</a:t>
            </a:r>
            <a:endParaRPr lang="zh-CN" altLang="en-US" sz="2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1902795" y="849835"/>
            <a:ext cx="313959" cy="360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585646" y="1451296"/>
            <a:ext cx="5957941" cy="136460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806363" y="1539680"/>
            <a:ext cx="5516506" cy="1200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</a:rPr>
              <a:t>介词是用在词或词组前面，一起组成“介词结构”，作动词、形容词的附加成分，表示时间、处所、方式、条件、对象等的虚词。</a:t>
            </a:r>
            <a:endParaRPr lang="en-US" altLang="zh-CN" sz="20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8" name="矩形 93"/>
          <p:cNvSpPr/>
          <p:nvPr/>
        </p:nvSpPr>
        <p:spPr>
          <a:xfrm>
            <a:off x="1508056" y="1347614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7242978" y="2505725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5"/>
          <p:cNvSpPr/>
          <p:nvPr/>
        </p:nvSpPr>
        <p:spPr bwMode="auto">
          <a:xfrm>
            <a:off x="1437252" y="3149909"/>
            <a:ext cx="1302155" cy="112954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659571" y="3409130"/>
            <a:ext cx="100987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表处所、方向</a:t>
            </a:r>
            <a:endParaRPr lang="zh-CN" altLang="en-US" sz="2400" b="1"/>
          </a:p>
        </p:txBody>
      </p:sp>
      <p:sp>
        <p:nvSpPr>
          <p:cNvPr id="42" name="Freeform 5"/>
          <p:cNvSpPr/>
          <p:nvPr/>
        </p:nvSpPr>
        <p:spPr bwMode="auto">
          <a:xfrm>
            <a:off x="94562" y="3112149"/>
            <a:ext cx="1279035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9592" y="3511133"/>
            <a:ext cx="13376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表时间</a:t>
            </a:r>
            <a:endParaRPr lang="zh-CN" altLang="en-US" sz="2400" b="1"/>
          </a:p>
        </p:txBody>
      </p:sp>
      <p:sp>
        <p:nvSpPr>
          <p:cNvPr id="44" name="Freeform 5"/>
          <p:cNvSpPr/>
          <p:nvPr/>
        </p:nvSpPr>
        <p:spPr bwMode="auto">
          <a:xfrm>
            <a:off x="2832347" y="3112149"/>
            <a:ext cx="1238219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941229" y="3374999"/>
            <a:ext cx="120974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表方式、</a:t>
            </a:r>
            <a:endParaRPr lang="en-US" altLang="zh-CN" sz="2400" b="1" smtClean="0"/>
          </a:p>
          <a:p>
            <a:pPr algn="ctr"/>
            <a:r>
              <a:rPr lang="zh-CN" altLang="en-US" sz="2400" b="1" smtClean="0"/>
              <a:t>方法</a:t>
            </a:r>
            <a:endParaRPr lang="zh-CN" altLang="en-US" sz="2400" b="1"/>
          </a:p>
        </p:txBody>
      </p:sp>
      <p:sp>
        <p:nvSpPr>
          <p:cNvPr id="78" name="TextBox 77"/>
          <p:cNvSpPr txBox="1"/>
          <p:nvPr/>
        </p:nvSpPr>
        <p:spPr>
          <a:xfrm>
            <a:off x="4379823" y="3355123"/>
            <a:ext cx="116621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表原因、目的</a:t>
            </a:r>
            <a:endParaRPr lang="zh-CN" altLang="en-US" sz="2400" b="1"/>
          </a:p>
        </p:txBody>
      </p:sp>
      <p:sp>
        <p:nvSpPr>
          <p:cNvPr id="2" name="TextBox 1"/>
          <p:cNvSpPr txBox="1"/>
          <p:nvPr/>
        </p:nvSpPr>
        <p:spPr>
          <a:xfrm>
            <a:off x="5738211" y="3299180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表对象、关联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1" name="Freeform 5"/>
          <p:cNvSpPr/>
          <p:nvPr/>
        </p:nvSpPr>
        <p:spPr bwMode="auto">
          <a:xfrm>
            <a:off x="7884368" y="3339600"/>
            <a:ext cx="1279035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28384" y="3707822"/>
            <a:ext cx="127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表比较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6973892" y="3074389"/>
            <a:ext cx="1302155" cy="112954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38211" y="3418301"/>
            <a:ext cx="1295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表排除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8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/>
      <p:bldP spid="46" grpId="0"/>
      <p:bldP spid="47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78" grpId="0"/>
      <p:bldP spid="21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1335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9793" y="1331036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4" name="圆角矩形 43"/>
          <p:cNvSpPr/>
          <p:nvPr/>
        </p:nvSpPr>
        <p:spPr>
          <a:xfrm>
            <a:off x="943687" y="1187861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6083" y="1544933"/>
            <a:ext cx="1535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表时间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93471" y="1215180"/>
            <a:ext cx="40525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4">
                    <a:lumMod val="50000"/>
                  </a:schemeClr>
                </a:solidFill>
              </a:rPr>
              <a:t>自从</a:t>
            </a: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</a:rPr>
              <a:t>、打、到、在、当、当着、于、趁、乘、随着、赶、临</a:t>
            </a:r>
            <a:endParaRPr lang="zh-CN" altLang="en-US" sz="2800" b="1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3119640" y="-15009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18369" y="242767"/>
            <a:ext cx="2111593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accent1"/>
                </a:solidFill>
              </a:rPr>
              <a:t>词性分类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3"/>
            </p:custDataLst>
          </p:nvPr>
        </p:nvSpPr>
        <p:spPr>
          <a:xfrm>
            <a:off x="5025397" y="1493242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4"/>
            </p:custDataLst>
          </p:nvPr>
        </p:nvSpPr>
        <p:spPr>
          <a:xfrm>
            <a:off x="4582668" y="1406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252435" y="1325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6"/>
            </p:custDataLst>
          </p:nvPr>
        </p:nvSpPr>
        <p:spPr>
          <a:xfrm>
            <a:off x="5289040" y="1307302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7"/>
            </p:custDataLst>
          </p:nvPr>
        </p:nvSpPr>
        <p:spPr>
          <a:xfrm>
            <a:off x="5734831" y="145565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8"/>
            </p:custDataLst>
          </p:nvPr>
        </p:nvSpPr>
        <p:spPr>
          <a:xfrm>
            <a:off x="4383629" y="151213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9"/>
            </p:custDataLst>
          </p:nvPr>
        </p:nvSpPr>
        <p:spPr>
          <a:xfrm>
            <a:off x="4144118" y="1554358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0"/>
            </p:custDataLst>
          </p:nvPr>
        </p:nvSpPr>
        <p:spPr>
          <a:xfrm>
            <a:off x="3595954" y="123065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1"/>
            </p:custDataLst>
          </p:nvPr>
        </p:nvSpPr>
        <p:spPr>
          <a:xfrm>
            <a:off x="3990896" y="1230654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2"/>
            </p:custDataLst>
          </p:nvPr>
        </p:nvSpPr>
        <p:spPr>
          <a:xfrm>
            <a:off x="4881397" y="1163302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3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96542" y="2160520"/>
            <a:ext cx="2087087" cy="2028299"/>
            <a:chOff x="1259989" y="733909"/>
            <a:chExt cx="2087087" cy="2028299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59989" y="733909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5849" y="78053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783580" y="1412552"/>
              <a:ext cx="1145766" cy="615523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kern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实词</a:t>
              </a:r>
              <a:endParaRPr lang="zh-CN" altLang="en-US" sz="3200" b="1" ker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263" y="-1699747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456033" y="-102383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20945" y="399"/>
            <a:ext cx="2900428" cy="1833396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5222546" y="2093205"/>
            <a:ext cx="2083125" cy="2012184"/>
            <a:chOff x="2657007" y="2165258"/>
            <a:chExt cx="2083125" cy="2012184"/>
          </a:xfrm>
        </p:grpSpPr>
        <p:pic>
          <p:nvPicPr>
            <p:cNvPr id="56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矩形 57"/>
            <p:cNvSpPr/>
            <p:nvPr/>
          </p:nvSpPr>
          <p:spPr>
            <a:xfrm>
              <a:off x="3210984" y="2848332"/>
              <a:ext cx="1145766" cy="615523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ker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虚</a:t>
              </a:r>
              <a:r>
                <a:rPr lang="zh-CN" altLang="en-US" sz="3200" b="1" kern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词</a:t>
              </a:r>
              <a:endParaRPr lang="zh-CN" altLang="en-US" sz="3200" b="1" kern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9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7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3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7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grpId="0" nodeType="withEffect">
                                  <p:stCondLst>
                                    <p:cond delay="573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613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1335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9793" y="1331036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4" name="圆角矩形 43"/>
          <p:cNvSpPr/>
          <p:nvPr/>
        </p:nvSpPr>
        <p:spPr>
          <a:xfrm>
            <a:off x="943687" y="1187861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6082" y="1331036"/>
            <a:ext cx="15357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表处所、方向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93471" y="1215180"/>
            <a:ext cx="40525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</a:rPr>
              <a:t>从、自、打、往、朝、向、到、在、于、由、沿着、顺着</a:t>
            </a:r>
            <a:endParaRPr lang="zh-CN" altLang="en-US" sz="2800" b="1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1335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9793" y="1331036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4" name="圆角矩形 43"/>
          <p:cNvSpPr/>
          <p:nvPr/>
        </p:nvSpPr>
        <p:spPr>
          <a:xfrm>
            <a:off x="943687" y="1187861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35899" y="1331036"/>
            <a:ext cx="15357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表方式、方法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93471" y="1215180"/>
            <a:ext cx="40525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</a:rPr>
              <a:t>按、按照、依照、本着、经过、经、通过、根据、据、以、将、 就、凭、用、</a:t>
            </a:r>
            <a:r>
              <a:rPr lang="zh-CN" altLang="en-US" sz="2800" b="1" smtClean="0">
                <a:solidFill>
                  <a:schemeClr val="accent4">
                    <a:lumMod val="50000"/>
                  </a:schemeClr>
                </a:solidFill>
              </a:rPr>
              <a:t>靠</a:t>
            </a:r>
            <a:endParaRPr lang="zh-CN" altLang="en-US" sz="2800" b="1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1335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9793" y="1331036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4" name="圆角矩形 43"/>
          <p:cNvSpPr/>
          <p:nvPr/>
        </p:nvSpPr>
        <p:spPr>
          <a:xfrm>
            <a:off x="943687" y="1187861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6083" y="1319040"/>
            <a:ext cx="15357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表原因、目的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20184" y="1321982"/>
            <a:ext cx="35468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</a:rPr>
              <a:t>因、由于、为、为了、为着</a:t>
            </a:r>
            <a:endParaRPr lang="zh-CN" altLang="en-US" sz="2800" b="1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1335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9793" y="1331036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4" name="圆角矩形 43"/>
          <p:cNvSpPr/>
          <p:nvPr/>
        </p:nvSpPr>
        <p:spPr>
          <a:xfrm>
            <a:off x="943687" y="1187861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6083" y="1319040"/>
            <a:ext cx="15357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表对象、关联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35054" y="1207065"/>
            <a:ext cx="354688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</a:rPr>
              <a:t>对、对于、关于、替、同、与、跟、和、给、叫、让、被、将、 管、论、顺、连</a:t>
            </a:r>
            <a:endParaRPr lang="zh-CN" altLang="en-US" sz="2800" b="1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1335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9793" y="1331036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4" name="圆角矩形 43"/>
          <p:cNvSpPr/>
          <p:nvPr/>
        </p:nvSpPr>
        <p:spPr>
          <a:xfrm>
            <a:off x="943687" y="1187861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6083" y="1524407"/>
            <a:ext cx="1535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表比较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20183" y="1524407"/>
            <a:ext cx="3546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</a:rPr>
              <a:t>比、和、同、与、跟</a:t>
            </a:r>
            <a:endParaRPr lang="zh-CN" altLang="en-US" sz="2800" b="1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1335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9793" y="1331036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4" name="圆角矩形 43"/>
          <p:cNvSpPr/>
          <p:nvPr/>
        </p:nvSpPr>
        <p:spPr>
          <a:xfrm>
            <a:off x="943687" y="1187861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37568" y="1475871"/>
            <a:ext cx="1535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表排除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9952" y="1537426"/>
            <a:ext cx="3546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</a:rPr>
              <a:t>除了、除非</a:t>
            </a:r>
            <a:endParaRPr lang="zh-CN" altLang="en-US" sz="2800" b="1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燕尾形 1"/>
          <p:cNvSpPr/>
          <p:nvPr/>
        </p:nvSpPr>
        <p:spPr>
          <a:xfrm>
            <a:off x="2767241" y="176852"/>
            <a:ext cx="441166" cy="428532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363804" y="3601958"/>
            <a:ext cx="5660736" cy="1331404"/>
            <a:chOff x="6147179" y="4542693"/>
            <a:chExt cx="4865185" cy="1775205"/>
          </a:xfrm>
        </p:grpSpPr>
        <p:sp>
          <p:nvSpPr>
            <p:cNvPr id="41" name="直角三角形 40"/>
            <p:cNvSpPr/>
            <p:nvPr/>
          </p:nvSpPr>
          <p:spPr>
            <a:xfrm flipH="1" flipV="1">
              <a:off x="6147179" y="5359129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593947" y="4542693"/>
              <a:ext cx="4418417" cy="1031260"/>
              <a:chOff x="2305049" y="1588866"/>
              <a:chExt cx="5062082" cy="1181492"/>
            </a:xfrm>
          </p:grpSpPr>
          <p:sp>
            <p:nvSpPr>
              <p:cNvPr id="43" name="同侧圆角矩形 42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6692196" y="1696877"/>
                <a:ext cx="674935" cy="879881"/>
              </a:xfrm>
              <a:prstGeom prst="ellipse">
                <a:avLst/>
              </a:prstGeom>
              <a:solidFill>
                <a:schemeClr val="accent5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文本框 38"/>
              <p:cNvSpPr txBox="1"/>
              <p:nvPr/>
            </p:nvSpPr>
            <p:spPr>
              <a:xfrm>
                <a:off x="6728172" y="1878733"/>
                <a:ext cx="615949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D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3949828" y="2018953"/>
            <a:ext cx="5122444" cy="773445"/>
            <a:chOff x="2305049" y="1588866"/>
            <a:chExt cx="5112126" cy="1181492"/>
          </a:xfrm>
        </p:grpSpPr>
        <p:sp>
          <p:nvSpPr>
            <p:cNvPr id="47" name="同侧圆角矩形 46"/>
            <p:cNvSpPr/>
            <p:nvPr/>
          </p:nvSpPr>
          <p:spPr>
            <a:xfrm rot="5400000">
              <a:off x="4027291" y="-133376"/>
              <a:ext cx="1181492" cy="46259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9F9F9"/>
            </a:solidFill>
            <a:ln>
              <a:noFill/>
            </a:ln>
            <a:effectLst>
              <a:outerShdw blurRad="254000" dist="508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732145" y="1729338"/>
              <a:ext cx="644655" cy="879881"/>
            </a:xfrm>
            <a:prstGeom prst="ellipse">
              <a:avLst/>
            </a:prstGeom>
            <a:solidFill>
              <a:schemeClr val="accent2"/>
            </a:solidFill>
            <a:ln w="127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89000"/>
                      <a:lumOff val="11000"/>
                    </a:schemeClr>
                  </a:gs>
                </a:gsLst>
                <a:lin ang="2700000" scaled="1"/>
              </a:gradFill>
            </a:ln>
            <a:effectLst>
              <a:innerShdw blurRad="101600" dist="508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文本框 16"/>
            <p:cNvSpPr txBox="1"/>
            <p:nvPr/>
          </p:nvSpPr>
          <p:spPr>
            <a:xfrm>
              <a:off x="6801226" y="1887188"/>
              <a:ext cx="615949" cy="564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B</a:t>
              </a:r>
              <a:endParaRPr lang="zh-CN" altLang="en-US" sz="1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563888" y="1273375"/>
            <a:ext cx="5445951" cy="1344118"/>
            <a:chOff x="5224957" y="1437916"/>
            <a:chExt cx="5575416" cy="1792157"/>
          </a:xfrm>
        </p:grpSpPr>
        <p:sp>
          <p:nvSpPr>
            <p:cNvPr id="87" name="直角三角形 86"/>
            <p:cNvSpPr/>
            <p:nvPr/>
          </p:nvSpPr>
          <p:spPr>
            <a:xfrm flipH="1" flipV="1">
              <a:off x="5224957" y="2271304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612912" y="1437916"/>
              <a:ext cx="5187461" cy="1116719"/>
              <a:chOff x="2305049" y="1588866"/>
              <a:chExt cx="5943158" cy="1279400"/>
            </a:xfrm>
          </p:grpSpPr>
          <p:sp>
            <p:nvSpPr>
              <p:cNvPr id="89" name="同侧圆角矩形 88"/>
              <p:cNvSpPr/>
              <p:nvPr/>
            </p:nvSpPr>
            <p:spPr>
              <a:xfrm rot="5400000">
                <a:off x="4478749" y="-584834"/>
                <a:ext cx="1279400" cy="5626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7469035" y="1706031"/>
                <a:ext cx="779172" cy="879881"/>
              </a:xfrm>
              <a:prstGeom prst="ellipse">
                <a:avLst/>
              </a:prstGeom>
              <a:solidFill>
                <a:schemeClr val="accent1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文本框 11"/>
              <p:cNvSpPr txBox="1"/>
              <p:nvPr/>
            </p:nvSpPr>
            <p:spPr>
              <a:xfrm>
                <a:off x="7597523" y="1826231"/>
                <a:ext cx="615950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A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3563888" y="2822718"/>
            <a:ext cx="5508383" cy="1391567"/>
            <a:chOff x="5224957" y="3503706"/>
            <a:chExt cx="5639332" cy="1943525"/>
          </a:xfrm>
        </p:grpSpPr>
        <p:sp>
          <p:nvSpPr>
            <p:cNvPr id="93" name="直角三角形 92"/>
            <p:cNvSpPr/>
            <p:nvPr/>
          </p:nvSpPr>
          <p:spPr>
            <a:xfrm flipH="1" flipV="1">
              <a:off x="5224957" y="4488462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5612913" y="3503706"/>
              <a:ext cx="5251376" cy="1031263"/>
              <a:chOff x="2305050" y="1588866"/>
              <a:chExt cx="6016385" cy="1181495"/>
            </a:xfrm>
          </p:grpSpPr>
          <p:sp>
            <p:nvSpPr>
              <p:cNvPr id="95" name="同侧圆角矩形 94"/>
              <p:cNvSpPr/>
              <p:nvPr/>
            </p:nvSpPr>
            <p:spPr>
              <a:xfrm rot="5400000">
                <a:off x="4541517" y="-647601"/>
                <a:ext cx="1181495" cy="565443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7542263" y="1710879"/>
                <a:ext cx="779172" cy="879882"/>
              </a:xfrm>
              <a:prstGeom prst="ellipse">
                <a:avLst/>
              </a:prstGeom>
              <a:solidFill>
                <a:schemeClr val="accent3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文本框 29"/>
              <p:cNvSpPr txBox="1"/>
              <p:nvPr/>
            </p:nvSpPr>
            <p:spPr>
              <a:xfrm>
                <a:off x="7618066" y="1890009"/>
                <a:ext cx="615950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C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8" name="Group 4"/>
          <p:cNvGrpSpPr>
            <a:grpSpLocks noChangeAspect="1"/>
          </p:cNvGrpSpPr>
          <p:nvPr/>
        </p:nvGrpSpPr>
        <p:grpSpPr>
          <a:xfrm>
            <a:off x="3793628" y="1440064"/>
            <a:ext cx="298412" cy="349658"/>
            <a:chOff x="1776" y="1776"/>
            <a:chExt cx="64" cy="75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99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roup 18"/>
          <p:cNvGrpSpPr>
            <a:grpSpLocks noChangeAspect="1"/>
          </p:cNvGrpSpPr>
          <p:nvPr/>
        </p:nvGrpSpPr>
        <p:grpSpPr>
          <a:xfrm>
            <a:off x="3771740" y="2257954"/>
            <a:ext cx="333367" cy="310596"/>
            <a:chOff x="3802" y="2858"/>
            <a:chExt cx="616" cy="574"/>
          </a:xfrm>
          <a:solidFill>
            <a:schemeClr val="accent2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0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9" name="Group 13"/>
          <p:cNvGrpSpPr>
            <a:grpSpLocks noChangeAspect="1"/>
          </p:cNvGrpSpPr>
          <p:nvPr/>
        </p:nvGrpSpPr>
        <p:grpSpPr>
          <a:xfrm>
            <a:off x="3727082" y="2982477"/>
            <a:ext cx="363902" cy="368152"/>
            <a:chOff x="2426" y="2781"/>
            <a:chExt cx="593" cy="600"/>
          </a:xfrm>
          <a:solidFill>
            <a:schemeClr val="accent3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0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753532" y="3873197"/>
            <a:ext cx="343999" cy="374291"/>
            <a:chOff x="4873620" y="1965325"/>
            <a:chExt cx="269882" cy="293688"/>
          </a:xfrm>
          <a:solidFill>
            <a:schemeClr val="accent5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3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9" name="文本框 64"/>
          <p:cNvSpPr txBox="1"/>
          <p:nvPr/>
        </p:nvSpPr>
        <p:spPr>
          <a:xfrm>
            <a:off x="4438074" y="1266994"/>
            <a:ext cx="3496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按、按照</a:t>
            </a:r>
            <a:r>
              <a:rPr lang="zh-CN" altLang="en-US" sz="2400" b="1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、必定、必然、的确、十分、</a:t>
            </a:r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依照</a:t>
            </a:r>
            <a:r>
              <a:rPr lang="zh-CN" altLang="en-US" sz="2400" b="1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、从</a:t>
            </a:r>
            <a:endParaRPr lang="zh-CN" altLang="en-US" sz="2400" b="1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2" name="文本框 67"/>
          <p:cNvSpPr txBox="1"/>
          <p:nvPr/>
        </p:nvSpPr>
        <p:spPr>
          <a:xfrm>
            <a:off x="4260406" y="2091635"/>
            <a:ext cx="40379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由、沿着、</a:t>
            </a:r>
            <a:r>
              <a:rPr lang="zh-CN" altLang="en-US" sz="2400" b="1" smtClean="0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顺着、</a:t>
            </a:r>
            <a:r>
              <a:rPr lang="zh-CN" altLang="en-US" sz="2400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简直、难道、粉笔、</a:t>
            </a:r>
            <a:r>
              <a:rPr lang="zh-CN" altLang="en-US" sz="2400" b="1" smtClean="0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渐渐、说话</a:t>
            </a:r>
            <a:endParaRPr lang="zh-CN" altLang="en-US" sz="2400" b="1">
              <a:solidFill>
                <a:srgbClr val="D60093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5" name="文本框 77"/>
          <p:cNvSpPr txBox="1"/>
          <p:nvPr/>
        </p:nvSpPr>
        <p:spPr>
          <a:xfrm>
            <a:off x="4285734" y="2843223"/>
            <a:ext cx="40126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和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、同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、跟、好、很、每个、常常、与、对于、通过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8" name="文本框 80"/>
          <p:cNvSpPr txBox="1"/>
          <p:nvPr/>
        </p:nvSpPr>
        <p:spPr>
          <a:xfrm>
            <a:off x="4171750" y="3672666"/>
            <a:ext cx="4167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趁</a:t>
            </a:r>
            <a:r>
              <a:rPr lang="zh-CN" altLang="en-US" sz="2400" b="1" smtClean="0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、由于、为了、除非、随着、被、凭借、在</a:t>
            </a:r>
            <a:endParaRPr lang="zh-CN" altLang="en-US" sz="2400" b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381672" y="1820160"/>
            <a:ext cx="3028895" cy="1557392"/>
            <a:chOff x="5418838" y="4542623"/>
            <a:chExt cx="2869396" cy="2314945"/>
          </a:xfrm>
        </p:grpSpPr>
        <p:sp>
          <p:nvSpPr>
            <p:cNvPr id="130" name="MH_Other_4"/>
            <p:cNvSpPr/>
            <p:nvPr>
              <p:custDataLst>
                <p:tags r:id="rId3"/>
              </p:custDataLst>
            </p:nvPr>
          </p:nvSpPr>
          <p:spPr>
            <a:xfrm flipV="1">
              <a:off x="5418838" y="4542623"/>
              <a:ext cx="2869396" cy="2314945"/>
            </a:xfrm>
            <a:prstGeom prst="round2DiagRect">
              <a:avLst>
                <a:gd name="adj1" fmla="val 19616"/>
                <a:gd name="adj2" fmla="val 0"/>
              </a:avLst>
            </a:prstGeom>
            <a:solidFill>
              <a:srgbClr val="FFFFFF"/>
            </a:solidFill>
            <a:ln w="3175">
              <a:solidFill>
                <a:srgbClr val="DBDBDB"/>
              </a:solidFill>
            </a:ln>
            <a:effectLst>
              <a:outerShdw blurRad="76200" dist="254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MH_Picture_3"/>
            <p:cNvSpPr/>
            <p:nvPr>
              <p:custDataLst>
                <p:tags r:id="rId4"/>
              </p:custDataLst>
            </p:nvPr>
          </p:nvSpPr>
          <p:spPr>
            <a:xfrm>
              <a:off x="5613192" y="4734861"/>
              <a:ext cx="2515024" cy="1946076"/>
            </a:xfrm>
            <a:custGeom>
              <a:gdLst>
                <a:gd name="connsiteX0" fmla="*/ 0 w 2550557"/>
                <a:gd name="connsiteY0" fmla="*/ 0 h 1973571"/>
                <a:gd name="connsiteX1" fmla="*/ 2333366 w 2550557"/>
                <a:gd name="connsiteY1" fmla="*/ 0 h 1973571"/>
                <a:gd name="connsiteX2" fmla="*/ 2550557 w 2550557"/>
                <a:gd name="connsiteY2" fmla="*/ 217191 h 1973571"/>
                <a:gd name="connsiteX3" fmla="*/ 2550557 w 2550557"/>
                <a:gd name="connsiteY3" fmla="*/ 1973571 h 1973571"/>
                <a:gd name="connsiteX4" fmla="*/ 217191 w 2550557"/>
                <a:gd name="connsiteY4" fmla="*/ 1973571 h 1973571"/>
                <a:gd name="connsiteX5" fmla="*/ 0 w 2550557"/>
                <a:gd name="connsiteY5" fmla="*/ 1756380 h 197357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0557" h="1973571">
                  <a:moveTo>
                    <a:pt x="0" y="0"/>
                  </a:moveTo>
                  <a:lnTo>
                    <a:pt x="2333366" y="0"/>
                  </a:lnTo>
                  <a:cubicBezTo>
                    <a:pt x="2453317" y="0"/>
                    <a:pt x="2550557" y="97240"/>
                    <a:pt x="2550557" y="217191"/>
                  </a:cubicBezTo>
                  <a:lnTo>
                    <a:pt x="2550557" y="1973571"/>
                  </a:lnTo>
                  <a:lnTo>
                    <a:pt x="217191" y="1973571"/>
                  </a:lnTo>
                  <a:cubicBezTo>
                    <a:pt x="97240" y="1973571"/>
                    <a:pt x="0" y="1876331"/>
                    <a:pt x="0" y="175638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MH_SubTitle_1"/>
          <p:cNvSpPr txBox="1"/>
          <p:nvPr>
            <p:custDataLst>
              <p:tags r:id="rId6"/>
            </p:custDataLst>
          </p:nvPr>
        </p:nvSpPr>
        <p:spPr>
          <a:xfrm>
            <a:off x="2741272" y="809519"/>
            <a:ext cx="3393604" cy="412559"/>
          </a:xfrm>
          <a:prstGeom prst="rect">
            <a:avLst/>
          </a:prstGeom>
          <a:noFill/>
        </p:spPr>
        <p:txBody>
          <a:bodyPr vert="horz" wrap="none" lIns="87625" tIns="43812" rIns="172490" bIns="43812" rtlCol="0" anchor="ctr" anchorCtr="0">
            <a:noAutofit/>
          </a:bodyPr>
          <a:lstStyle/>
          <a:p>
            <a:r>
              <a:rPr lang="zh-CN" alt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下列选项全是介词的一项是 （     ）</a:t>
            </a:r>
            <a:endParaRPr lang="zh-CN" altLang="en-US" sz="2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919" y="781678"/>
            <a:ext cx="778205" cy="8784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86439" y="688600"/>
            <a:ext cx="396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D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6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6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6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>
            <a:off x="4231166" y="3112149"/>
            <a:ext cx="1302155" cy="112954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5"/>
          <p:cNvSpPr/>
          <p:nvPr/>
        </p:nvSpPr>
        <p:spPr bwMode="auto">
          <a:xfrm>
            <a:off x="5652120" y="3074389"/>
            <a:ext cx="1238219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150973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780317" y="813835"/>
            <a:ext cx="1259634" cy="432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FFFF"/>
                </a:solidFill>
                <a:latin typeface="微软雅黑" panose="020b0503020204020204" charset="-122"/>
              </a:rPr>
              <a:t>连词</a:t>
            </a:r>
            <a:endParaRPr lang="zh-CN" altLang="en-US" sz="2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1902795" y="849835"/>
            <a:ext cx="313959" cy="360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585646" y="1451296"/>
            <a:ext cx="5957941" cy="136460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890048" y="1784802"/>
            <a:ext cx="5516506" cy="361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</a:rPr>
              <a:t>连词是连接词、短语或句子的虚词。</a:t>
            </a:r>
            <a:endParaRPr lang="en-US" altLang="zh-CN" sz="20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8" name="矩形 93"/>
          <p:cNvSpPr/>
          <p:nvPr/>
        </p:nvSpPr>
        <p:spPr>
          <a:xfrm>
            <a:off x="1508056" y="1347614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7242978" y="2505725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5"/>
          <p:cNvSpPr/>
          <p:nvPr/>
        </p:nvSpPr>
        <p:spPr bwMode="auto">
          <a:xfrm>
            <a:off x="1437252" y="3149909"/>
            <a:ext cx="1302155" cy="112954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659571" y="3409130"/>
            <a:ext cx="100987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表处所、方向</a:t>
            </a:r>
            <a:endParaRPr lang="zh-CN" altLang="en-US" sz="2400" b="1"/>
          </a:p>
        </p:txBody>
      </p:sp>
      <p:sp>
        <p:nvSpPr>
          <p:cNvPr id="42" name="Freeform 5"/>
          <p:cNvSpPr/>
          <p:nvPr/>
        </p:nvSpPr>
        <p:spPr bwMode="auto">
          <a:xfrm>
            <a:off x="94562" y="3112149"/>
            <a:ext cx="1279035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9592" y="3511133"/>
            <a:ext cx="13376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表时间</a:t>
            </a:r>
            <a:endParaRPr lang="zh-CN" altLang="en-US" sz="2400" b="1"/>
          </a:p>
        </p:txBody>
      </p:sp>
      <p:sp>
        <p:nvSpPr>
          <p:cNvPr id="44" name="Freeform 5"/>
          <p:cNvSpPr/>
          <p:nvPr/>
        </p:nvSpPr>
        <p:spPr bwMode="auto">
          <a:xfrm>
            <a:off x="2832347" y="3112149"/>
            <a:ext cx="1238219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941229" y="3374999"/>
            <a:ext cx="120974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表方式、</a:t>
            </a:r>
            <a:endParaRPr lang="en-US" altLang="zh-CN" sz="2400" b="1" smtClean="0"/>
          </a:p>
          <a:p>
            <a:pPr algn="ctr"/>
            <a:r>
              <a:rPr lang="zh-CN" altLang="en-US" sz="2400" b="1" smtClean="0"/>
              <a:t>方法</a:t>
            </a:r>
            <a:endParaRPr lang="zh-CN" altLang="en-US" sz="2400" b="1"/>
          </a:p>
        </p:txBody>
      </p:sp>
      <p:sp>
        <p:nvSpPr>
          <p:cNvPr id="78" name="TextBox 77"/>
          <p:cNvSpPr txBox="1"/>
          <p:nvPr/>
        </p:nvSpPr>
        <p:spPr>
          <a:xfrm>
            <a:off x="4379823" y="3355123"/>
            <a:ext cx="116621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表原因、目的</a:t>
            </a:r>
            <a:endParaRPr lang="zh-CN" altLang="en-US" sz="2400" b="1"/>
          </a:p>
        </p:txBody>
      </p:sp>
      <p:sp>
        <p:nvSpPr>
          <p:cNvPr id="2" name="TextBox 1"/>
          <p:cNvSpPr txBox="1"/>
          <p:nvPr/>
        </p:nvSpPr>
        <p:spPr>
          <a:xfrm>
            <a:off x="5738211" y="3299180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表对象、关联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1" name="Freeform 5"/>
          <p:cNvSpPr/>
          <p:nvPr/>
        </p:nvSpPr>
        <p:spPr bwMode="auto">
          <a:xfrm>
            <a:off x="7884368" y="3339600"/>
            <a:ext cx="1279035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28384" y="3707822"/>
            <a:ext cx="127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表比较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6973892" y="3074389"/>
            <a:ext cx="1302155" cy="112954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38211" y="3418301"/>
            <a:ext cx="1295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表排除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8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/>
      <p:bldP spid="46" grpId="0"/>
      <p:bldP spid="47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78" grpId="0"/>
      <p:bldP spid="21" grpId="0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FFFFFF"/>
                </a:solidFill>
                <a:latin typeface="微软雅黑" panose="020b0503020204020204" charset="-122"/>
                <a:ea typeface="微软雅黑"/>
              </a:rPr>
              <a:t>动词语法</a:t>
            </a:r>
            <a:endParaRPr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04198" y="739312"/>
            <a:ext cx="2175726" cy="3355015"/>
            <a:chOff x="865232" y="1286330"/>
            <a:chExt cx="4013321" cy="4966128"/>
          </a:xfrm>
        </p:grpSpPr>
        <p:pic>
          <p:nvPicPr>
            <p:cNvPr id="40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41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430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225252" y="1012182"/>
            <a:ext cx="5068856" cy="847340"/>
            <a:chOff x="814328" y="3219334"/>
            <a:chExt cx="4077950" cy="493415"/>
          </a:xfrm>
        </p:grpSpPr>
        <p:grpSp>
          <p:nvGrpSpPr>
            <p:cNvPr id="44" name="组合 43"/>
            <p:cNvGrpSpPr/>
            <p:nvPr/>
          </p:nvGrpSpPr>
          <p:grpSpPr>
            <a:xfrm>
              <a:off x="814328" y="3219334"/>
              <a:ext cx="3981079" cy="432536"/>
              <a:chOff x="2173927" y="3285519"/>
              <a:chExt cx="5051620" cy="548848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2173927" y="3285519"/>
                <a:ext cx="5051620" cy="548848"/>
                <a:chOff x="4304043" y="1286668"/>
                <a:chExt cx="11264558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>
                  <a:off x="4351923" y="1373344"/>
                  <a:ext cx="11216678" cy="2584453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</p:grpSp>
          <p:sp>
            <p:nvSpPr>
              <p:cNvPr id="47" name="椭圆 46"/>
              <p:cNvSpPr/>
              <p:nvPr/>
            </p:nvSpPr>
            <p:spPr>
              <a:xfrm>
                <a:off x="2206840" y="3369654"/>
                <a:ext cx="528199" cy="38057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500"/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288312" y="3309501"/>
              <a:ext cx="3603966" cy="403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defRPr>
              </a:lvl1pPr>
            </a:lstStyle>
            <a:p>
              <a:pPr algn="l"/>
              <a:r>
                <a:rPr lang="zh-CN" altLang="en-US" sz="1500">
                  <a:solidFill>
                    <a:schemeClr val="tx2"/>
                  </a:solidFill>
                </a:rPr>
                <a:t>副词只有“很”、“极”可以作补语。例如：</a:t>
              </a:r>
              <a:endParaRPr lang="zh-CN" altLang="en-US" sz="1500">
                <a:solidFill>
                  <a:schemeClr val="tx2"/>
                </a:solidFill>
              </a:endParaRPr>
            </a:p>
            <a:p>
              <a:pPr algn="l"/>
              <a:r>
                <a:rPr lang="zh-CN" altLang="en-US" sz="1500">
                  <a:solidFill>
                    <a:schemeClr val="tx2"/>
                  </a:solidFill>
                </a:rPr>
                <a:t>①这办法好得</a:t>
              </a:r>
              <a:r>
                <a:rPr lang="en-US" altLang="zh-CN" sz="1500">
                  <a:solidFill>
                    <a:schemeClr val="tx2"/>
                  </a:solidFill>
                </a:rPr>
                <a:t>&lt; </a:t>
              </a:r>
              <a:r>
                <a:rPr lang="zh-CN" altLang="en-US" sz="1500">
                  <a:solidFill>
                    <a:schemeClr val="tx2"/>
                  </a:solidFill>
                </a:rPr>
                <a:t>很</a:t>
              </a:r>
              <a:r>
                <a:rPr lang="en-US" altLang="zh-CN" sz="1500">
                  <a:solidFill>
                    <a:schemeClr val="tx2"/>
                  </a:solidFill>
                </a:rPr>
                <a:t>&gt; </a:t>
              </a:r>
              <a:r>
                <a:rPr lang="zh-CN" altLang="en-US" sz="1500">
                  <a:solidFill>
                    <a:schemeClr val="tx2"/>
                  </a:solidFill>
                </a:rPr>
                <a:t>。</a:t>
              </a:r>
              <a:endParaRPr lang="zh-CN" altLang="en-US" sz="1500">
                <a:solidFill>
                  <a:schemeClr val="tx2"/>
                </a:solidFill>
              </a:endParaRPr>
            </a:p>
            <a:p>
              <a:pPr algn="l"/>
              <a:r>
                <a:rPr lang="zh-CN" altLang="en-US" sz="1500">
                  <a:solidFill>
                    <a:schemeClr val="tx2"/>
                  </a:solidFill>
                </a:rPr>
                <a:t>②这办法好</a:t>
              </a:r>
              <a:r>
                <a:rPr lang="en-US" altLang="zh-CN" sz="1500">
                  <a:solidFill>
                    <a:schemeClr val="tx2"/>
                  </a:solidFill>
                </a:rPr>
                <a:t>&lt; </a:t>
              </a:r>
              <a:r>
                <a:rPr lang="zh-CN" altLang="en-US" sz="1500">
                  <a:solidFill>
                    <a:schemeClr val="tx2"/>
                  </a:solidFill>
                </a:rPr>
                <a:t>极</a:t>
              </a:r>
              <a:r>
                <a:rPr lang="en-US" altLang="zh-CN" sz="1500">
                  <a:solidFill>
                    <a:schemeClr val="tx2"/>
                  </a:solidFill>
                </a:rPr>
                <a:t>&gt; </a:t>
              </a:r>
              <a:r>
                <a:rPr lang="zh-CN" altLang="en-US" sz="1500">
                  <a:solidFill>
                    <a:schemeClr val="tx2"/>
                  </a:solidFill>
                </a:rPr>
                <a:t>了。</a:t>
              </a:r>
              <a:endParaRPr lang="zh-CN" altLang="en-US" sz="1500">
                <a:solidFill>
                  <a:schemeClr val="tx2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225252" y="2062542"/>
            <a:ext cx="5068856" cy="708557"/>
            <a:chOff x="814327" y="3219334"/>
            <a:chExt cx="4112250" cy="432536"/>
          </a:xfrm>
        </p:grpSpPr>
        <p:grpSp>
          <p:nvGrpSpPr>
            <p:cNvPr id="51" name="组合 50"/>
            <p:cNvGrpSpPr/>
            <p:nvPr/>
          </p:nvGrpSpPr>
          <p:grpSpPr>
            <a:xfrm>
              <a:off x="814327" y="3219334"/>
              <a:ext cx="4112250" cy="432536"/>
              <a:chOff x="2173926" y="3285519"/>
              <a:chExt cx="5218064" cy="548848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2173926" y="3285519"/>
                <a:ext cx="5218064" cy="548848"/>
                <a:chOff x="4304040" y="1286668"/>
                <a:chExt cx="11635708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  <p:sp>
              <p:nvSpPr>
                <p:cNvPr id="56" name="圆角矩形 55"/>
                <p:cNvSpPr/>
                <p:nvPr/>
              </p:nvSpPr>
              <p:spPr>
                <a:xfrm>
                  <a:off x="4351920" y="1373338"/>
                  <a:ext cx="11587828" cy="2584453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</p:grpSp>
          <p:sp>
            <p:nvSpPr>
              <p:cNvPr id="54" name="椭圆 53"/>
              <p:cNvSpPr/>
              <p:nvPr/>
            </p:nvSpPr>
            <p:spPr>
              <a:xfrm>
                <a:off x="2216005" y="3361490"/>
                <a:ext cx="541519" cy="39690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500"/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1373930" y="3370227"/>
              <a:ext cx="3502208" cy="2138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defRPr>
              </a:lvl1pPr>
            </a:lstStyle>
            <a:p>
              <a:pPr algn="l"/>
              <a:r>
                <a:rPr lang="zh-CN" altLang="en-US" sz="1500" smtClean="0">
                  <a:solidFill>
                    <a:srgbClr val="C00000"/>
                  </a:solidFill>
                </a:rPr>
                <a:t>动词可以带时态助词“着、了、过”表动态。</a:t>
              </a:r>
              <a:endParaRPr lang="zh-CN" altLang="en-US" sz="1500">
                <a:solidFill>
                  <a:srgbClr val="C00000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268101" y="3015793"/>
            <a:ext cx="5108233" cy="819009"/>
            <a:chOff x="814328" y="3219334"/>
            <a:chExt cx="4233261" cy="452429"/>
          </a:xfrm>
        </p:grpSpPr>
        <p:grpSp>
          <p:nvGrpSpPr>
            <p:cNvPr id="58" name="组合 57"/>
            <p:cNvGrpSpPr/>
            <p:nvPr/>
          </p:nvGrpSpPr>
          <p:grpSpPr>
            <a:xfrm>
              <a:off x="814328" y="3219334"/>
              <a:ext cx="4165119" cy="432536"/>
              <a:chOff x="2173927" y="3285519"/>
              <a:chExt cx="5285149" cy="54884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173927" y="3285519"/>
                <a:ext cx="5285149" cy="548848"/>
                <a:chOff x="4304043" y="1286668"/>
                <a:chExt cx="11785303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2" name="圆角矩形 61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>
                  <a:off x="4351923" y="1373338"/>
                  <a:ext cx="11737423" cy="2584453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</p:grpSp>
          <p:sp>
            <p:nvSpPr>
              <p:cNvPr id="61" name="椭圆 60"/>
              <p:cNvSpPr/>
              <p:nvPr/>
            </p:nvSpPr>
            <p:spPr>
              <a:xfrm>
                <a:off x="2224750" y="3384240"/>
                <a:ext cx="504959" cy="35140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500"/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1292267" y="3243977"/>
              <a:ext cx="3755322" cy="4277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defRPr>
              </a:lvl1pPr>
            </a:lstStyle>
            <a:p>
              <a:pPr algn="l"/>
              <a:r>
                <a:rPr lang="zh-CN" altLang="en-US" sz="1500" smtClean="0">
                  <a:solidFill>
                    <a:schemeClr val="accent3">
                      <a:lumMod val="75000"/>
                    </a:schemeClr>
                  </a:solidFill>
                </a:rPr>
                <a:t>动词经常充当句子的谓语或谓语中心，大多数动词后面可以带宾语。</a:t>
              </a:r>
              <a:endParaRPr lang="zh-CN" altLang="en-US" sz="150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34688" y="1147561"/>
            <a:ext cx="610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壹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44442" y="2125303"/>
            <a:ext cx="593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贰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68170" y="3145682"/>
            <a:ext cx="576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叁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燕尾形 1"/>
          <p:cNvSpPr/>
          <p:nvPr/>
        </p:nvSpPr>
        <p:spPr>
          <a:xfrm>
            <a:off x="2767241" y="176852"/>
            <a:ext cx="441166" cy="428532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410568" y="3601958"/>
            <a:ext cx="5660736" cy="1331404"/>
            <a:chOff x="6147179" y="4542693"/>
            <a:chExt cx="4865185" cy="1775205"/>
          </a:xfrm>
        </p:grpSpPr>
        <p:sp>
          <p:nvSpPr>
            <p:cNvPr id="41" name="直角三角形 40"/>
            <p:cNvSpPr/>
            <p:nvPr/>
          </p:nvSpPr>
          <p:spPr>
            <a:xfrm flipH="1" flipV="1">
              <a:off x="6147179" y="5359129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593947" y="4542693"/>
              <a:ext cx="4418417" cy="1031260"/>
              <a:chOff x="2305049" y="1588866"/>
              <a:chExt cx="5062082" cy="1181492"/>
            </a:xfrm>
          </p:grpSpPr>
          <p:sp>
            <p:nvSpPr>
              <p:cNvPr id="43" name="同侧圆角矩形 42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6692196" y="1696877"/>
                <a:ext cx="674935" cy="879881"/>
              </a:xfrm>
              <a:prstGeom prst="ellipse">
                <a:avLst/>
              </a:prstGeom>
              <a:solidFill>
                <a:schemeClr val="accent5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文本框 38"/>
              <p:cNvSpPr txBox="1"/>
              <p:nvPr/>
            </p:nvSpPr>
            <p:spPr>
              <a:xfrm>
                <a:off x="6728172" y="1878733"/>
                <a:ext cx="615949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D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3949828" y="2018953"/>
            <a:ext cx="5122444" cy="773445"/>
            <a:chOff x="2305049" y="1588866"/>
            <a:chExt cx="5112126" cy="1181492"/>
          </a:xfrm>
        </p:grpSpPr>
        <p:sp>
          <p:nvSpPr>
            <p:cNvPr id="47" name="同侧圆角矩形 46"/>
            <p:cNvSpPr/>
            <p:nvPr/>
          </p:nvSpPr>
          <p:spPr>
            <a:xfrm rot="5400000">
              <a:off x="4027291" y="-133376"/>
              <a:ext cx="1181492" cy="46259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9F9F9"/>
            </a:solidFill>
            <a:ln>
              <a:noFill/>
            </a:ln>
            <a:effectLst>
              <a:outerShdw blurRad="254000" dist="508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732145" y="1729338"/>
              <a:ext cx="644655" cy="879881"/>
            </a:xfrm>
            <a:prstGeom prst="ellipse">
              <a:avLst/>
            </a:prstGeom>
            <a:solidFill>
              <a:schemeClr val="accent2"/>
            </a:solidFill>
            <a:ln w="127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89000"/>
                      <a:lumOff val="11000"/>
                    </a:schemeClr>
                  </a:gs>
                </a:gsLst>
                <a:lin ang="2700000" scaled="1"/>
              </a:gradFill>
            </a:ln>
            <a:effectLst>
              <a:innerShdw blurRad="101600" dist="508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文本框 16"/>
            <p:cNvSpPr txBox="1"/>
            <p:nvPr/>
          </p:nvSpPr>
          <p:spPr>
            <a:xfrm>
              <a:off x="6801226" y="1887188"/>
              <a:ext cx="615949" cy="564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B</a:t>
              </a:r>
              <a:endParaRPr lang="zh-CN" altLang="en-US" sz="1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563888" y="1273375"/>
            <a:ext cx="5445951" cy="1344118"/>
            <a:chOff x="5224957" y="1437916"/>
            <a:chExt cx="5575416" cy="1792157"/>
          </a:xfrm>
        </p:grpSpPr>
        <p:sp>
          <p:nvSpPr>
            <p:cNvPr id="87" name="直角三角形 86"/>
            <p:cNvSpPr/>
            <p:nvPr/>
          </p:nvSpPr>
          <p:spPr>
            <a:xfrm flipH="1" flipV="1">
              <a:off x="5224957" y="2271304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612912" y="1437916"/>
              <a:ext cx="5187461" cy="1116719"/>
              <a:chOff x="2305049" y="1588866"/>
              <a:chExt cx="5943158" cy="1279400"/>
            </a:xfrm>
          </p:grpSpPr>
          <p:sp>
            <p:nvSpPr>
              <p:cNvPr id="89" name="同侧圆角矩形 88"/>
              <p:cNvSpPr/>
              <p:nvPr/>
            </p:nvSpPr>
            <p:spPr>
              <a:xfrm rot="5400000">
                <a:off x="4478749" y="-584834"/>
                <a:ext cx="1279400" cy="5626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7469035" y="1706031"/>
                <a:ext cx="779172" cy="879881"/>
              </a:xfrm>
              <a:prstGeom prst="ellipse">
                <a:avLst/>
              </a:prstGeom>
              <a:solidFill>
                <a:schemeClr val="accent1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文本框 11"/>
              <p:cNvSpPr txBox="1"/>
              <p:nvPr/>
            </p:nvSpPr>
            <p:spPr>
              <a:xfrm>
                <a:off x="7597523" y="1826231"/>
                <a:ext cx="615950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A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3563888" y="2822718"/>
            <a:ext cx="5508383" cy="1391567"/>
            <a:chOff x="5224957" y="3503706"/>
            <a:chExt cx="5639332" cy="1943525"/>
          </a:xfrm>
        </p:grpSpPr>
        <p:sp>
          <p:nvSpPr>
            <p:cNvPr id="93" name="直角三角形 92"/>
            <p:cNvSpPr/>
            <p:nvPr/>
          </p:nvSpPr>
          <p:spPr>
            <a:xfrm flipH="1" flipV="1">
              <a:off x="5224957" y="4488462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5612913" y="3503706"/>
              <a:ext cx="5251376" cy="1031263"/>
              <a:chOff x="2305050" y="1588866"/>
              <a:chExt cx="6016385" cy="1181495"/>
            </a:xfrm>
          </p:grpSpPr>
          <p:sp>
            <p:nvSpPr>
              <p:cNvPr id="95" name="同侧圆角矩形 94"/>
              <p:cNvSpPr/>
              <p:nvPr/>
            </p:nvSpPr>
            <p:spPr>
              <a:xfrm rot="5400000">
                <a:off x="4541517" y="-647601"/>
                <a:ext cx="1181495" cy="565443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7542263" y="1710879"/>
                <a:ext cx="779172" cy="879882"/>
              </a:xfrm>
              <a:prstGeom prst="ellipse">
                <a:avLst/>
              </a:prstGeom>
              <a:solidFill>
                <a:schemeClr val="accent3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文本框 29"/>
              <p:cNvSpPr txBox="1"/>
              <p:nvPr/>
            </p:nvSpPr>
            <p:spPr>
              <a:xfrm>
                <a:off x="7618066" y="1890009"/>
                <a:ext cx="615950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C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8" name="Group 4"/>
          <p:cNvGrpSpPr>
            <a:grpSpLocks noChangeAspect="1"/>
          </p:cNvGrpSpPr>
          <p:nvPr/>
        </p:nvGrpSpPr>
        <p:grpSpPr>
          <a:xfrm>
            <a:off x="3793628" y="1440064"/>
            <a:ext cx="298412" cy="349658"/>
            <a:chOff x="1776" y="1776"/>
            <a:chExt cx="64" cy="75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99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roup 18"/>
          <p:cNvGrpSpPr>
            <a:grpSpLocks noChangeAspect="1"/>
          </p:cNvGrpSpPr>
          <p:nvPr/>
        </p:nvGrpSpPr>
        <p:grpSpPr>
          <a:xfrm>
            <a:off x="3771740" y="2257954"/>
            <a:ext cx="333367" cy="310596"/>
            <a:chOff x="3802" y="2858"/>
            <a:chExt cx="616" cy="574"/>
          </a:xfrm>
          <a:solidFill>
            <a:schemeClr val="accent2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0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9" name="Group 13"/>
          <p:cNvGrpSpPr>
            <a:grpSpLocks noChangeAspect="1"/>
          </p:cNvGrpSpPr>
          <p:nvPr/>
        </p:nvGrpSpPr>
        <p:grpSpPr>
          <a:xfrm>
            <a:off x="3727082" y="2982477"/>
            <a:ext cx="363902" cy="368152"/>
            <a:chOff x="2426" y="2781"/>
            <a:chExt cx="593" cy="600"/>
          </a:xfrm>
          <a:solidFill>
            <a:schemeClr val="accent3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0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753532" y="3873197"/>
            <a:ext cx="343999" cy="374291"/>
            <a:chOff x="4873620" y="1965325"/>
            <a:chExt cx="269882" cy="293688"/>
          </a:xfrm>
          <a:solidFill>
            <a:schemeClr val="accent5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3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9" name="文本框 64"/>
          <p:cNvSpPr txBox="1"/>
          <p:nvPr/>
        </p:nvSpPr>
        <p:spPr>
          <a:xfrm>
            <a:off x="4332825" y="1303669"/>
            <a:ext cx="3623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最、极</a:t>
            </a:r>
            <a:r>
              <a:rPr lang="zh-CN" altLang="en-US" sz="2400" b="1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、非常、更加、几乎、极其、稍微</a:t>
            </a:r>
            <a:endParaRPr lang="zh-CN" altLang="en-US" sz="2400" b="1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2" name="文本框 67"/>
          <p:cNvSpPr txBox="1"/>
          <p:nvPr/>
        </p:nvSpPr>
        <p:spPr>
          <a:xfrm>
            <a:off x="4260406" y="2091635"/>
            <a:ext cx="40379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越发</a:t>
            </a:r>
            <a:r>
              <a:rPr lang="zh-CN" altLang="en-US" sz="2400" b="1" smtClean="0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、略微</a:t>
            </a:r>
            <a:r>
              <a:rPr lang="zh-CN" altLang="en-US" sz="2400" b="1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、果然、差不多、居然、何尝</a:t>
            </a:r>
            <a:r>
              <a:rPr lang="zh-CN" altLang="en-US" sz="2400" b="1" smtClean="0">
                <a:solidFill>
                  <a:srgbClr val="D60093"/>
                </a:solidFill>
                <a:latin typeface="微软雅黑" panose="020b0503020204020204" charset="-122"/>
                <a:ea typeface="微软雅黑"/>
              </a:rPr>
              <a:t>、稍微、十分</a:t>
            </a:r>
            <a:endParaRPr lang="zh-CN" altLang="en-US" sz="2400" b="1">
              <a:solidFill>
                <a:srgbClr val="D60093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5" name="文本框 77"/>
          <p:cNvSpPr txBox="1"/>
          <p:nvPr/>
        </p:nvSpPr>
        <p:spPr>
          <a:xfrm>
            <a:off x="4373205" y="2843223"/>
            <a:ext cx="3707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挺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、别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、莫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、勿、始终、未必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、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不必、刚刚、非常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8" name="文本框 80"/>
          <p:cNvSpPr txBox="1"/>
          <p:nvPr/>
        </p:nvSpPr>
        <p:spPr>
          <a:xfrm>
            <a:off x="4297857" y="3621577"/>
            <a:ext cx="36740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 smtClean="0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/>
              </a:rPr>
              <a:t>很、都、简直、难道、究竟、最、总共、偏偏</a:t>
            </a:r>
            <a:endParaRPr lang="zh-CN" altLang="en-US" sz="2400" b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381672" y="1820160"/>
            <a:ext cx="3028895" cy="1557392"/>
            <a:chOff x="5418838" y="4542623"/>
            <a:chExt cx="2869396" cy="2314945"/>
          </a:xfrm>
        </p:grpSpPr>
        <p:sp>
          <p:nvSpPr>
            <p:cNvPr id="130" name="MH_Other_4"/>
            <p:cNvSpPr/>
            <p:nvPr>
              <p:custDataLst>
                <p:tags r:id="rId3"/>
              </p:custDataLst>
            </p:nvPr>
          </p:nvSpPr>
          <p:spPr>
            <a:xfrm flipV="1">
              <a:off x="5418838" y="4542623"/>
              <a:ext cx="2869396" cy="2314945"/>
            </a:xfrm>
            <a:prstGeom prst="round2DiagRect">
              <a:avLst>
                <a:gd name="adj1" fmla="val 19616"/>
                <a:gd name="adj2" fmla="val 0"/>
              </a:avLst>
            </a:prstGeom>
            <a:solidFill>
              <a:srgbClr val="FFFFFF"/>
            </a:solidFill>
            <a:ln w="3175">
              <a:solidFill>
                <a:srgbClr val="DBDBDB"/>
              </a:solidFill>
            </a:ln>
            <a:effectLst>
              <a:outerShdw blurRad="76200" dist="254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MH_Picture_3"/>
            <p:cNvSpPr/>
            <p:nvPr>
              <p:custDataLst>
                <p:tags r:id="rId4"/>
              </p:custDataLst>
            </p:nvPr>
          </p:nvSpPr>
          <p:spPr>
            <a:xfrm>
              <a:off x="5613192" y="4734861"/>
              <a:ext cx="2515024" cy="1946076"/>
            </a:xfrm>
            <a:custGeom>
              <a:gdLst>
                <a:gd name="connsiteX0" fmla="*/ 0 w 2550557"/>
                <a:gd name="connsiteY0" fmla="*/ 0 h 1973571"/>
                <a:gd name="connsiteX1" fmla="*/ 2333366 w 2550557"/>
                <a:gd name="connsiteY1" fmla="*/ 0 h 1973571"/>
                <a:gd name="connsiteX2" fmla="*/ 2550557 w 2550557"/>
                <a:gd name="connsiteY2" fmla="*/ 217191 h 1973571"/>
                <a:gd name="connsiteX3" fmla="*/ 2550557 w 2550557"/>
                <a:gd name="connsiteY3" fmla="*/ 1973571 h 1973571"/>
                <a:gd name="connsiteX4" fmla="*/ 217191 w 2550557"/>
                <a:gd name="connsiteY4" fmla="*/ 1973571 h 1973571"/>
                <a:gd name="connsiteX5" fmla="*/ 0 w 2550557"/>
                <a:gd name="connsiteY5" fmla="*/ 1756380 h 197357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0557" h="1973571">
                  <a:moveTo>
                    <a:pt x="0" y="0"/>
                  </a:moveTo>
                  <a:lnTo>
                    <a:pt x="2333366" y="0"/>
                  </a:lnTo>
                  <a:cubicBezTo>
                    <a:pt x="2453317" y="0"/>
                    <a:pt x="2550557" y="97240"/>
                    <a:pt x="2550557" y="217191"/>
                  </a:cubicBezTo>
                  <a:lnTo>
                    <a:pt x="2550557" y="1973571"/>
                  </a:lnTo>
                  <a:lnTo>
                    <a:pt x="217191" y="1973571"/>
                  </a:lnTo>
                  <a:cubicBezTo>
                    <a:pt x="97240" y="1973571"/>
                    <a:pt x="0" y="1876331"/>
                    <a:pt x="0" y="175638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MH_SubTitle_1"/>
          <p:cNvSpPr txBox="1"/>
          <p:nvPr>
            <p:custDataLst>
              <p:tags r:id="rId6"/>
            </p:custDataLst>
          </p:nvPr>
        </p:nvSpPr>
        <p:spPr>
          <a:xfrm>
            <a:off x="2741272" y="809519"/>
            <a:ext cx="3393604" cy="412559"/>
          </a:xfrm>
          <a:prstGeom prst="rect">
            <a:avLst/>
          </a:prstGeom>
          <a:noFill/>
        </p:spPr>
        <p:txBody>
          <a:bodyPr vert="horz" wrap="none" lIns="87625" tIns="43812" rIns="172490" bIns="43812" rtlCol="0" anchor="ctr" anchorCtr="0">
            <a:noAutofit/>
          </a:bodyPr>
          <a:lstStyle/>
          <a:p>
            <a:r>
              <a:rPr lang="zh-CN" alt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下列选项全属于程度副词的一项是 （     ）</a:t>
            </a:r>
            <a:endParaRPr lang="zh-CN" altLang="en-US" sz="2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919" y="781678"/>
            <a:ext cx="778205" cy="8784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83791" y="718894"/>
            <a:ext cx="396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A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6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6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6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6" name="直接连接符 20"/>
          <p:cNvCxnSpPr>
            <a:cxnSpLocks noChangeShapeType="1"/>
            <a:stCxn id="79" idx="2"/>
          </p:cNvCxnSpPr>
          <p:nvPr/>
        </p:nvCxnSpPr>
        <p:spPr bwMode="auto">
          <a:xfrm flipH="1" flipV="1">
            <a:off x="5220072" y="1382793"/>
            <a:ext cx="1834546" cy="48200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" name="直接连接符 20"/>
          <p:cNvCxnSpPr>
            <a:cxnSpLocks noChangeShapeType="1"/>
          </p:cNvCxnSpPr>
          <p:nvPr/>
        </p:nvCxnSpPr>
        <p:spPr bwMode="auto">
          <a:xfrm flipH="1" flipV="1">
            <a:off x="4785350" y="1794703"/>
            <a:ext cx="650746" cy="1272533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直接连接符 20"/>
          <p:cNvCxnSpPr>
            <a:cxnSpLocks noChangeShapeType="1"/>
          </p:cNvCxnSpPr>
          <p:nvPr/>
        </p:nvCxnSpPr>
        <p:spPr bwMode="auto">
          <a:xfrm flipV="1">
            <a:off x="1829444" y="1347070"/>
            <a:ext cx="2402761" cy="56031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直接连接符 20"/>
          <p:cNvCxnSpPr>
            <a:cxnSpLocks noChangeShapeType="1"/>
            <a:stCxn id="50" idx="7"/>
          </p:cNvCxnSpPr>
          <p:nvPr/>
        </p:nvCxnSpPr>
        <p:spPr bwMode="auto">
          <a:xfrm flipV="1">
            <a:off x="2852685" y="1608678"/>
            <a:ext cx="1379520" cy="982287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20"/>
          <p:cNvCxnSpPr>
            <a:cxnSpLocks noChangeShapeType="1"/>
          </p:cNvCxnSpPr>
          <p:nvPr/>
        </p:nvCxnSpPr>
        <p:spPr bwMode="auto">
          <a:xfrm flipV="1">
            <a:off x="3975017" y="1907380"/>
            <a:ext cx="495066" cy="1013315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接连接符 20"/>
          <p:cNvCxnSpPr>
            <a:cxnSpLocks noChangeShapeType="1"/>
            <a:stCxn id="56" idx="1"/>
          </p:cNvCxnSpPr>
          <p:nvPr/>
        </p:nvCxnSpPr>
        <p:spPr bwMode="auto">
          <a:xfrm flipH="1" flipV="1">
            <a:off x="4948506" y="1592201"/>
            <a:ext cx="1389229" cy="887314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5" name="组合 44"/>
          <p:cNvGrpSpPr/>
          <p:nvPr/>
        </p:nvGrpSpPr>
        <p:grpSpPr>
          <a:xfrm>
            <a:off x="885731" y="1561741"/>
            <a:ext cx="1008000" cy="1008000"/>
            <a:chOff x="304800" y="673100"/>
            <a:chExt cx="3913187" cy="3913186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3822688" cy="3821302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3" y="760413"/>
              <a:ext cx="3825874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07860" y="2427790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400510" y="2832175"/>
            <a:ext cx="1008000" cy="1008000"/>
            <a:chOff x="304800" y="673100"/>
            <a:chExt cx="3913187" cy="3913187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3822688" cy="3821302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174560" y="2316340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809999" y="649690"/>
            <a:ext cx="1728193" cy="1394758"/>
            <a:chOff x="3569211" y="1565709"/>
            <a:chExt cx="2075570" cy="1675113"/>
          </a:xfrm>
        </p:grpSpPr>
        <p:grpSp>
          <p:nvGrpSpPr>
            <p:cNvPr id="68" name="组合 67"/>
            <p:cNvGrpSpPr/>
            <p:nvPr/>
          </p:nvGrpSpPr>
          <p:grpSpPr>
            <a:xfrm>
              <a:off x="3730851" y="1565709"/>
              <a:ext cx="1674506" cy="167511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0" name="同心圆 6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3569211" y="2073155"/>
              <a:ext cx="2075570" cy="628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</a:rPr>
                <a:t>实词分类</a:t>
              </a: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982930" y="1854675"/>
            <a:ext cx="846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3">
                    <a:lumMod val="75000"/>
                  </a:schemeClr>
                </a:solidFill>
              </a:rPr>
              <a:t>名词</a:t>
            </a:r>
            <a:endParaRPr lang="zh-CN" altLang="en-US" sz="24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94101" y="2689863"/>
            <a:ext cx="836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00B050"/>
                </a:solidFill>
              </a:rPr>
              <a:t>动词</a:t>
            </a:r>
            <a:endParaRPr lang="zh-CN" altLang="en-US" sz="2400" b="1">
              <a:solidFill>
                <a:srgbClr val="00B050"/>
              </a:solidFill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939667" y="2820340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400510" y="3067236"/>
            <a:ext cx="1136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2">
                    <a:lumMod val="75000"/>
                  </a:schemeClr>
                </a:solidFill>
              </a:rPr>
              <a:t>形容词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7032618" y="1360793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095604" y="3071507"/>
            <a:ext cx="830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数词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15735" y="2569741"/>
            <a:ext cx="844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</a:rPr>
              <a:t>量词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43467" y="1638156"/>
            <a:ext cx="812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3">
                    <a:lumMod val="75000"/>
                  </a:schemeClr>
                </a:solidFill>
              </a:rPr>
              <a:t>代词</a:t>
            </a:r>
            <a:endParaRPr lang="zh-CN" altLang="en-US" sz="2400" b="1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07 6.84974E-07 L 0.34809 0.28047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96" y="14008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06 8.5776E-07 L 0.34549 0.27831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74" y="139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7" grpId="0"/>
      <p:bldP spid="18" grpId="0"/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燕尾形 1"/>
          <p:cNvSpPr/>
          <p:nvPr/>
        </p:nvSpPr>
        <p:spPr>
          <a:xfrm>
            <a:off x="2767241" y="176852"/>
            <a:ext cx="441166" cy="428532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241654" y="3601958"/>
            <a:ext cx="5386751" cy="1331404"/>
            <a:chOff x="6147179" y="4542693"/>
            <a:chExt cx="4484531" cy="1775205"/>
          </a:xfrm>
        </p:grpSpPr>
        <p:sp>
          <p:nvSpPr>
            <p:cNvPr id="41" name="直角三角形 40"/>
            <p:cNvSpPr/>
            <p:nvPr/>
          </p:nvSpPr>
          <p:spPr>
            <a:xfrm flipH="1" flipV="1">
              <a:off x="6147179" y="5359129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593947" y="4542693"/>
              <a:ext cx="4037763" cy="1031260"/>
              <a:chOff x="2305049" y="1588866"/>
              <a:chExt cx="4625975" cy="1181492"/>
            </a:xfrm>
          </p:grpSpPr>
          <p:sp>
            <p:nvSpPr>
              <p:cNvPr id="43" name="同侧圆角矩形 42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6102841" y="1698452"/>
                <a:ext cx="666746" cy="879881"/>
              </a:xfrm>
              <a:prstGeom prst="ellipse">
                <a:avLst/>
              </a:prstGeom>
              <a:solidFill>
                <a:schemeClr val="accent5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文本框 38"/>
              <p:cNvSpPr txBox="1"/>
              <p:nvPr/>
            </p:nvSpPr>
            <p:spPr>
              <a:xfrm>
                <a:off x="6149695" y="1837704"/>
                <a:ext cx="615949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D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3851919" y="2020581"/>
            <a:ext cx="4733221" cy="773445"/>
            <a:chOff x="2305049" y="1588866"/>
            <a:chExt cx="4625975" cy="1181492"/>
          </a:xfrm>
        </p:grpSpPr>
        <p:sp>
          <p:nvSpPr>
            <p:cNvPr id="47" name="同侧圆角矩形 46"/>
            <p:cNvSpPr/>
            <p:nvPr/>
          </p:nvSpPr>
          <p:spPr>
            <a:xfrm rot="5400000">
              <a:off x="4027291" y="-133376"/>
              <a:ext cx="1181492" cy="46259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9F9F9"/>
            </a:solidFill>
            <a:ln>
              <a:noFill/>
            </a:ln>
            <a:effectLst>
              <a:outerShdw blurRad="254000" dist="508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047303" y="1729338"/>
              <a:ext cx="605187" cy="879881"/>
            </a:xfrm>
            <a:prstGeom prst="ellipse">
              <a:avLst/>
            </a:prstGeom>
            <a:solidFill>
              <a:schemeClr val="accent2"/>
            </a:solidFill>
            <a:ln w="127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89000"/>
                      <a:lumOff val="11000"/>
                    </a:schemeClr>
                  </a:gs>
                </a:gsLst>
                <a:lin ang="2700000" scaled="1"/>
              </a:gradFill>
            </a:ln>
            <a:effectLst>
              <a:innerShdw blurRad="101600" dist="508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文本框 16"/>
            <p:cNvSpPr txBox="1"/>
            <p:nvPr/>
          </p:nvSpPr>
          <p:spPr>
            <a:xfrm>
              <a:off x="6047303" y="1859336"/>
              <a:ext cx="615949" cy="564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B</a:t>
              </a:r>
              <a:endParaRPr lang="zh-CN" altLang="en-US" sz="1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851919" y="1273374"/>
            <a:ext cx="4034919" cy="1344119"/>
            <a:chOff x="4886549" y="1437915"/>
            <a:chExt cx="4764127" cy="1792158"/>
          </a:xfrm>
        </p:grpSpPr>
        <p:sp>
          <p:nvSpPr>
            <p:cNvPr id="87" name="直角三角形 86"/>
            <p:cNvSpPr/>
            <p:nvPr/>
          </p:nvSpPr>
          <p:spPr>
            <a:xfrm flipH="1" flipV="1">
              <a:off x="5224957" y="2271304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4886549" y="1437915"/>
              <a:ext cx="4764127" cy="1031260"/>
              <a:chOff x="1472871" y="1588866"/>
              <a:chExt cx="5458154" cy="1181492"/>
            </a:xfrm>
          </p:grpSpPr>
          <p:sp>
            <p:nvSpPr>
              <p:cNvPr id="89" name="同侧圆角矩形 88"/>
              <p:cNvSpPr/>
              <p:nvPr/>
            </p:nvSpPr>
            <p:spPr>
              <a:xfrm rot="5400000">
                <a:off x="3611202" y="-549465"/>
                <a:ext cx="1181492" cy="545815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5873318" y="1729338"/>
                <a:ext cx="779172" cy="879881"/>
              </a:xfrm>
              <a:prstGeom prst="ellipse">
                <a:avLst/>
              </a:prstGeom>
              <a:solidFill>
                <a:schemeClr val="accent1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文本框 11"/>
              <p:cNvSpPr txBox="1"/>
              <p:nvPr/>
            </p:nvSpPr>
            <p:spPr>
              <a:xfrm>
                <a:off x="5977554" y="1917694"/>
                <a:ext cx="615950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A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3491880" y="2822718"/>
            <a:ext cx="4394958" cy="1457644"/>
            <a:chOff x="5224957" y="3503706"/>
            <a:chExt cx="4425718" cy="1943525"/>
          </a:xfrm>
        </p:grpSpPr>
        <p:sp>
          <p:nvSpPr>
            <p:cNvPr id="93" name="直角三角形 92"/>
            <p:cNvSpPr/>
            <p:nvPr/>
          </p:nvSpPr>
          <p:spPr>
            <a:xfrm flipH="1" flipV="1">
              <a:off x="5224957" y="4488462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5612912" y="3503706"/>
              <a:ext cx="4037763" cy="1031260"/>
              <a:chOff x="2305049" y="1588866"/>
              <a:chExt cx="4625975" cy="1181492"/>
            </a:xfrm>
          </p:grpSpPr>
          <p:sp>
            <p:nvSpPr>
              <p:cNvPr id="95" name="同侧圆角矩形 94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5873318" y="1729338"/>
                <a:ext cx="779172" cy="879881"/>
              </a:xfrm>
              <a:prstGeom prst="ellipse">
                <a:avLst/>
              </a:prstGeom>
              <a:solidFill>
                <a:schemeClr val="accent3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文本框 29"/>
              <p:cNvSpPr txBox="1"/>
              <p:nvPr/>
            </p:nvSpPr>
            <p:spPr>
              <a:xfrm>
                <a:off x="5958524" y="1917694"/>
                <a:ext cx="615950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C</a:t>
                </a:r>
                <a:endParaRPr lang="zh-CN" altLang="en-US" sz="18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8" name="Group 4"/>
          <p:cNvGrpSpPr>
            <a:grpSpLocks noChangeAspect="1"/>
          </p:cNvGrpSpPr>
          <p:nvPr/>
        </p:nvGrpSpPr>
        <p:grpSpPr>
          <a:xfrm>
            <a:off x="3989324" y="1461342"/>
            <a:ext cx="298412" cy="349658"/>
            <a:chOff x="1776" y="1776"/>
            <a:chExt cx="64" cy="75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99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roup 18"/>
          <p:cNvGrpSpPr>
            <a:grpSpLocks noChangeAspect="1"/>
          </p:cNvGrpSpPr>
          <p:nvPr/>
        </p:nvGrpSpPr>
        <p:grpSpPr>
          <a:xfrm>
            <a:off x="4031179" y="2288260"/>
            <a:ext cx="333367" cy="310596"/>
            <a:chOff x="3802" y="2858"/>
            <a:chExt cx="616" cy="574"/>
          </a:xfrm>
          <a:solidFill>
            <a:schemeClr val="accent2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0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9" name="Group 13"/>
          <p:cNvGrpSpPr>
            <a:grpSpLocks noChangeAspect="1"/>
          </p:cNvGrpSpPr>
          <p:nvPr/>
        </p:nvGrpSpPr>
        <p:grpSpPr>
          <a:xfrm>
            <a:off x="3946801" y="2999044"/>
            <a:ext cx="363902" cy="368152"/>
            <a:chOff x="2426" y="2781"/>
            <a:chExt cx="593" cy="600"/>
          </a:xfrm>
          <a:solidFill>
            <a:schemeClr val="accent3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0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912315" y="3843860"/>
            <a:ext cx="343999" cy="374291"/>
            <a:chOff x="4873620" y="1965325"/>
            <a:chExt cx="269882" cy="293688"/>
          </a:xfrm>
          <a:solidFill>
            <a:schemeClr val="accent5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3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9" name="文本框 64"/>
          <p:cNvSpPr txBox="1"/>
          <p:nvPr/>
        </p:nvSpPr>
        <p:spPr>
          <a:xfrm>
            <a:off x="4473322" y="1472265"/>
            <a:ext cx="2631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我的一篇超过</a:t>
            </a:r>
            <a:r>
              <a:rPr lang="en-US" altLang="zh-CN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5</a:t>
            </a: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千字以上的论文已经发表了。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2" name="文本框 67"/>
          <p:cNvSpPr txBox="1"/>
          <p:nvPr/>
        </p:nvSpPr>
        <p:spPr>
          <a:xfrm>
            <a:off x="4483966" y="2197640"/>
            <a:ext cx="3035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这</a:t>
            </a:r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次数学考试</a:t>
            </a: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，全班的平均分都</a:t>
            </a:r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达到了</a:t>
            </a:r>
            <a:r>
              <a:rPr lang="en-US" altLang="zh-CN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85</a:t>
            </a:r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分。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5" name="文本框 77"/>
          <p:cNvSpPr txBox="1"/>
          <p:nvPr/>
        </p:nvSpPr>
        <p:spPr>
          <a:xfrm>
            <a:off x="4473322" y="2906328"/>
            <a:ext cx="2563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2010</a:t>
            </a: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年，全国的粮食产量较</a:t>
            </a:r>
            <a:r>
              <a:rPr lang="en-US" altLang="zh-CN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2009</a:t>
            </a: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年，</a:t>
            </a:r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提高了百分之十</a:t>
            </a: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。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8" name="文本框 80"/>
          <p:cNvSpPr txBox="1"/>
          <p:nvPr/>
        </p:nvSpPr>
        <p:spPr>
          <a:xfrm>
            <a:off x="4194598" y="3720306"/>
            <a:ext cx="3308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自从该公司掌握了核心技术之后，产量较去年翻了一番，成本却下降了一倍。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381672" y="1820160"/>
            <a:ext cx="3028895" cy="1557392"/>
            <a:chOff x="5418838" y="4542623"/>
            <a:chExt cx="2869396" cy="2314945"/>
          </a:xfrm>
        </p:grpSpPr>
        <p:sp>
          <p:nvSpPr>
            <p:cNvPr id="130" name="MH_Other_4"/>
            <p:cNvSpPr/>
            <p:nvPr>
              <p:custDataLst>
                <p:tags r:id="rId3"/>
              </p:custDataLst>
            </p:nvPr>
          </p:nvSpPr>
          <p:spPr>
            <a:xfrm flipV="1">
              <a:off x="5418838" y="4542623"/>
              <a:ext cx="2869396" cy="2314945"/>
            </a:xfrm>
            <a:prstGeom prst="round2DiagRect">
              <a:avLst>
                <a:gd name="adj1" fmla="val 19616"/>
                <a:gd name="adj2" fmla="val 0"/>
              </a:avLst>
            </a:prstGeom>
            <a:solidFill>
              <a:srgbClr val="FFFFFF"/>
            </a:solidFill>
            <a:ln w="3175">
              <a:solidFill>
                <a:srgbClr val="DBDBDB"/>
              </a:solidFill>
            </a:ln>
            <a:effectLst>
              <a:outerShdw blurRad="76200" dist="254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MH_Picture_3"/>
            <p:cNvSpPr/>
            <p:nvPr>
              <p:custDataLst>
                <p:tags r:id="rId4"/>
              </p:custDataLst>
            </p:nvPr>
          </p:nvSpPr>
          <p:spPr>
            <a:xfrm>
              <a:off x="5613192" y="4734861"/>
              <a:ext cx="2515024" cy="1946076"/>
            </a:xfrm>
            <a:custGeom>
              <a:gdLst>
                <a:gd name="connsiteX0" fmla="*/ 0 w 2550557"/>
                <a:gd name="connsiteY0" fmla="*/ 0 h 1973571"/>
                <a:gd name="connsiteX1" fmla="*/ 2333366 w 2550557"/>
                <a:gd name="connsiteY1" fmla="*/ 0 h 1973571"/>
                <a:gd name="connsiteX2" fmla="*/ 2550557 w 2550557"/>
                <a:gd name="connsiteY2" fmla="*/ 217191 h 1973571"/>
                <a:gd name="connsiteX3" fmla="*/ 2550557 w 2550557"/>
                <a:gd name="connsiteY3" fmla="*/ 1973571 h 1973571"/>
                <a:gd name="connsiteX4" fmla="*/ 217191 w 2550557"/>
                <a:gd name="connsiteY4" fmla="*/ 1973571 h 1973571"/>
                <a:gd name="connsiteX5" fmla="*/ 0 w 2550557"/>
                <a:gd name="connsiteY5" fmla="*/ 1756380 h 197357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0557" h="1973571">
                  <a:moveTo>
                    <a:pt x="0" y="0"/>
                  </a:moveTo>
                  <a:lnTo>
                    <a:pt x="2333366" y="0"/>
                  </a:lnTo>
                  <a:cubicBezTo>
                    <a:pt x="2453317" y="0"/>
                    <a:pt x="2550557" y="97240"/>
                    <a:pt x="2550557" y="217191"/>
                  </a:cubicBezTo>
                  <a:lnTo>
                    <a:pt x="2550557" y="1973571"/>
                  </a:lnTo>
                  <a:lnTo>
                    <a:pt x="217191" y="1973571"/>
                  </a:lnTo>
                  <a:cubicBezTo>
                    <a:pt x="97240" y="1973571"/>
                    <a:pt x="0" y="1876331"/>
                    <a:pt x="0" y="175638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MH_SubTitle_1"/>
          <p:cNvSpPr txBox="1"/>
          <p:nvPr>
            <p:custDataLst>
              <p:tags r:id="rId6"/>
            </p:custDataLst>
          </p:nvPr>
        </p:nvSpPr>
        <p:spPr>
          <a:xfrm>
            <a:off x="2555709" y="852088"/>
            <a:ext cx="3393604" cy="412559"/>
          </a:xfrm>
          <a:prstGeom prst="rect">
            <a:avLst/>
          </a:prstGeom>
          <a:noFill/>
        </p:spPr>
        <p:txBody>
          <a:bodyPr vert="horz" wrap="none" lIns="87625" tIns="43812" rIns="172490" bIns="43812" rtlCol="0" anchor="ctr" anchorCtr="0">
            <a:noAutofit/>
          </a:bodyPr>
          <a:lstStyle/>
          <a:p>
            <a:r>
              <a:rPr lang="zh-CN" alt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</a:rPr>
              <a:t>下列关于数词使用正确的一项是（     ）</a:t>
            </a:r>
            <a:endParaRPr lang="zh-CN" altLang="en-US" sz="2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834164"/>
            <a:ext cx="778205" cy="8784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36630" y="718894"/>
            <a:ext cx="396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C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6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6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6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150973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780317" y="813835"/>
            <a:ext cx="1259634" cy="432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FFFF"/>
                </a:solidFill>
                <a:latin typeface="微软雅黑" panose="020b0503020204020204" charset="-122"/>
              </a:rPr>
              <a:t>量词</a:t>
            </a:r>
            <a:endParaRPr lang="zh-CN" altLang="en-US" sz="2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1902795" y="849835"/>
            <a:ext cx="313959" cy="360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585646" y="1451296"/>
            <a:ext cx="5957941" cy="1048446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907704" y="1655431"/>
            <a:ext cx="5112568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</a:rPr>
              <a:t>表示</a:t>
            </a:r>
            <a:r>
              <a:rPr lang="zh-CN" altLang="en-US" sz="2000" b="1" smtClean="0">
                <a:solidFill>
                  <a:schemeClr val="accent1">
                    <a:lumMod val="75000"/>
                  </a:schemeClr>
                </a:solidFill>
              </a:rPr>
              <a:t>人、事物或动作、行为的</a:t>
            </a:r>
            <a:r>
              <a:rPr lang="zh-CN" altLang="en-US" sz="2000" b="1" smtClean="0">
                <a:solidFill>
                  <a:srgbClr val="0070C0"/>
                </a:solidFill>
              </a:rPr>
              <a:t>单位</a:t>
            </a:r>
            <a:r>
              <a:rPr lang="zh-CN" altLang="en-US" sz="2000" b="1" smtClean="0">
                <a:solidFill>
                  <a:schemeClr val="accent1">
                    <a:lumMod val="75000"/>
                  </a:schemeClr>
                </a:solidFill>
              </a:rPr>
              <a:t>的词叫量词。</a:t>
            </a:r>
            <a:endParaRPr lang="en-US" altLang="zh-CN" sz="20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8" name="矩形 93"/>
          <p:cNvSpPr/>
          <p:nvPr/>
        </p:nvSpPr>
        <p:spPr>
          <a:xfrm>
            <a:off x="1508056" y="1347614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7215558" y="2211710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8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36" grpId="0"/>
      <p:bldP spid="37" grpId="0"/>
      <p:bldP spid="38" grpId="0"/>
      <p:bldP spid="3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150973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780317" y="813835"/>
            <a:ext cx="1259634" cy="432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FFFF"/>
                </a:solidFill>
                <a:latin typeface="微软雅黑" panose="020b0503020204020204" charset="-122"/>
              </a:rPr>
              <a:t>代词</a:t>
            </a:r>
            <a:endParaRPr lang="zh-CN" altLang="en-US" sz="2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1902795" y="849835"/>
            <a:ext cx="313959" cy="360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466245" y="1424518"/>
            <a:ext cx="5957941" cy="1896582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818870" y="1572590"/>
            <a:ext cx="5129394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</a:rPr>
              <a:t>代词是有代替、指示作用的词</a:t>
            </a:r>
            <a:r>
              <a:rPr lang="zh-CN" altLang="en-US" sz="2000" b="1" smtClean="0">
                <a:solidFill>
                  <a:schemeClr val="accent1">
                    <a:lumMod val="75000"/>
                  </a:schemeClr>
                </a:solidFill>
              </a:rPr>
              <a:t>。</a:t>
            </a:r>
            <a:endParaRPr lang="en-US" altLang="zh-CN" sz="2000" b="1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b="1" smtClean="0">
                <a:solidFill>
                  <a:schemeClr val="accent1">
                    <a:lumMod val="75000"/>
                  </a:schemeClr>
                </a:solidFill>
              </a:rPr>
              <a:t>代替</a:t>
            </a: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</a:rPr>
              <a:t>人或事物名称的叫</a:t>
            </a:r>
            <a:r>
              <a:rPr lang="zh-CN" altLang="en-US" sz="2000" b="1">
                <a:solidFill>
                  <a:srgbClr val="D60093"/>
                </a:solidFill>
              </a:rPr>
              <a:t>人称代词</a:t>
            </a:r>
            <a:r>
              <a:rPr lang="zh-CN" altLang="en-US" sz="2000" b="1" smtClean="0">
                <a:solidFill>
                  <a:schemeClr val="accent1">
                    <a:lumMod val="75000"/>
                  </a:schemeClr>
                </a:solidFill>
              </a:rPr>
              <a:t>；</a:t>
            </a:r>
            <a:endParaRPr lang="en-US" altLang="zh-CN" sz="2000" b="1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b="1" smtClean="0">
                <a:solidFill>
                  <a:schemeClr val="accent1">
                    <a:lumMod val="75000"/>
                  </a:schemeClr>
                </a:solidFill>
              </a:rPr>
              <a:t>表示</a:t>
            </a: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</a:rPr>
              <a:t>疑问的叫</a:t>
            </a:r>
            <a:r>
              <a:rPr lang="zh-CN" altLang="en-US" sz="2000" b="1" smtClean="0">
                <a:solidFill>
                  <a:srgbClr val="D60093"/>
                </a:solidFill>
              </a:rPr>
              <a:t>疑问代词</a:t>
            </a:r>
            <a:r>
              <a:rPr lang="zh-CN" altLang="en-US" sz="2000" b="1" smtClean="0">
                <a:solidFill>
                  <a:schemeClr val="accent1">
                    <a:lumMod val="75000"/>
                  </a:schemeClr>
                </a:solidFill>
              </a:rPr>
              <a:t>；</a:t>
            </a:r>
            <a:endParaRPr lang="en-US" altLang="zh-CN" sz="2000" b="1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b="1" smtClean="0">
                <a:solidFill>
                  <a:schemeClr val="accent1">
                    <a:lumMod val="75000"/>
                  </a:schemeClr>
                </a:solidFill>
              </a:rPr>
              <a:t>指</a:t>
            </a: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</a:rPr>
              <a:t>称或区别人、物、情况的叫</a:t>
            </a:r>
            <a:r>
              <a:rPr lang="zh-CN" altLang="en-US" sz="2000" b="1">
                <a:solidFill>
                  <a:srgbClr val="D60093"/>
                </a:solidFill>
              </a:rPr>
              <a:t>指示</a:t>
            </a:r>
            <a:r>
              <a:rPr lang="zh-CN" altLang="en-US" sz="2000" b="1" smtClean="0">
                <a:solidFill>
                  <a:srgbClr val="D60093"/>
                </a:solidFill>
              </a:rPr>
              <a:t>代词</a:t>
            </a:r>
            <a:r>
              <a:rPr lang="zh-CN" altLang="en-US" sz="2000" b="1" smtClean="0">
                <a:solidFill>
                  <a:schemeClr val="accent1">
                    <a:lumMod val="75000"/>
                  </a:schemeClr>
                </a:solidFill>
              </a:rPr>
              <a:t>。</a:t>
            </a:r>
            <a:endParaRPr lang="en-US" altLang="zh-CN" sz="20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8" name="矩形 93"/>
          <p:cNvSpPr/>
          <p:nvPr/>
        </p:nvSpPr>
        <p:spPr>
          <a:xfrm>
            <a:off x="1410134" y="1347614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7080919" y="3062692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8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36" grpId="0"/>
      <p:bldP spid="37" grpId="0"/>
      <p:bldP spid="38" grpId="0"/>
      <p:bldP spid="3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72" y="1864541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547792" y="654958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3531710" y="2058948"/>
            <a:ext cx="936000" cy="936000"/>
            <a:chOff x="4427568" y="2283822"/>
            <a:chExt cx="936000" cy="936000"/>
          </a:xfrm>
        </p:grpSpPr>
        <p:sp>
          <p:nvSpPr>
            <p:cNvPr id="43" name="MH_Other_10"/>
            <p:cNvSpPr/>
            <p:nvPr>
              <p:custDataLst>
                <p:tags r:id="rId6"/>
              </p:custDataLst>
            </p:nvPr>
          </p:nvSpPr>
          <p:spPr>
            <a:xfrm>
              <a:off x="4427568" y="2283822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607568" y="2491911"/>
              <a:ext cx="576000" cy="576000"/>
              <a:chOff x="5975988" y="2859822"/>
              <a:chExt cx="720000" cy="720000"/>
            </a:xfrm>
          </p:grpSpPr>
          <p:sp>
            <p:nvSpPr>
              <p:cNvPr id="55" name="MH_Title_1"/>
              <p:cNvSpPr/>
              <p:nvPr>
                <p:custDataLst>
                  <p:tags r:id="rId7"/>
                </p:custDataLst>
              </p:nvPr>
            </p:nvSpPr>
            <p:spPr>
              <a:xfrm>
                <a:off x="5975988" y="2859822"/>
                <a:ext cx="720000" cy="720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56" name="KSO_Shape"/>
              <p:cNvSpPr/>
              <p:nvPr/>
            </p:nvSpPr>
            <p:spPr bwMode="auto">
              <a:xfrm>
                <a:off x="6073795" y="3038902"/>
                <a:ext cx="502102" cy="362350"/>
              </a:xfrm>
              <a:custGeom>
                <a:gdLst>
                  <a:gd name="T0" fmla="*/ 2881614 w 3362326"/>
                  <a:gd name="T1" fmla="*/ 2245619 h 2424113"/>
                  <a:gd name="T2" fmla="*/ 3207949 w 3362326"/>
                  <a:gd name="T3" fmla="*/ 953766 h 2424113"/>
                  <a:gd name="T4" fmla="*/ 3300702 w 3362326"/>
                  <a:gd name="T5" fmla="*/ 1054704 h 2424113"/>
                  <a:gd name="T6" fmla="*/ 3357879 w 3362326"/>
                  <a:gd name="T7" fmla="*/ 1578442 h 2424113"/>
                  <a:gd name="T8" fmla="*/ 2754348 w 3362326"/>
                  <a:gd name="T9" fmla="*/ 1274991 h 2424113"/>
                  <a:gd name="T10" fmla="*/ 2862031 w 3362326"/>
                  <a:gd name="T11" fmla="*/ 1038516 h 2424113"/>
                  <a:gd name="T12" fmla="*/ 2811207 w 3362326"/>
                  <a:gd name="T13" fmla="*/ 1366725 h 2424113"/>
                  <a:gd name="T14" fmla="*/ 3041820 w 3362326"/>
                  <a:gd name="T15" fmla="*/ 999791 h 2424113"/>
                  <a:gd name="T16" fmla="*/ 3170149 w 3362326"/>
                  <a:gd name="T17" fmla="*/ 942974 h 2424113"/>
                  <a:gd name="T18" fmla="*/ 296683 w 3362326"/>
                  <a:gd name="T19" fmla="*/ 978524 h 2424113"/>
                  <a:gd name="T20" fmla="*/ 498389 w 3362326"/>
                  <a:gd name="T21" fmla="*/ 1265469 h 2424113"/>
                  <a:gd name="T22" fmla="*/ 488542 w 3362326"/>
                  <a:gd name="T23" fmla="*/ 1028041 h 2424113"/>
                  <a:gd name="T24" fmla="*/ 582566 w 3362326"/>
                  <a:gd name="T25" fmla="*/ 1187067 h 2424113"/>
                  <a:gd name="T26" fmla="*/ 319871 w 3362326"/>
                  <a:gd name="T27" fmla="*/ 2147887 h 2424113"/>
                  <a:gd name="T28" fmla="*/ 37800 w 3362326"/>
                  <a:gd name="T29" fmla="*/ 1105808 h 2424113"/>
                  <a:gd name="T30" fmla="*/ 124836 w 3362326"/>
                  <a:gd name="T31" fmla="*/ 975985 h 2424113"/>
                  <a:gd name="T32" fmla="*/ 1545327 w 3362326"/>
                  <a:gd name="T33" fmla="*/ 746198 h 2424113"/>
                  <a:gd name="T34" fmla="*/ 1656547 w 3362326"/>
                  <a:gd name="T35" fmla="*/ 809752 h 2424113"/>
                  <a:gd name="T36" fmla="*/ 1802720 w 3362326"/>
                  <a:gd name="T37" fmla="*/ 881250 h 2424113"/>
                  <a:gd name="T38" fmla="*/ 1889154 w 3362326"/>
                  <a:gd name="T39" fmla="*/ 667392 h 2424113"/>
                  <a:gd name="T40" fmla="*/ 2073778 w 3362326"/>
                  <a:gd name="T41" fmla="*/ 739843 h 2424113"/>
                  <a:gd name="T42" fmla="*/ 2280963 w 3362326"/>
                  <a:gd name="T43" fmla="*/ 997553 h 2424113"/>
                  <a:gd name="T44" fmla="*/ 2456054 w 3362326"/>
                  <a:gd name="T45" fmla="*/ 821509 h 2424113"/>
                  <a:gd name="T46" fmla="*/ 2536132 w 3362326"/>
                  <a:gd name="T47" fmla="*/ 819603 h 2424113"/>
                  <a:gd name="T48" fmla="*/ 2596190 w 3362326"/>
                  <a:gd name="T49" fmla="*/ 876801 h 2424113"/>
                  <a:gd name="T50" fmla="*/ 2598415 w 3362326"/>
                  <a:gd name="T51" fmla="*/ 956879 h 2424113"/>
                  <a:gd name="T52" fmla="*/ 2382332 w 3362326"/>
                  <a:gd name="T53" fmla="*/ 1195206 h 2424113"/>
                  <a:gd name="T54" fmla="*/ 2241242 w 3362326"/>
                  <a:gd name="T55" fmla="*/ 1268610 h 2424113"/>
                  <a:gd name="T56" fmla="*/ 2118265 w 3362326"/>
                  <a:gd name="T57" fmla="*/ 1192028 h 2424113"/>
                  <a:gd name="T58" fmla="*/ 1363246 w 3362326"/>
                  <a:gd name="T59" fmla="*/ 1018526 h 2424113"/>
                  <a:gd name="T60" fmla="*/ 1307636 w 3362326"/>
                  <a:gd name="T61" fmla="*/ 1409700 h 2424113"/>
                  <a:gd name="T62" fmla="*/ 1157013 w 3362326"/>
                  <a:gd name="T63" fmla="*/ 999778 h 2424113"/>
                  <a:gd name="T64" fmla="*/ 1245989 w 3362326"/>
                  <a:gd name="T65" fmla="*/ 780199 h 2424113"/>
                  <a:gd name="T66" fmla="*/ 1499569 w 3362326"/>
                  <a:gd name="T67" fmla="*/ 668027 h 2424113"/>
                  <a:gd name="T68" fmla="*/ 3142462 w 3362326"/>
                  <a:gd name="T69" fmla="*/ 282872 h 2424113"/>
                  <a:gd name="T70" fmla="*/ 3244523 w 3362326"/>
                  <a:gd name="T71" fmla="*/ 440586 h 2424113"/>
                  <a:gd name="T72" fmla="*/ 3210503 w 3362326"/>
                  <a:gd name="T73" fmla="*/ 656690 h 2424113"/>
                  <a:gd name="T74" fmla="*/ 3038811 w 3362326"/>
                  <a:gd name="T75" fmla="*/ 831222 h 2424113"/>
                  <a:gd name="T76" fmla="*/ 2904319 w 3362326"/>
                  <a:gd name="T77" fmla="*/ 826780 h 2424113"/>
                  <a:gd name="T78" fmla="*/ 2817519 w 3362326"/>
                  <a:gd name="T79" fmla="*/ 691913 h 2424113"/>
                  <a:gd name="T80" fmla="*/ 2807981 w 3362326"/>
                  <a:gd name="T81" fmla="*/ 429797 h 2424113"/>
                  <a:gd name="T82" fmla="*/ 2910678 w 3362326"/>
                  <a:gd name="T83" fmla="*/ 280651 h 2424113"/>
                  <a:gd name="T84" fmla="*/ 375153 w 3362326"/>
                  <a:gd name="T85" fmla="*/ 248918 h 2424113"/>
                  <a:gd name="T86" fmla="*/ 514634 w 3362326"/>
                  <a:gd name="T87" fmla="*/ 342213 h 2424113"/>
                  <a:gd name="T88" fmla="*/ 561340 w 3362326"/>
                  <a:gd name="T89" fmla="*/ 566885 h 2424113"/>
                  <a:gd name="T90" fmla="*/ 510821 w 3362326"/>
                  <a:gd name="T91" fmla="*/ 773785 h 2424113"/>
                  <a:gd name="T92" fmla="*/ 418682 w 3362326"/>
                  <a:gd name="T93" fmla="*/ 842646 h 2424113"/>
                  <a:gd name="T94" fmla="*/ 241709 w 3362326"/>
                  <a:gd name="T95" fmla="*/ 778862 h 2424113"/>
                  <a:gd name="T96" fmla="*/ 117162 w 3362326"/>
                  <a:gd name="T97" fmla="*/ 551970 h 2424113"/>
                  <a:gd name="T98" fmla="*/ 148299 w 3362326"/>
                  <a:gd name="T99" fmla="*/ 359984 h 2424113"/>
                  <a:gd name="T100" fmla="*/ 297311 w 3362326"/>
                  <a:gd name="T101" fmla="*/ 250822 h 2424113"/>
                  <a:gd name="T102" fmla="*/ 1834594 w 3362326"/>
                  <a:gd name="T103" fmla="*/ 43475 h 2424113"/>
                  <a:gd name="T104" fmla="*/ 1934457 w 3362326"/>
                  <a:gd name="T105" fmla="*/ 205318 h 2424113"/>
                  <a:gd name="T106" fmla="*/ 1973258 w 3362326"/>
                  <a:gd name="T107" fmla="*/ 288461 h 2424113"/>
                  <a:gd name="T108" fmla="*/ 1942726 w 3362326"/>
                  <a:gd name="T109" fmla="*/ 390961 h 2424113"/>
                  <a:gd name="T110" fmla="*/ 1864808 w 3362326"/>
                  <a:gd name="T111" fmla="*/ 532812 h 2424113"/>
                  <a:gd name="T112" fmla="*/ 1729325 w 3362326"/>
                  <a:gd name="T113" fmla="*/ 622301 h 2424113"/>
                  <a:gd name="T114" fmla="*/ 1571262 w 3362326"/>
                  <a:gd name="T115" fmla="*/ 579778 h 2424113"/>
                  <a:gd name="T116" fmla="*/ 1478714 w 3362326"/>
                  <a:gd name="T117" fmla="*/ 436341 h 2424113"/>
                  <a:gd name="T118" fmla="*/ 1416379 w 3362326"/>
                  <a:gd name="T119" fmla="*/ 348438 h 2424113"/>
                  <a:gd name="T120" fmla="*/ 1429418 w 3362326"/>
                  <a:gd name="T121" fmla="*/ 264978 h 2424113"/>
                  <a:gd name="T122" fmla="*/ 1483484 w 3362326"/>
                  <a:gd name="T123" fmla="*/ 132965 h 2424113"/>
                  <a:gd name="T124" fmla="*/ 1621829 w 3362326"/>
                  <a:gd name="T125" fmla="*/ 11107 h 2424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62326" h="2424113">
                    <a:moveTo>
                      <a:pt x="860805" y="1460500"/>
                    </a:moveTo>
                    <a:lnTo>
                      <a:pt x="965275" y="1460500"/>
                    </a:lnTo>
                    <a:lnTo>
                      <a:pt x="961464" y="1465582"/>
                    </a:lnTo>
                    <a:lnTo>
                      <a:pt x="957654" y="1470664"/>
                    </a:lnTo>
                    <a:lnTo>
                      <a:pt x="953843" y="1476380"/>
                    </a:lnTo>
                    <a:lnTo>
                      <a:pt x="949715" y="1482415"/>
                    </a:lnTo>
                    <a:lnTo>
                      <a:pt x="483570" y="2244666"/>
                    </a:lnTo>
                    <a:lnTo>
                      <a:pt x="483570" y="2248795"/>
                    </a:lnTo>
                    <a:lnTo>
                      <a:pt x="483570" y="2251971"/>
                    </a:lnTo>
                    <a:lnTo>
                      <a:pt x="483888" y="2255147"/>
                    </a:lnTo>
                    <a:lnTo>
                      <a:pt x="484205" y="2257371"/>
                    </a:lnTo>
                    <a:lnTo>
                      <a:pt x="2880661" y="2259594"/>
                    </a:lnTo>
                    <a:lnTo>
                      <a:pt x="2880978" y="2256735"/>
                    </a:lnTo>
                    <a:lnTo>
                      <a:pt x="2881614" y="2253877"/>
                    </a:lnTo>
                    <a:lnTo>
                      <a:pt x="2881931" y="2250066"/>
                    </a:lnTo>
                    <a:lnTo>
                      <a:pt x="2881614" y="2245619"/>
                    </a:lnTo>
                    <a:lnTo>
                      <a:pt x="2422137" y="1485273"/>
                    </a:lnTo>
                    <a:lnTo>
                      <a:pt x="2411023" y="1471934"/>
                    </a:lnTo>
                    <a:lnTo>
                      <a:pt x="2401179" y="1460500"/>
                    </a:lnTo>
                    <a:lnTo>
                      <a:pt x="2509460" y="1460500"/>
                    </a:lnTo>
                    <a:lnTo>
                      <a:pt x="3024188" y="2273251"/>
                    </a:lnTo>
                    <a:lnTo>
                      <a:pt x="3024188" y="2423478"/>
                    </a:lnTo>
                    <a:lnTo>
                      <a:pt x="3021648" y="2424113"/>
                    </a:lnTo>
                    <a:lnTo>
                      <a:pt x="3018472" y="2424113"/>
                    </a:lnTo>
                    <a:lnTo>
                      <a:pt x="345441" y="2421890"/>
                    </a:lnTo>
                    <a:lnTo>
                      <a:pt x="341948" y="2421572"/>
                    </a:lnTo>
                    <a:lnTo>
                      <a:pt x="338138" y="2421255"/>
                    </a:lnTo>
                    <a:lnTo>
                      <a:pt x="338138" y="2277062"/>
                    </a:lnTo>
                    <a:lnTo>
                      <a:pt x="860805" y="1460500"/>
                    </a:lnTo>
                    <a:close/>
                    <a:moveTo>
                      <a:pt x="3185714" y="941387"/>
                    </a:moveTo>
                    <a:lnTo>
                      <a:pt x="3196514" y="947100"/>
                    </a:lnTo>
                    <a:lnTo>
                      <a:pt x="3207949" y="953766"/>
                    </a:lnTo>
                    <a:lnTo>
                      <a:pt x="3213667" y="957575"/>
                    </a:lnTo>
                    <a:lnTo>
                      <a:pt x="3219702" y="962019"/>
                    </a:lnTo>
                    <a:lnTo>
                      <a:pt x="3225420" y="966145"/>
                    </a:lnTo>
                    <a:lnTo>
                      <a:pt x="3231455" y="970906"/>
                    </a:lnTo>
                    <a:lnTo>
                      <a:pt x="3237490" y="975985"/>
                    </a:lnTo>
                    <a:lnTo>
                      <a:pt x="3243526" y="981699"/>
                    </a:lnTo>
                    <a:lnTo>
                      <a:pt x="3249243" y="987095"/>
                    </a:lnTo>
                    <a:lnTo>
                      <a:pt x="3255279" y="993443"/>
                    </a:lnTo>
                    <a:lnTo>
                      <a:pt x="3261314" y="999791"/>
                    </a:lnTo>
                    <a:lnTo>
                      <a:pt x="3267032" y="1006457"/>
                    </a:lnTo>
                    <a:lnTo>
                      <a:pt x="3273067" y="1014075"/>
                    </a:lnTo>
                    <a:lnTo>
                      <a:pt x="3278785" y="1021376"/>
                    </a:lnTo>
                    <a:lnTo>
                      <a:pt x="3284185" y="1029311"/>
                    </a:lnTo>
                    <a:lnTo>
                      <a:pt x="3289902" y="1037247"/>
                    </a:lnTo>
                    <a:lnTo>
                      <a:pt x="3295302" y="1045817"/>
                    </a:lnTo>
                    <a:lnTo>
                      <a:pt x="3300702" y="1054704"/>
                    </a:lnTo>
                    <a:lnTo>
                      <a:pt x="3305785" y="1064544"/>
                    </a:lnTo>
                    <a:lnTo>
                      <a:pt x="3310549" y="1074067"/>
                    </a:lnTo>
                    <a:lnTo>
                      <a:pt x="3315632" y="1084224"/>
                    </a:lnTo>
                    <a:lnTo>
                      <a:pt x="3320079" y="1094699"/>
                    </a:lnTo>
                    <a:lnTo>
                      <a:pt x="3324526" y="1105808"/>
                    </a:lnTo>
                    <a:lnTo>
                      <a:pt x="3328655" y="1116918"/>
                    </a:lnTo>
                    <a:lnTo>
                      <a:pt x="3332467" y="1128662"/>
                    </a:lnTo>
                    <a:lnTo>
                      <a:pt x="3335961" y="1140724"/>
                    </a:lnTo>
                    <a:lnTo>
                      <a:pt x="3339138" y="1153104"/>
                    </a:lnTo>
                    <a:lnTo>
                      <a:pt x="3342632" y="1166118"/>
                    </a:lnTo>
                    <a:lnTo>
                      <a:pt x="3345173" y="1179767"/>
                    </a:lnTo>
                    <a:lnTo>
                      <a:pt x="3347714" y="1193415"/>
                    </a:lnTo>
                    <a:lnTo>
                      <a:pt x="3350573" y="1282609"/>
                    </a:lnTo>
                    <a:lnTo>
                      <a:pt x="3353432" y="1374343"/>
                    </a:lnTo>
                    <a:lnTo>
                      <a:pt x="3355655" y="1472425"/>
                    </a:lnTo>
                    <a:lnTo>
                      <a:pt x="3357879" y="1578442"/>
                    </a:lnTo>
                    <a:lnTo>
                      <a:pt x="3359785" y="1696204"/>
                    </a:lnTo>
                    <a:lnTo>
                      <a:pt x="3361055" y="1828884"/>
                    </a:lnTo>
                    <a:lnTo>
                      <a:pt x="3362008" y="1978387"/>
                    </a:lnTo>
                    <a:lnTo>
                      <a:pt x="3362326" y="2147887"/>
                    </a:lnTo>
                    <a:lnTo>
                      <a:pt x="3042772" y="2147887"/>
                    </a:lnTo>
                    <a:lnTo>
                      <a:pt x="2678113" y="1585108"/>
                    </a:lnTo>
                    <a:lnTo>
                      <a:pt x="2686689" y="1540670"/>
                    </a:lnTo>
                    <a:lnTo>
                      <a:pt x="2694313" y="1501627"/>
                    </a:lnTo>
                    <a:lnTo>
                      <a:pt x="2701937" y="1466711"/>
                    </a:lnTo>
                    <a:lnTo>
                      <a:pt x="2708607" y="1436556"/>
                    </a:lnTo>
                    <a:lnTo>
                      <a:pt x="2715278" y="1409576"/>
                    </a:lnTo>
                    <a:lnTo>
                      <a:pt x="2720995" y="1385770"/>
                    </a:lnTo>
                    <a:lnTo>
                      <a:pt x="2727031" y="1364186"/>
                    </a:lnTo>
                    <a:lnTo>
                      <a:pt x="2732748" y="1344823"/>
                    </a:lnTo>
                    <a:lnTo>
                      <a:pt x="2743548" y="1309272"/>
                    </a:lnTo>
                    <a:lnTo>
                      <a:pt x="2754348" y="1274991"/>
                    </a:lnTo>
                    <a:lnTo>
                      <a:pt x="2759748" y="1256581"/>
                    </a:lnTo>
                    <a:lnTo>
                      <a:pt x="2765784" y="1237219"/>
                    </a:lnTo>
                    <a:lnTo>
                      <a:pt x="2771819" y="1215635"/>
                    </a:lnTo>
                    <a:lnTo>
                      <a:pt x="2778490" y="1191511"/>
                    </a:lnTo>
                    <a:lnTo>
                      <a:pt x="2779760" y="1187067"/>
                    </a:lnTo>
                    <a:lnTo>
                      <a:pt x="2784843" y="1174370"/>
                    </a:lnTo>
                    <a:lnTo>
                      <a:pt x="2792466" y="1155960"/>
                    </a:lnTo>
                    <a:lnTo>
                      <a:pt x="2797866" y="1144851"/>
                    </a:lnTo>
                    <a:lnTo>
                      <a:pt x="2803266" y="1132789"/>
                    </a:lnTo>
                    <a:lnTo>
                      <a:pt x="2809619" y="1119775"/>
                    </a:lnTo>
                    <a:lnTo>
                      <a:pt x="2816607" y="1106443"/>
                    </a:lnTo>
                    <a:lnTo>
                      <a:pt x="2824549" y="1092794"/>
                    </a:lnTo>
                    <a:lnTo>
                      <a:pt x="2833125" y="1078828"/>
                    </a:lnTo>
                    <a:lnTo>
                      <a:pt x="2842019" y="1065179"/>
                    </a:lnTo>
                    <a:lnTo>
                      <a:pt x="2851549" y="1051530"/>
                    </a:lnTo>
                    <a:lnTo>
                      <a:pt x="2862031" y="1038516"/>
                    </a:lnTo>
                    <a:lnTo>
                      <a:pt x="2867113" y="1032168"/>
                    </a:lnTo>
                    <a:lnTo>
                      <a:pt x="2872831" y="1025820"/>
                    </a:lnTo>
                    <a:lnTo>
                      <a:pt x="2873149" y="1025820"/>
                    </a:lnTo>
                    <a:lnTo>
                      <a:pt x="2873466" y="1025820"/>
                    </a:lnTo>
                    <a:lnTo>
                      <a:pt x="2873784" y="1028041"/>
                    </a:lnTo>
                    <a:lnTo>
                      <a:pt x="2873466" y="1032168"/>
                    </a:lnTo>
                    <a:lnTo>
                      <a:pt x="2873149" y="1037881"/>
                    </a:lnTo>
                    <a:lnTo>
                      <a:pt x="2870607" y="1054387"/>
                    </a:lnTo>
                    <a:lnTo>
                      <a:pt x="2866796" y="1076289"/>
                    </a:lnTo>
                    <a:lnTo>
                      <a:pt x="2856313" y="1132471"/>
                    </a:lnTo>
                    <a:lnTo>
                      <a:pt x="2843925" y="1197859"/>
                    </a:lnTo>
                    <a:lnTo>
                      <a:pt x="2819784" y="1318160"/>
                    </a:lnTo>
                    <a:lnTo>
                      <a:pt x="2815654" y="1340062"/>
                    </a:lnTo>
                    <a:lnTo>
                      <a:pt x="2812478" y="1355933"/>
                    </a:lnTo>
                    <a:lnTo>
                      <a:pt x="2811525" y="1365455"/>
                    </a:lnTo>
                    <a:lnTo>
                      <a:pt x="2811207" y="1366725"/>
                    </a:lnTo>
                    <a:lnTo>
                      <a:pt x="2811525" y="1367042"/>
                    </a:lnTo>
                    <a:lnTo>
                      <a:pt x="2811843" y="1366407"/>
                    </a:lnTo>
                    <a:lnTo>
                      <a:pt x="2828678" y="1332761"/>
                    </a:lnTo>
                    <a:lnTo>
                      <a:pt x="2846149" y="1298798"/>
                    </a:lnTo>
                    <a:lnTo>
                      <a:pt x="2864255" y="1265469"/>
                    </a:lnTo>
                    <a:lnTo>
                      <a:pt x="2882360" y="1232775"/>
                    </a:lnTo>
                    <a:lnTo>
                      <a:pt x="2901419" y="1200716"/>
                    </a:lnTo>
                    <a:lnTo>
                      <a:pt x="2920160" y="1169927"/>
                    </a:lnTo>
                    <a:lnTo>
                      <a:pt x="2938584" y="1140089"/>
                    </a:lnTo>
                    <a:lnTo>
                      <a:pt x="2957325" y="1112792"/>
                    </a:lnTo>
                    <a:lnTo>
                      <a:pt x="2974796" y="1086764"/>
                    </a:lnTo>
                    <a:lnTo>
                      <a:pt x="2991314" y="1062957"/>
                    </a:lnTo>
                    <a:lnTo>
                      <a:pt x="3007514" y="1041373"/>
                    </a:lnTo>
                    <a:lnTo>
                      <a:pt x="3022125" y="1022963"/>
                    </a:lnTo>
                    <a:lnTo>
                      <a:pt x="3035467" y="1006775"/>
                    </a:lnTo>
                    <a:lnTo>
                      <a:pt x="3041820" y="999791"/>
                    </a:lnTo>
                    <a:lnTo>
                      <a:pt x="3047537" y="993760"/>
                    </a:lnTo>
                    <a:lnTo>
                      <a:pt x="3052620" y="988682"/>
                    </a:lnTo>
                    <a:lnTo>
                      <a:pt x="3057384" y="984555"/>
                    </a:lnTo>
                    <a:lnTo>
                      <a:pt x="3062149" y="981381"/>
                    </a:lnTo>
                    <a:lnTo>
                      <a:pt x="3065643" y="978524"/>
                    </a:lnTo>
                    <a:lnTo>
                      <a:pt x="3079937" y="971224"/>
                    </a:lnTo>
                    <a:lnTo>
                      <a:pt x="3094549" y="964241"/>
                    </a:lnTo>
                    <a:lnTo>
                      <a:pt x="3109161" y="958210"/>
                    </a:lnTo>
                    <a:lnTo>
                      <a:pt x="3116784" y="955353"/>
                    </a:lnTo>
                    <a:lnTo>
                      <a:pt x="3124408" y="953131"/>
                    </a:lnTo>
                    <a:lnTo>
                      <a:pt x="3132031" y="950909"/>
                    </a:lnTo>
                    <a:lnTo>
                      <a:pt x="3139337" y="948687"/>
                    </a:lnTo>
                    <a:lnTo>
                      <a:pt x="3146961" y="946783"/>
                    </a:lnTo>
                    <a:lnTo>
                      <a:pt x="3154902" y="945196"/>
                    </a:lnTo>
                    <a:lnTo>
                      <a:pt x="3162208" y="943609"/>
                    </a:lnTo>
                    <a:lnTo>
                      <a:pt x="3170149" y="942974"/>
                    </a:lnTo>
                    <a:lnTo>
                      <a:pt x="3178090" y="942339"/>
                    </a:lnTo>
                    <a:lnTo>
                      <a:pt x="3185714" y="941387"/>
                    </a:lnTo>
                    <a:close/>
                    <a:moveTo>
                      <a:pt x="176612" y="941387"/>
                    </a:moveTo>
                    <a:lnTo>
                      <a:pt x="184236" y="942339"/>
                    </a:lnTo>
                    <a:lnTo>
                      <a:pt x="192177" y="942974"/>
                    </a:lnTo>
                    <a:lnTo>
                      <a:pt x="200118" y="943609"/>
                    </a:lnTo>
                    <a:lnTo>
                      <a:pt x="207742" y="945196"/>
                    </a:lnTo>
                    <a:lnTo>
                      <a:pt x="215047" y="946783"/>
                    </a:lnTo>
                    <a:lnTo>
                      <a:pt x="222989" y="948687"/>
                    </a:lnTo>
                    <a:lnTo>
                      <a:pt x="230295" y="950909"/>
                    </a:lnTo>
                    <a:lnTo>
                      <a:pt x="238236" y="953131"/>
                    </a:lnTo>
                    <a:lnTo>
                      <a:pt x="245542" y="955353"/>
                    </a:lnTo>
                    <a:lnTo>
                      <a:pt x="253165" y="958210"/>
                    </a:lnTo>
                    <a:lnTo>
                      <a:pt x="268095" y="964241"/>
                    </a:lnTo>
                    <a:lnTo>
                      <a:pt x="282389" y="971224"/>
                    </a:lnTo>
                    <a:lnTo>
                      <a:pt x="296683" y="978524"/>
                    </a:lnTo>
                    <a:lnTo>
                      <a:pt x="300812" y="981381"/>
                    </a:lnTo>
                    <a:lnTo>
                      <a:pt x="304624" y="984555"/>
                    </a:lnTo>
                    <a:lnTo>
                      <a:pt x="309706" y="988682"/>
                    </a:lnTo>
                    <a:lnTo>
                      <a:pt x="314789" y="993760"/>
                    </a:lnTo>
                    <a:lnTo>
                      <a:pt x="320824" y="999791"/>
                    </a:lnTo>
                    <a:lnTo>
                      <a:pt x="326859" y="1006775"/>
                    </a:lnTo>
                    <a:lnTo>
                      <a:pt x="340201" y="1022963"/>
                    </a:lnTo>
                    <a:lnTo>
                      <a:pt x="354812" y="1041373"/>
                    </a:lnTo>
                    <a:lnTo>
                      <a:pt x="371012" y="1062957"/>
                    </a:lnTo>
                    <a:lnTo>
                      <a:pt x="387530" y="1086764"/>
                    </a:lnTo>
                    <a:lnTo>
                      <a:pt x="405636" y="1112792"/>
                    </a:lnTo>
                    <a:lnTo>
                      <a:pt x="423742" y="1140089"/>
                    </a:lnTo>
                    <a:lnTo>
                      <a:pt x="442166" y="1169927"/>
                    </a:lnTo>
                    <a:lnTo>
                      <a:pt x="460907" y="1200716"/>
                    </a:lnTo>
                    <a:lnTo>
                      <a:pt x="479966" y="1232775"/>
                    </a:lnTo>
                    <a:lnTo>
                      <a:pt x="498389" y="1265469"/>
                    </a:lnTo>
                    <a:lnTo>
                      <a:pt x="516177" y="1298798"/>
                    </a:lnTo>
                    <a:lnTo>
                      <a:pt x="533966" y="1332761"/>
                    </a:lnTo>
                    <a:lnTo>
                      <a:pt x="550801" y="1366407"/>
                    </a:lnTo>
                    <a:lnTo>
                      <a:pt x="550801" y="1367042"/>
                    </a:lnTo>
                    <a:lnTo>
                      <a:pt x="551119" y="1366725"/>
                    </a:lnTo>
                    <a:lnTo>
                      <a:pt x="551119" y="1365455"/>
                    </a:lnTo>
                    <a:lnTo>
                      <a:pt x="549848" y="1355933"/>
                    </a:lnTo>
                    <a:lnTo>
                      <a:pt x="546672" y="1340062"/>
                    </a:lnTo>
                    <a:lnTo>
                      <a:pt x="542542" y="1318160"/>
                    </a:lnTo>
                    <a:lnTo>
                      <a:pt x="519036" y="1197859"/>
                    </a:lnTo>
                    <a:lnTo>
                      <a:pt x="506013" y="1132471"/>
                    </a:lnTo>
                    <a:lnTo>
                      <a:pt x="495530" y="1076289"/>
                    </a:lnTo>
                    <a:lnTo>
                      <a:pt x="491719" y="1054387"/>
                    </a:lnTo>
                    <a:lnTo>
                      <a:pt x="489495" y="1037881"/>
                    </a:lnTo>
                    <a:lnTo>
                      <a:pt x="488860" y="1032168"/>
                    </a:lnTo>
                    <a:lnTo>
                      <a:pt x="488542" y="1028041"/>
                    </a:lnTo>
                    <a:lnTo>
                      <a:pt x="488860" y="1025820"/>
                    </a:lnTo>
                    <a:lnTo>
                      <a:pt x="489177" y="1025820"/>
                    </a:lnTo>
                    <a:lnTo>
                      <a:pt x="489495" y="1025820"/>
                    </a:lnTo>
                    <a:lnTo>
                      <a:pt x="495213" y="1032168"/>
                    </a:lnTo>
                    <a:lnTo>
                      <a:pt x="500295" y="1038516"/>
                    </a:lnTo>
                    <a:lnTo>
                      <a:pt x="510777" y="1051530"/>
                    </a:lnTo>
                    <a:lnTo>
                      <a:pt x="520307" y="1065179"/>
                    </a:lnTo>
                    <a:lnTo>
                      <a:pt x="529201" y="1078828"/>
                    </a:lnTo>
                    <a:lnTo>
                      <a:pt x="537777" y="1092794"/>
                    </a:lnTo>
                    <a:lnTo>
                      <a:pt x="545719" y="1106443"/>
                    </a:lnTo>
                    <a:lnTo>
                      <a:pt x="552707" y="1119775"/>
                    </a:lnTo>
                    <a:lnTo>
                      <a:pt x="559060" y="1132789"/>
                    </a:lnTo>
                    <a:lnTo>
                      <a:pt x="565095" y="1144851"/>
                    </a:lnTo>
                    <a:lnTo>
                      <a:pt x="569860" y="1155960"/>
                    </a:lnTo>
                    <a:lnTo>
                      <a:pt x="577483" y="1174370"/>
                    </a:lnTo>
                    <a:lnTo>
                      <a:pt x="582566" y="1187067"/>
                    </a:lnTo>
                    <a:lnTo>
                      <a:pt x="584154" y="1191511"/>
                    </a:lnTo>
                    <a:lnTo>
                      <a:pt x="590507" y="1215635"/>
                    </a:lnTo>
                    <a:lnTo>
                      <a:pt x="596542" y="1237219"/>
                    </a:lnTo>
                    <a:lnTo>
                      <a:pt x="602578" y="1256581"/>
                    </a:lnTo>
                    <a:lnTo>
                      <a:pt x="607978" y="1274991"/>
                    </a:lnTo>
                    <a:lnTo>
                      <a:pt x="618778" y="1309272"/>
                    </a:lnTo>
                    <a:lnTo>
                      <a:pt x="629895" y="1344823"/>
                    </a:lnTo>
                    <a:lnTo>
                      <a:pt x="635613" y="1364186"/>
                    </a:lnTo>
                    <a:lnTo>
                      <a:pt x="641013" y="1385770"/>
                    </a:lnTo>
                    <a:lnTo>
                      <a:pt x="647366" y="1409576"/>
                    </a:lnTo>
                    <a:lnTo>
                      <a:pt x="653719" y="1436556"/>
                    </a:lnTo>
                    <a:lnTo>
                      <a:pt x="660389" y="1466711"/>
                    </a:lnTo>
                    <a:lnTo>
                      <a:pt x="668013" y="1501627"/>
                    </a:lnTo>
                    <a:lnTo>
                      <a:pt x="675636" y="1540670"/>
                    </a:lnTo>
                    <a:lnTo>
                      <a:pt x="684213" y="1585108"/>
                    </a:lnTo>
                    <a:lnTo>
                      <a:pt x="319871" y="2147887"/>
                    </a:lnTo>
                    <a:lnTo>
                      <a:pt x="0" y="2147887"/>
                    </a:lnTo>
                    <a:lnTo>
                      <a:pt x="318" y="1978387"/>
                    </a:lnTo>
                    <a:lnTo>
                      <a:pt x="953" y="1828884"/>
                    </a:lnTo>
                    <a:lnTo>
                      <a:pt x="2541" y="1696204"/>
                    </a:lnTo>
                    <a:lnTo>
                      <a:pt x="4447" y="1578442"/>
                    </a:lnTo>
                    <a:lnTo>
                      <a:pt x="6671" y="1472425"/>
                    </a:lnTo>
                    <a:lnTo>
                      <a:pt x="8894" y="1374343"/>
                    </a:lnTo>
                    <a:lnTo>
                      <a:pt x="11753" y="1282609"/>
                    </a:lnTo>
                    <a:lnTo>
                      <a:pt x="14612" y="1193415"/>
                    </a:lnTo>
                    <a:lnTo>
                      <a:pt x="17153" y="1179767"/>
                    </a:lnTo>
                    <a:lnTo>
                      <a:pt x="19694" y="1166118"/>
                    </a:lnTo>
                    <a:lnTo>
                      <a:pt x="23188" y="1153104"/>
                    </a:lnTo>
                    <a:lnTo>
                      <a:pt x="26365" y="1140724"/>
                    </a:lnTo>
                    <a:lnTo>
                      <a:pt x="29859" y="1128662"/>
                    </a:lnTo>
                    <a:lnTo>
                      <a:pt x="33671" y="1116918"/>
                    </a:lnTo>
                    <a:lnTo>
                      <a:pt x="37800" y="1105808"/>
                    </a:lnTo>
                    <a:lnTo>
                      <a:pt x="42247" y="1094699"/>
                    </a:lnTo>
                    <a:lnTo>
                      <a:pt x="46694" y="1084224"/>
                    </a:lnTo>
                    <a:lnTo>
                      <a:pt x="51777" y="1074067"/>
                    </a:lnTo>
                    <a:lnTo>
                      <a:pt x="56541" y="1064544"/>
                    </a:lnTo>
                    <a:lnTo>
                      <a:pt x="61624" y="1054704"/>
                    </a:lnTo>
                    <a:lnTo>
                      <a:pt x="67024" y="1045817"/>
                    </a:lnTo>
                    <a:lnTo>
                      <a:pt x="72424" y="1037247"/>
                    </a:lnTo>
                    <a:lnTo>
                      <a:pt x="78141" y="1029311"/>
                    </a:lnTo>
                    <a:lnTo>
                      <a:pt x="83541" y="1021376"/>
                    </a:lnTo>
                    <a:lnTo>
                      <a:pt x="89259" y="1014075"/>
                    </a:lnTo>
                    <a:lnTo>
                      <a:pt x="95294" y="1006457"/>
                    </a:lnTo>
                    <a:lnTo>
                      <a:pt x="101012" y="999791"/>
                    </a:lnTo>
                    <a:lnTo>
                      <a:pt x="107047" y="993443"/>
                    </a:lnTo>
                    <a:lnTo>
                      <a:pt x="113083" y="987095"/>
                    </a:lnTo>
                    <a:lnTo>
                      <a:pt x="118800" y="981699"/>
                    </a:lnTo>
                    <a:lnTo>
                      <a:pt x="124836" y="975985"/>
                    </a:lnTo>
                    <a:lnTo>
                      <a:pt x="130871" y="970906"/>
                    </a:lnTo>
                    <a:lnTo>
                      <a:pt x="136906" y="966145"/>
                    </a:lnTo>
                    <a:lnTo>
                      <a:pt x="142624" y="962019"/>
                    </a:lnTo>
                    <a:lnTo>
                      <a:pt x="148659" y="957575"/>
                    </a:lnTo>
                    <a:lnTo>
                      <a:pt x="154694" y="953766"/>
                    </a:lnTo>
                    <a:lnTo>
                      <a:pt x="165812" y="947100"/>
                    </a:lnTo>
                    <a:lnTo>
                      <a:pt x="176612" y="941387"/>
                    </a:lnTo>
                    <a:close/>
                    <a:moveTo>
                      <a:pt x="1531981" y="658812"/>
                    </a:moveTo>
                    <a:lnTo>
                      <a:pt x="1531981" y="659130"/>
                    </a:lnTo>
                    <a:lnTo>
                      <a:pt x="1532299" y="658812"/>
                    </a:lnTo>
                    <a:lnTo>
                      <a:pt x="1532934" y="669616"/>
                    </a:lnTo>
                    <a:lnTo>
                      <a:pt x="1534523" y="682009"/>
                    </a:lnTo>
                    <a:lnTo>
                      <a:pt x="1536430" y="695673"/>
                    </a:lnTo>
                    <a:lnTo>
                      <a:pt x="1538654" y="711244"/>
                    </a:lnTo>
                    <a:lnTo>
                      <a:pt x="1541514" y="728085"/>
                    </a:lnTo>
                    <a:lnTo>
                      <a:pt x="1545327" y="746198"/>
                    </a:lnTo>
                    <a:lnTo>
                      <a:pt x="1549458" y="765900"/>
                    </a:lnTo>
                    <a:lnTo>
                      <a:pt x="1554543" y="786873"/>
                    </a:lnTo>
                    <a:lnTo>
                      <a:pt x="1560263" y="808799"/>
                    </a:lnTo>
                    <a:lnTo>
                      <a:pt x="1566936" y="831678"/>
                    </a:lnTo>
                    <a:lnTo>
                      <a:pt x="1574562" y="855828"/>
                    </a:lnTo>
                    <a:lnTo>
                      <a:pt x="1583142" y="881250"/>
                    </a:lnTo>
                    <a:lnTo>
                      <a:pt x="1592993" y="907307"/>
                    </a:lnTo>
                    <a:lnTo>
                      <a:pt x="1604115" y="934000"/>
                    </a:lnTo>
                    <a:lnTo>
                      <a:pt x="1615872" y="961963"/>
                    </a:lnTo>
                    <a:lnTo>
                      <a:pt x="1629218" y="990245"/>
                    </a:lnTo>
                    <a:lnTo>
                      <a:pt x="1633667" y="953066"/>
                    </a:lnTo>
                    <a:lnTo>
                      <a:pt x="1638752" y="917476"/>
                    </a:lnTo>
                    <a:lnTo>
                      <a:pt x="1643518" y="884745"/>
                    </a:lnTo>
                    <a:lnTo>
                      <a:pt x="1648285" y="855193"/>
                    </a:lnTo>
                    <a:lnTo>
                      <a:pt x="1652733" y="830089"/>
                    </a:lnTo>
                    <a:lnTo>
                      <a:pt x="1656547" y="809752"/>
                    </a:lnTo>
                    <a:lnTo>
                      <a:pt x="1660678" y="788779"/>
                    </a:lnTo>
                    <a:lnTo>
                      <a:pt x="1633350" y="725225"/>
                    </a:lnTo>
                    <a:lnTo>
                      <a:pt x="1677202" y="683280"/>
                    </a:lnTo>
                    <a:lnTo>
                      <a:pt x="1708661" y="683280"/>
                    </a:lnTo>
                    <a:lnTo>
                      <a:pt x="1752831" y="725225"/>
                    </a:lnTo>
                    <a:lnTo>
                      <a:pt x="1725503" y="788779"/>
                    </a:lnTo>
                    <a:lnTo>
                      <a:pt x="1729634" y="809752"/>
                    </a:lnTo>
                    <a:lnTo>
                      <a:pt x="1737578" y="855193"/>
                    </a:lnTo>
                    <a:lnTo>
                      <a:pt x="1742344" y="884745"/>
                    </a:lnTo>
                    <a:lnTo>
                      <a:pt x="1747111" y="917476"/>
                    </a:lnTo>
                    <a:lnTo>
                      <a:pt x="1752513" y="953066"/>
                    </a:lnTo>
                    <a:lnTo>
                      <a:pt x="1756962" y="990245"/>
                    </a:lnTo>
                    <a:lnTo>
                      <a:pt x="1770308" y="961963"/>
                    </a:lnTo>
                    <a:lnTo>
                      <a:pt x="1782066" y="934000"/>
                    </a:lnTo>
                    <a:lnTo>
                      <a:pt x="1792870" y="907307"/>
                    </a:lnTo>
                    <a:lnTo>
                      <a:pt x="1802720" y="881250"/>
                    </a:lnTo>
                    <a:lnTo>
                      <a:pt x="1811618" y="855828"/>
                    </a:lnTo>
                    <a:lnTo>
                      <a:pt x="1818927" y="831678"/>
                    </a:lnTo>
                    <a:lnTo>
                      <a:pt x="1825600" y="808799"/>
                    </a:lnTo>
                    <a:lnTo>
                      <a:pt x="1831638" y="786873"/>
                    </a:lnTo>
                    <a:lnTo>
                      <a:pt x="1836404" y="765900"/>
                    </a:lnTo>
                    <a:lnTo>
                      <a:pt x="1840853" y="746198"/>
                    </a:lnTo>
                    <a:lnTo>
                      <a:pt x="1844348" y="728085"/>
                    </a:lnTo>
                    <a:lnTo>
                      <a:pt x="1847208" y="711244"/>
                    </a:lnTo>
                    <a:lnTo>
                      <a:pt x="1849750" y="695673"/>
                    </a:lnTo>
                    <a:lnTo>
                      <a:pt x="1851657" y="682009"/>
                    </a:lnTo>
                    <a:lnTo>
                      <a:pt x="1852928" y="669616"/>
                    </a:lnTo>
                    <a:lnTo>
                      <a:pt x="1853881" y="658812"/>
                    </a:lnTo>
                    <a:lnTo>
                      <a:pt x="1854199" y="659130"/>
                    </a:lnTo>
                    <a:lnTo>
                      <a:pt x="1854199" y="658812"/>
                    </a:lnTo>
                    <a:lnTo>
                      <a:pt x="1871359" y="662943"/>
                    </a:lnTo>
                    <a:lnTo>
                      <a:pt x="1889154" y="667392"/>
                    </a:lnTo>
                    <a:lnTo>
                      <a:pt x="1908220" y="673111"/>
                    </a:lnTo>
                    <a:lnTo>
                      <a:pt x="1927922" y="679467"/>
                    </a:lnTo>
                    <a:lnTo>
                      <a:pt x="1946988" y="684869"/>
                    </a:lnTo>
                    <a:lnTo>
                      <a:pt x="1964465" y="690271"/>
                    </a:lnTo>
                    <a:lnTo>
                      <a:pt x="1980354" y="695355"/>
                    </a:lnTo>
                    <a:lnTo>
                      <a:pt x="1994971" y="700122"/>
                    </a:lnTo>
                    <a:lnTo>
                      <a:pt x="2008000" y="704888"/>
                    </a:lnTo>
                    <a:lnTo>
                      <a:pt x="2019757" y="709337"/>
                    </a:lnTo>
                    <a:lnTo>
                      <a:pt x="2030243" y="713786"/>
                    </a:lnTo>
                    <a:lnTo>
                      <a:pt x="2039459" y="717917"/>
                    </a:lnTo>
                    <a:lnTo>
                      <a:pt x="2047721" y="722048"/>
                    </a:lnTo>
                    <a:lnTo>
                      <a:pt x="2054712" y="725861"/>
                    </a:lnTo>
                    <a:lnTo>
                      <a:pt x="2060749" y="729674"/>
                    </a:lnTo>
                    <a:lnTo>
                      <a:pt x="2065834" y="733170"/>
                    </a:lnTo>
                    <a:lnTo>
                      <a:pt x="2070282" y="736665"/>
                    </a:lnTo>
                    <a:lnTo>
                      <a:pt x="2073778" y="739843"/>
                    </a:lnTo>
                    <a:lnTo>
                      <a:pt x="2076638" y="743021"/>
                    </a:lnTo>
                    <a:lnTo>
                      <a:pt x="2078862" y="746198"/>
                    </a:lnTo>
                    <a:lnTo>
                      <a:pt x="2084264" y="751600"/>
                    </a:lnTo>
                    <a:lnTo>
                      <a:pt x="2089348" y="757002"/>
                    </a:lnTo>
                    <a:lnTo>
                      <a:pt x="2093797" y="763040"/>
                    </a:lnTo>
                    <a:lnTo>
                      <a:pt x="2097928" y="769395"/>
                    </a:lnTo>
                    <a:lnTo>
                      <a:pt x="2100788" y="774480"/>
                    </a:lnTo>
                    <a:lnTo>
                      <a:pt x="2109368" y="788779"/>
                    </a:lnTo>
                    <a:lnTo>
                      <a:pt x="2139238" y="838033"/>
                    </a:lnTo>
                    <a:lnTo>
                      <a:pt x="2158940" y="870446"/>
                    </a:lnTo>
                    <a:lnTo>
                      <a:pt x="2180866" y="905400"/>
                    </a:lnTo>
                    <a:lnTo>
                      <a:pt x="2203428" y="941626"/>
                    </a:lnTo>
                    <a:lnTo>
                      <a:pt x="2226942" y="977216"/>
                    </a:lnTo>
                    <a:lnTo>
                      <a:pt x="2242196" y="999778"/>
                    </a:lnTo>
                    <a:lnTo>
                      <a:pt x="2256495" y="1021068"/>
                    </a:lnTo>
                    <a:lnTo>
                      <a:pt x="2280963" y="997553"/>
                    </a:lnTo>
                    <a:lnTo>
                      <a:pt x="2305749" y="972450"/>
                    </a:lnTo>
                    <a:lnTo>
                      <a:pt x="2326086" y="951159"/>
                    </a:lnTo>
                    <a:lnTo>
                      <a:pt x="2345470" y="930186"/>
                    </a:lnTo>
                    <a:lnTo>
                      <a:pt x="2380107" y="892372"/>
                    </a:lnTo>
                    <a:lnTo>
                      <a:pt x="2405529" y="864090"/>
                    </a:lnTo>
                    <a:lnTo>
                      <a:pt x="2417286" y="850109"/>
                    </a:lnTo>
                    <a:lnTo>
                      <a:pt x="2417922" y="849791"/>
                    </a:lnTo>
                    <a:lnTo>
                      <a:pt x="2421735" y="845660"/>
                    </a:lnTo>
                    <a:lnTo>
                      <a:pt x="2425548" y="841847"/>
                    </a:lnTo>
                    <a:lnTo>
                      <a:pt x="2429679" y="838033"/>
                    </a:lnTo>
                    <a:lnTo>
                      <a:pt x="2433493" y="834856"/>
                    </a:lnTo>
                    <a:lnTo>
                      <a:pt x="2437941" y="831678"/>
                    </a:lnTo>
                    <a:lnTo>
                      <a:pt x="2442072" y="828818"/>
                    </a:lnTo>
                    <a:lnTo>
                      <a:pt x="2446521" y="826276"/>
                    </a:lnTo>
                    <a:lnTo>
                      <a:pt x="2451605" y="823734"/>
                    </a:lnTo>
                    <a:lnTo>
                      <a:pt x="2456054" y="821509"/>
                    </a:lnTo>
                    <a:lnTo>
                      <a:pt x="2460821" y="819603"/>
                    </a:lnTo>
                    <a:lnTo>
                      <a:pt x="2465587" y="818014"/>
                    </a:lnTo>
                    <a:lnTo>
                      <a:pt x="2470672" y="816425"/>
                    </a:lnTo>
                    <a:lnTo>
                      <a:pt x="2475756" y="815154"/>
                    </a:lnTo>
                    <a:lnTo>
                      <a:pt x="2480522" y="814201"/>
                    </a:lnTo>
                    <a:lnTo>
                      <a:pt x="2485607" y="813565"/>
                    </a:lnTo>
                    <a:lnTo>
                      <a:pt x="2491009" y="812930"/>
                    </a:lnTo>
                    <a:lnTo>
                      <a:pt x="2495775" y="812930"/>
                    </a:lnTo>
                    <a:lnTo>
                      <a:pt x="2500860" y="812930"/>
                    </a:lnTo>
                    <a:lnTo>
                      <a:pt x="2506262" y="812930"/>
                    </a:lnTo>
                    <a:lnTo>
                      <a:pt x="2511346" y="813565"/>
                    </a:lnTo>
                    <a:lnTo>
                      <a:pt x="2516113" y="814201"/>
                    </a:lnTo>
                    <a:lnTo>
                      <a:pt x="2521515" y="815154"/>
                    </a:lnTo>
                    <a:lnTo>
                      <a:pt x="2526281" y="816425"/>
                    </a:lnTo>
                    <a:lnTo>
                      <a:pt x="2531366" y="817696"/>
                    </a:lnTo>
                    <a:lnTo>
                      <a:pt x="2536132" y="819603"/>
                    </a:lnTo>
                    <a:lnTo>
                      <a:pt x="2541216" y="821509"/>
                    </a:lnTo>
                    <a:lnTo>
                      <a:pt x="2545983" y="823734"/>
                    </a:lnTo>
                    <a:lnTo>
                      <a:pt x="2550432" y="826276"/>
                    </a:lnTo>
                    <a:lnTo>
                      <a:pt x="2555198" y="828818"/>
                    </a:lnTo>
                    <a:lnTo>
                      <a:pt x="2559647" y="831678"/>
                    </a:lnTo>
                    <a:lnTo>
                      <a:pt x="2563778" y="835174"/>
                    </a:lnTo>
                    <a:lnTo>
                      <a:pt x="2568227" y="838351"/>
                    </a:lnTo>
                    <a:lnTo>
                      <a:pt x="2572358" y="842164"/>
                    </a:lnTo>
                    <a:lnTo>
                      <a:pt x="2576171" y="845978"/>
                    </a:lnTo>
                    <a:lnTo>
                      <a:pt x="2579666" y="850109"/>
                    </a:lnTo>
                    <a:lnTo>
                      <a:pt x="2583162" y="854240"/>
                    </a:lnTo>
                    <a:lnTo>
                      <a:pt x="2586022" y="858688"/>
                    </a:lnTo>
                    <a:lnTo>
                      <a:pt x="2589200" y="863137"/>
                    </a:lnTo>
                    <a:lnTo>
                      <a:pt x="2591742" y="867586"/>
                    </a:lnTo>
                    <a:lnTo>
                      <a:pt x="2593966" y="872035"/>
                    </a:lnTo>
                    <a:lnTo>
                      <a:pt x="2596190" y="876801"/>
                    </a:lnTo>
                    <a:lnTo>
                      <a:pt x="2598097" y="881250"/>
                    </a:lnTo>
                    <a:lnTo>
                      <a:pt x="2600004" y="886334"/>
                    </a:lnTo>
                    <a:lnTo>
                      <a:pt x="2601275" y="891419"/>
                    </a:lnTo>
                    <a:lnTo>
                      <a:pt x="2602546" y="896185"/>
                    </a:lnTo>
                    <a:lnTo>
                      <a:pt x="2603499" y="901269"/>
                    </a:lnTo>
                    <a:lnTo>
                      <a:pt x="2604452" y="906036"/>
                    </a:lnTo>
                    <a:lnTo>
                      <a:pt x="2604770" y="911438"/>
                    </a:lnTo>
                    <a:lnTo>
                      <a:pt x="2605088" y="916522"/>
                    </a:lnTo>
                    <a:lnTo>
                      <a:pt x="2605088" y="921289"/>
                    </a:lnTo>
                    <a:lnTo>
                      <a:pt x="2604770" y="926691"/>
                    </a:lnTo>
                    <a:lnTo>
                      <a:pt x="2604452" y="931775"/>
                    </a:lnTo>
                    <a:lnTo>
                      <a:pt x="2603499" y="936542"/>
                    </a:lnTo>
                    <a:lnTo>
                      <a:pt x="2602546" y="941944"/>
                    </a:lnTo>
                    <a:lnTo>
                      <a:pt x="2601275" y="947028"/>
                    </a:lnTo>
                    <a:lnTo>
                      <a:pt x="2600004" y="951795"/>
                    </a:lnTo>
                    <a:lnTo>
                      <a:pt x="2598415" y="956879"/>
                    </a:lnTo>
                    <a:lnTo>
                      <a:pt x="2596190" y="961646"/>
                    </a:lnTo>
                    <a:lnTo>
                      <a:pt x="2593966" y="966412"/>
                    </a:lnTo>
                    <a:lnTo>
                      <a:pt x="2591742" y="970861"/>
                    </a:lnTo>
                    <a:lnTo>
                      <a:pt x="2588564" y="975627"/>
                    </a:lnTo>
                    <a:lnTo>
                      <a:pt x="2585704" y="980076"/>
                    </a:lnTo>
                    <a:lnTo>
                      <a:pt x="2582844" y="984207"/>
                    </a:lnTo>
                    <a:lnTo>
                      <a:pt x="2579349" y="988656"/>
                    </a:lnTo>
                    <a:lnTo>
                      <a:pt x="2566638" y="1003273"/>
                    </a:lnTo>
                    <a:lnTo>
                      <a:pt x="2534543" y="1039181"/>
                    </a:lnTo>
                    <a:lnTo>
                      <a:pt x="2512935" y="1063014"/>
                    </a:lnTo>
                    <a:lnTo>
                      <a:pt x="2488784" y="1089071"/>
                    </a:lnTo>
                    <a:lnTo>
                      <a:pt x="2463045" y="1116399"/>
                    </a:lnTo>
                    <a:lnTo>
                      <a:pt x="2436352" y="1143409"/>
                    </a:lnTo>
                    <a:lnTo>
                      <a:pt x="2417922" y="1161204"/>
                    </a:lnTo>
                    <a:lnTo>
                      <a:pt x="2400127" y="1178682"/>
                    </a:lnTo>
                    <a:lnTo>
                      <a:pt x="2382332" y="1195206"/>
                    </a:lnTo>
                    <a:lnTo>
                      <a:pt x="2364537" y="1210776"/>
                    </a:lnTo>
                    <a:lnTo>
                      <a:pt x="2354050" y="1219038"/>
                    </a:lnTo>
                    <a:lnTo>
                      <a:pt x="2343882" y="1226983"/>
                    </a:lnTo>
                    <a:lnTo>
                      <a:pt x="2333395" y="1234927"/>
                    </a:lnTo>
                    <a:lnTo>
                      <a:pt x="2322591" y="1241918"/>
                    </a:lnTo>
                    <a:lnTo>
                      <a:pt x="2316236" y="1246049"/>
                    </a:lnTo>
                    <a:lnTo>
                      <a:pt x="2309562" y="1249862"/>
                    </a:lnTo>
                    <a:lnTo>
                      <a:pt x="2301936" y="1253357"/>
                    </a:lnTo>
                    <a:lnTo>
                      <a:pt x="2294310" y="1257171"/>
                    </a:lnTo>
                    <a:lnTo>
                      <a:pt x="2284141" y="1260984"/>
                    </a:lnTo>
                    <a:lnTo>
                      <a:pt x="2279057" y="1262891"/>
                    </a:lnTo>
                    <a:lnTo>
                      <a:pt x="2272701" y="1264797"/>
                    </a:lnTo>
                    <a:lnTo>
                      <a:pt x="2266346" y="1266068"/>
                    </a:lnTo>
                    <a:lnTo>
                      <a:pt x="2258720" y="1267339"/>
                    </a:lnTo>
                    <a:lnTo>
                      <a:pt x="2250775" y="1267975"/>
                    </a:lnTo>
                    <a:lnTo>
                      <a:pt x="2241242" y="1268610"/>
                    </a:lnTo>
                    <a:lnTo>
                      <a:pt x="2233934" y="1268293"/>
                    </a:lnTo>
                    <a:lnTo>
                      <a:pt x="2226307" y="1267657"/>
                    </a:lnTo>
                    <a:lnTo>
                      <a:pt x="2217727" y="1266068"/>
                    </a:lnTo>
                    <a:lnTo>
                      <a:pt x="2209148" y="1263844"/>
                    </a:lnTo>
                    <a:lnTo>
                      <a:pt x="2198979" y="1260666"/>
                    </a:lnTo>
                    <a:lnTo>
                      <a:pt x="2190717" y="1257171"/>
                    </a:lnTo>
                    <a:lnTo>
                      <a:pt x="2184044" y="1253357"/>
                    </a:lnTo>
                    <a:lnTo>
                      <a:pt x="2178324" y="1250180"/>
                    </a:lnTo>
                    <a:lnTo>
                      <a:pt x="2172922" y="1246684"/>
                    </a:lnTo>
                    <a:lnTo>
                      <a:pt x="2168473" y="1243824"/>
                    </a:lnTo>
                    <a:lnTo>
                      <a:pt x="2160846" y="1237787"/>
                    </a:lnTo>
                    <a:lnTo>
                      <a:pt x="2154491" y="1232067"/>
                    </a:lnTo>
                    <a:lnTo>
                      <a:pt x="2148454" y="1226347"/>
                    </a:lnTo>
                    <a:lnTo>
                      <a:pt x="2137967" y="1215225"/>
                    </a:lnTo>
                    <a:lnTo>
                      <a:pt x="2128116" y="1204103"/>
                    </a:lnTo>
                    <a:lnTo>
                      <a:pt x="2118265" y="1192028"/>
                    </a:lnTo>
                    <a:lnTo>
                      <a:pt x="2109050" y="1179953"/>
                    </a:lnTo>
                    <a:lnTo>
                      <a:pt x="2098882" y="1166924"/>
                    </a:lnTo>
                    <a:lnTo>
                      <a:pt x="2078862" y="1138961"/>
                    </a:lnTo>
                    <a:lnTo>
                      <a:pt x="2058525" y="1108773"/>
                    </a:lnTo>
                    <a:lnTo>
                      <a:pt x="2037552" y="1077313"/>
                    </a:lnTo>
                    <a:lnTo>
                      <a:pt x="2017215" y="1045219"/>
                    </a:lnTo>
                    <a:lnTo>
                      <a:pt x="2012766" y="1038546"/>
                    </a:lnTo>
                    <a:lnTo>
                      <a:pt x="2012766" y="1409700"/>
                    </a:lnTo>
                    <a:lnTo>
                      <a:pt x="1373096" y="1409700"/>
                    </a:lnTo>
                    <a:lnTo>
                      <a:pt x="1373096" y="1002002"/>
                    </a:lnTo>
                    <a:lnTo>
                      <a:pt x="1372779" y="1002002"/>
                    </a:lnTo>
                    <a:lnTo>
                      <a:pt x="1371190" y="1003591"/>
                    </a:lnTo>
                    <a:lnTo>
                      <a:pt x="1369283" y="1005815"/>
                    </a:lnTo>
                    <a:lnTo>
                      <a:pt x="1367694" y="1009311"/>
                    </a:lnTo>
                    <a:lnTo>
                      <a:pt x="1365470" y="1013124"/>
                    </a:lnTo>
                    <a:lnTo>
                      <a:pt x="1363246" y="1018526"/>
                    </a:lnTo>
                    <a:lnTo>
                      <a:pt x="1361339" y="1024882"/>
                    </a:lnTo>
                    <a:lnTo>
                      <a:pt x="1356572" y="1039181"/>
                    </a:lnTo>
                    <a:lnTo>
                      <a:pt x="1351806" y="1056658"/>
                    </a:lnTo>
                    <a:lnTo>
                      <a:pt x="1347039" y="1077313"/>
                    </a:lnTo>
                    <a:lnTo>
                      <a:pt x="1342273" y="1099557"/>
                    </a:lnTo>
                    <a:lnTo>
                      <a:pt x="1337506" y="1124025"/>
                    </a:lnTo>
                    <a:lnTo>
                      <a:pt x="1332740" y="1149765"/>
                    </a:lnTo>
                    <a:lnTo>
                      <a:pt x="1328291" y="1176775"/>
                    </a:lnTo>
                    <a:lnTo>
                      <a:pt x="1324160" y="1204421"/>
                    </a:lnTo>
                    <a:lnTo>
                      <a:pt x="1320029" y="1232702"/>
                    </a:lnTo>
                    <a:lnTo>
                      <a:pt x="1316534" y="1260984"/>
                    </a:lnTo>
                    <a:lnTo>
                      <a:pt x="1313674" y="1288948"/>
                    </a:lnTo>
                    <a:lnTo>
                      <a:pt x="1311449" y="1316276"/>
                    </a:lnTo>
                    <a:lnTo>
                      <a:pt x="1309543" y="1342333"/>
                    </a:lnTo>
                    <a:lnTo>
                      <a:pt x="1308589" y="1375699"/>
                    </a:lnTo>
                    <a:lnTo>
                      <a:pt x="1307636" y="1409700"/>
                    </a:lnTo>
                    <a:lnTo>
                      <a:pt x="1106488" y="1409700"/>
                    </a:lnTo>
                    <a:lnTo>
                      <a:pt x="1106488" y="1388409"/>
                    </a:lnTo>
                    <a:lnTo>
                      <a:pt x="1106488" y="1368072"/>
                    </a:lnTo>
                    <a:lnTo>
                      <a:pt x="1107441" y="1348688"/>
                    </a:lnTo>
                    <a:lnTo>
                      <a:pt x="1108077" y="1330893"/>
                    </a:lnTo>
                    <a:lnTo>
                      <a:pt x="1111255" y="1293396"/>
                    </a:lnTo>
                    <a:lnTo>
                      <a:pt x="1114750" y="1257171"/>
                    </a:lnTo>
                    <a:lnTo>
                      <a:pt x="1118563" y="1222534"/>
                    </a:lnTo>
                    <a:lnTo>
                      <a:pt x="1122694" y="1189486"/>
                    </a:lnTo>
                    <a:lnTo>
                      <a:pt x="1127143" y="1158345"/>
                    </a:lnTo>
                    <a:lnTo>
                      <a:pt x="1131592" y="1128156"/>
                    </a:lnTo>
                    <a:lnTo>
                      <a:pt x="1136358" y="1099875"/>
                    </a:lnTo>
                    <a:lnTo>
                      <a:pt x="1141125" y="1072865"/>
                    </a:lnTo>
                    <a:lnTo>
                      <a:pt x="1146209" y="1047125"/>
                    </a:lnTo>
                    <a:lnTo>
                      <a:pt x="1151929" y="1022975"/>
                    </a:lnTo>
                    <a:lnTo>
                      <a:pt x="1157013" y="999778"/>
                    </a:lnTo>
                    <a:lnTo>
                      <a:pt x="1162733" y="978170"/>
                    </a:lnTo>
                    <a:lnTo>
                      <a:pt x="1168135" y="957832"/>
                    </a:lnTo>
                    <a:lnTo>
                      <a:pt x="1174173" y="938448"/>
                    </a:lnTo>
                    <a:lnTo>
                      <a:pt x="1179893" y="920653"/>
                    </a:lnTo>
                    <a:lnTo>
                      <a:pt x="1185295" y="903812"/>
                    </a:lnTo>
                    <a:lnTo>
                      <a:pt x="1191332" y="887923"/>
                    </a:lnTo>
                    <a:lnTo>
                      <a:pt x="1197052" y="873306"/>
                    </a:lnTo>
                    <a:lnTo>
                      <a:pt x="1202454" y="859959"/>
                    </a:lnTo>
                    <a:lnTo>
                      <a:pt x="1208174" y="847567"/>
                    </a:lnTo>
                    <a:lnTo>
                      <a:pt x="1213258" y="835809"/>
                    </a:lnTo>
                    <a:lnTo>
                      <a:pt x="1218343" y="825005"/>
                    </a:lnTo>
                    <a:lnTo>
                      <a:pt x="1223745" y="815472"/>
                    </a:lnTo>
                    <a:lnTo>
                      <a:pt x="1228511" y="806892"/>
                    </a:lnTo>
                    <a:lnTo>
                      <a:pt x="1233278" y="798948"/>
                    </a:lnTo>
                    <a:lnTo>
                      <a:pt x="1237727" y="791957"/>
                    </a:lnTo>
                    <a:lnTo>
                      <a:pt x="1245989" y="780199"/>
                    </a:lnTo>
                    <a:lnTo>
                      <a:pt x="1252980" y="771302"/>
                    </a:lnTo>
                    <a:lnTo>
                      <a:pt x="1258700" y="764947"/>
                    </a:lnTo>
                    <a:lnTo>
                      <a:pt x="1269186" y="759545"/>
                    </a:lnTo>
                    <a:lnTo>
                      <a:pt x="1280308" y="754142"/>
                    </a:lnTo>
                    <a:lnTo>
                      <a:pt x="1292383" y="748105"/>
                    </a:lnTo>
                    <a:lnTo>
                      <a:pt x="1304776" y="742703"/>
                    </a:lnTo>
                    <a:lnTo>
                      <a:pt x="1331469" y="731263"/>
                    </a:lnTo>
                    <a:lnTo>
                      <a:pt x="1359750" y="720141"/>
                    </a:lnTo>
                    <a:lnTo>
                      <a:pt x="1388349" y="709973"/>
                    </a:lnTo>
                    <a:lnTo>
                      <a:pt x="1416949" y="699486"/>
                    </a:lnTo>
                    <a:lnTo>
                      <a:pt x="1444595" y="690271"/>
                    </a:lnTo>
                    <a:lnTo>
                      <a:pt x="1470652" y="681691"/>
                    </a:lnTo>
                    <a:lnTo>
                      <a:pt x="1477325" y="677878"/>
                    </a:lnTo>
                    <a:lnTo>
                      <a:pt x="1484316" y="674065"/>
                    </a:lnTo>
                    <a:lnTo>
                      <a:pt x="1491624" y="671205"/>
                    </a:lnTo>
                    <a:lnTo>
                      <a:pt x="1499569" y="668027"/>
                    </a:lnTo>
                    <a:lnTo>
                      <a:pt x="1507513" y="665167"/>
                    </a:lnTo>
                    <a:lnTo>
                      <a:pt x="1515139" y="662943"/>
                    </a:lnTo>
                    <a:lnTo>
                      <a:pt x="1523401" y="660718"/>
                    </a:lnTo>
                    <a:lnTo>
                      <a:pt x="1531981" y="658812"/>
                    </a:lnTo>
                    <a:close/>
                    <a:moveTo>
                      <a:pt x="3016555" y="246062"/>
                    </a:moveTo>
                    <a:lnTo>
                      <a:pt x="3026093" y="246062"/>
                    </a:lnTo>
                    <a:lnTo>
                      <a:pt x="3039447" y="247014"/>
                    </a:lnTo>
                    <a:lnTo>
                      <a:pt x="3052165" y="248600"/>
                    </a:lnTo>
                    <a:lnTo>
                      <a:pt x="3064883" y="250822"/>
                    </a:lnTo>
                    <a:lnTo>
                      <a:pt x="3076965" y="253360"/>
                    </a:lnTo>
                    <a:lnTo>
                      <a:pt x="3089047" y="256851"/>
                    </a:lnTo>
                    <a:lnTo>
                      <a:pt x="3100493" y="260976"/>
                    </a:lnTo>
                    <a:lnTo>
                      <a:pt x="3111303" y="265736"/>
                    </a:lnTo>
                    <a:lnTo>
                      <a:pt x="3122113" y="270496"/>
                    </a:lnTo>
                    <a:lnTo>
                      <a:pt x="3132605" y="276526"/>
                    </a:lnTo>
                    <a:lnTo>
                      <a:pt x="3142462" y="282872"/>
                    </a:lnTo>
                    <a:lnTo>
                      <a:pt x="3152318" y="289536"/>
                    </a:lnTo>
                    <a:lnTo>
                      <a:pt x="3161539" y="296518"/>
                    </a:lnTo>
                    <a:lnTo>
                      <a:pt x="3170123" y="304451"/>
                    </a:lnTo>
                    <a:lnTo>
                      <a:pt x="3178708" y="312384"/>
                    </a:lnTo>
                    <a:lnTo>
                      <a:pt x="3186339" y="320952"/>
                    </a:lnTo>
                    <a:lnTo>
                      <a:pt x="3194287" y="330472"/>
                    </a:lnTo>
                    <a:lnTo>
                      <a:pt x="3201282" y="339675"/>
                    </a:lnTo>
                    <a:lnTo>
                      <a:pt x="3207959" y="349512"/>
                    </a:lnTo>
                    <a:lnTo>
                      <a:pt x="3214318" y="359984"/>
                    </a:lnTo>
                    <a:lnTo>
                      <a:pt x="3220041" y="370456"/>
                    </a:lnTo>
                    <a:lnTo>
                      <a:pt x="3225128" y="381563"/>
                    </a:lnTo>
                    <a:lnTo>
                      <a:pt x="3229898" y="392669"/>
                    </a:lnTo>
                    <a:lnTo>
                      <a:pt x="3234349" y="404093"/>
                    </a:lnTo>
                    <a:lnTo>
                      <a:pt x="3238482" y="416152"/>
                    </a:lnTo>
                    <a:lnTo>
                      <a:pt x="3241980" y="428528"/>
                    </a:lnTo>
                    <a:lnTo>
                      <a:pt x="3244523" y="440586"/>
                    </a:lnTo>
                    <a:lnTo>
                      <a:pt x="3247067" y="453280"/>
                    </a:lnTo>
                    <a:lnTo>
                      <a:pt x="3248974" y="466290"/>
                    </a:lnTo>
                    <a:lnTo>
                      <a:pt x="3249928" y="479301"/>
                    </a:lnTo>
                    <a:lnTo>
                      <a:pt x="3251200" y="492629"/>
                    </a:lnTo>
                    <a:lnTo>
                      <a:pt x="3251200" y="505957"/>
                    </a:lnTo>
                    <a:lnTo>
                      <a:pt x="3251200" y="519602"/>
                    </a:lnTo>
                    <a:lnTo>
                      <a:pt x="3249292" y="530709"/>
                    </a:lnTo>
                    <a:lnTo>
                      <a:pt x="3247385" y="541498"/>
                    </a:lnTo>
                    <a:lnTo>
                      <a:pt x="3245159" y="551970"/>
                    </a:lnTo>
                    <a:lnTo>
                      <a:pt x="3242933" y="562442"/>
                    </a:lnTo>
                    <a:lnTo>
                      <a:pt x="3240390" y="572914"/>
                    </a:lnTo>
                    <a:lnTo>
                      <a:pt x="3237846" y="582751"/>
                    </a:lnTo>
                    <a:lnTo>
                      <a:pt x="3231805" y="602426"/>
                    </a:lnTo>
                    <a:lnTo>
                      <a:pt x="3225446" y="621148"/>
                    </a:lnTo>
                    <a:lnTo>
                      <a:pt x="3218133" y="639236"/>
                    </a:lnTo>
                    <a:lnTo>
                      <a:pt x="3210503" y="656690"/>
                    </a:lnTo>
                    <a:lnTo>
                      <a:pt x="3201918" y="673508"/>
                    </a:lnTo>
                    <a:lnTo>
                      <a:pt x="3193016" y="689057"/>
                    </a:lnTo>
                    <a:lnTo>
                      <a:pt x="3183795" y="704289"/>
                    </a:lnTo>
                    <a:lnTo>
                      <a:pt x="3174257" y="718252"/>
                    </a:lnTo>
                    <a:lnTo>
                      <a:pt x="3164082" y="732215"/>
                    </a:lnTo>
                    <a:lnTo>
                      <a:pt x="3153590" y="745225"/>
                    </a:lnTo>
                    <a:lnTo>
                      <a:pt x="3142780" y="756966"/>
                    </a:lnTo>
                    <a:lnTo>
                      <a:pt x="3131652" y="768390"/>
                    </a:lnTo>
                    <a:lnTo>
                      <a:pt x="3120523" y="778862"/>
                    </a:lnTo>
                    <a:lnTo>
                      <a:pt x="3109077" y="788700"/>
                    </a:lnTo>
                    <a:lnTo>
                      <a:pt x="3097631" y="797902"/>
                    </a:lnTo>
                    <a:lnTo>
                      <a:pt x="3085867" y="806153"/>
                    </a:lnTo>
                    <a:lnTo>
                      <a:pt x="3074103" y="813452"/>
                    </a:lnTo>
                    <a:lnTo>
                      <a:pt x="3062339" y="820116"/>
                    </a:lnTo>
                    <a:lnTo>
                      <a:pt x="3050575" y="826145"/>
                    </a:lnTo>
                    <a:lnTo>
                      <a:pt x="3038811" y="831222"/>
                    </a:lnTo>
                    <a:lnTo>
                      <a:pt x="3027365" y="835665"/>
                    </a:lnTo>
                    <a:lnTo>
                      <a:pt x="3015919" y="839473"/>
                    </a:lnTo>
                    <a:lnTo>
                      <a:pt x="3004472" y="842011"/>
                    </a:lnTo>
                    <a:lnTo>
                      <a:pt x="2993662" y="844233"/>
                    </a:lnTo>
                    <a:lnTo>
                      <a:pt x="2982852" y="845502"/>
                    </a:lnTo>
                    <a:lnTo>
                      <a:pt x="2972678" y="846137"/>
                    </a:lnTo>
                    <a:lnTo>
                      <a:pt x="2962503" y="845819"/>
                    </a:lnTo>
                    <a:lnTo>
                      <a:pt x="2952647" y="844550"/>
                    </a:lnTo>
                    <a:lnTo>
                      <a:pt x="2943427" y="842646"/>
                    </a:lnTo>
                    <a:lnTo>
                      <a:pt x="2937703" y="841059"/>
                    </a:lnTo>
                    <a:lnTo>
                      <a:pt x="2931662" y="839155"/>
                    </a:lnTo>
                    <a:lnTo>
                      <a:pt x="2925939" y="837251"/>
                    </a:lnTo>
                    <a:lnTo>
                      <a:pt x="2920534" y="835030"/>
                    </a:lnTo>
                    <a:lnTo>
                      <a:pt x="2914811" y="832492"/>
                    </a:lnTo>
                    <a:lnTo>
                      <a:pt x="2909724" y="829953"/>
                    </a:lnTo>
                    <a:lnTo>
                      <a:pt x="2904319" y="826780"/>
                    </a:lnTo>
                    <a:lnTo>
                      <a:pt x="2899550" y="823924"/>
                    </a:lnTo>
                    <a:lnTo>
                      <a:pt x="2894780" y="820433"/>
                    </a:lnTo>
                    <a:lnTo>
                      <a:pt x="2890329" y="817260"/>
                    </a:lnTo>
                    <a:lnTo>
                      <a:pt x="2885878" y="813452"/>
                    </a:lnTo>
                    <a:lnTo>
                      <a:pt x="2881427" y="809644"/>
                    </a:lnTo>
                    <a:lnTo>
                      <a:pt x="2873160" y="801710"/>
                    </a:lnTo>
                    <a:lnTo>
                      <a:pt x="2865529" y="793142"/>
                    </a:lnTo>
                    <a:lnTo>
                      <a:pt x="2857899" y="783622"/>
                    </a:lnTo>
                    <a:lnTo>
                      <a:pt x="2851222" y="773785"/>
                    </a:lnTo>
                    <a:lnTo>
                      <a:pt x="2845181" y="763630"/>
                    </a:lnTo>
                    <a:lnTo>
                      <a:pt x="2839458" y="752524"/>
                    </a:lnTo>
                    <a:lnTo>
                      <a:pt x="2834052" y="741417"/>
                    </a:lnTo>
                    <a:lnTo>
                      <a:pt x="2829283" y="729676"/>
                    </a:lnTo>
                    <a:lnTo>
                      <a:pt x="2825150" y="717300"/>
                    </a:lnTo>
                    <a:lnTo>
                      <a:pt x="2821017" y="704607"/>
                    </a:lnTo>
                    <a:lnTo>
                      <a:pt x="2817519" y="691913"/>
                    </a:lnTo>
                    <a:lnTo>
                      <a:pt x="2814340" y="678585"/>
                    </a:lnTo>
                    <a:lnTo>
                      <a:pt x="2811478" y="665257"/>
                    </a:lnTo>
                    <a:lnTo>
                      <a:pt x="2809253" y="651612"/>
                    </a:lnTo>
                    <a:lnTo>
                      <a:pt x="2807027" y="637967"/>
                    </a:lnTo>
                    <a:lnTo>
                      <a:pt x="2805119" y="623687"/>
                    </a:lnTo>
                    <a:lnTo>
                      <a:pt x="2803529" y="609724"/>
                    </a:lnTo>
                    <a:lnTo>
                      <a:pt x="2802576" y="595444"/>
                    </a:lnTo>
                    <a:lnTo>
                      <a:pt x="2801304" y="580847"/>
                    </a:lnTo>
                    <a:lnTo>
                      <a:pt x="2800986" y="566885"/>
                    </a:lnTo>
                    <a:lnTo>
                      <a:pt x="2800350" y="538325"/>
                    </a:lnTo>
                    <a:lnTo>
                      <a:pt x="2800350" y="509765"/>
                    </a:lnTo>
                    <a:lnTo>
                      <a:pt x="2800986" y="482157"/>
                    </a:lnTo>
                    <a:lnTo>
                      <a:pt x="2801622" y="468512"/>
                    </a:lnTo>
                    <a:lnTo>
                      <a:pt x="2803212" y="455501"/>
                    </a:lnTo>
                    <a:lnTo>
                      <a:pt x="2805437" y="442490"/>
                    </a:lnTo>
                    <a:lnTo>
                      <a:pt x="2807981" y="429797"/>
                    </a:lnTo>
                    <a:lnTo>
                      <a:pt x="2811478" y="417738"/>
                    </a:lnTo>
                    <a:lnTo>
                      <a:pt x="2815294" y="405680"/>
                    </a:lnTo>
                    <a:lnTo>
                      <a:pt x="2819109" y="394256"/>
                    </a:lnTo>
                    <a:lnTo>
                      <a:pt x="2824196" y="383149"/>
                    </a:lnTo>
                    <a:lnTo>
                      <a:pt x="2829283" y="372360"/>
                    </a:lnTo>
                    <a:lnTo>
                      <a:pt x="2835006" y="361888"/>
                    </a:lnTo>
                    <a:lnTo>
                      <a:pt x="2840729" y="351733"/>
                    </a:lnTo>
                    <a:lnTo>
                      <a:pt x="2847406" y="342213"/>
                    </a:lnTo>
                    <a:lnTo>
                      <a:pt x="2854083" y="333011"/>
                    </a:lnTo>
                    <a:lnTo>
                      <a:pt x="2861714" y="324125"/>
                    </a:lnTo>
                    <a:lnTo>
                      <a:pt x="2869027" y="315875"/>
                    </a:lnTo>
                    <a:lnTo>
                      <a:pt x="2876975" y="307624"/>
                    </a:lnTo>
                    <a:lnTo>
                      <a:pt x="2885242" y="300326"/>
                    </a:lnTo>
                    <a:lnTo>
                      <a:pt x="2893191" y="293344"/>
                    </a:lnTo>
                    <a:lnTo>
                      <a:pt x="2901775" y="286363"/>
                    </a:lnTo>
                    <a:lnTo>
                      <a:pt x="2910678" y="280651"/>
                    </a:lnTo>
                    <a:lnTo>
                      <a:pt x="2920216" y="274622"/>
                    </a:lnTo>
                    <a:lnTo>
                      <a:pt x="2929119" y="269544"/>
                    </a:lnTo>
                    <a:lnTo>
                      <a:pt x="2938657" y="265102"/>
                    </a:lnTo>
                    <a:lnTo>
                      <a:pt x="2947878" y="260976"/>
                    </a:lnTo>
                    <a:lnTo>
                      <a:pt x="2957734" y="257168"/>
                    </a:lnTo>
                    <a:lnTo>
                      <a:pt x="2967273" y="253995"/>
                    </a:lnTo>
                    <a:lnTo>
                      <a:pt x="2977129" y="251139"/>
                    </a:lnTo>
                    <a:lnTo>
                      <a:pt x="2986985" y="248918"/>
                    </a:lnTo>
                    <a:lnTo>
                      <a:pt x="2996842" y="247648"/>
                    </a:lnTo>
                    <a:lnTo>
                      <a:pt x="3006698" y="246379"/>
                    </a:lnTo>
                    <a:lnTo>
                      <a:pt x="3016555" y="246062"/>
                    </a:lnTo>
                    <a:close/>
                    <a:moveTo>
                      <a:pt x="336073" y="246062"/>
                    </a:moveTo>
                    <a:lnTo>
                      <a:pt x="345605" y="246062"/>
                    </a:lnTo>
                    <a:lnTo>
                      <a:pt x="355772" y="246379"/>
                    </a:lnTo>
                    <a:lnTo>
                      <a:pt x="365304" y="247648"/>
                    </a:lnTo>
                    <a:lnTo>
                      <a:pt x="375153" y="248918"/>
                    </a:lnTo>
                    <a:lnTo>
                      <a:pt x="385003" y="251139"/>
                    </a:lnTo>
                    <a:lnTo>
                      <a:pt x="394852" y="253995"/>
                    </a:lnTo>
                    <a:lnTo>
                      <a:pt x="404384" y="257168"/>
                    </a:lnTo>
                    <a:lnTo>
                      <a:pt x="414233" y="260976"/>
                    </a:lnTo>
                    <a:lnTo>
                      <a:pt x="423765" y="265102"/>
                    </a:lnTo>
                    <a:lnTo>
                      <a:pt x="432979" y="269544"/>
                    </a:lnTo>
                    <a:lnTo>
                      <a:pt x="442511" y="274622"/>
                    </a:lnTo>
                    <a:lnTo>
                      <a:pt x="451407" y="280651"/>
                    </a:lnTo>
                    <a:lnTo>
                      <a:pt x="460303" y="286363"/>
                    </a:lnTo>
                    <a:lnTo>
                      <a:pt x="468882" y="293344"/>
                    </a:lnTo>
                    <a:lnTo>
                      <a:pt x="477460" y="300326"/>
                    </a:lnTo>
                    <a:lnTo>
                      <a:pt x="485086" y="307624"/>
                    </a:lnTo>
                    <a:lnTo>
                      <a:pt x="493029" y="315875"/>
                    </a:lnTo>
                    <a:lnTo>
                      <a:pt x="500654" y="324125"/>
                    </a:lnTo>
                    <a:lnTo>
                      <a:pt x="507962" y="333011"/>
                    </a:lnTo>
                    <a:lnTo>
                      <a:pt x="514634" y="342213"/>
                    </a:lnTo>
                    <a:lnTo>
                      <a:pt x="521306" y="351733"/>
                    </a:lnTo>
                    <a:lnTo>
                      <a:pt x="527025" y="361888"/>
                    </a:lnTo>
                    <a:lnTo>
                      <a:pt x="532744" y="372360"/>
                    </a:lnTo>
                    <a:lnTo>
                      <a:pt x="537828" y="383149"/>
                    </a:lnTo>
                    <a:lnTo>
                      <a:pt x="542912" y="394256"/>
                    </a:lnTo>
                    <a:lnTo>
                      <a:pt x="546724" y="405680"/>
                    </a:lnTo>
                    <a:lnTo>
                      <a:pt x="550855" y="417738"/>
                    </a:lnTo>
                    <a:lnTo>
                      <a:pt x="554032" y="429797"/>
                    </a:lnTo>
                    <a:lnTo>
                      <a:pt x="556574" y="442490"/>
                    </a:lnTo>
                    <a:lnTo>
                      <a:pt x="558798" y="455501"/>
                    </a:lnTo>
                    <a:lnTo>
                      <a:pt x="560386" y="468512"/>
                    </a:lnTo>
                    <a:lnTo>
                      <a:pt x="561022" y="482157"/>
                    </a:lnTo>
                    <a:lnTo>
                      <a:pt x="561657" y="509765"/>
                    </a:lnTo>
                    <a:lnTo>
                      <a:pt x="561975" y="538325"/>
                    </a:lnTo>
                    <a:lnTo>
                      <a:pt x="561657" y="552287"/>
                    </a:lnTo>
                    <a:lnTo>
                      <a:pt x="561340" y="566885"/>
                    </a:lnTo>
                    <a:lnTo>
                      <a:pt x="560704" y="580847"/>
                    </a:lnTo>
                    <a:lnTo>
                      <a:pt x="559433" y="595444"/>
                    </a:lnTo>
                    <a:lnTo>
                      <a:pt x="558480" y="609724"/>
                    </a:lnTo>
                    <a:lnTo>
                      <a:pt x="556891" y="623687"/>
                    </a:lnTo>
                    <a:lnTo>
                      <a:pt x="554985" y="637967"/>
                    </a:lnTo>
                    <a:lnTo>
                      <a:pt x="552761" y="651612"/>
                    </a:lnTo>
                    <a:lnTo>
                      <a:pt x="550537" y="665257"/>
                    </a:lnTo>
                    <a:lnTo>
                      <a:pt x="547677" y="678585"/>
                    </a:lnTo>
                    <a:lnTo>
                      <a:pt x="544500" y="691913"/>
                    </a:lnTo>
                    <a:lnTo>
                      <a:pt x="541005" y="704607"/>
                    </a:lnTo>
                    <a:lnTo>
                      <a:pt x="537193" y="717300"/>
                    </a:lnTo>
                    <a:lnTo>
                      <a:pt x="532744" y="729676"/>
                    </a:lnTo>
                    <a:lnTo>
                      <a:pt x="527979" y="741417"/>
                    </a:lnTo>
                    <a:lnTo>
                      <a:pt x="522577" y="752524"/>
                    </a:lnTo>
                    <a:lnTo>
                      <a:pt x="517176" y="763630"/>
                    </a:lnTo>
                    <a:lnTo>
                      <a:pt x="510821" y="773785"/>
                    </a:lnTo>
                    <a:lnTo>
                      <a:pt x="504149" y="783622"/>
                    </a:lnTo>
                    <a:lnTo>
                      <a:pt x="497159" y="793142"/>
                    </a:lnTo>
                    <a:lnTo>
                      <a:pt x="489216" y="801710"/>
                    </a:lnTo>
                    <a:lnTo>
                      <a:pt x="480638" y="809644"/>
                    </a:lnTo>
                    <a:lnTo>
                      <a:pt x="476507" y="813452"/>
                    </a:lnTo>
                    <a:lnTo>
                      <a:pt x="472059" y="817260"/>
                    </a:lnTo>
                    <a:lnTo>
                      <a:pt x="467293" y="820433"/>
                    </a:lnTo>
                    <a:lnTo>
                      <a:pt x="462527" y="823924"/>
                    </a:lnTo>
                    <a:lnTo>
                      <a:pt x="457762" y="826780"/>
                    </a:lnTo>
                    <a:lnTo>
                      <a:pt x="452360" y="829953"/>
                    </a:lnTo>
                    <a:lnTo>
                      <a:pt x="447277" y="832492"/>
                    </a:lnTo>
                    <a:lnTo>
                      <a:pt x="441875" y="835030"/>
                    </a:lnTo>
                    <a:lnTo>
                      <a:pt x="436474" y="837251"/>
                    </a:lnTo>
                    <a:lnTo>
                      <a:pt x="430437" y="839155"/>
                    </a:lnTo>
                    <a:lnTo>
                      <a:pt x="425036" y="841059"/>
                    </a:lnTo>
                    <a:lnTo>
                      <a:pt x="418682" y="842646"/>
                    </a:lnTo>
                    <a:lnTo>
                      <a:pt x="409150" y="844550"/>
                    </a:lnTo>
                    <a:lnTo>
                      <a:pt x="399618" y="845819"/>
                    </a:lnTo>
                    <a:lnTo>
                      <a:pt x="389451" y="846137"/>
                    </a:lnTo>
                    <a:lnTo>
                      <a:pt x="379284" y="845502"/>
                    </a:lnTo>
                    <a:lnTo>
                      <a:pt x="368481" y="844233"/>
                    </a:lnTo>
                    <a:lnTo>
                      <a:pt x="357679" y="842011"/>
                    </a:lnTo>
                    <a:lnTo>
                      <a:pt x="346558" y="839473"/>
                    </a:lnTo>
                    <a:lnTo>
                      <a:pt x="334803" y="835665"/>
                    </a:lnTo>
                    <a:lnTo>
                      <a:pt x="323364" y="831222"/>
                    </a:lnTo>
                    <a:lnTo>
                      <a:pt x="311609" y="826145"/>
                    </a:lnTo>
                    <a:lnTo>
                      <a:pt x="299853" y="820116"/>
                    </a:lnTo>
                    <a:lnTo>
                      <a:pt x="288097" y="813452"/>
                    </a:lnTo>
                    <a:lnTo>
                      <a:pt x="276659" y="806153"/>
                    </a:lnTo>
                    <a:lnTo>
                      <a:pt x="264586" y="797902"/>
                    </a:lnTo>
                    <a:lnTo>
                      <a:pt x="253148" y="788700"/>
                    </a:lnTo>
                    <a:lnTo>
                      <a:pt x="241709" y="778862"/>
                    </a:lnTo>
                    <a:lnTo>
                      <a:pt x="230589" y="768390"/>
                    </a:lnTo>
                    <a:lnTo>
                      <a:pt x="219469" y="756966"/>
                    </a:lnTo>
                    <a:lnTo>
                      <a:pt x="208666" y="745225"/>
                    </a:lnTo>
                    <a:lnTo>
                      <a:pt x="198181" y="732215"/>
                    </a:lnTo>
                    <a:lnTo>
                      <a:pt x="188014" y="718252"/>
                    </a:lnTo>
                    <a:lnTo>
                      <a:pt x="178482" y="704289"/>
                    </a:lnTo>
                    <a:lnTo>
                      <a:pt x="169268" y="689057"/>
                    </a:lnTo>
                    <a:lnTo>
                      <a:pt x="160054" y="673508"/>
                    </a:lnTo>
                    <a:lnTo>
                      <a:pt x="152111" y="656690"/>
                    </a:lnTo>
                    <a:lnTo>
                      <a:pt x="144168" y="639236"/>
                    </a:lnTo>
                    <a:lnTo>
                      <a:pt x="136861" y="621148"/>
                    </a:lnTo>
                    <a:lnTo>
                      <a:pt x="130506" y="602426"/>
                    </a:lnTo>
                    <a:lnTo>
                      <a:pt x="124469" y="582751"/>
                    </a:lnTo>
                    <a:lnTo>
                      <a:pt x="121928" y="572914"/>
                    </a:lnTo>
                    <a:lnTo>
                      <a:pt x="119386" y="562442"/>
                    </a:lnTo>
                    <a:lnTo>
                      <a:pt x="117162" y="551970"/>
                    </a:lnTo>
                    <a:lnTo>
                      <a:pt x="114938" y="541498"/>
                    </a:lnTo>
                    <a:lnTo>
                      <a:pt x="113031" y="530709"/>
                    </a:lnTo>
                    <a:lnTo>
                      <a:pt x="111443" y="519602"/>
                    </a:lnTo>
                    <a:lnTo>
                      <a:pt x="111125" y="505957"/>
                    </a:lnTo>
                    <a:lnTo>
                      <a:pt x="111443" y="492629"/>
                    </a:lnTo>
                    <a:lnTo>
                      <a:pt x="112396" y="479301"/>
                    </a:lnTo>
                    <a:lnTo>
                      <a:pt x="113349" y="466290"/>
                    </a:lnTo>
                    <a:lnTo>
                      <a:pt x="115255" y="453280"/>
                    </a:lnTo>
                    <a:lnTo>
                      <a:pt x="117797" y="440586"/>
                    </a:lnTo>
                    <a:lnTo>
                      <a:pt x="120657" y="428528"/>
                    </a:lnTo>
                    <a:lnTo>
                      <a:pt x="124152" y="416152"/>
                    </a:lnTo>
                    <a:lnTo>
                      <a:pt x="127964" y="404093"/>
                    </a:lnTo>
                    <a:lnTo>
                      <a:pt x="132412" y="392669"/>
                    </a:lnTo>
                    <a:lnTo>
                      <a:pt x="137178" y="381563"/>
                    </a:lnTo>
                    <a:lnTo>
                      <a:pt x="142262" y="370456"/>
                    </a:lnTo>
                    <a:lnTo>
                      <a:pt x="148299" y="359984"/>
                    </a:lnTo>
                    <a:lnTo>
                      <a:pt x="154335" y="349512"/>
                    </a:lnTo>
                    <a:lnTo>
                      <a:pt x="161008" y="339675"/>
                    </a:lnTo>
                    <a:lnTo>
                      <a:pt x="167998" y="330472"/>
                    </a:lnTo>
                    <a:lnTo>
                      <a:pt x="175941" y="320952"/>
                    </a:lnTo>
                    <a:lnTo>
                      <a:pt x="183566" y="312384"/>
                    </a:lnTo>
                    <a:lnTo>
                      <a:pt x="192145" y="304451"/>
                    </a:lnTo>
                    <a:lnTo>
                      <a:pt x="200723" y="296518"/>
                    </a:lnTo>
                    <a:lnTo>
                      <a:pt x="209937" y="289536"/>
                    </a:lnTo>
                    <a:lnTo>
                      <a:pt x="219787" y="282872"/>
                    </a:lnTo>
                    <a:lnTo>
                      <a:pt x="229636" y="276526"/>
                    </a:lnTo>
                    <a:lnTo>
                      <a:pt x="240121" y="270496"/>
                    </a:lnTo>
                    <a:lnTo>
                      <a:pt x="250923" y="265736"/>
                    </a:lnTo>
                    <a:lnTo>
                      <a:pt x="262044" y="260976"/>
                    </a:lnTo>
                    <a:lnTo>
                      <a:pt x="273482" y="256851"/>
                    </a:lnTo>
                    <a:lnTo>
                      <a:pt x="285238" y="253360"/>
                    </a:lnTo>
                    <a:lnTo>
                      <a:pt x="297311" y="250822"/>
                    </a:lnTo>
                    <a:lnTo>
                      <a:pt x="310020" y="248600"/>
                    </a:lnTo>
                    <a:lnTo>
                      <a:pt x="323047" y="247014"/>
                    </a:lnTo>
                    <a:lnTo>
                      <a:pt x="336073" y="246062"/>
                    </a:lnTo>
                    <a:close/>
                    <a:moveTo>
                      <a:pt x="1696249" y="0"/>
                    </a:moveTo>
                    <a:lnTo>
                      <a:pt x="1709607" y="317"/>
                    </a:lnTo>
                    <a:lnTo>
                      <a:pt x="1722646" y="952"/>
                    </a:lnTo>
                    <a:lnTo>
                      <a:pt x="1735368" y="2856"/>
                    </a:lnTo>
                    <a:lnTo>
                      <a:pt x="1747771" y="5077"/>
                    </a:lnTo>
                    <a:lnTo>
                      <a:pt x="1759538" y="7616"/>
                    </a:lnTo>
                    <a:lnTo>
                      <a:pt x="1771306" y="11424"/>
                    </a:lnTo>
                    <a:lnTo>
                      <a:pt x="1782755" y="15232"/>
                    </a:lnTo>
                    <a:lnTo>
                      <a:pt x="1793886" y="19992"/>
                    </a:lnTo>
                    <a:lnTo>
                      <a:pt x="1804699" y="24752"/>
                    </a:lnTo>
                    <a:lnTo>
                      <a:pt x="1814876" y="30782"/>
                    </a:lnTo>
                    <a:lnTo>
                      <a:pt x="1825053" y="36811"/>
                    </a:lnTo>
                    <a:lnTo>
                      <a:pt x="1834594" y="43475"/>
                    </a:lnTo>
                    <a:lnTo>
                      <a:pt x="1844136" y="50457"/>
                    </a:lnTo>
                    <a:lnTo>
                      <a:pt x="1853040" y="58390"/>
                    </a:lnTo>
                    <a:lnTo>
                      <a:pt x="1861627" y="66006"/>
                    </a:lnTo>
                    <a:lnTo>
                      <a:pt x="1869578" y="74574"/>
                    </a:lnTo>
                    <a:lnTo>
                      <a:pt x="1877529" y="83460"/>
                    </a:lnTo>
                    <a:lnTo>
                      <a:pt x="1884526" y="92663"/>
                    </a:lnTo>
                    <a:lnTo>
                      <a:pt x="1891523" y="102818"/>
                    </a:lnTo>
                    <a:lnTo>
                      <a:pt x="1898201" y="112972"/>
                    </a:lnTo>
                    <a:lnTo>
                      <a:pt x="1904244" y="123127"/>
                    </a:lnTo>
                    <a:lnTo>
                      <a:pt x="1909969" y="133917"/>
                    </a:lnTo>
                    <a:lnTo>
                      <a:pt x="1915057" y="145024"/>
                    </a:lnTo>
                    <a:lnTo>
                      <a:pt x="1919828" y="156765"/>
                    </a:lnTo>
                    <a:lnTo>
                      <a:pt x="1924280" y="168189"/>
                    </a:lnTo>
                    <a:lnTo>
                      <a:pt x="1928097" y="180566"/>
                    </a:lnTo>
                    <a:lnTo>
                      <a:pt x="1931595" y="192624"/>
                    </a:lnTo>
                    <a:lnTo>
                      <a:pt x="1934457" y="205318"/>
                    </a:lnTo>
                    <a:lnTo>
                      <a:pt x="1937002" y="218012"/>
                    </a:lnTo>
                    <a:lnTo>
                      <a:pt x="1938910" y="231022"/>
                    </a:lnTo>
                    <a:lnTo>
                      <a:pt x="1940500" y="244351"/>
                    </a:lnTo>
                    <a:lnTo>
                      <a:pt x="1941136" y="257679"/>
                    </a:lnTo>
                    <a:lnTo>
                      <a:pt x="1947815" y="260218"/>
                    </a:lnTo>
                    <a:lnTo>
                      <a:pt x="1951313" y="261804"/>
                    </a:lnTo>
                    <a:lnTo>
                      <a:pt x="1954176" y="263708"/>
                    </a:lnTo>
                    <a:lnTo>
                      <a:pt x="1957038" y="265612"/>
                    </a:lnTo>
                    <a:lnTo>
                      <a:pt x="1959900" y="267834"/>
                    </a:lnTo>
                    <a:lnTo>
                      <a:pt x="1962444" y="270055"/>
                    </a:lnTo>
                    <a:lnTo>
                      <a:pt x="1964671" y="272594"/>
                    </a:lnTo>
                    <a:lnTo>
                      <a:pt x="1966897" y="275133"/>
                    </a:lnTo>
                    <a:lnTo>
                      <a:pt x="1968805" y="277989"/>
                    </a:lnTo>
                    <a:lnTo>
                      <a:pt x="1970395" y="281479"/>
                    </a:lnTo>
                    <a:lnTo>
                      <a:pt x="1971986" y="284653"/>
                    </a:lnTo>
                    <a:lnTo>
                      <a:pt x="1973258" y="288461"/>
                    </a:lnTo>
                    <a:lnTo>
                      <a:pt x="1974530" y="292269"/>
                    </a:lnTo>
                    <a:lnTo>
                      <a:pt x="1975484" y="296394"/>
                    </a:lnTo>
                    <a:lnTo>
                      <a:pt x="1976120" y="300837"/>
                    </a:lnTo>
                    <a:lnTo>
                      <a:pt x="1976438" y="307819"/>
                    </a:lnTo>
                    <a:lnTo>
                      <a:pt x="1976438" y="315117"/>
                    </a:lnTo>
                    <a:lnTo>
                      <a:pt x="1975802" y="323051"/>
                    </a:lnTo>
                    <a:lnTo>
                      <a:pt x="1974530" y="330350"/>
                    </a:lnTo>
                    <a:lnTo>
                      <a:pt x="1973258" y="337966"/>
                    </a:lnTo>
                    <a:lnTo>
                      <a:pt x="1971031" y="345582"/>
                    </a:lnTo>
                    <a:lnTo>
                      <a:pt x="1968169" y="353198"/>
                    </a:lnTo>
                    <a:lnTo>
                      <a:pt x="1964989" y="360179"/>
                    </a:lnTo>
                    <a:lnTo>
                      <a:pt x="1961172" y="367161"/>
                    </a:lnTo>
                    <a:lnTo>
                      <a:pt x="1957356" y="373825"/>
                    </a:lnTo>
                    <a:lnTo>
                      <a:pt x="1952903" y="379854"/>
                    </a:lnTo>
                    <a:lnTo>
                      <a:pt x="1947815" y="385884"/>
                    </a:lnTo>
                    <a:lnTo>
                      <a:pt x="1942726" y="390961"/>
                    </a:lnTo>
                    <a:lnTo>
                      <a:pt x="1937002" y="395404"/>
                    </a:lnTo>
                    <a:lnTo>
                      <a:pt x="1930959" y="399212"/>
                    </a:lnTo>
                    <a:lnTo>
                      <a:pt x="1924916" y="402068"/>
                    </a:lnTo>
                    <a:lnTo>
                      <a:pt x="1921736" y="413175"/>
                    </a:lnTo>
                    <a:lnTo>
                      <a:pt x="1918556" y="423965"/>
                    </a:lnTo>
                    <a:lnTo>
                      <a:pt x="1914739" y="434754"/>
                    </a:lnTo>
                    <a:lnTo>
                      <a:pt x="1910923" y="445226"/>
                    </a:lnTo>
                    <a:lnTo>
                      <a:pt x="1906788" y="456016"/>
                    </a:lnTo>
                    <a:lnTo>
                      <a:pt x="1902336" y="466171"/>
                    </a:lnTo>
                    <a:lnTo>
                      <a:pt x="1897883" y="476325"/>
                    </a:lnTo>
                    <a:lnTo>
                      <a:pt x="1893113" y="486480"/>
                    </a:lnTo>
                    <a:lnTo>
                      <a:pt x="1888024" y="496000"/>
                    </a:lnTo>
                    <a:lnTo>
                      <a:pt x="1882300" y="505838"/>
                    </a:lnTo>
                    <a:lnTo>
                      <a:pt x="1876893" y="515041"/>
                    </a:lnTo>
                    <a:lnTo>
                      <a:pt x="1870850" y="523926"/>
                    </a:lnTo>
                    <a:lnTo>
                      <a:pt x="1864808" y="532812"/>
                    </a:lnTo>
                    <a:lnTo>
                      <a:pt x="1858129" y="541380"/>
                    </a:lnTo>
                    <a:lnTo>
                      <a:pt x="1851450" y="549631"/>
                    </a:lnTo>
                    <a:lnTo>
                      <a:pt x="1844454" y="557247"/>
                    </a:lnTo>
                    <a:lnTo>
                      <a:pt x="1837457" y="565180"/>
                    </a:lnTo>
                    <a:lnTo>
                      <a:pt x="1829824" y="572162"/>
                    </a:lnTo>
                    <a:lnTo>
                      <a:pt x="1822191" y="578826"/>
                    </a:lnTo>
                    <a:lnTo>
                      <a:pt x="1813922" y="585490"/>
                    </a:lnTo>
                    <a:lnTo>
                      <a:pt x="1805653" y="591520"/>
                    </a:lnTo>
                    <a:lnTo>
                      <a:pt x="1797066" y="597232"/>
                    </a:lnTo>
                    <a:lnTo>
                      <a:pt x="1788161" y="601992"/>
                    </a:lnTo>
                    <a:lnTo>
                      <a:pt x="1779256" y="606752"/>
                    </a:lnTo>
                    <a:lnTo>
                      <a:pt x="1769715" y="610877"/>
                    </a:lnTo>
                    <a:lnTo>
                      <a:pt x="1759856" y="614685"/>
                    </a:lnTo>
                    <a:lnTo>
                      <a:pt x="1750315" y="617859"/>
                    </a:lnTo>
                    <a:lnTo>
                      <a:pt x="1739820" y="620397"/>
                    </a:lnTo>
                    <a:lnTo>
                      <a:pt x="1729325" y="622301"/>
                    </a:lnTo>
                    <a:lnTo>
                      <a:pt x="1718512" y="623888"/>
                    </a:lnTo>
                    <a:lnTo>
                      <a:pt x="1707699" y="624840"/>
                    </a:lnTo>
                    <a:lnTo>
                      <a:pt x="1696249" y="625475"/>
                    </a:lnTo>
                    <a:lnTo>
                      <a:pt x="1685118" y="624840"/>
                    </a:lnTo>
                    <a:lnTo>
                      <a:pt x="1674305" y="623888"/>
                    </a:lnTo>
                    <a:lnTo>
                      <a:pt x="1663492" y="622301"/>
                    </a:lnTo>
                    <a:lnTo>
                      <a:pt x="1652997" y="620397"/>
                    </a:lnTo>
                    <a:lnTo>
                      <a:pt x="1642820" y="617859"/>
                    </a:lnTo>
                    <a:lnTo>
                      <a:pt x="1632960" y="614685"/>
                    </a:lnTo>
                    <a:lnTo>
                      <a:pt x="1623419" y="611195"/>
                    </a:lnTo>
                    <a:lnTo>
                      <a:pt x="1613878" y="606752"/>
                    </a:lnTo>
                    <a:lnTo>
                      <a:pt x="1604655" y="602309"/>
                    </a:lnTo>
                    <a:lnTo>
                      <a:pt x="1596068" y="597232"/>
                    </a:lnTo>
                    <a:lnTo>
                      <a:pt x="1587481" y="591837"/>
                    </a:lnTo>
                    <a:lnTo>
                      <a:pt x="1579531" y="586125"/>
                    </a:lnTo>
                    <a:lnTo>
                      <a:pt x="1571262" y="579778"/>
                    </a:lnTo>
                    <a:lnTo>
                      <a:pt x="1563311" y="572479"/>
                    </a:lnTo>
                    <a:lnTo>
                      <a:pt x="1555996" y="565498"/>
                    </a:lnTo>
                    <a:lnTo>
                      <a:pt x="1548999" y="558199"/>
                    </a:lnTo>
                    <a:lnTo>
                      <a:pt x="1541684" y="550265"/>
                    </a:lnTo>
                    <a:lnTo>
                      <a:pt x="1535006" y="542015"/>
                    </a:lnTo>
                    <a:lnTo>
                      <a:pt x="1528645" y="534081"/>
                    </a:lnTo>
                    <a:lnTo>
                      <a:pt x="1522602" y="525196"/>
                    </a:lnTo>
                    <a:lnTo>
                      <a:pt x="1516560" y="516310"/>
                    </a:lnTo>
                    <a:lnTo>
                      <a:pt x="1510835" y="506790"/>
                    </a:lnTo>
                    <a:lnTo>
                      <a:pt x="1505428" y="497270"/>
                    </a:lnTo>
                    <a:lnTo>
                      <a:pt x="1500022" y="487432"/>
                    </a:lnTo>
                    <a:lnTo>
                      <a:pt x="1495251" y="477912"/>
                    </a:lnTo>
                    <a:lnTo>
                      <a:pt x="1490799" y="467440"/>
                    </a:lnTo>
                    <a:lnTo>
                      <a:pt x="1486346" y="457602"/>
                    </a:lnTo>
                    <a:lnTo>
                      <a:pt x="1482212" y="447130"/>
                    </a:lnTo>
                    <a:lnTo>
                      <a:pt x="1478714" y="436341"/>
                    </a:lnTo>
                    <a:lnTo>
                      <a:pt x="1474897" y="425869"/>
                    </a:lnTo>
                    <a:lnTo>
                      <a:pt x="1471399" y="415079"/>
                    </a:lnTo>
                    <a:lnTo>
                      <a:pt x="1468536" y="404290"/>
                    </a:lnTo>
                    <a:lnTo>
                      <a:pt x="1464720" y="403338"/>
                    </a:lnTo>
                    <a:lnTo>
                      <a:pt x="1461540" y="401751"/>
                    </a:lnTo>
                    <a:lnTo>
                      <a:pt x="1458041" y="400164"/>
                    </a:lnTo>
                    <a:lnTo>
                      <a:pt x="1454861" y="398577"/>
                    </a:lnTo>
                    <a:lnTo>
                      <a:pt x="1451363" y="396673"/>
                    </a:lnTo>
                    <a:lnTo>
                      <a:pt x="1448500" y="394452"/>
                    </a:lnTo>
                    <a:lnTo>
                      <a:pt x="1442458" y="389375"/>
                    </a:lnTo>
                    <a:lnTo>
                      <a:pt x="1436733" y="383980"/>
                    </a:lnTo>
                    <a:lnTo>
                      <a:pt x="1431962" y="377633"/>
                    </a:lnTo>
                    <a:lnTo>
                      <a:pt x="1427192" y="370969"/>
                    </a:lnTo>
                    <a:lnTo>
                      <a:pt x="1423057" y="363988"/>
                    </a:lnTo>
                    <a:lnTo>
                      <a:pt x="1419241" y="356054"/>
                    </a:lnTo>
                    <a:lnTo>
                      <a:pt x="1416379" y="348438"/>
                    </a:lnTo>
                    <a:lnTo>
                      <a:pt x="1413834" y="340504"/>
                    </a:lnTo>
                    <a:lnTo>
                      <a:pt x="1411926" y="332254"/>
                    </a:lnTo>
                    <a:lnTo>
                      <a:pt x="1410336" y="324320"/>
                    </a:lnTo>
                    <a:lnTo>
                      <a:pt x="1409700" y="316387"/>
                    </a:lnTo>
                    <a:lnTo>
                      <a:pt x="1409700" y="308453"/>
                    </a:lnTo>
                    <a:lnTo>
                      <a:pt x="1410336" y="300837"/>
                    </a:lnTo>
                    <a:lnTo>
                      <a:pt x="1411290" y="296077"/>
                    </a:lnTo>
                    <a:lnTo>
                      <a:pt x="1411926" y="291634"/>
                    </a:lnTo>
                    <a:lnTo>
                      <a:pt x="1413516" y="286874"/>
                    </a:lnTo>
                    <a:lnTo>
                      <a:pt x="1414789" y="283383"/>
                    </a:lnTo>
                    <a:lnTo>
                      <a:pt x="1416697" y="279575"/>
                    </a:lnTo>
                    <a:lnTo>
                      <a:pt x="1418923" y="275767"/>
                    </a:lnTo>
                    <a:lnTo>
                      <a:pt x="1421149" y="272911"/>
                    </a:lnTo>
                    <a:lnTo>
                      <a:pt x="1423694" y="270055"/>
                    </a:lnTo>
                    <a:lnTo>
                      <a:pt x="1426556" y="267199"/>
                    </a:lnTo>
                    <a:lnTo>
                      <a:pt x="1429418" y="264978"/>
                    </a:lnTo>
                    <a:lnTo>
                      <a:pt x="1432917" y="262756"/>
                    </a:lnTo>
                    <a:lnTo>
                      <a:pt x="1436097" y="261170"/>
                    </a:lnTo>
                    <a:lnTo>
                      <a:pt x="1439913" y="259266"/>
                    </a:lnTo>
                    <a:lnTo>
                      <a:pt x="1443730" y="257679"/>
                    </a:lnTo>
                    <a:lnTo>
                      <a:pt x="1447228" y="256727"/>
                    </a:lnTo>
                    <a:lnTo>
                      <a:pt x="1451363" y="255458"/>
                    </a:lnTo>
                    <a:lnTo>
                      <a:pt x="1452635" y="242447"/>
                    </a:lnTo>
                    <a:lnTo>
                      <a:pt x="1453907" y="229118"/>
                    </a:lnTo>
                    <a:lnTo>
                      <a:pt x="1455815" y="216108"/>
                    </a:lnTo>
                    <a:lnTo>
                      <a:pt x="1458359" y="203414"/>
                    </a:lnTo>
                    <a:lnTo>
                      <a:pt x="1461540" y="191355"/>
                    </a:lnTo>
                    <a:lnTo>
                      <a:pt x="1464720" y="178979"/>
                    </a:lnTo>
                    <a:lnTo>
                      <a:pt x="1468854" y="167237"/>
                    </a:lnTo>
                    <a:lnTo>
                      <a:pt x="1473307" y="155178"/>
                    </a:lnTo>
                    <a:lnTo>
                      <a:pt x="1478077" y="144072"/>
                    </a:lnTo>
                    <a:lnTo>
                      <a:pt x="1483484" y="132965"/>
                    </a:lnTo>
                    <a:lnTo>
                      <a:pt x="1488891" y="122175"/>
                    </a:lnTo>
                    <a:lnTo>
                      <a:pt x="1494933" y="111703"/>
                    </a:lnTo>
                    <a:lnTo>
                      <a:pt x="1501612" y="101866"/>
                    </a:lnTo>
                    <a:lnTo>
                      <a:pt x="1508609" y="92028"/>
                    </a:lnTo>
                    <a:lnTo>
                      <a:pt x="1516242" y="82825"/>
                    </a:lnTo>
                    <a:lnTo>
                      <a:pt x="1523556" y="74257"/>
                    </a:lnTo>
                    <a:lnTo>
                      <a:pt x="1531825" y="65689"/>
                    </a:lnTo>
                    <a:lnTo>
                      <a:pt x="1540412" y="57438"/>
                    </a:lnTo>
                    <a:lnTo>
                      <a:pt x="1549317" y="50139"/>
                    </a:lnTo>
                    <a:lnTo>
                      <a:pt x="1558540" y="43158"/>
                    </a:lnTo>
                    <a:lnTo>
                      <a:pt x="1568399" y="36494"/>
                    </a:lnTo>
                    <a:lnTo>
                      <a:pt x="1578258" y="30464"/>
                    </a:lnTo>
                    <a:lnTo>
                      <a:pt x="1588754" y="24752"/>
                    </a:lnTo>
                    <a:lnTo>
                      <a:pt x="1599567" y="19675"/>
                    </a:lnTo>
                    <a:lnTo>
                      <a:pt x="1610380" y="15232"/>
                    </a:lnTo>
                    <a:lnTo>
                      <a:pt x="1621829" y="11107"/>
                    </a:lnTo>
                    <a:lnTo>
                      <a:pt x="1633278" y="7616"/>
                    </a:lnTo>
                    <a:lnTo>
                      <a:pt x="1645364" y="5077"/>
                    </a:lnTo>
                    <a:lnTo>
                      <a:pt x="1657449" y="2856"/>
                    </a:lnTo>
                    <a:lnTo>
                      <a:pt x="1670170" y="952"/>
                    </a:lnTo>
                    <a:lnTo>
                      <a:pt x="1683210" y="317"/>
                    </a:lnTo>
                    <a:lnTo>
                      <a:pt x="169624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3522797" y="3502739"/>
            <a:ext cx="936000" cy="936000"/>
            <a:chOff x="4427568" y="3651974"/>
            <a:chExt cx="936000" cy="936000"/>
          </a:xfrm>
        </p:grpSpPr>
        <p:sp>
          <p:nvSpPr>
            <p:cNvPr id="58" name="MH_Other_10"/>
            <p:cNvSpPr/>
            <p:nvPr>
              <p:custDataLst>
                <p:tags r:id="rId8"/>
              </p:custDataLst>
            </p:nvPr>
          </p:nvSpPr>
          <p:spPr>
            <a:xfrm>
              <a:off x="4427568" y="3651974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607568" y="3859270"/>
              <a:ext cx="576000" cy="576000"/>
              <a:chOff x="4535568" y="3787270"/>
              <a:chExt cx="720000" cy="720000"/>
            </a:xfrm>
          </p:grpSpPr>
          <p:sp>
            <p:nvSpPr>
              <p:cNvPr id="60" name="MH_Title_1"/>
              <p:cNvSpPr/>
              <p:nvPr>
                <p:custDataLst>
                  <p:tags r:id="rId9"/>
                </p:custDataLst>
              </p:nvPr>
            </p:nvSpPr>
            <p:spPr>
              <a:xfrm>
                <a:off x="4535568" y="3787270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61" name="KSO_Shape"/>
              <p:cNvSpPr/>
              <p:nvPr/>
            </p:nvSpPr>
            <p:spPr bwMode="auto">
              <a:xfrm>
                <a:off x="4643568" y="3913270"/>
                <a:ext cx="504000" cy="468000"/>
              </a:xfrm>
              <a:custGeom>
                <a:gdLst>
                  <a:gd name="T0" fmla="*/ 1555232 w 2741613"/>
                  <a:gd name="T1" fmla="*/ 1766302 h 2557463"/>
                  <a:gd name="T2" fmla="*/ 1500877 w 2741613"/>
                  <a:gd name="T3" fmla="*/ 1732308 h 2557463"/>
                  <a:gd name="T4" fmla="*/ 410527 w 2741613"/>
                  <a:gd name="T5" fmla="*/ 1777780 h 2557463"/>
                  <a:gd name="T6" fmla="*/ 294306 w 2741613"/>
                  <a:gd name="T7" fmla="*/ 1747980 h 2557463"/>
                  <a:gd name="T8" fmla="*/ 1473436 w 2741613"/>
                  <a:gd name="T9" fmla="*/ 1657260 h 2557463"/>
                  <a:gd name="T10" fmla="*/ 1387009 w 2741613"/>
                  <a:gd name="T11" fmla="*/ 1662603 h 2557463"/>
                  <a:gd name="T12" fmla="*/ 511578 w 2741613"/>
                  <a:gd name="T13" fmla="*/ 1682417 h 2557463"/>
                  <a:gd name="T14" fmla="*/ 414761 w 2741613"/>
                  <a:gd name="T15" fmla="*/ 1659264 h 2557463"/>
                  <a:gd name="T16" fmla="*/ 1116006 w 2741613"/>
                  <a:gd name="T17" fmla="*/ 1639146 h 2557463"/>
                  <a:gd name="T18" fmla="*/ 1025639 w 2741613"/>
                  <a:gd name="T19" fmla="*/ 1606463 h 2557463"/>
                  <a:gd name="T20" fmla="*/ 902419 w 2741613"/>
                  <a:gd name="T21" fmla="*/ 1619000 h 2557463"/>
                  <a:gd name="T22" fmla="*/ 844427 w 2741613"/>
                  <a:gd name="T23" fmla="*/ 1606240 h 2557463"/>
                  <a:gd name="T24" fmla="*/ 445447 w 2741613"/>
                  <a:gd name="T25" fmla="*/ 1163753 h 2557463"/>
                  <a:gd name="T26" fmla="*/ 787487 w 2741613"/>
                  <a:gd name="T27" fmla="*/ 791326 h 2557463"/>
                  <a:gd name="T28" fmla="*/ 436007 w 2741613"/>
                  <a:gd name="T29" fmla="*/ 849224 h 2557463"/>
                  <a:gd name="T30" fmla="*/ 288609 w 2741613"/>
                  <a:gd name="T31" fmla="*/ 1698536 h 2557463"/>
                  <a:gd name="T32" fmla="*/ 48617 w 2741613"/>
                  <a:gd name="T33" fmla="*/ 1149773 h 2557463"/>
                  <a:gd name="T34" fmla="*/ 9281 w 2741613"/>
                  <a:gd name="T35" fmla="*/ 859603 h 2557463"/>
                  <a:gd name="T36" fmla="*/ 145851 w 2741613"/>
                  <a:gd name="T37" fmla="*/ 699059 h 2557463"/>
                  <a:gd name="T38" fmla="*/ 1592699 w 2741613"/>
                  <a:gd name="T39" fmla="*/ 734392 h 2557463"/>
                  <a:gd name="T40" fmla="*/ 1871083 w 2741613"/>
                  <a:gd name="T41" fmla="*/ 787391 h 2557463"/>
                  <a:gd name="T42" fmla="*/ 1890905 w 2741613"/>
                  <a:gd name="T43" fmla="*/ 1065196 h 2557463"/>
                  <a:gd name="T44" fmla="*/ 1812940 w 2741613"/>
                  <a:gd name="T45" fmla="*/ 1357575 h 2557463"/>
                  <a:gd name="T46" fmla="*/ 1457031 w 2741613"/>
                  <a:gd name="T47" fmla="*/ 968693 h 2557463"/>
                  <a:gd name="T48" fmla="*/ 1541163 w 2741613"/>
                  <a:gd name="T49" fmla="*/ 700164 h 2557463"/>
                  <a:gd name="T50" fmla="*/ 1241834 w 2741613"/>
                  <a:gd name="T51" fmla="*/ 723340 h 2557463"/>
                  <a:gd name="T52" fmla="*/ 1102527 w 2741613"/>
                  <a:gd name="T53" fmla="*/ 893083 h 2557463"/>
                  <a:gd name="T54" fmla="*/ 798746 w 2741613"/>
                  <a:gd name="T55" fmla="*/ 901471 h 2557463"/>
                  <a:gd name="T56" fmla="*/ 624337 w 2741613"/>
                  <a:gd name="T57" fmla="*/ 850924 h 2557463"/>
                  <a:gd name="T58" fmla="*/ 750839 w 2741613"/>
                  <a:gd name="T59" fmla="*/ 677208 h 2557463"/>
                  <a:gd name="T60" fmla="*/ 1062788 w 2741613"/>
                  <a:gd name="T61" fmla="*/ 640566 h 2557463"/>
                  <a:gd name="T62" fmla="*/ 137222 w 2741613"/>
                  <a:gd name="T63" fmla="*/ 399417 h 2557463"/>
                  <a:gd name="T64" fmla="*/ 292755 w 2741613"/>
                  <a:gd name="T65" fmla="*/ 345682 h 2557463"/>
                  <a:gd name="T66" fmla="*/ 334009 w 2741613"/>
                  <a:gd name="T67" fmla="*/ 437452 h 2557463"/>
                  <a:gd name="T68" fmla="*/ 372176 w 2741613"/>
                  <a:gd name="T69" fmla="*/ 447403 h 2557463"/>
                  <a:gd name="T70" fmla="*/ 362248 w 2741613"/>
                  <a:gd name="T71" fmla="*/ 593130 h 2557463"/>
                  <a:gd name="T72" fmla="*/ 240028 w 2741613"/>
                  <a:gd name="T73" fmla="*/ 702591 h 2557463"/>
                  <a:gd name="T74" fmla="*/ 122440 w 2741613"/>
                  <a:gd name="T75" fmla="*/ 567478 h 2557463"/>
                  <a:gd name="T76" fmla="*/ 107439 w 2741613"/>
                  <a:gd name="T77" fmla="*/ 480131 h 2557463"/>
                  <a:gd name="T78" fmla="*/ 170093 w 2741613"/>
                  <a:gd name="T79" fmla="*/ 347893 h 2557463"/>
                  <a:gd name="T80" fmla="*/ 1776846 w 2741613"/>
                  <a:gd name="T81" fmla="*/ 366247 h 2557463"/>
                  <a:gd name="T82" fmla="*/ 1798449 w 2741613"/>
                  <a:gd name="T83" fmla="*/ 502465 h 2557463"/>
                  <a:gd name="T84" fmla="*/ 1760093 w 2741613"/>
                  <a:gd name="T85" fmla="*/ 621435 h 2557463"/>
                  <a:gd name="T86" fmla="*/ 1630031 w 2741613"/>
                  <a:gd name="T87" fmla="*/ 697505 h 2557463"/>
                  <a:gd name="T88" fmla="*/ 1535902 w 2741613"/>
                  <a:gd name="T89" fmla="*/ 561508 h 2557463"/>
                  <a:gd name="T90" fmla="*/ 1552215 w 2741613"/>
                  <a:gd name="T91" fmla="*/ 453594 h 2557463"/>
                  <a:gd name="T92" fmla="*/ 1541854 w 2741613"/>
                  <a:gd name="T93" fmla="*/ 422193 h 2557463"/>
                  <a:gd name="T94" fmla="*/ 1010412 w 2741613"/>
                  <a:gd name="T95" fmla="*/ 326683 h 2557463"/>
                  <a:gd name="T96" fmla="*/ 1058285 w 2741613"/>
                  <a:gd name="T97" fmla="*/ 408958 h 2557463"/>
                  <a:gd name="T98" fmla="*/ 1092921 w 2741613"/>
                  <a:gd name="T99" fmla="*/ 435649 h 2557463"/>
                  <a:gd name="T100" fmla="*/ 1092260 w 2741613"/>
                  <a:gd name="T101" fmla="*/ 528071 h 2557463"/>
                  <a:gd name="T102" fmla="*/ 1006661 w 2741613"/>
                  <a:gd name="T103" fmla="*/ 635492 h 2557463"/>
                  <a:gd name="T104" fmla="*/ 893265 w 2741613"/>
                  <a:gd name="T105" fmla="*/ 569098 h 2557463"/>
                  <a:gd name="T106" fmla="*/ 861497 w 2741613"/>
                  <a:gd name="T107" fmla="*/ 458589 h 2557463"/>
                  <a:gd name="T108" fmla="*/ 868115 w 2741613"/>
                  <a:gd name="T109" fmla="*/ 376093 h 2557463"/>
                  <a:gd name="T110" fmla="*/ 514509 w 2741613"/>
                  <a:gd name="T111" fmla="*/ 219583 h 2557463"/>
                  <a:gd name="T112" fmla="*/ 515613 w 2741613"/>
                  <a:gd name="T113" fmla="*/ 155869 h 2557463"/>
                  <a:gd name="T114" fmla="*/ 520248 w 2741613"/>
                  <a:gd name="T115" fmla="*/ 152562 h 2557463"/>
                  <a:gd name="T116" fmla="*/ 791747 w 2741613"/>
                  <a:gd name="T117" fmla="*/ 99650 h 2557463"/>
                  <a:gd name="T118" fmla="*/ 848917 w 2741613"/>
                  <a:gd name="T119" fmla="*/ 59085 h 2557463"/>
                  <a:gd name="T120" fmla="*/ 813158 w 2741613"/>
                  <a:gd name="T121" fmla="*/ 292558 h 2557463"/>
                  <a:gd name="T122" fmla="*/ 481620 w 2741613"/>
                  <a:gd name="T123" fmla="*/ 286605 h 2557463"/>
                  <a:gd name="T124" fmla="*/ 458664 w 2741613"/>
                  <a:gd name="T125" fmla="*/ 50267 h 255746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741613" h="2557463">
                    <a:moveTo>
                      <a:pt x="2199444" y="2463800"/>
                    </a:moveTo>
                    <a:lnTo>
                      <a:pt x="2327275" y="2463800"/>
                    </a:lnTo>
                    <a:lnTo>
                      <a:pt x="2325367" y="2467928"/>
                    </a:lnTo>
                    <a:lnTo>
                      <a:pt x="2325685" y="2470150"/>
                    </a:lnTo>
                    <a:lnTo>
                      <a:pt x="2326003" y="2473325"/>
                    </a:lnTo>
                    <a:lnTo>
                      <a:pt x="2326321" y="2477770"/>
                    </a:lnTo>
                    <a:lnTo>
                      <a:pt x="2326321" y="2483803"/>
                    </a:lnTo>
                    <a:lnTo>
                      <a:pt x="2325685" y="2492058"/>
                    </a:lnTo>
                    <a:lnTo>
                      <a:pt x="2323777" y="2502218"/>
                    </a:lnTo>
                    <a:lnTo>
                      <a:pt x="2321233" y="2514283"/>
                    </a:lnTo>
                    <a:lnTo>
                      <a:pt x="2319326" y="2515235"/>
                    </a:lnTo>
                    <a:lnTo>
                      <a:pt x="2316464" y="2515870"/>
                    </a:lnTo>
                    <a:lnTo>
                      <a:pt x="2308514" y="2516505"/>
                    </a:lnTo>
                    <a:lnTo>
                      <a:pt x="2293568" y="2517140"/>
                    </a:lnTo>
                    <a:lnTo>
                      <a:pt x="2292614" y="2517140"/>
                    </a:lnTo>
                    <a:lnTo>
                      <a:pt x="2292296" y="2516823"/>
                    </a:lnTo>
                    <a:lnTo>
                      <a:pt x="2291024" y="2515235"/>
                    </a:lnTo>
                    <a:lnTo>
                      <a:pt x="2290388" y="2513965"/>
                    </a:lnTo>
                    <a:lnTo>
                      <a:pt x="2289435" y="2512060"/>
                    </a:lnTo>
                    <a:lnTo>
                      <a:pt x="2288799" y="2511425"/>
                    </a:lnTo>
                    <a:lnTo>
                      <a:pt x="2288163" y="2511108"/>
                    </a:lnTo>
                    <a:lnTo>
                      <a:pt x="2286891" y="2510790"/>
                    </a:lnTo>
                    <a:lnTo>
                      <a:pt x="2285937" y="2511108"/>
                    </a:lnTo>
                    <a:lnTo>
                      <a:pt x="2284029" y="2511425"/>
                    </a:lnTo>
                    <a:lnTo>
                      <a:pt x="2282121" y="2512695"/>
                    </a:lnTo>
                    <a:lnTo>
                      <a:pt x="2276397" y="2516188"/>
                    </a:lnTo>
                    <a:lnTo>
                      <a:pt x="2264313" y="2525078"/>
                    </a:lnTo>
                    <a:lnTo>
                      <a:pt x="2251594" y="2533333"/>
                    </a:lnTo>
                    <a:lnTo>
                      <a:pt x="2245234" y="2537143"/>
                    </a:lnTo>
                    <a:lnTo>
                      <a:pt x="2238238" y="2540636"/>
                    </a:lnTo>
                    <a:lnTo>
                      <a:pt x="2231243" y="2543811"/>
                    </a:lnTo>
                    <a:lnTo>
                      <a:pt x="2223929" y="2547303"/>
                    </a:lnTo>
                    <a:lnTo>
                      <a:pt x="2216615" y="2549843"/>
                    </a:lnTo>
                    <a:lnTo>
                      <a:pt x="2208665" y="2552066"/>
                    </a:lnTo>
                    <a:lnTo>
                      <a:pt x="2200716" y="2554606"/>
                    </a:lnTo>
                    <a:lnTo>
                      <a:pt x="2192130" y="2555876"/>
                    </a:lnTo>
                    <a:lnTo>
                      <a:pt x="2183226" y="2557146"/>
                    </a:lnTo>
                    <a:lnTo>
                      <a:pt x="2174004" y="2557463"/>
                    </a:lnTo>
                    <a:lnTo>
                      <a:pt x="2164147" y="2557463"/>
                    </a:lnTo>
                    <a:lnTo>
                      <a:pt x="2153971" y="2557146"/>
                    </a:lnTo>
                    <a:lnTo>
                      <a:pt x="2145703" y="2556193"/>
                    </a:lnTo>
                    <a:lnTo>
                      <a:pt x="2139026" y="2554923"/>
                    </a:lnTo>
                    <a:lnTo>
                      <a:pt x="2133302" y="2553336"/>
                    </a:lnTo>
                    <a:lnTo>
                      <a:pt x="2128850" y="2551113"/>
                    </a:lnTo>
                    <a:lnTo>
                      <a:pt x="2125352" y="2548891"/>
                    </a:lnTo>
                    <a:lnTo>
                      <a:pt x="2123762" y="2547303"/>
                    </a:lnTo>
                    <a:lnTo>
                      <a:pt x="2122808" y="2545716"/>
                    </a:lnTo>
                    <a:lnTo>
                      <a:pt x="2121854" y="2544446"/>
                    </a:lnTo>
                    <a:lnTo>
                      <a:pt x="2121536" y="2542858"/>
                    </a:lnTo>
                    <a:lnTo>
                      <a:pt x="2120900" y="2539366"/>
                    </a:lnTo>
                    <a:lnTo>
                      <a:pt x="2121218" y="2535873"/>
                    </a:lnTo>
                    <a:lnTo>
                      <a:pt x="2122490" y="2532380"/>
                    </a:lnTo>
                    <a:lnTo>
                      <a:pt x="2124398" y="2528570"/>
                    </a:lnTo>
                    <a:lnTo>
                      <a:pt x="2126624" y="2524443"/>
                    </a:lnTo>
                    <a:lnTo>
                      <a:pt x="2129486" y="2520633"/>
                    </a:lnTo>
                    <a:lnTo>
                      <a:pt x="2132984" y="2516505"/>
                    </a:lnTo>
                    <a:lnTo>
                      <a:pt x="2137118" y="2512060"/>
                    </a:lnTo>
                    <a:lnTo>
                      <a:pt x="2141252" y="2507933"/>
                    </a:lnTo>
                    <a:lnTo>
                      <a:pt x="2150155" y="2499678"/>
                    </a:lnTo>
                    <a:lnTo>
                      <a:pt x="2160013" y="2491740"/>
                    </a:lnTo>
                    <a:lnTo>
                      <a:pt x="2169871" y="2484120"/>
                    </a:lnTo>
                    <a:lnTo>
                      <a:pt x="2178774" y="2477770"/>
                    </a:lnTo>
                    <a:lnTo>
                      <a:pt x="2193402" y="2467610"/>
                    </a:lnTo>
                    <a:lnTo>
                      <a:pt x="2199444" y="2463800"/>
                    </a:lnTo>
                    <a:close/>
                    <a:moveTo>
                      <a:pt x="417513" y="2463800"/>
                    </a:moveTo>
                    <a:lnTo>
                      <a:pt x="545027" y="2463800"/>
                    </a:lnTo>
                    <a:lnTo>
                      <a:pt x="551069" y="2467610"/>
                    </a:lnTo>
                    <a:lnTo>
                      <a:pt x="565696" y="2477770"/>
                    </a:lnTo>
                    <a:lnTo>
                      <a:pt x="574918" y="2484120"/>
                    </a:lnTo>
                    <a:lnTo>
                      <a:pt x="584775" y="2491740"/>
                    </a:lnTo>
                    <a:lnTo>
                      <a:pt x="594315" y="2499678"/>
                    </a:lnTo>
                    <a:lnTo>
                      <a:pt x="603537" y="2507933"/>
                    </a:lnTo>
                    <a:lnTo>
                      <a:pt x="607671" y="2512060"/>
                    </a:lnTo>
                    <a:lnTo>
                      <a:pt x="611805" y="2516505"/>
                    </a:lnTo>
                    <a:lnTo>
                      <a:pt x="614984" y="2520633"/>
                    </a:lnTo>
                    <a:lnTo>
                      <a:pt x="618164" y="2524443"/>
                    </a:lnTo>
                    <a:lnTo>
                      <a:pt x="620390" y="2528570"/>
                    </a:lnTo>
                    <a:lnTo>
                      <a:pt x="622298" y="2532380"/>
                    </a:lnTo>
                    <a:lnTo>
                      <a:pt x="623570" y="2535873"/>
                    </a:lnTo>
                    <a:lnTo>
                      <a:pt x="623888" y="2539366"/>
                    </a:lnTo>
                    <a:lnTo>
                      <a:pt x="622934" y="2542858"/>
                    </a:lnTo>
                    <a:lnTo>
                      <a:pt x="622616" y="2544446"/>
                    </a:lnTo>
                    <a:lnTo>
                      <a:pt x="621980" y="2545716"/>
                    </a:lnTo>
                    <a:lnTo>
                      <a:pt x="620708" y="2547303"/>
                    </a:lnTo>
                    <a:lnTo>
                      <a:pt x="619436" y="2548891"/>
                    </a:lnTo>
                    <a:lnTo>
                      <a:pt x="615938" y="2551113"/>
                    </a:lnTo>
                    <a:lnTo>
                      <a:pt x="611487" y="2553336"/>
                    </a:lnTo>
                    <a:lnTo>
                      <a:pt x="605763" y="2554923"/>
                    </a:lnTo>
                    <a:lnTo>
                      <a:pt x="599085" y="2556193"/>
                    </a:lnTo>
                    <a:lnTo>
                      <a:pt x="590817" y="2557146"/>
                    </a:lnTo>
                    <a:lnTo>
                      <a:pt x="580642" y="2557463"/>
                    </a:lnTo>
                    <a:lnTo>
                      <a:pt x="570784" y="2557463"/>
                    </a:lnTo>
                    <a:lnTo>
                      <a:pt x="561244" y="2557146"/>
                    </a:lnTo>
                    <a:lnTo>
                      <a:pt x="552659" y="2555876"/>
                    </a:lnTo>
                    <a:lnTo>
                      <a:pt x="544073" y="2554606"/>
                    </a:lnTo>
                    <a:lnTo>
                      <a:pt x="536123" y="2552066"/>
                    </a:lnTo>
                    <a:lnTo>
                      <a:pt x="528173" y="2549843"/>
                    </a:lnTo>
                    <a:lnTo>
                      <a:pt x="520542" y="2547303"/>
                    </a:lnTo>
                    <a:lnTo>
                      <a:pt x="513546" y="2543811"/>
                    </a:lnTo>
                    <a:lnTo>
                      <a:pt x="506232" y="2540636"/>
                    </a:lnTo>
                    <a:lnTo>
                      <a:pt x="499554" y="2537143"/>
                    </a:lnTo>
                    <a:lnTo>
                      <a:pt x="493195" y="2533333"/>
                    </a:lnTo>
                    <a:lnTo>
                      <a:pt x="480475" y="2525078"/>
                    </a:lnTo>
                    <a:lnTo>
                      <a:pt x="468391" y="2516188"/>
                    </a:lnTo>
                    <a:lnTo>
                      <a:pt x="462668" y="2512695"/>
                    </a:lnTo>
                    <a:lnTo>
                      <a:pt x="460760" y="2511425"/>
                    </a:lnTo>
                    <a:lnTo>
                      <a:pt x="458852" y="2511108"/>
                    </a:lnTo>
                    <a:lnTo>
                      <a:pt x="457580" y="2510790"/>
                    </a:lnTo>
                    <a:lnTo>
                      <a:pt x="456626" y="2511108"/>
                    </a:lnTo>
                    <a:lnTo>
                      <a:pt x="455990" y="2511425"/>
                    </a:lnTo>
                    <a:lnTo>
                      <a:pt x="455036" y="2512060"/>
                    </a:lnTo>
                    <a:lnTo>
                      <a:pt x="454400" y="2513965"/>
                    </a:lnTo>
                    <a:lnTo>
                      <a:pt x="453446" y="2515235"/>
                    </a:lnTo>
                    <a:lnTo>
                      <a:pt x="452492" y="2516823"/>
                    </a:lnTo>
                    <a:lnTo>
                      <a:pt x="452174" y="2517140"/>
                    </a:lnTo>
                    <a:lnTo>
                      <a:pt x="450902" y="2517140"/>
                    </a:lnTo>
                    <a:lnTo>
                      <a:pt x="436274" y="2516505"/>
                    </a:lnTo>
                    <a:lnTo>
                      <a:pt x="428325" y="2515870"/>
                    </a:lnTo>
                    <a:lnTo>
                      <a:pt x="425463" y="2515235"/>
                    </a:lnTo>
                    <a:lnTo>
                      <a:pt x="423555" y="2514283"/>
                    </a:lnTo>
                    <a:lnTo>
                      <a:pt x="420693" y="2502218"/>
                    </a:lnTo>
                    <a:lnTo>
                      <a:pt x="419421" y="2492058"/>
                    </a:lnTo>
                    <a:lnTo>
                      <a:pt x="418149" y="2483803"/>
                    </a:lnTo>
                    <a:lnTo>
                      <a:pt x="418149" y="2477770"/>
                    </a:lnTo>
                    <a:lnTo>
                      <a:pt x="418467" y="2473325"/>
                    </a:lnTo>
                    <a:lnTo>
                      <a:pt x="418785" y="2470150"/>
                    </a:lnTo>
                    <a:lnTo>
                      <a:pt x="419421" y="2467928"/>
                    </a:lnTo>
                    <a:lnTo>
                      <a:pt x="417513" y="2463800"/>
                    </a:lnTo>
                    <a:close/>
                    <a:moveTo>
                      <a:pt x="2051490" y="2346325"/>
                    </a:moveTo>
                    <a:lnTo>
                      <a:pt x="2152651" y="2346325"/>
                    </a:lnTo>
                    <a:lnTo>
                      <a:pt x="2151061" y="2349527"/>
                    </a:lnTo>
                    <a:lnTo>
                      <a:pt x="2151697" y="2351449"/>
                    </a:lnTo>
                    <a:lnTo>
                      <a:pt x="2152015" y="2353690"/>
                    </a:lnTo>
                    <a:lnTo>
                      <a:pt x="2152333" y="2357533"/>
                    </a:lnTo>
                    <a:lnTo>
                      <a:pt x="2152015" y="2362336"/>
                    </a:lnTo>
                    <a:lnTo>
                      <a:pt x="2151697" y="2368741"/>
                    </a:lnTo>
                    <a:lnTo>
                      <a:pt x="2150106" y="2376747"/>
                    </a:lnTo>
                    <a:lnTo>
                      <a:pt x="2148198" y="2386674"/>
                    </a:lnTo>
                    <a:lnTo>
                      <a:pt x="2146289" y="2387314"/>
                    </a:lnTo>
                    <a:lnTo>
                      <a:pt x="2144062" y="2387634"/>
                    </a:lnTo>
                    <a:lnTo>
                      <a:pt x="2137700" y="2388595"/>
                    </a:lnTo>
                    <a:lnTo>
                      <a:pt x="2125929" y="2388915"/>
                    </a:lnTo>
                    <a:lnTo>
                      <a:pt x="2125611" y="2388915"/>
                    </a:lnTo>
                    <a:lnTo>
                      <a:pt x="2124975" y="2388595"/>
                    </a:lnTo>
                    <a:lnTo>
                      <a:pt x="2124021" y="2387314"/>
                    </a:lnTo>
                    <a:lnTo>
                      <a:pt x="2123702" y="2386354"/>
                    </a:lnTo>
                    <a:lnTo>
                      <a:pt x="2123066" y="2384752"/>
                    </a:lnTo>
                    <a:lnTo>
                      <a:pt x="2122112" y="2384432"/>
                    </a:lnTo>
                    <a:lnTo>
                      <a:pt x="2121794" y="2383792"/>
                    </a:lnTo>
                    <a:lnTo>
                      <a:pt x="2120521" y="2383792"/>
                    </a:lnTo>
                    <a:lnTo>
                      <a:pt x="2119885" y="2383792"/>
                    </a:lnTo>
                    <a:lnTo>
                      <a:pt x="2117022" y="2385073"/>
                    </a:lnTo>
                    <a:lnTo>
                      <a:pt x="2112250" y="2387955"/>
                    </a:lnTo>
                    <a:lnTo>
                      <a:pt x="2103025" y="2395000"/>
                    </a:lnTo>
                    <a:lnTo>
                      <a:pt x="2092845" y="2401724"/>
                    </a:lnTo>
                    <a:lnTo>
                      <a:pt x="2087437" y="2404927"/>
                    </a:lnTo>
                    <a:lnTo>
                      <a:pt x="2082347" y="2407489"/>
                    </a:lnTo>
                    <a:lnTo>
                      <a:pt x="2076621" y="2410371"/>
                    </a:lnTo>
                    <a:lnTo>
                      <a:pt x="2070895" y="2412612"/>
                    </a:lnTo>
                    <a:lnTo>
                      <a:pt x="2064850" y="2415174"/>
                    </a:lnTo>
                    <a:lnTo>
                      <a:pt x="2058806" y="2416775"/>
                    </a:lnTo>
                    <a:lnTo>
                      <a:pt x="2052444" y="2418376"/>
                    </a:lnTo>
                    <a:lnTo>
                      <a:pt x="2045763" y="2419657"/>
                    </a:lnTo>
                    <a:lnTo>
                      <a:pt x="2038447" y="2420618"/>
                    </a:lnTo>
                    <a:lnTo>
                      <a:pt x="2031448" y="2420938"/>
                    </a:lnTo>
                    <a:lnTo>
                      <a:pt x="2023495" y="2420938"/>
                    </a:lnTo>
                    <a:lnTo>
                      <a:pt x="2015542" y="2420618"/>
                    </a:lnTo>
                    <a:lnTo>
                      <a:pt x="2008862" y="2419977"/>
                    </a:lnTo>
                    <a:lnTo>
                      <a:pt x="2003454" y="2418697"/>
                    </a:lnTo>
                    <a:lnTo>
                      <a:pt x="1999000" y="2417736"/>
                    </a:lnTo>
                    <a:lnTo>
                      <a:pt x="1995501" y="2415814"/>
                    </a:lnTo>
                    <a:lnTo>
                      <a:pt x="1992638" y="2413893"/>
                    </a:lnTo>
                    <a:lnTo>
                      <a:pt x="1990729" y="2411652"/>
                    </a:lnTo>
                    <a:lnTo>
                      <a:pt x="1989456" y="2409410"/>
                    </a:lnTo>
                    <a:lnTo>
                      <a:pt x="1989138" y="2406528"/>
                    </a:lnTo>
                    <a:lnTo>
                      <a:pt x="1989456" y="2403966"/>
                    </a:lnTo>
                    <a:lnTo>
                      <a:pt x="1990411" y="2401084"/>
                    </a:lnTo>
                    <a:lnTo>
                      <a:pt x="1991683" y="2397882"/>
                    </a:lnTo>
                    <a:lnTo>
                      <a:pt x="1993592" y="2394679"/>
                    </a:lnTo>
                    <a:lnTo>
                      <a:pt x="1996137" y="2391477"/>
                    </a:lnTo>
                    <a:lnTo>
                      <a:pt x="1999000" y="2387955"/>
                    </a:lnTo>
                    <a:lnTo>
                      <a:pt x="2005362" y="2381230"/>
                    </a:lnTo>
                    <a:lnTo>
                      <a:pt x="2012679" y="2374825"/>
                    </a:lnTo>
                    <a:lnTo>
                      <a:pt x="2019996" y="2368421"/>
                    </a:lnTo>
                    <a:lnTo>
                      <a:pt x="2027949" y="2362336"/>
                    </a:lnTo>
                    <a:lnTo>
                      <a:pt x="2035265" y="2356893"/>
                    </a:lnTo>
                    <a:lnTo>
                      <a:pt x="2046718" y="2349527"/>
                    </a:lnTo>
                    <a:lnTo>
                      <a:pt x="2051490" y="2346325"/>
                    </a:lnTo>
                    <a:close/>
                    <a:moveTo>
                      <a:pt x="592138" y="2346325"/>
                    </a:moveTo>
                    <a:lnTo>
                      <a:pt x="693618" y="2346325"/>
                    </a:lnTo>
                    <a:lnTo>
                      <a:pt x="698072" y="2349527"/>
                    </a:lnTo>
                    <a:lnTo>
                      <a:pt x="709842" y="2356893"/>
                    </a:lnTo>
                    <a:lnTo>
                      <a:pt x="716841" y="2362336"/>
                    </a:lnTo>
                    <a:lnTo>
                      <a:pt x="724794" y="2368421"/>
                    </a:lnTo>
                    <a:lnTo>
                      <a:pt x="732428" y="2374825"/>
                    </a:lnTo>
                    <a:lnTo>
                      <a:pt x="739427" y="2381230"/>
                    </a:lnTo>
                    <a:lnTo>
                      <a:pt x="746108" y="2387955"/>
                    </a:lnTo>
                    <a:lnTo>
                      <a:pt x="748971" y="2391477"/>
                    </a:lnTo>
                    <a:lnTo>
                      <a:pt x="751197" y="2394679"/>
                    </a:lnTo>
                    <a:lnTo>
                      <a:pt x="753106" y="2397882"/>
                    </a:lnTo>
                    <a:lnTo>
                      <a:pt x="754697" y="2401084"/>
                    </a:lnTo>
                    <a:lnTo>
                      <a:pt x="755333" y="2403966"/>
                    </a:lnTo>
                    <a:lnTo>
                      <a:pt x="755651" y="2406528"/>
                    </a:lnTo>
                    <a:lnTo>
                      <a:pt x="755333" y="2409410"/>
                    </a:lnTo>
                    <a:lnTo>
                      <a:pt x="754379" y="2411652"/>
                    </a:lnTo>
                    <a:lnTo>
                      <a:pt x="752470" y="2413893"/>
                    </a:lnTo>
                    <a:lnTo>
                      <a:pt x="749607" y="2415814"/>
                    </a:lnTo>
                    <a:lnTo>
                      <a:pt x="746108" y="2417736"/>
                    </a:lnTo>
                    <a:lnTo>
                      <a:pt x="741336" y="2418697"/>
                    </a:lnTo>
                    <a:lnTo>
                      <a:pt x="736246" y="2419977"/>
                    </a:lnTo>
                    <a:lnTo>
                      <a:pt x="729565" y="2420618"/>
                    </a:lnTo>
                    <a:lnTo>
                      <a:pt x="721612" y="2420938"/>
                    </a:lnTo>
                    <a:lnTo>
                      <a:pt x="713659" y="2420938"/>
                    </a:lnTo>
                    <a:lnTo>
                      <a:pt x="706343" y="2420618"/>
                    </a:lnTo>
                    <a:lnTo>
                      <a:pt x="699344" y="2419657"/>
                    </a:lnTo>
                    <a:lnTo>
                      <a:pt x="692346" y="2418376"/>
                    </a:lnTo>
                    <a:lnTo>
                      <a:pt x="685983" y="2416775"/>
                    </a:lnTo>
                    <a:lnTo>
                      <a:pt x="679939" y="2415174"/>
                    </a:lnTo>
                    <a:lnTo>
                      <a:pt x="673895" y="2412612"/>
                    </a:lnTo>
                    <a:lnTo>
                      <a:pt x="668487" y="2410371"/>
                    </a:lnTo>
                    <a:lnTo>
                      <a:pt x="662760" y="2407489"/>
                    </a:lnTo>
                    <a:lnTo>
                      <a:pt x="657352" y="2404927"/>
                    </a:lnTo>
                    <a:lnTo>
                      <a:pt x="652263" y="2401724"/>
                    </a:lnTo>
                    <a:lnTo>
                      <a:pt x="642083" y="2395000"/>
                    </a:lnTo>
                    <a:lnTo>
                      <a:pt x="632539" y="2387955"/>
                    </a:lnTo>
                    <a:lnTo>
                      <a:pt x="628086" y="2385073"/>
                    </a:lnTo>
                    <a:lnTo>
                      <a:pt x="624904" y="2383792"/>
                    </a:lnTo>
                    <a:lnTo>
                      <a:pt x="624268" y="2383792"/>
                    </a:lnTo>
                    <a:lnTo>
                      <a:pt x="623314" y="2383792"/>
                    </a:lnTo>
                    <a:lnTo>
                      <a:pt x="622678" y="2384432"/>
                    </a:lnTo>
                    <a:lnTo>
                      <a:pt x="622041" y="2384752"/>
                    </a:lnTo>
                    <a:lnTo>
                      <a:pt x="621405" y="2386354"/>
                    </a:lnTo>
                    <a:lnTo>
                      <a:pt x="620769" y="2387314"/>
                    </a:lnTo>
                    <a:lnTo>
                      <a:pt x="620133" y="2388595"/>
                    </a:lnTo>
                    <a:lnTo>
                      <a:pt x="619496" y="2388915"/>
                    </a:lnTo>
                    <a:lnTo>
                      <a:pt x="619178" y="2388915"/>
                    </a:lnTo>
                    <a:lnTo>
                      <a:pt x="607408" y="2388595"/>
                    </a:lnTo>
                    <a:lnTo>
                      <a:pt x="601045" y="2387634"/>
                    </a:lnTo>
                    <a:lnTo>
                      <a:pt x="598819" y="2387314"/>
                    </a:lnTo>
                    <a:lnTo>
                      <a:pt x="596910" y="2386674"/>
                    </a:lnTo>
                    <a:lnTo>
                      <a:pt x="595001" y="2376747"/>
                    </a:lnTo>
                    <a:lnTo>
                      <a:pt x="593411" y="2368741"/>
                    </a:lnTo>
                    <a:lnTo>
                      <a:pt x="593092" y="2362336"/>
                    </a:lnTo>
                    <a:lnTo>
                      <a:pt x="592774" y="2357533"/>
                    </a:lnTo>
                    <a:lnTo>
                      <a:pt x="593092" y="2353690"/>
                    </a:lnTo>
                    <a:lnTo>
                      <a:pt x="593411" y="2351449"/>
                    </a:lnTo>
                    <a:lnTo>
                      <a:pt x="593729" y="2349527"/>
                    </a:lnTo>
                    <a:lnTo>
                      <a:pt x="592138" y="2346325"/>
                    </a:lnTo>
                    <a:close/>
                    <a:moveTo>
                      <a:pt x="1474788" y="2290762"/>
                    </a:moveTo>
                    <a:lnTo>
                      <a:pt x="1567135" y="2290762"/>
                    </a:lnTo>
                    <a:lnTo>
                      <a:pt x="1571609" y="2293338"/>
                    </a:lnTo>
                    <a:lnTo>
                      <a:pt x="1582473" y="2300422"/>
                    </a:lnTo>
                    <a:lnTo>
                      <a:pt x="1588864" y="2305252"/>
                    </a:lnTo>
                    <a:lnTo>
                      <a:pt x="1595894" y="2310404"/>
                    </a:lnTo>
                    <a:lnTo>
                      <a:pt x="1602924" y="2316522"/>
                    </a:lnTo>
                    <a:lnTo>
                      <a:pt x="1609634" y="2322640"/>
                    </a:lnTo>
                    <a:lnTo>
                      <a:pt x="1615386" y="2328758"/>
                    </a:lnTo>
                    <a:lnTo>
                      <a:pt x="1617942" y="2331978"/>
                    </a:lnTo>
                    <a:lnTo>
                      <a:pt x="1620179" y="2334875"/>
                    </a:lnTo>
                    <a:lnTo>
                      <a:pt x="1621776" y="2337451"/>
                    </a:lnTo>
                    <a:lnTo>
                      <a:pt x="1623374" y="2340671"/>
                    </a:lnTo>
                    <a:lnTo>
                      <a:pt x="1624013" y="2343247"/>
                    </a:lnTo>
                    <a:lnTo>
                      <a:pt x="1624013" y="2345501"/>
                    </a:lnTo>
                    <a:lnTo>
                      <a:pt x="1623694" y="2348399"/>
                    </a:lnTo>
                    <a:lnTo>
                      <a:pt x="1622735" y="2350009"/>
                    </a:lnTo>
                    <a:lnTo>
                      <a:pt x="1620818" y="2352585"/>
                    </a:lnTo>
                    <a:lnTo>
                      <a:pt x="1618581" y="2353873"/>
                    </a:lnTo>
                    <a:lnTo>
                      <a:pt x="1615386" y="2355483"/>
                    </a:lnTo>
                    <a:lnTo>
                      <a:pt x="1611232" y="2357093"/>
                    </a:lnTo>
                    <a:lnTo>
                      <a:pt x="1606119" y="2357737"/>
                    </a:lnTo>
                    <a:lnTo>
                      <a:pt x="1600048" y="2358703"/>
                    </a:lnTo>
                    <a:lnTo>
                      <a:pt x="1593018" y="2359025"/>
                    </a:lnTo>
                    <a:lnTo>
                      <a:pt x="1585668" y="2359025"/>
                    </a:lnTo>
                    <a:lnTo>
                      <a:pt x="1578958" y="2358703"/>
                    </a:lnTo>
                    <a:lnTo>
                      <a:pt x="1572567" y="2357415"/>
                    </a:lnTo>
                    <a:lnTo>
                      <a:pt x="1566496" y="2356127"/>
                    </a:lnTo>
                    <a:lnTo>
                      <a:pt x="1560744" y="2355161"/>
                    </a:lnTo>
                    <a:lnTo>
                      <a:pt x="1554993" y="2353229"/>
                    </a:lnTo>
                    <a:lnTo>
                      <a:pt x="1549560" y="2351297"/>
                    </a:lnTo>
                    <a:lnTo>
                      <a:pt x="1544128" y="2349043"/>
                    </a:lnTo>
                    <a:lnTo>
                      <a:pt x="1539335" y="2346467"/>
                    </a:lnTo>
                    <a:lnTo>
                      <a:pt x="1529749" y="2340993"/>
                    </a:lnTo>
                    <a:lnTo>
                      <a:pt x="1520802" y="2334875"/>
                    </a:lnTo>
                    <a:lnTo>
                      <a:pt x="1511535" y="2328758"/>
                    </a:lnTo>
                    <a:lnTo>
                      <a:pt x="1507701" y="2326182"/>
                    </a:lnTo>
                    <a:lnTo>
                      <a:pt x="1505144" y="2324894"/>
                    </a:lnTo>
                    <a:lnTo>
                      <a:pt x="1503866" y="2324572"/>
                    </a:lnTo>
                    <a:lnTo>
                      <a:pt x="1503227" y="2324894"/>
                    </a:lnTo>
                    <a:lnTo>
                      <a:pt x="1502269" y="2325860"/>
                    </a:lnTo>
                    <a:lnTo>
                      <a:pt x="1501629" y="2326826"/>
                    </a:lnTo>
                    <a:lnTo>
                      <a:pt x="1500990" y="2328114"/>
                    </a:lnTo>
                    <a:lnTo>
                      <a:pt x="1500351" y="2329080"/>
                    </a:lnTo>
                    <a:lnTo>
                      <a:pt x="1499712" y="2329080"/>
                    </a:lnTo>
                    <a:lnTo>
                      <a:pt x="1499073" y="2329080"/>
                    </a:lnTo>
                    <a:lnTo>
                      <a:pt x="1488528" y="2328758"/>
                    </a:lnTo>
                    <a:lnTo>
                      <a:pt x="1482777" y="2328436"/>
                    </a:lnTo>
                    <a:lnTo>
                      <a:pt x="1480540" y="2328114"/>
                    </a:lnTo>
                    <a:lnTo>
                      <a:pt x="1478942" y="2327148"/>
                    </a:lnTo>
                    <a:lnTo>
                      <a:pt x="1477025" y="2318132"/>
                    </a:lnTo>
                    <a:lnTo>
                      <a:pt x="1476066" y="2310726"/>
                    </a:lnTo>
                    <a:lnTo>
                      <a:pt x="1475747" y="2305252"/>
                    </a:lnTo>
                    <a:lnTo>
                      <a:pt x="1475108" y="2300422"/>
                    </a:lnTo>
                    <a:lnTo>
                      <a:pt x="1475747" y="2297202"/>
                    </a:lnTo>
                    <a:lnTo>
                      <a:pt x="1476066" y="2294948"/>
                    </a:lnTo>
                    <a:lnTo>
                      <a:pt x="1476386" y="2293338"/>
                    </a:lnTo>
                    <a:lnTo>
                      <a:pt x="1474788" y="2290762"/>
                    </a:lnTo>
                    <a:close/>
                    <a:moveTo>
                      <a:pt x="1243723" y="2290762"/>
                    </a:moveTo>
                    <a:lnTo>
                      <a:pt x="1335088" y="2290762"/>
                    </a:lnTo>
                    <a:lnTo>
                      <a:pt x="1333507" y="2293338"/>
                    </a:lnTo>
                    <a:lnTo>
                      <a:pt x="1334140" y="2294948"/>
                    </a:lnTo>
                    <a:lnTo>
                      <a:pt x="1334140" y="2297202"/>
                    </a:lnTo>
                    <a:lnTo>
                      <a:pt x="1334456" y="2300422"/>
                    </a:lnTo>
                    <a:lnTo>
                      <a:pt x="1334456" y="2305252"/>
                    </a:lnTo>
                    <a:lnTo>
                      <a:pt x="1333824" y="2310726"/>
                    </a:lnTo>
                    <a:lnTo>
                      <a:pt x="1332559" y="2318132"/>
                    </a:lnTo>
                    <a:lnTo>
                      <a:pt x="1330978" y="2327148"/>
                    </a:lnTo>
                    <a:lnTo>
                      <a:pt x="1329398" y="2328114"/>
                    </a:lnTo>
                    <a:lnTo>
                      <a:pt x="1327185" y="2328436"/>
                    </a:lnTo>
                    <a:lnTo>
                      <a:pt x="1321494" y="2328758"/>
                    </a:lnTo>
                    <a:lnTo>
                      <a:pt x="1311061" y="2329080"/>
                    </a:lnTo>
                    <a:lnTo>
                      <a:pt x="1310113" y="2329080"/>
                    </a:lnTo>
                    <a:lnTo>
                      <a:pt x="1309797" y="2329080"/>
                    </a:lnTo>
                    <a:lnTo>
                      <a:pt x="1309165" y="2328114"/>
                    </a:lnTo>
                    <a:lnTo>
                      <a:pt x="1308848" y="2326826"/>
                    </a:lnTo>
                    <a:lnTo>
                      <a:pt x="1307900" y="2325860"/>
                    </a:lnTo>
                    <a:lnTo>
                      <a:pt x="1306952" y="2324894"/>
                    </a:lnTo>
                    <a:lnTo>
                      <a:pt x="1306003" y="2324572"/>
                    </a:lnTo>
                    <a:lnTo>
                      <a:pt x="1305371" y="2324894"/>
                    </a:lnTo>
                    <a:lnTo>
                      <a:pt x="1302842" y="2326182"/>
                    </a:lnTo>
                    <a:lnTo>
                      <a:pt x="1298732" y="2328758"/>
                    </a:lnTo>
                    <a:lnTo>
                      <a:pt x="1289880" y="2334875"/>
                    </a:lnTo>
                    <a:lnTo>
                      <a:pt x="1281028" y="2340993"/>
                    </a:lnTo>
                    <a:lnTo>
                      <a:pt x="1271228" y="2346467"/>
                    </a:lnTo>
                    <a:lnTo>
                      <a:pt x="1266485" y="2349043"/>
                    </a:lnTo>
                    <a:lnTo>
                      <a:pt x="1261111" y="2351297"/>
                    </a:lnTo>
                    <a:lnTo>
                      <a:pt x="1256053" y="2353229"/>
                    </a:lnTo>
                    <a:lnTo>
                      <a:pt x="1250362" y="2355161"/>
                    </a:lnTo>
                    <a:lnTo>
                      <a:pt x="1244356" y="2356127"/>
                    </a:lnTo>
                    <a:lnTo>
                      <a:pt x="1238349" y="2357415"/>
                    </a:lnTo>
                    <a:lnTo>
                      <a:pt x="1232026" y="2358703"/>
                    </a:lnTo>
                    <a:lnTo>
                      <a:pt x="1225387" y="2359025"/>
                    </a:lnTo>
                    <a:lnTo>
                      <a:pt x="1218116" y="2359025"/>
                    </a:lnTo>
                    <a:lnTo>
                      <a:pt x="1211161" y="2358703"/>
                    </a:lnTo>
                    <a:lnTo>
                      <a:pt x="1205154" y="2357737"/>
                    </a:lnTo>
                    <a:lnTo>
                      <a:pt x="1200096" y="2357093"/>
                    </a:lnTo>
                    <a:lnTo>
                      <a:pt x="1195986" y="2355483"/>
                    </a:lnTo>
                    <a:lnTo>
                      <a:pt x="1193141" y="2353873"/>
                    </a:lnTo>
                    <a:lnTo>
                      <a:pt x="1190295" y="2352585"/>
                    </a:lnTo>
                    <a:lnTo>
                      <a:pt x="1189031" y="2350009"/>
                    </a:lnTo>
                    <a:lnTo>
                      <a:pt x="1187766" y="2348399"/>
                    </a:lnTo>
                    <a:lnTo>
                      <a:pt x="1187450" y="2345501"/>
                    </a:lnTo>
                    <a:lnTo>
                      <a:pt x="1187766" y="2343247"/>
                    </a:lnTo>
                    <a:lnTo>
                      <a:pt x="1188715" y="2340671"/>
                    </a:lnTo>
                    <a:lnTo>
                      <a:pt x="1189663" y="2337451"/>
                    </a:lnTo>
                    <a:lnTo>
                      <a:pt x="1191560" y="2334875"/>
                    </a:lnTo>
                    <a:lnTo>
                      <a:pt x="1193457" y="2331978"/>
                    </a:lnTo>
                    <a:lnTo>
                      <a:pt x="1195986" y="2328758"/>
                    </a:lnTo>
                    <a:lnTo>
                      <a:pt x="1201676" y="2322640"/>
                    </a:lnTo>
                    <a:lnTo>
                      <a:pt x="1208315" y="2316522"/>
                    </a:lnTo>
                    <a:lnTo>
                      <a:pt x="1215271" y="2310404"/>
                    </a:lnTo>
                    <a:lnTo>
                      <a:pt x="1222226" y="2305252"/>
                    </a:lnTo>
                    <a:lnTo>
                      <a:pt x="1228865" y="2300422"/>
                    </a:lnTo>
                    <a:lnTo>
                      <a:pt x="1239613" y="2293338"/>
                    </a:lnTo>
                    <a:lnTo>
                      <a:pt x="1243723" y="2290762"/>
                    </a:lnTo>
                    <a:close/>
                    <a:moveTo>
                      <a:pt x="1481543" y="1798637"/>
                    </a:moveTo>
                    <a:lnTo>
                      <a:pt x="1701801" y="1798637"/>
                    </a:lnTo>
                    <a:lnTo>
                      <a:pt x="1567093" y="2273300"/>
                    </a:lnTo>
                    <a:lnTo>
                      <a:pt x="1465263" y="2273300"/>
                    </a:lnTo>
                    <a:lnTo>
                      <a:pt x="1481543" y="1798637"/>
                    </a:lnTo>
                    <a:close/>
                    <a:moveTo>
                      <a:pt x="1119188" y="1798637"/>
                    </a:moveTo>
                    <a:lnTo>
                      <a:pt x="1336331" y="1798637"/>
                    </a:lnTo>
                    <a:lnTo>
                      <a:pt x="1346201" y="2272028"/>
                    </a:lnTo>
                    <a:lnTo>
                      <a:pt x="1240177" y="2273300"/>
                    </a:lnTo>
                    <a:lnTo>
                      <a:pt x="1119188" y="1798637"/>
                    </a:lnTo>
                    <a:close/>
                    <a:moveTo>
                      <a:pt x="2677270" y="1559805"/>
                    </a:moveTo>
                    <a:lnTo>
                      <a:pt x="2530833" y="1600780"/>
                    </a:lnTo>
                    <a:lnTo>
                      <a:pt x="2674417" y="1589663"/>
                    </a:lnTo>
                    <a:lnTo>
                      <a:pt x="2677270" y="1559805"/>
                    </a:lnTo>
                    <a:close/>
                    <a:moveTo>
                      <a:pt x="64561" y="1559805"/>
                    </a:moveTo>
                    <a:lnTo>
                      <a:pt x="67742" y="1589663"/>
                    </a:lnTo>
                    <a:lnTo>
                      <a:pt x="211812" y="1600780"/>
                    </a:lnTo>
                    <a:lnTo>
                      <a:pt x="64561" y="1559805"/>
                    </a:lnTo>
                    <a:close/>
                    <a:moveTo>
                      <a:pt x="1743293" y="1510232"/>
                    </a:moveTo>
                    <a:lnTo>
                      <a:pt x="1815377" y="1673934"/>
                    </a:lnTo>
                    <a:lnTo>
                      <a:pt x="2196121" y="1673934"/>
                    </a:lnTo>
                    <a:lnTo>
                      <a:pt x="2051635" y="1522922"/>
                    </a:lnTo>
                    <a:lnTo>
                      <a:pt x="1743293" y="1510232"/>
                    </a:lnTo>
                    <a:close/>
                    <a:moveTo>
                      <a:pt x="1093583" y="1510232"/>
                    </a:moveTo>
                    <a:lnTo>
                      <a:pt x="785241" y="1522922"/>
                    </a:lnTo>
                    <a:lnTo>
                      <a:pt x="641072" y="1673934"/>
                    </a:lnTo>
                    <a:lnTo>
                      <a:pt x="1021499" y="1673934"/>
                    </a:lnTo>
                    <a:lnTo>
                      <a:pt x="1093583" y="1510232"/>
                    </a:lnTo>
                    <a:close/>
                    <a:moveTo>
                      <a:pt x="840494" y="1363662"/>
                    </a:moveTo>
                    <a:lnTo>
                      <a:pt x="1955417" y="1363662"/>
                    </a:lnTo>
                    <a:lnTo>
                      <a:pt x="2368551" y="1768475"/>
                    </a:lnTo>
                    <a:lnTo>
                      <a:pt x="398463" y="1768475"/>
                    </a:lnTo>
                    <a:lnTo>
                      <a:pt x="840494" y="1363662"/>
                    </a:lnTo>
                    <a:close/>
                    <a:moveTo>
                      <a:pt x="1125700" y="1131888"/>
                    </a:moveTo>
                    <a:lnTo>
                      <a:pt x="1123793" y="1132523"/>
                    </a:lnTo>
                    <a:lnTo>
                      <a:pt x="1121569" y="1134110"/>
                    </a:lnTo>
                    <a:lnTo>
                      <a:pt x="1118710" y="1136650"/>
                    </a:lnTo>
                    <a:lnTo>
                      <a:pt x="1111084" y="1144270"/>
                    </a:lnTo>
                    <a:lnTo>
                      <a:pt x="1101553" y="1155065"/>
                    </a:lnTo>
                    <a:lnTo>
                      <a:pt x="1077405" y="1184275"/>
                    </a:lnTo>
                    <a:lnTo>
                      <a:pt x="1046268" y="1220153"/>
                    </a:lnTo>
                    <a:lnTo>
                      <a:pt x="1059613" y="1236028"/>
                    </a:lnTo>
                    <a:lnTo>
                      <a:pt x="1064696" y="1242378"/>
                    </a:lnTo>
                    <a:lnTo>
                      <a:pt x="1070098" y="1248093"/>
                    </a:lnTo>
                    <a:lnTo>
                      <a:pt x="1074546" y="1252538"/>
                    </a:lnTo>
                    <a:lnTo>
                      <a:pt x="1078994" y="1256665"/>
                    </a:lnTo>
                    <a:lnTo>
                      <a:pt x="1083124" y="1260158"/>
                    </a:lnTo>
                    <a:lnTo>
                      <a:pt x="1087890" y="1263333"/>
                    </a:lnTo>
                    <a:lnTo>
                      <a:pt x="1092656" y="1266508"/>
                    </a:lnTo>
                    <a:lnTo>
                      <a:pt x="1098375" y="1269365"/>
                    </a:lnTo>
                    <a:lnTo>
                      <a:pt x="1111084" y="1276350"/>
                    </a:lnTo>
                    <a:lnTo>
                      <a:pt x="1127606" y="1284605"/>
                    </a:lnTo>
                    <a:lnTo>
                      <a:pt x="1149529" y="1295400"/>
                    </a:lnTo>
                    <a:lnTo>
                      <a:pt x="1139362" y="1143953"/>
                    </a:lnTo>
                    <a:lnTo>
                      <a:pt x="1136185" y="1141413"/>
                    </a:lnTo>
                    <a:lnTo>
                      <a:pt x="1133325" y="1138238"/>
                    </a:lnTo>
                    <a:lnTo>
                      <a:pt x="1126971" y="1132205"/>
                    </a:lnTo>
                    <a:lnTo>
                      <a:pt x="1126017" y="1131888"/>
                    </a:lnTo>
                    <a:lnTo>
                      <a:pt x="1125700" y="1131888"/>
                    </a:lnTo>
                    <a:close/>
                    <a:moveTo>
                      <a:pt x="505679" y="1004887"/>
                    </a:moveTo>
                    <a:lnTo>
                      <a:pt x="511721" y="1004887"/>
                    </a:lnTo>
                    <a:lnTo>
                      <a:pt x="517446" y="1005205"/>
                    </a:lnTo>
                    <a:lnTo>
                      <a:pt x="522535" y="1006158"/>
                    </a:lnTo>
                    <a:lnTo>
                      <a:pt x="528259" y="1007746"/>
                    </a:lnTo>
                    <a:lnTo>
                      <a:pt x="533348" y="1009969"/>
                    </a:lnTo>
                    <a:lnTo>
                      <a:pt x="538436" y="1012828"/>
                    </a:lnTo>
                    <a:lnTo>
                      <a:pt x="543207" y="1015687"/>
                    </a:lnTo>
                    <a:lnTo>
                      <a:pt x="548296" y="1019498"/>
                    </a:lnTo>
                    <a:lnTo>
                      <a:pt x="552748" y="1023310"/>
                    </a:lnTo>
                    <a:lnTo>
                      <a:pt x="557201" y="1028075"/>
                    </a:lnTo>
                    <a:lnTo>
                      <a:pt x="561335" y="1033157"/>
                    </a:lnTo>
                    <a:lnTo>
                      <a:pt x="566106" y="1038239"/>
                    </a:lnTo>
                    <a:lnTo>
                      <a:pt x="570240" y="1044274"/>
                    </a:lnTo>
                    <a:lnTo>
                      <a:pt x="573738" y="1050309"/>
                    </a:lnTo>
                    <a:lnTo>
                      <a:pt x="577555" y="1056980"/>
                    </a:lnTo>
                    <a:lnTo>
                      <a:pt x="581371" y="1063968"/>
                    </a:lnTo>
                    <a:lnTo>
                      <a:pt x="585188" y="1071274"/>
                    </a:lnTo>
                    <a:lnTo>
                      <a:pt x="588686" y="1078897"/>
                    </a:lnTo>
                    <a:lnTo>
                      <a:pt x="591867" y="1086838"/>
                    </a:lnTo>
                    <a:lnTo>
                      <a:pt x="598227" y="1103673"/>
                    </a:lnTo>
                    <a:lnTo>
                      <a:pt x="603952" y="1121461"/>
                    </a:lnTo>
                    <a:lnTo>
                      <a:pt x="609677" y="1140202"/>
                    </a:lnTo>
                    <a:lnTo>
                      <a:pt x="614447" y="1159260"/>
                    </a:lnTo>
                    <a:lnTo>
                      <a:pt x="619218" y="1179589"/>
                    </a:lnTo>
                    <a:lnTo>
                      <a:pt x="623670" y="1200553"/>
                    </a:lnTo>
                    <a:lnTo>
                      <a:pt x="627487" y="1221518"/>
                    </a:lnTo>
                    <a:lnTo>
                      <a:pt x="630667" y="1242799"/>
                    </a:lnTo>
                    <a:lnTo>
                      <a:pt x="634165" y="1264399"/>
                    </a:lnTo>
                    <a:lnTo>
                      <a:pt x="636710" y="1285681"/>
                    </a:lnTo>
                    <a:lnTo>
                      <a:pt x="639254" y="1306963"/>
                    </a:lnTo>
                    <a:lnTo>
                      <a:pt x="641798" y="1327927"/>
                    </a:lnTo>
                    <a:lnTo>
                      <a:pt x="643389" y="1348574"/>
                    </a:lnTo>
                    <a:lnTo>
                      <a:pt x="644979" y="1368903"/>
                    </a:lnTo>
                    <a:lnTo>
                      <a:pt x="647841" y="1407337"/>
                    </a:lnTo>
                    <a:lnTo>
                      <a:pt x="649431" y="1441960"/>
                    </a:lnTo>
                    <a:lnTo>
                      <a:pt x="650703" y="1471501"/>
                    </a:lnTo>
                    <a:lnTo>
                      <a:pt x="651021" y="1495641"/>
                    </a:lnTo>
                    <a:lnTo>
                      <a:pt x="645933" y="1500088"/>
                    </a:lnTo>
                    <a:lnTo>
                      <a:pt x="640526" y="1461971"/>
                    </a:lnTo>
                    <a:lnTo>
                      <a:pt x="635120" y="1423219"/>
                    </a:lnTo>
                    <a:lnTo>
                      <a:pt x="629713" y="1515335"/>
                    </a:lnTo>
                    <a:lnTo>
                      <a:pt x="623988" y="1520417"/>
                    </a:lnTo>
                    <a:lnTo>
                      <a:pt x="225488" y="1414008"/>
                    </a:lnTo>
                    <a:lnTo>
                      <a:pt x="154884" y="1399079"/>
                    </a:lnTo>
                    <a:lnTo>
                      <a:pt x="603316" y="1539476"/>
                    </a:lnTo>
                    <a:lnTo>
                      <a:pt x="319945" y="1798670"/>
                    </a:lnTo>
                    <a:lnTo>
                      <a:pt x="585824" y="1798670"/>
                    </a:lnTo>
                    <a:lnTo>
                      <a:pt x="752475" y="1798670"/>
                    </a:lnTo>
                    <a:lnTo>
                      <a:pt x="687596" y="2326906"/>
                    </a:lnTo>
                    <a:lnTo>
                      <a:pt x="595365" y="2326906"/>
                    </a:lnTo>
                    <a:lnTo>
                      <a:pt x="586778" y="1847904"/>
                    </a:lnTo>
                    <a:lnTo>
                      <a:pt x="581371" y="1857433"/>
                    </a:lnTo>
                    <a:lnTo>
                      <a:pt x="578509" y="1862516"/>
                    </a:lnTo>
                    <a:lnTo>
                      <a:pt x="575329" y="1866963"/>
                    </a:lnTo>
                    <a:lnTo>
                      <a:pt x="531758" y="2443162"/>
                    </a:lnTo>
                    <a:lnTo>
                      <a:pt x="415356" y="2443162"/>
                    </a:lnTo>
                    <a:lnTo>
                      <a:pt x="356837" y="1985125"/>
                    </a:lnTo>
                    <a:lnTo>
                      <a:pt x="349840" y="1985760"/>
                    </a:lnTo>
                    <a:lnTo>
                      <a:pt x="346024" y="1986078"/>
                    </a:lnTo>
                    <a:lnTo>
                      <a:pt x="342207" y="1986078"/>
                    </a:lnTo>
                    <a:lnTo>
                      <a:pt x="337437" y="1985760"/>
                    </a:lnTo>
                    <a:lnTo>
                      <a:pt x="332348" y="1985443"/>
                    </a:lnTo>
                    <a:lnTo>
                      <a:pt x="145661" y="1959078"/>
                    </a:lnTo>
                    <a:lnTo>
                      <a:pt x="141208" y="1957490"/>
                    </a:lnTo>
                    <a:lnTo>
                      <a:pt x="137074" y="1955267"/>
                    </a:lnTo>
                    <a:lnTo>
                      <a:pt x="133257" y="1952726"/>
                    </a:lnTo>
                    <a:lnTo>
                      <a:pt x="129441" y="1949867"/>
                    </a:lnTo>
                    <a:lnTo>
                      <a:pt x="125624" y="1946055"/>
                    </a:lnTo>
                    <a:lnTo>
                      <a:pt x="122126" y="1941926"/>
                    </a:lnTo>
                    <a:lnTo>
                      <a:pt x="119264" y="1937479"/>
                    </a:lnTo>
                    <a:lnTo>
                      <a:pt x="116401" y="1932397"/>
                    </a:lnTo>
                    <a:lnTo>
                      <a:pt x="113539" y="1927632"/>
                    </a:lnTo>
                    <a:lnTo>
                      <a:pt x="110995" y="1921914"/>
                    </a:lnTo>
                    <a:lnTo>
                      <a:pt x="108768" y="1916197"/>
                    </a:lnTo>
                    <a:lnTo>
                      <a:pt x="106542" y="1910162"/>
                    </a:lnTo>
                    <a:lnTo>
                      <a:pt x="102408" y="1897774"/>
                    </a:lnTo>
                    <a:lnTo>
                      <a:pt x="98909" y="1885068"/>
                    </a:lnTo>
                    <a:lnTo>
                      <a:pt x="96365" y="1872363"/>
                    </a:lnTo>
                    <a:lnTo>
                      <a:pt x="93503" y="1859339"/>
                    </a:lnTo>
                    <a:lnTo>
                      <a:pt x="90004" y="1836152"/>
                    </a:lnTo>
                    <a:lnTo>
                      <a:pt x="86824" y="1817728"/>
                    </a:lnTo>
                    <a:lnTo>
                      <a:pt x="85234" y="1811058"/>
                    </a:lnTo>
                    <a:lnTo>
                      <a:pt x="84280" y="1806293"/>
                    </a:lnTo>
                    <a:lnTo>
                      <a:pt x="83962" y="1800894"/>
                    </a:lnTo>
                    <a:lnTo>
                      <a:pt x="76965" y="1730695"/>
                    </a:lnTo>
                    <a:lnTo>
                      <a:pt x="69968" y="1653826"/>
                    </a:lnTo>
                    <a:lnTo>
                      <a:pt x="62017" y="1556628"/>
                    </a:lnTo>
                    <a:lnTo>
                      <a:pt x="52158" y="1552499"/>
                    </a:lnTo>
                    <a:lnTo>
                      <a:pt x="43571" y="1548687"/>
                    </a:lnTo>
                    <a:lnTo>
                      <a:pt x="35938" y="1545511"/>
                    </a:lnTo>
                    <a:lnTo>
                      <a:pt x="29895" y="1542017"/>
                    </a:lnTo>
                    <a:lnTo>
                      <a:pt x="25443" y="1538523"/>
                    </a:lnTo>
                    <a:lnTo>
                      <a:pt x="23535" y="1536617"/>
                    </a:lnTo>
                    <a:lnTo>
                      <a:pt x="21944" y="1535346"/>
                    </a:lnTo>
                    <a:lnTo>
                      <a:pt x="20990" y="1533758"/>
                    </a:lnTo>
                    <a:lnTo>
                      <a:pt x="20354" y="1532170"/>
                    </a:lnTo>
                    <a:lnTo>
                      <a:pt x="19718" y="1530582"/>
                    </a:lnTo>
                    <a:lnTo>
                      <a:pt x="20354" y="1529311"/>
                    </a:lnTo>
                    <a:lnTo>
                      <a:pt x="17492" y="1522641"/>
                    </a:lnTo>
                    <a:lnTo>
                      <a:pt x="15266" y="1515017"/>
                    </a:lnTo>
                    <a:lnTo>
                      <a:pt x="12721" y="1504853"/>
                    </a:lnTo>
                    <a:lnTo>
                      <a:pt x="10495" y="1493100"/>
                    </a:lnTo>
                    <a:lnTo>
                      <a:pt x="8269" y="1479759"/>
                    </a:lnTo>
                    <a:lnTo>
                      <a:pt x="6043" y="1465148"/>
                    </a:lnTo>
                    <a:lnTo>
                      <a:pt x="4134" y="1449583"/>
                    </a:lnTo>
                    <a:lnTo>
                      <a:pt x="2544" y="1432431"/>
                    </a:lnTo>
                    <a:lnTo>
                      <a:pt x="954" y="1414325"/>
                    </a:lnTo>
                    <a:lnTo>
                      <a:pt x="318" y="1395267"/>
                    </a:lnTo>
                    <a:lnTo>
                      <a:pt x="0" y="1375256"/>
                    </a:lnTo>
                    <a:lnTo>
                      <a:pt x="318" y="1354926"/>
                    </a:lnTo>
                    <a:lnTo>
                      <a:pt x="954" y="1333962"/>
                    </a:lnTo>
                    <a:lnTo>
                      <a:pt x="2544" y="1312363"/>
                    </a:lnTo>
                    <a:lnTo>
                      <a:pt x="4452" y="1290763"/>
                    </a:lnTo>
                    <a:lnTo>
                      <a:pt x="7315" y="1268846"/>
                    </a:lnTo>
                    <a:lnTo>
                      <a:pt x="11131" y="1246929"/>
                    </a:lnTo>
                    <a:lnTo>
                      <a:pt x="13357" y="1236447"/>
                    </a:lnTo>
                    <a:lnTo>
                      <a:pt x="15584" y="1225647"/>
                    </a:lnTo>
                    <a:lnTo>
                      <a:pt x="18446" y="1214847"/>
                    </a:lnTo>
                    <a:lnTo>
                      <a:pt x="21308" y="1204047"/>
                    </a:lnTo>
                    <a:lnTo>
                      <a:pt x="24489" y="1193248"/>
                    </a:lnTo>
                    <a:lnTo>
                      <a:pt x="27669" y="1183083"/>
                    </a:lnTo>
                    <a:lnTo>
                      <a:pt x="31486" y="1172601"/>
                    </a:lnTo>
                    <a:lnTo>
                      <a:pt x="35302" y="1162436"/>
                    </a:lnTo>
                    <a:lnTo>
                      <a:pt x="39436" y="1152272"/>
                    </a:lnTo>
                    <a:lnTo>
                      <a:pt x="43889" y="1142425"/>
                    </a:lnTo>
                    <a:lnTo>
                      <a:pt x="48978" y="1132578"/>
                    </a:lnTo>
                    <a:lnTo>
                      <a:pt x="54066" y="1123367"/>
                    </a:lnTo>
                    <a:lnTo>
                      <a:pt x="59473" y="1113838"/>
                    </a:lnTo>
                    <a:lnTo>
                      <a:pt x="64879" y="1104944"/>
                    </a:lnTo>
                    <a:lnTo>
                      <a:pt x="70922" y="1096050"/>
                    </a:lnTo>
                    <a:lnTo>
                      <a:pt x="77601" y="1087473"/>
                    </a:lnTo>
                    <a:lnTo>
                      <a:pt x="84280" y="1079215"/>
                    </a:lnTo>
                    <a:lnTo>
                      <a:pt x="91276" y="1071274"/>
                    </a:lnTo>
                    <a:lnTo>
                      <a:pt x="98591" y="1063968"/>
                    </a:lnTo>
                    <a:lnTo>
                      <a:pt x="106542" y="1056662"/>
                    </a:lnTo>
                    <a:lnTo>
                      <a:pt x="114811" y="1049674"/>
                    </a:lnTo>
                    <a:lnTo>
                      <a:pt x="123080" y="1043321"/>
                    </a:lnTo>
                    <a:lnTo>
                      <a:pt x="131985" y="1036651"/>
                    </a:lnTo>
                    <a:lnTo>
                      <a:pt x="141526" y="1031251"/>
                    </a:lnTo>
                    <a:lnTo>
                      <a:pt x="150749" y="1025851"/>
                    </a:lnTo>
                    <a:lnTo>
                      <a:pt x="160926" y="1021087"/>
                    </a:lnTo>
                    <a:lnTo>
                      <a:pt x="171740" y="1016322"/>
                    </a:lnTo>
                    <a:lnTo>
                      <a:pt x="182553" y="1012193"/>
                    </a:lnTo>
                    <a:lnTo>
                      <a:pt x="193684" y="1009016"/>
                    </a:lnTo>
                    <a:lnTo>
                      <a:pt x="205452" y="1005522"/>
                    </a:lnTo>
                    <a:lnTo>
                      <a:pt x="209904" y="1005522"/>
                    </a:lnTo>
                    <a:lnTo>
                      <a:pt x="218809" y="1005840"/>
                    </a:lnTo>
                    <a:lnTo>
                      <a:pt x="243298" y="1007428"/>
                    </a:lnTo>
                    <a:lnTo>
                      <a:pt x="280508" y="1009969"/>
                    </a:lnTo>
                    <a:lnTo>
                      <a:pt x="409313" y="1420361"/>
                    </a:lnTo>
                    <a:lnTo>
                      <a:pt x="397228" y="1297751"/>
                    </a:lnTo>
                    <a:lnTo>
                      <a:pt x="390867" y="1077309"/>
                    </a:lnTo>
                    <a:lnTo>
                      <a:pt x="382598" y="1056345"/>
                    </a:lnTo>
                    <a:lnTo>
                      <a:pt x="399136" y="1028392"/>
                    </a:lnTo>
                    <a:lnTo>
                      <a:pt x="436029" y="1028392"/>
                    </a:lnTo>
                    <a:lnTo>
                      <a:pt x="450976" y="1056345"/>
                    </a:lnTo>
                    <a:lnTo>
                      <a:pt x="443979" y="1081438"/>
                    </a:lnTo>
                    <a:lnTo>
                      <a:pt x="489141" y="1401937"/>
                    </a:lnTo>
                    <a:lnTo>
                      <a:pt x="481508" y="1015369"/>
                    </a:lnTo>
                    <a:lnTo>
                      <a:pt x="489459" y="1011875"/>
                    </a:lnTo>
                    <a:lnTo>
                      <a:pt x="495501" y="1009016"/>
                    </a:lnTo>
                    <a:lnTo>
                      <a:pt x="499000" y="1006793"/>
                    </a:lnTo>
                    <a:lnTo>
                      <a:pt x="499636" y="1005840"/>
                    </a:lnTo>
                    <a:lnTo>
                      <a:pt x="499954" y="1005522"/>
                    </a:lnTo>
                    <a:lnTo>
                      <a:pt x="505679" y="1004887"/>
                    </a:lnTo>
                    <a:close/>
                    <a:moveTo>
                      <a:pt x="2233205" y="1004887"/>
                    </a:moveTo>
                    <a:lnTo>
                      <a:pt x="2238276" y="1005205"/>
                    </a:lnTo>
                    <a:lnTo>
                      <a:pt x="2243665" y="1005522"/>
                    </a:lnTo>
                    <a:lnTo>
                      <a:pt x="2243665" y="1005840"/>
                    </a:lnTo>
                    <a:lnTo>
                      <a:pt x="2244299" y="1006793"/>
                    </a:lnTo>
                    <a:lnTo>
                      <a:pt x="2248102" y="1009016"/>
                    </a:lnTo>
                    <a:lnTo>
                      <a:pt x="2253808" y="1011875"/>
                    </a:lnTo>
                    <a:lnTo>
                      <a:pt x="2261732" y="1015369"/>
                    </a:lnTo>
                    <a:lnTo>
                      <a:pt x="2254441" y="1401937"/>
                    </a:lnTo>
                    <a:lnTo>
                      <a:pt x="2299133" y="1081438"/>
                    </a:lnTo>
                    <a:lnTo>
                      <a:pt x="2292160" y="1056345"/>
                    </a:lnTo>
                    <a:lnTo>
                      <a:pt x="2307374" y="1028392"/>
                    </a:lnTo>
                    <a:lnTo>
                      <a:pt x="2344142" y="1028392"/>
                    </a:lnTo>
                    <a:lnTo>
                      <a:pt x="2360307" y="1056345"/>
                    </a:lnTo>
                    <a:lnTo>
                      <a:pt x="2352066" y="1077309"/>
                    </a:lnTo>
                    <a:lnTo>
                      <a:pt x="2346044" y="1297751"/>
                    </a:lnTo>
                    <a:lnTo>
                      <a:pt x="2333682" y="1420361"/>
                    </a:lnTo>
                    <a:lnTo>
                      <a:pt x="2462052" y="1009969"/>
                    </a:lnTo>
                    <a:lnTo>
                      <a:pt x="2499137" y="1007428"/>
                    </a:lnTo>
                    <a:lnTo>
                      <a:pt x="2523860" y="1005840"/>
                    </a:lnTo>
                    <a:lnTo>
                      <a:pt x="2532735" y="1005522"/>
                    </a:lnTo>
                    <a:lnTo>
                      <a:pt x="2536855" y="1005522"/>
                    </a:lnTo>
                    <a:lnTo>
                      <a:pt x="2548266" y="1009016"/>
                    </a:lnTo>
                    <a:lnTo>
                      <a:pt x="2559677" y="1012193"/>
                    </a:lnTo>
                    <a:lnTo>
                      <a:pt x="2570453" y="1016322"/>
                    </a:lnTo>
                    <a:lnTo>
                      <a:pt x="2580913" y="1021087"/>
                    </a:lnTo>
                    <a:lnTo>
                      <a:pt x="2591056" y="1025851"/>
                    </a:lnTo>
                    <a:lnTo>
                      <a:pt x="2600882" y="1031251"/>
                    </a:lnTo>
                    <a:lnTo>
                      <a:pt x="2610391" y="1036651"/>
                    </a:lnTo>
                    <a:lnTo>
                      <a:pt x="2618949" y="1043321"/>
                    </a:lnTo>
                    <a:lnTo>
                      <a:pt x="2627507" y="1049674"/>
                    </a:lnTo>
                    <a:lnTo>
                      <a:pt x="2635431" y="1056662"/>
                    </a:lnTo>
                    <a:lnTo>
                      <a:pt x="2643355" y="1063968"/>
                    </a:lnTo>
                    <a:lnTo>
                      <a:pt x="2650962" y="1071274"/>
                    </a:lnTo>
                    <a:lnTo>
                      <a:pt x="2657618" y="1079215"/>
                    </a:lnTo>
                    <a:lnTo>
                      <a:pt x="2664274" y="1087473"/>
                    </a:lnTo>
                    <a:lnTo>
                      <a:pt x="2670614" y="1096050"/>
                    </a:lnTo>
                    <a:lnTo>
                      <a:pt x="2676636" y="1104944"/>
                    </a:lnTo>
                    <a:lnTo>
                      <a:pt x="2682341" y="1113838"/>
                    </a:lnTo>
                    <a:lnTo>
                      <a:pt x="2688047" y="1123367"/>
                    </a:lnTo>
                    <a:lnTo>
                      <a:pt x="2692801" y="1132578"/>
                    </a:lnTo>
                    <a:lnTo>
                      <a:pt x="2697872" y="1142425"/>
                    </a:lnTo>
                    <a:lnTo>
                      <a:pt x="2702310" y="1152272"/>
                    </a:lnTo>
                    <a:lnTo>
                      <a:pt x="2706430" y="1162436"/>
                    </a:lnTo>
                    <a:lnTo>
                      <a:pt x="2710551" y="1172601"/>
                    </a:lnTo>
                    <a:lnTo>
                      <a:pt x="2714037" y="1183083"/>
                    </a:lnTo>
                    <a:lnTo>
                      <a:pt x="2717207" y="1193248"/>
                    </a:lnTo>
                    <a:lnTo>
                      <a:pt x="2720694" y="1204047"/>
                    </a:lnTo>
                    <a:lnTo>
                      <a:pt x="2723229" y="1214847"/>
                    </a:lnTo>
                    <a:lnTo>
                      <a:pt x="2726082" y="1225647"/>
                    </a:lnTo>
                    <a:lnTo>
                      <a:pt x="2728618" y="1236447"/>
                    </a:lnTo>
                    <a:lnTo>
                      <a:pt x="2730836" y="1246929"/>
                    </a:lnTo>
                    <a:lnTo>
                      <a:pt x="2734640" y="1268846"/>
                    </a:lnTo>
                    <a:lnTo>
                      <a:pt x="2737176" y="1290763"/>
                    </a:lnTo>
                    <a:lnTo>
                      <a:pt x="2739394" y="1312363"/>
                    </a:lnTo>
                    <a:lnTo>
                      <a:pt x="2740979" y="1333962"/>
                    </a:lnTo>
                    <a:lnTo>
                      <a:pt x="2741613" y="1354926"/>
                    </a:lnTo>
                    <a:lnTo>
                      <a:pt x="2741613" y="1375256"/>
                    </a:lnTo>
                    <a:lnTo>
                      <a:pt x="2741296" y="1395267"/>
                    </a:lnTo>
                    <a:lnTo>
                      <a:pt x="2740662" y="1414325"/>
                    </a:lnTo>
                    <a:lnTo>
                      <a:pt x="2739394" y="1432431"/>
                    </a:lnTo>
                    <a:lnTo>
                      <a:pt x="2737493" y="1449583"/>
                    </a:lnTo>
                    <a:lnTo>
                      <a:pt x="2735591" y="1465148"/>
                    </a:lnTo>
                    <a:lnTo>
                      <a:pt x="2733689" y="1479759"/>
                    </a:lnTo>
                    <a:lnTo>
                      <a:pt x="2731470" y="1493100"/>
                    </a:lnTo>
                    <a:lnTo>
                      <a:pt x="2728935" y="1504853"/>
                    </a:lnTo>
                    <a:lnTo>
                      <a:pt x="2726716" y="1515017"/>
                    </a:lnTo>
                    <a:lnTo>
                      <a:pt x="2724180" y="1522641"/>
                    </a:lnTo>
                    <a:lnTo>
                      <a:pt x="2721962" y="1529311"/>
                    </a:lnTo>
                    <a:lnTo>
                      <a:pt x="2721962" y="1530582"/>
                    </a:lnTo>
                    <a:lnTo>
                      <a:pt x="2721328" y="1532170"/>
                    </a:lnTo>
                    <a:lnTo>
                      <a:pt x="2720694" y="1533758"/>
                    </a:lnTo>
                    <a:lnTo>
                      <a:pt x="2719426" y="1535346"/>
                    </a:lnTo>
                    <a:lnTo>
                      <a:pt x="2718158" y="1536617"/>
                    </a:lnTo>
                    <a:lnTo>
                      <a:pt x="2716573" y="1538523"/>
                    </a:lnTo>
                    <a:lnTo>
                      <a:pt x="2711819" y="1542017"/>
                    </a:lnTo>
                    <a:lnTo>
                      <a:pt x="2705796" y="1545511"/>
                    </a:lnTo>
                    <a:lnTo>
                      <a:pt x="2698506" y="1548687"/>
                    </a:lnTo>
                    <a:lnTo>
                      <a:pt x="2689948" y="1552499"/>
                    </a:lnTo>
                    <a:lnTo>
                      <a:pt x="2680122" y="1556628"/>
                    </a:lnTo>
                    <a:lnTo>
                      <a:pt x="2671881" y="1653826"/>
                    </a:lnTo>
                    <a:lnTo>
                      <a:pt x="2664908" y="1730695"/>
                    </a:lnTo>
                    <a:lnTo>
                      <a:pt x="2657935" y="1800894"/>
                    </a:lnTo>
                    <a:lnTo>
                      <a:pt x="2657618" y="1806293"/>
                    </a:lnTo>
                    <a:lnTo>
                      <a:pt x="2656350" y="1811058"/>
                    </a:lnTo>
                    <a:lnTo>
                      <a:pt x="2655399" y="1817728"/>
                    </a:lnTo>
                    <a:lnTo>
                      <a:pt x="2652230" y="1836152"/>
                    </a:lnTo>
                    <a:lnTo>
                      <a:pt x="2648109" y="1859339"/>
                    </a:lnTo>
                    <a:lnTo>
                      <a:pt x="2645890" y="1872363"/>
                    </a:lnTo>
                    <a:lnTo>
                      <a:pt x="2643038" y="1885068"/>
                    </a:lnTo>
                    <a:lnTo>
                      <a:pt x="2639551" y="1897774"/>
                    </a:lnTo>
                    <a:lnTo>
                      <a:pt x="2635431" y="1910162"/>
                    </a:lnTo>
                    <a:lnTo>
                      <a:pt x="2633529" y="1916197"/>
                    </a:lnTo>
                    <a:lnTo>
                      <a:pt x="2630993" y="1921914"/>
                    </a:lnTo>
                    <a:lnTo>
                      <a:pt x="2628458" y="1927632"/>
                    </a:lnTo>
                    <a:lnTo>
                      <a:pt x="2625605" y="1932397"/>
                    </a:lnTo>
                    <a:lnTo>
                      <a:pt x="2622752" y="1937479"/>
                    </a:lnTo>
                    <a:lnTo>
                      <a:pt x="2619583" y="1941926"/>
                    </a:lnTo>
                    <a:lnTo>
                      <a:pt x="2616413" y="1946055"/>
                    </a:lnTo>
                    <a:lnTo>
                      <a:pt x="2612926" y="1949867"/>
                    </a:lnTo>
                    <a:lnTo>
                      <a:pt x="2609123" y="1952726"/>
                    </a:lnTo>
                    <a:lnTo>
                      <a:pt x="2605002" y="1955267"/>
                    </a:lnTo>
                    <a:lnTo>
                      <a:pt x="2600882" y="1957490"/>
                    </a:lnTo>
                    <a:lnTo>
                      <a:pt x="2596444" y="1959078"/>
                    </a:lnTo>
                    <a:lnTo>
                      <a:pt x="2410704" y="1985443"/>
                    </a:lnTo>
                    <a:lnTo>
                      <a:pt x="2405633" y="1985760"/>
                    </a:lnTo>
                    <a:lnTo>
                      <a:pt x="2400561" y="1986078"/>
                    </a:lnTo>
                    <a:lnTo>
                      <a:pt x="2397075" y="1986078"/>
                    </a:lnTo>
                    <a:lnTo>
                      <a:pt x="2393271" y="1985760"/>
                    </a:lnTo>
                    <a:lnTo>
                      <a:pt x="2385981" y="1985125"/>
                    </a:lnTo>
                    <a:lnTo>
                      <a:pt x="2327660" y="2443162"/>
                    </a:lnTo>
                    <a:lnTo>
                      <a:pt x="2211651" y="2443162"/>
                    </a:lnTo>
                    <a:lnTo>
                      <a:pt x="2168545" y="1866963"/>
                    </a:lnTo>
                    <a:lnTo>
                      <a:pt x="2165375" y="1862516"/>
                    </a:lnTo>
                    <a:lnTo>
                      <a:pt x="2162522" y="1857433"/>
                    </a:lnTo>
                    <a:lnTo>
                      <a:pt x="2156817" y="1847904"/>
                    </a:lnTo>
                    <a:lnTo>
                      <a:pt x="2148576" y="2326906"/>
                    </a:lnTo>
                    <a:lnTo>
                      <a:pt x="2063630" y="2320235"/>
                    </a:lnTo>
                    <a:lnTo>
                      <a:pt x="1992313" y="1798670"/>
                    </a:lnTo>
                    <a:lnTo>
                      <a:pt x="2157768" y="1798670"/>
                    </a:lnTo>
                    <a:lnTo>
                      <a:pt x="2443668" y="1798670"/>
                    </a:lnTo>
                    <a:lnTo>
                      <a:pt x="2170129" y="1529946"/>
                    </a:lnTo>
                    <a:lnTo>
                      <a:pt x="2587569" y="1399079"/>
                    </a:lnTo>
                    <a:lnTo>
                      <a:pt x="2517204" y="1414008"/>
                    </a:lnTo>
                    <a:lnTo>
                      <a:pt x="2151746" y="1511841"/>
                    </a:lnTo>
                    <a:lnTo>
                      <a:pt x="2111808" y="1472771"/>
                    </a:lnTo>
                    <a:lnTo>
                      <a:pt x="2108956" y="1423219"/>
                    </a:lnTo>
                    <a:lnTo>
                      <a:pt x="2103250" y="1464513"/>
                    </a:lnTo>
                    <a:lnTo>
                      <a:pt x="2093741" y="1455301"/>
                    </a:lnTo>
                    <a:lnTo>
                      <a:pt x="2095009" y="1426078"/>
                    </a:lnTo>
                    <a:lnTo>
                      <a:pt x="2096911" y="1393361"/>
                    </a:lnTo>
                    <a:lnTo>
                      <a:pt x="2099447" y="1358103"/>
                    </a:lnTo>
                    <a:lnTo>
                      <a:pt x="2103250" y="1320621"/>
                    </a:lnTo>
                    <a:lnTo>
                      <a:pt x="2105152" y="1301563"/>
                    </a:lnTo>
                    <a:lnTo>
                      <a:pt x="2107371" y="1282504"/>
                    </a:lnTo>
                    <a:lnTo>
                      <a:pt x="2109906" y="1262811"/>
                    </a:lnTo>
                    <a:lnTo>
                      <a:pt x="2113076" y="1243752"/>
                    </a:lnTo>
                    <a:lnTo>
                      <a:pt x="2115929" y="1224059"/>
                    </a:lnTo>
                    <a:lnTo>
                      <a:pt x="2119415" y="1205318"/>
                    </a:lnTo>
                    <a:lnTo>
                      <a:pt x="2123219" y="1186577"/>
                    </a:lnTo>
                    <a:lnTo>
                      <a:pt x="2127339" y="1168154"/>
                    </a:lnTo>
                    <a:lnTo>
                      <a:pt x="2131777" y="1150366"/>
                    </a:lnTo>
                    <a:lnTo>
                      <a:pt x="2136214" y="1133214"/>
                    </a:lnTo>
                    <a:lnTo>
                      <a:pt x="2140969" y="1116379"/>
                    </a:lnTo>
                    <a:lnTo>
                      <a:pt x="2146674" y="1100497"/>
                    </a:lnTo>
                    <a:lnTo>
                      <a:pt x="2152379" y="1085568"/>
                    </a:lnTo>
                    <a:lnTo>
                      <a:pt x="2158719" y="1071274"/>
                    </a:lnTo>
                    <a:lnTo>
                      <a:pt x="2165058" y="1058568"/>
                    </a:lnTo>
                    <a:lnTo>
                      <a:pt x="2168545" y="1052533"/>
                    </a:lnTo>
                    <a:lnTo>
                      <a:pt x="2172031" y="1046815"/>
                    </a:lnTo>
                    <a:lnTo>
                      <a:pt x="2175518" y="1041416"/>
                    </a:lnTo>
                    <a:lnTo>
                      <a:pt x="2179321" y="1036333"/>
                    </a:lnTo>
                    <a:lnTo>
                      <a:pt x="2183125" y="1031569"/>
                    </a:lnTo>
                    <a:lnTo>
                      <a:pt x="2187245" y="1027122"/>
                    </a:lnTo>
                    <a:lnTo>
                      <a:pt x="2191366" y="1023310"/>
                    </a:lnTo>
                    <a:lnTo>
                      <a:pt x="2195486" y="1019498"/>
                    </a:lnTo>
                    <a:lnTo>
                      <a:pt x="2199607" y="1016004"/>
                    </a:lnTo>
                    <a:lnTo>
                      <a:pt x="2204044" y="1013146"/>
                    </a:lnTo>
                    <a:lnTo>
                      <a:pt x="2208799" y="1010922"/>
                    </a:lnTo>
                    <a:lnTo>
                      <a:pt x="2213236" y="1008699"/>
                    </a:lnTo>
                    <a:lnTo>
                      <a:pt x="2217991" y="1007111"/>
                    </a:lnTo>
                    <a:lnTo>
                      <a:pt x="2223062" y="1005840"/>
                    </a:lnTo>
                    <a:lnTo>
                      <a:pt x="2227817" y="1005205"/>
                    </a:lnTo>
                    <a:lnTo>
                      <a:pt x="2233205" y="1004887"/>
                    </a:lnTo>
                    <a:close/>
                    <a:moveTo>
                      <a:pt x="1560668" y="914401"/>
                    </a:moveTo>
                    <a:lnTo>
                      <a:pt x="1571788" y="914401"/>
                    </a:lnTo>
                    <a:lnTo>
                      <a:pt x="1582591" y="915671"/>
                    </a:lnTo>
                    <a:lnTo>
                      <a:pt x="1594029" y="917258"/>
                    </a:lnTo>
                    <a:lnTo>
                      <a:pt x="1604514" y="919480"/>
                    </a:lnTo>
                    <a:lnTo>
                      <a:pt x="1615317" y="922021"/>
                    </a:lnTo>
                    <a:lnTo>
                      <a:pt x="1625802" y="925196"/>
                    </a:lnTo>
                    <a:lnTo>
                      <a:pt x="1636287" y="928688"/>
                    </a:lnTo>
                    <a:lnTo>
                      <a:pt x="1646772" y="933133"/>
                    </a:lnTo>
                    <a:lnTo>
                      <a:pt x="1656939" y="937261"/>
                    </a:lnTo>
                    <a:lnTo>
                      <a:pt x="1666788" y="942023"/>
                    </a:lnTo>
                    <a:lnTo>
                      <a:pt x="1676638" y="946786"/>
                    </a:lnTo>
                    <a:lnTo>
                      <a:pt x="1686487" y="952183"/>
                    </a:lnTo>
                    <a:lnTo>
                      <a:pt x="1695384" y="957263"/>
                    </a:lnTo>
                    <a:lnTo>
                      <a:pt x="1704598" y="962978"/>
                    </a:lnTo>
                    <a:lnTo>
                      <a:pt x="1712859" y="968693"/>
                    </a:lnTo>
                    <a:lnTo>
                      <a:pt x="1721120" y="974726"/>
                    </a:lnTo>
                    <a:lnTo>
                      <a:pt x="1729063" y="980441"/>
                    </a:lnTo>
                    <a:lnTo>
                      <a:pt x="1736371" y="986473"/>
                    </a:lnTo>
                    <a:lnTo>
                      <a:pt x="1750033" y="997586"/>
                    </a:lnTo>
                    <a:lnTo>
                      <a:pt x="1762106" y="1008698"/>
                    </a:lnTo>
                    <a:lnTo>
                      <a:pt x="1771956" y="1018858"/>
                    </a:lnTo>
                    <a:lnTo>
                      <a:pt x="1779264" y="1027748"/>
                    </a:lnTo>
                    <a:lnTo>
                      <a:pt x="1782441" y="1031558"/>
                    </a:lnTo>
                    <a:lnTo>
                      <a:pt x="1784665" y="1034733"/>
                    </a:lnTo>
                    <a:lnTo>
                      <a:pt x="1786254" y="1037908"/>
                    </a:lnTo>
                    <a:lnTo>
                      <a:pt x="1787207" y="1040448"/>
                    </a:lnTo>
                    <a:lnTo>
                      <a:pt x="1788160" y="1045845"/>
                    </a:lnTo>
                    <a:lnTo>
                      <a:pt x="1788478" y="1053783"/>
                    </a:lnTo>
                    <a:lnTo>
                      <a:pt x="1789113" y="1076643"/>
                    </a:lnTo>
                    <a:lnTo>
                      <a:pt x="1789113" y="1107440"/>
                    </a:lnTo>
                    <a:lnTo>
                      <a:pt x="1788478" y="1144588"/>
                    </a:lnTo>
                    <a:lnTo>
                      <a:pt x="1787525" y="1187133"/>
                    </a:lnTo>
                    <a:lnTo>
                      <a:pt x="1786254" y="1233488"/>
                    </a:lnTo>
                    <a:lnTo>
                      <a:pt x="1784347" y="1282383"/>
                    </a:lnTo>
                    <a:lnTo>
                      <a:pt x="1782123" y="1331913"/>
                    </a:lnTo>
                    <a:lnTo>
                      <a:pt x="1672507" y="1331913"/>
                    </a:lnTo>
                    <a:lnTo>
                      <a:pt x="1674096" y="1293813"/>
                    </a:lnTo>
                    <a:lnTo>
                      <a:pt x="1674732" y="1258253"/>
                    </a:lnTo>
                    <a:lnTo>
                      <a:pt x="1675685" y="1225550"/>
                    </a:lnTo>
                    <a:lnTo>
                      <a:pt x="1676002" y="1197293"/>
                    </a:lnTo>
                    <a:lnTo>
                      <a:pt x="1675685" y="1174115"/>
                    </a:lnTo>
                    <a:lnTo>
                      <a:pt x="1674732" y="1156970"/>
                    </a:lnTo>
                    <a:lnTo>
                      <a:pt x="1674096" y="1150938"/>
                    </a:lnTo>
                    <a:lnTo>
                      <a:pt x="1673143" y="1147445"/>
                    </a:lnTo>
                    <a:lnTo>
                      <a:pt x="1672825" y="1145858"/>
                    </a:lnTo>
                    <a:lnTo>
                      <a:pt x="1672507" y="1144905"/>
                    </a:lnTo>
                    <a:lnTo>
                      <a:pt x="1672190" y="1144905"/>
                    </a:lnTo>
                    <a:lnTo>
                      <a:pt x="1671237" y="1145540"/>
                    </a:lnTo>
                    <a:lnTo>
                      <a:pt x="1669648" y="1147445"/>
                    </a:lnTo>
                    <a:lnTo>
                      <a:pt x="1668059" y="1149668"/>
                    </a:lnTo>
                    <a:lnTo>
                      <a:pt x="1666471" y="1151890"/>
                    </a:lnTo>
                    <a:lnTo>
                      <a:pt x="1654079" y="1331913"/>
                    </a:lnTo>
                    <a:lnTo>
                      <a:pt x="1602608" y="1331913"/>
                    </a:lnTo>
                    <a:lnTo>
                      <a:pt x="1602290" y="1283335"/>
                    </a:lnTo>
                    <a:lnTo>
                      <a:pt x="1598477" y="1283653"/>
                    </a:lnTo>
                    <a:lnTo>
                      <a:pt x="1586721" y="1284605"/>
                    </a:lnTo>
                    <a:lnTo>
                      <a:pt x="1568293" y="1285240"/>
                    </a:lnTo>
                    <a:lnTo>
                      <a:pt x="1556537" y="1285558"/>
                    </a:lnTo>
                    <a:lnTo>
                      <a:pt x="1543828" y="1285558"/>
                    </a:lnTo>
                    <a:lnTo>
                      <a:pt x="1529213" y="1285240"/>
                    </a:lnTo>
                    <a:lnTo>
                      <a:pt x="1513009" y="1284605"/>
                    </a:lnTo>
                    <a:lnTo>
                      <a:pt x="1496169" y="1283653"/>
                    </a:lnTo>
                    <a:lnTo>
                      <a:pt x="1477741" y="1282383"/>
                    </a:lnTo>
                    <a:lnTo>
                      <a:pt x="1457724" y="1280478"/>
                    </a:lnTo>
                    <a:lnTo>
                      <a:pt x="1437390" y="1277620"/>
                    </a:lnTo>
                    <a:lnTo>
                      <a:pt x="1415467" y="1274763"/>
                    </a:lnTo>
                    <a:lnTo>
                      <a:pt x="1392908" y="1270953"/>
                    </a:lnTo>
                    <a:lnTo>
                      <a:pt x="1381787" y="1268730"/>
                    </a:lnTo>
                    <a:lnTo>
                      <a:pt x="1370349" y="1266508"/>
                    </a:lnTo>
                    <a:lnTo>
                      <a:pt x="1359547" y="1263968"/>
                    </a:lnTo>
                    <a:lnTo>
                      <a:pt x="1348426" y="1261110"/>
                    </a:lnTo>
                    <a:lnTo>
                      <a:pt x="1328092" y="1254760"/>
                    </a:lnTo>
                    <a:lnTo>
                      <a:pt x="1308710" y="1248410"/>
                    </a:lnTo>
                    <a:lnTo>
                      <a:pt x="1290282" y="1241743"/>
                    </a:lnTo>
                    <a:lnTo>
                      <a:pt x="1273443" y="1234440"/>
                    </a:lnTo>
                    <a:lnTo>
                      <a:pt x="1257556" y="1227455"/>
                    </a:lnTo>
                    <a:lnTo>
                      <a:pt x="1243259" y="1220153"/>
                    </a:lnTo>
                    <a:lnTo>
                      <a:pt x="1229914" y="1213485"/>
                    </a:lnTo>
                    <a:lnTo>
                      <a:pt x="1218794" y="1207135"/>
                    </a:lnTo>
                    <a:lnTo>
                      <a:pt x="1208626" y="1201103"/>
                    </a:lnTo>
                    <a:lnTo>
                      <a:pt x="1200366" y="1196340"/>
                    </a:lnTo>
                    <a:lnTo>
                      <a:pt x="1189245" y="1188720"/>
                    </a:lnTo>
                    <a:lnTo>
                      <a:pt x="1185115" y="1186180"/>
                    </a:lnTo>
                    <a:lnTo>
                      <a:pt x="1204814" y="1331913"/>
                    </a:lnTo>
                    <a:lnTo>
                      <a:pt x="1152071" y="1331913"/>
                    </a:lnTo>
                    <a:lnTo>
                      <a:pt x="1149529" y="1296670"/>
                    </a:lnTo>
                    <a:lnTo>
                      <a:pt x="1143810" y="1297305"/>
                    </a:lnTo>
                    <a:lnTo>
                      <a:pt x="1135549" y="1299210"/>
                    </a:lnTo>
                    <a:lnTo>
                      <a:pt x="1112355" y="1303655"/>
                    </a:lnTo>
                    <a:lnTo>
                      <a:pt x="1082489" y="1309688"/>
                    </a:lnTo>
                    <a:lnTo>
                      <a:pt x="1066285" y="1313180"/>
                    </a:lnTo>
                    <a:lnTo>
                      <a:pt x="1049445" y="1316038"/>
                    </a:lnTo>
                    <a:lnTo>
                      <a:pt x="1032606" y="1318895"/>
                    </a:lnTo>
                    <a:lnTo>
                      <a:pt x="1015766" y="1321118"/>
                    </a:lnTo>
                    <a:lnTo>
                      <a:pt x="999880" y="1322388"/>
                    </a:lnTo>
                    <a:lnTo>
                      <a:pt x="984629" y="1323658"/>
                    </a:lnTo>
                    <a:lnTo>
                      <a:pt x="977639" y="1323658"/>
                    </a:lnTo>
                    <a:lnTo>
                      <a:pt x="970649" y="1323658"/>
                    </a:lnTo>
                    <a:lnTo>
                      <a:pt x="964295" y="1323340"/>
                    </a:lnTo>
                    <a:lnTo>
                      <a:pt x="958575" y="1323023"/>
                    </a:lnTo>
                    <a:lnTo>
                      <a:pt x="953174" y="1322070"/>
                    </a:lnTo>
                    <a:lnTo>
                      <a:pt x="948090" y="1320483"/>
                    </a:lnTo>
                    <a:lnTo>
                      <a:pt x="943960" y="1319213"/>
                    </a:lnTo>
                    <a:lnTo>
                      <a:pt x="940783" y="1317625"/>
                    </a:lnTo>
                    <a:lnTo>
                      <a:pt x="934746" y="1305560"/>
                    </a:lnTo>
                    <a:lnTo>
                      <a:pt x="928709" y="1295083"/>
                    </a:lnTo>
                    <a:lnTo>
                      <a:pt x="917271" y="1275398"/>
                    </a:lnTo>
                    <a:lnTo>
                      <a:pt x="912505" y="1266508"/>
                    </a:lnTo>
                    <a:lnTo>
                      <a:pt x="908057" y="1257935"/>
                    </a:lnTo>
                    <a:lnTo>
                      <a:pt x="904244" y="1249680"/>
                    </a:lnTo>
                    <a:lnTo>
                      <a:pt x="902338" y="1244918"/>
                    </a:lnTo>
                    <a:lnTo>
                      <a:pt x="901067" y="1240790"/>
                    </a:lnTo>
                    <a:lnTo>
                      <a:pt x="900114" y="1236663"/>
                    </a:lnTo>
                    <a:lnTo>
                      <a:pt x="899161" y="1232535"/>
                    </a:lnTo>
                    <a:lnTo>
                      <a:pt x="898843" y="1228408"/>
                    </a:lnTo>
                    <a:lnTo>
                      <a:pt x="898525" y="1223963"/>
                    </a:lnTo>
                    <a:lnTo>
                      <a:pt x="898843" y="1219835"/>
                    </a:lnTo>
                    <a:lnTo>
                      <a:pt x="899161" y="1215390"/>
                    </a:lnTo>
                    <a:lnTo>
                      <a:pt x="900431" y="1210628"/>
                    </a:lnTo>
                    <a:lnTo>
                      <a:pt x="901385" y="1205865"/>
                    </a:lnTo>
                    <a:lnTo>
                      <a:pt x="903291" y="1201103"/>
                    </a:lnTo>
                    <a:lnTo>
                      <a:pt x="905197" y="1195705"/>
                    </a:lnTo>
                    <a:lnTo>
                      <a:pt x="908057" y="1190943"/>
                    </a:lnTo>
                    <a:lnTo>
                      <a:pt x="910916" y="1185228"/>
                    </a:lnTo>
                    <a:lnTo>
                      <a:pt x="914729" y="1179513"/>
                    </a:lnTo>
                    <a:lnTo>
                      <a:pt x="918542" y="1173480"/>
                    </a:lnTo>
                    <a:lnTo>
                      <a:pt x="922990" y="1167765"/>
                    </a:lnTo>
                    <a:lnTo>
                      <a:pt x="928391" y="1161098"/>
                    </a:lnTo>
                    <a:lnTo>
                      <a:pt x="939512" y="1146810"/>
                    </a:lnTo>
                    <a:lnTo>
                      <a:pt x="949361" y="1133793"/>
                    </a:lnTo>
                    <a:lnTo>
                      <a:pt x="967154" y="1109345"/>
                    </a:lnTo>
                    <a:lnTo>
                      <a:pt x="976050" y="1096963"/>
                    </a:lnTo>
                    <a:lnTo>
                      <a:pt x="985900" y="1084580"/>
                    </a:lnTo>
                    <a:lnTo>
                      <a:pt x="997338" y="1070928"/>
                    </a:lnTo>
                    <a:lnTo>
                      <a:pt x="1004328" y="1063943"/>
                    </a:lnTo>
                    <a:lnTo>
                      <a:pt x="1011318" y="1056323"/>
                    </a:lnTo>
                    <a:lnTo>
                      <a:pt x="1017673" y="1045528"/>
                    </a:lnTo>
                    <a:lnTo>
                      <a:pt x="1024663" y="1035368"/>
                    </a:lnTo>
                    <a:lnTo>
                      <a:pt x="1031335" y="1025525"/>
                    </a:lnTo>
                    <a:lnTo>
                      <a:pt x="1038007" y="1016318"/>
                    </a:lnTo>
                    <a:lnTo>
                      <a:pt x="1044997" y="1008063"/>
                    </a:lnTo>
                    <a:lnTo>
                      <a:pt x="1051669" y="1000443"/>
                    </a:lnTo>
                    <a:lnTo>
                      <a:pt x="1058659" y="993141"/>
                    </a:lnTo>
                    <a:lnTo>
                      <a:pt x="1065967" y="986473"/>
                    </a:lnTo>
                    <a:lnTo>
                      <a:pt x="1073593" y="980123"/>
                    </a:lnTo>
                    <a:lnTo>
                      <a:pt x="1080583" y="974091"/>
                    </a:lnTo>
                    <a:lnTo>
                      <a:pt x="1088208" y="968693"/>
                    </a:lnTo>
                    <a:lnTo>
                      <a:pt x="1096151" y="963931"/>
                    </a:lnTo>
                    <a:lnTo>
                      <a:pt x="1104094" y="959168"/>
                    </a:lnTo>
                    <a:lnTo>
                      <a:pt x="1111720" y="954723"/>
                    </a:lnTo>
                    <a:lnTo>
                      <a:pt x="1119663" y="950913"/>
                    </a:lnTo>
                    <a:lnTo>
                      <a:pt x="1127924" y="947738"/>
                    </a:lnTo>
                    <a:lnTo>
                      <a:pt x="1136185" y="944246"/>
                    </a:lnTo>
                    <a:lnTo>
                      <a:pt x="1145081" y="941388"/>
                    </a:lnTo>
                    <a:lnTo>
                      <a:pt x="1153660" y="938531"/>
                    </a:lnTo>
                    <a:lnTo>
                      <a:pt x="1162238" y="935991"/>
                    </a:lnTo>
                    <a:lnTo>
                      <a:pt x="1171452" y="933768"/>
                    </a:lnTo>
                    <a:lnTo>
                      <a:pt x="1180349" y="931863"/>
                    </a:lnTo>
                    <a:lnTo>
                      <a:pt x="1199412" y="928053"/>
                    </a:lnTo>
                    <a:lnTo>
                      <a:pt x="1218794" y="924561"/>
                    </a:lnTo>
                    <a:lnTo>
                      <a:pt x="1239128" y="921703"/>
                    </a:lnTo>
                    <a:lnTo>
                      <a:pt x="1282021" y="915988"/>
                    </a:lnTo>
                    <a:lnTo>
                      <a:pt x="1284881" y="915671"/>
                    </a:lnTo>
                    <a:lnTo>
                      <a:pt x="1287740" y="915671"/>
                    </a:lnTo>
                    <a:lnTo>
                      <a:pt x="1292824" y="915671"/>
                    </a:lnTo>
                    <a:lnTo>
                      <a:pt x="1366537" y="1187768"/>
                    </a:lnTo>
                    <a:lnTo>
                      <a:pt x="1368125" y="1176973"/>
                    </a:lnTo>
                    <a:lnTo>
                      <a:pt x="1393226" y="990283"/>
                    </a:lnTo>
                    <a:lnTo>
                      <a:pt x="1386236" y="972186"/>
                    </a:lnTo>
                    <a:lnTo>
                      <a:pt x="1400216" y="947738"/>
                    </a:lnTo>
                    <a:lnTo>
                      <a:pt x="1432306" y="947421"/>
                    </a:lnTo>
                    <a:lnTo>
                      <a:pt x="1445968" y="972186"/>
                    </a:lnTo>
                    <a:lnTo>
                      <a:pt x="1439614" y="993776"/>
                    </a:lnTo>
                    <a:lnTo>
                      <a:pt x="1462490" y="1190943"/>
                    </a:lnTo>
                    <a:lnTo>
                      <a:pt x="1522858" y="924243"/>
                    </a:lnTo>
                    <a:lnTo>
                      <a:pt x="1529530" y="921386"/>
                    </a:lnTo>
                    <a:lnTo>
                      <a:pt x="1534932" y="918846"/>
                    </a:lnTo>
                    <a:lnTo>
                      <a:pt x="1537791" y="916940"/>
                    </a:lnTo>
                    <a:lnTo>
                      <a:pt x="1538427" y="915988"/>
                    </a:lnTo>
                    <a:lnTo>
                      <a:pt x="1549865" y="915036"/>
                    </a:lnTo>
                    <a:lnTo>
                      <a:pt x="1560668" y="914401"/>
                    </a:lnTo>
                    <a:close/>
                    <a:moveTo>
                      <a:pt x="170497" y="661035"/>
                    </a:moveTo>
                    <a:lnTo>
                      <a:pt x="168576" y="681657"/>
                    </a:lnTo>
                    <a:lnTo>
                      <a:pt x="168275" y="683619"/>
                    </a:lnTo>
                    <a:lnTo>
                      <a:pt x="167640" y="691889"/>
                    </a:lnTo>
                    <a:lnTo>
                      <a:pt x="167640" y="695282"/>
                    </a:lnTo>
                    <a:lnTo>
                      <a:pt x="167322" y="700477"/>
                    </a:lnTo>
                    <a:lnTo>
                      <a:pt x="167640" y="700795"/>
                    </a:lnTo>
                    <a:lnTo>
                      <a:pt x="167640" y="695282"/>
                    </a:lnTo>
                    <a:lnTo>
                      <a:pt x="168275" y="684891"/>
                    </a:lnTo>
                    <a:lnTo>
                      <a:pt x="168576" y="681657"/>
                    </a:lnTo>
                    <a:lnTo>
                      <a:pt x="169545" y="675349"/>
                    </a:lnTo>
                    <a:lnTo>
                      <a:pt x="170497" y="668033"/>
                    </a:lnTo>
                    <a:lnTo>
                      <a:pt x="170497" y="664534"/>
                    </a:lnTo>
                    <a:lnTo>
                      <a:pt x="170497" y="661035"/>
                    </a:lnTo>
                    <a:close/>
                    <a:moveTo>
                      <a:pt x="2571454" y="661035"/>
                    </a:moveTo>
                    <a:lnTo>
                      <a:pt x="2571454" y="664534"/>
                    </a:lnTo>
                    <a:lnTo>
                      <a:pt x="2571137" y="668033"/>
                    </a:lnTo>
                    <a:lnTo>
                      <a:pt x="2572406" y="675349"/>
                    </a:lnTo>
                    <a:lnTo>
                      <a:pt x="2573358" y="683619"/>
                    </a:lnTo>
                    <a:lnTo>
                      <a:pt x="2573992" y="691889"/>
                    </a:lnTo>
                    <a:lnTo>
                      <a:pt x="2574310" y="700795"/>
                    </a:lnTo>
                    <a:lnTo>
                      <a:pt x="2574627" y="700477"/>
                    </a:lnTo>
                    <a:lnTo>
                      <a:pt x="2573675" y="684891"/>
                    </a:lnTo>
                    <a:lnTo>
                      <a:pt x="2571454" y="661035"/>
                    </a:lnTo>
                    <a:close/>
                    <a:moveTo>
                      <a:pt x="197485" y="574519"/>
                    </a:moveTo>
                    <a:lnTo>
                      <a:pt x="195897" y="575155"/>
                    </a:lnTo>
                    <a:lnTo>
                      <a:pt x="194310" y="576109"/>
                    </a:lnTo>
                    <a:lnTo>
                      <a:pt x="192405" y="577381"/>
                    </a:lnTo>
                    <a:lnTo>
                      <a:pt x="190817" y="579290"/>
                    </a:lnTo>
                    <a:lnTo>
                      <a:pt x="189230" y="581198"/>
                    </a:lnTo>
                    <a:lnTo>
                      <a:pt x="186690" y="585969"/>
                    </a:lnTo>
                    <a:lnTo>
                      <a:pt x="189865" y="582789"/>
                    </a:lnTo>
                    <a:lnTo>
                      <a:pt x="192722" y="579608"/>
                    </a:lnTo>
                    <a:lnTo>
                      <a:pt x="195897" y="576745"/>
                    </a:lnTo>
                    <a:lnTo>
                      <a:pt x="199390" y="574519"/>
                    </a:lnTo>
                    <a:lnTo>
                      <a:pt x="197485" y="574519"/>
                    </a:lnTo>
                    <a:close/>
                    <a:moveTo>
                      <a:pt x="2542584" y="574518"/>
                    </a:moveTo>
                    <a:lnTo>
                      <a:pt x="2545757" y="576745"/>
                    </a:lnTo>
                    <a:lnTo>
                      <a:pt x="2549247" y="579608"/>
                    </a:lnTo>
                    <a:lnTo>
                      <a:pt x="2552102" y="582788"/>
                    </a:lnTo>
                    <a:lnTo>
                      <a:pt x="2555274" y="585969"/>
                    </a:lnTo>
                    <a:lnTo>
                      <a:pt x="2552102" y="581198"/>
                    </a:lnTo>
                    <a:lnTo>
                      <a:pt x="2550833" y="579290"/>
                    </a:lnTo>
                    <a:lnTo>
                      <a:pt x="2549247" y="577381"/>
                    </a:lnTo>
                    <a:lnTo>
                      <a:pt x="2547660" y="576109"/>
                    </a:lnTo>
                    <a:lnTo>
                      <a:pt x="2545757" y="575155"/>
                    </a:lnTo>
                    <a:lnTo>
                      <a:pt x="2544488" y="574518"/>
                    </a:lnTo>
                    <a:lnTo>
                      <a:pt x="2542584" y="574518"/>
                    </a:lnTo>
                    <a:close/>
                    <a:moveTo>
                      <a:pt x="331470" y="485775"/>
                    </a:moveTo>
                    <a:lnTo>
                      <a:pt x="347662" y="485775"/>
                    </a:lnTo>
                    <a:lnTo>
                      <a:pt x="363537" y="486729"/>
                    </a:lnTo>
                    <a:lnTo>
                      <a:pt x="378460" y="488638"/>
                    </a:lnTo>
                    <a:lnTo>
                      <a:pt x="393700" y="490864"/>
                    </a:lnTo>
                    <a:lnTo>
                      <a:pt x="407988" y="493409"/>
                    </a:lnTo>
                    <a:lnTo>
                      <a:pt x="421323" y="497226"/>
                    </a:lnTo>
                    <a:lnTo>
                      <a:pt x="434658" y="501043"/>
                    </a:lnTo>
                    <a:lnTo>
                      <a:pt x="447040" y="505178"/>
                    </a:lnTo>
                    <a:lnTo>
                      <a:pt x="459105" y="509631"/>
                    </a:lnTo>
                    <a:lnTo>
                      <a:pt x="470535" y="514402"/>
                    </a:lnTo>
                    <a:lnTo>
                      <a:pt x="481013" y="519491"/>
                    </a:lnTo>
                    <a:lnTo>
                      <a:pt x="491173" y="524580"/>
                    </a:lnTo>
                    <a:lnTo>
                      <a:pt x="500698" y="529670"/>
                    </a:lnTo>
                    <a:lnTo>
                      <a:pt x="509270" y="534759"/>
                    </a:lnTo>
                    <a:lnTo>
                      <a:pt x="517208" y="539848"/>
                    </a:lnTo>
                    <a:lnTo>
                      <a:pt x="524510" y="544301"/>
                    </a:lnTo>
                    <a:lnTo>
                      <a:pt x="536575" y="552889"/>
                    </a:lnTo>
                    <a:lnTo>
                      <a:pt x="545465" y="559569"/>
                    </a:lnTo>
                    <a:lnTo>
                      <a:pt x="550863" y="564340"/>
                    </a:lnTo>
                    <a:lnTo>
                      <a:pt x="552450" y="565612"/>
                    </a:lnTo>
                    <a:lnTo>
                      <a:pt x="550863" y="569747"/>
                    </a:lnTo>
                    <a:lnTo>
                      <a:pt x="548005" y="574837"/>
                    </a:lnTo>
                    <a:lnTo>
                      <a:pt x="544195" y="581198"/>
                    </a:lnTo>
                    <a:lnTo>
                      <a:pt x="539750" y="587878"/>
                    </a:lnTo>
                    <a:lnTo>
                      <a:pt x="534035" y="595512"/>
                    </a:lnTo>
                    <a:lnTo>
                      <a:pt x="530860" y="599647"/>
                    </a:lnTo>
                    <a:lnTo>
                      <a:pt x="527050" y="603463"/>
                    </a:lnTo>
                    <a:lnTo>
                      <a:pt x="523240" y="607280"/>
                    </a:lnTo>
                    <a:lnTo>
                      <a:pt x="518795" y="610779"/>
                    </a:lnTo>
                    <a:lnTo>
                      <a:pt x="514350" y="614278"/>
                    </a:lnTo>
                    <a:lnTo>
                      <a:pt x="509588" y="617777"/>
                    </a:lnTo>
                    <a:lnTo>
                      <a:pt x="504508" y="620640"/>
                    </a:lnTo>
                    <a:lnTo>
                      <a:pt x="498793" y="623502"/>
                    </a:lnTo>
                    <a:lnTo>
                      <a:pt x="493078" y="626047"/>
                    </a:lnTo>
                    <a:lnTo>
                      <a:pt x="487045" y="627955"/>
                    </a:lnTo>
                    <a:lnTo>
                      <a:pt x="480695" y="629228"/>
                    </a:lnTo>
                    <a:lnTo>
                      <a:pt x="474028" y="630500"/>
                    </a:lnTo>
                    <a:lnTo>
                      <a:pt x="466725" y="630818"/>
                    </a:lnTo>
                    <a:lnTo>
                      <a:pt x="459423" y="630818"/>
                    </a:lnTo>
                    <a:lnTo>
                      <a:pt x="451803" y="630182"/>
                    </a:lnTo>
                    <a:lnTo>
                      <a:pt x="443548" y="628910"/>
                    </a:lnTo>
                    <a:lnTo>
                      <a:pt x="434975" y="626683"/>
                    </a:lnTo>
                    <a:lnTo>
                      <a:pt x="426403" y="624139"/>
                    </a:lnTo>
                    <a:lnTo>
                      <a:pt x="417195" y="620322"/>
                    </a:lnTo>
                    <a:lnTo>
                      <a:pt x="407353" y="615869"/>
                    </a:lnTo>
                    <a:lnTo>
                      <a:pt x="396557" y="610461"/>
                    </a:lnTo>
                    <a:lnTo>
                      <a:pt x="385127" y="605690"/>
                    </a:lnTo>
                    <a:lnTo>
                      <a:pt x="408305" y="616823"/>
                    </a:lnTo>
                    <a:lnTo>
                      <a:pt x="430848" y="627955"/>
                    </a:lnTo>
                    <a:lnTo>
                      <a:pt x="441643" y="632727"/>
                    </a:lnTo>
                    <a:lnTo>
                      <a:pt x="452120" y="637180"/>
                    </a:lnTo>
                    <a:lnTo>
                      <a:pt x="462280" y="641315"/>
                    </a:lnTo>
                    <a:lnTo>
                      <a:pt x="472440" y="645132"/>
                    </a:lnTo>
                    <a:lnTo>
                      <a:pt x="481965" y="648312"/>
                    </a:lnTo>
                    <a:lnTo>
                      <a:pt x="491173" y="650539"/>
                    </a:lnTo>
                    <a:lnTo>
                      <a:pt x="500063" y="652129"/>
                    </a:lnTo>
                    <a:lnTo>
                      <a:pt x="504190" y="652447"/>
                    </a:lnTo>
                    <a:lnTo>
                      <a:pt x="508318" y="652447"/>
                    </a:lnTo>
                    <a:lnTo>
                      <a:pt x="512128" y="652447"/>
                    </a:lnTo>
                    <a:lnTo>
                      <a:pt x="515620" y="652129"/>
                    </a:lnTo>
                    <a:lnTo>
                      <a:pt x="519430" y="651493"/>
                    </a:lnTo>
                    <a:lnTo>
                      <a:pt x="522923" y="650539"/>
                    </a:lnTo>
                    <a:lnTo>
                      <a:pt x="526415" y="649267"/>
                    </a:lnTo>
                    <a:lnTo>
                      <a:pt x="529590" y="647676"/>
                    </a:lnTo>
                    <a:lnTo>
                      <a:pt x="532765" y="646086"/>
                    </a:lnTo>
                    <a:lnTo>
                      <a:pt x="535623" y="643541"/>
                    </a:lnTo>
                    <a:lnTo>
                      <a:pt x="536893" y="651493"/>
                    </a:lnTo>
                    <a:lnTo>
                      <a:pt x="537210" y="659127"/>
                    </a:lnTo>
                    <a:lnTo>
                      <a:pt x="537845" y="673440"/>
                    </a:lnTo>
                    <a:lnTo>
                      <a:pt x="537845" y="687118"/>
                    </a:lnTo>
                    <a:lnTo>
                      <a:pt x="537210" y="700159"/>
                    </a:lnTo>
                    <a:lnTo>
                      <a:pt x="538163" y="699205"/>
                    </a:lnTo>
                    <a:lnTo>
                      <a:pt x="539433" y="697932"/>
                    </a:lnTo>
                    <a:lnTo>
                      <a:pt x="540703" y="697296"/>
                    </a:lnTo>
                    <a:lnTo>
                      <a:pt x="541973" y="696660"/>
                    </a:lnTo>
                    <a:lnTo>
                      <a:pt x="542925" y="697296"/>
                    </a:lnTo>
                    <a:lnTo>
                      <a:pt x="543243" y="698251"/>
                    </a:lnTo>
                    <a:lnTo>
                      <a:pt x="543878" y="699841"/>
                    </a:lnTo>
                    <a:lnTo>
                      <a:pt x="543878" y="702067"/>
                    </a:lnTo>
                    <a:lnTo>
                      <a:pt x="544195" y="708429"/>
                    </a:lnTo>
                    <a:lnTo>
                      <a:pt x="544195" y="716063"/>
                    </a:lnTo>
                    <a:lnTo>
                      <a:pt x="543878" y="725287"/>
                    </a:lnTo>
                    <a:lnTo>
                      <a:pt x="542925" y="735466"/>
                    </a:lnTo>
                    <a:lnTo>
                      <a:pt x="540703" y="757413"/>
                    </a:lnTo>
                    <a:lnTo>
                      <a:pt x="537528" y="779042"/>
                    </a:lnTo>
                    <a:lnTo>
                      <a:pt x="534670" y="796536"/>
                    </a:lnTo>
                    <a:lnTo>
                      <a:pt x="533083" y="802898"/>
                    </a:lnTo>
                    <a:lnTo>
                      <a:pt x="531813" y="807669"/>
                    </a:lnTo>
                    <a:lnTo>
                      <a:pt x="531178" y="808623"/>
                    </a:lnTo>
                    <a:lnTo>
                      <a:pt x="530860" y="809577"/>
                    </a:lnTo>
                    <a:lnTo>
                      <a:pt x="530543" y="809577"/>
                    </a:lnTo>
                    <a:lnTo>
                      <a:pt x="529908" y="808623"/>
                    </a:lnTo>
                    <a:lnTo>
                      <a:pt x="528638" y="820392"/>
                    </a:lnTo>
                    <a:lnTo>
                      <a:pt x="526733" y="831525"/>
                    </a:lnTo>
                    <a:lnTo>
                      <a:pt x="524510" y="842657"/>
                    </a:lnTo>
                    <a:lnTo>
                      <a:pt x="521335" y="853154"/>
                    </a:lnTo>
                    <a:lnTo>
                      <a:pt x="518478" y="863650"/>
                    </a:lnTo>
                    <a:lnTo>
                      <a:pt x="514985" y="873829"/>
                    </a:lnTo>
                    <a:lnTo>
                      <a:pt x="510858" y="883689"/>
                    </a:lnTo>
                    <a:lnTo>
                      <a:pt x="506730" y="892913"/>
                    </a:lnTo>
                    <a:lnTo>
                      <a:pt x="502285" y="902138"/>
                    </a:lnTo>
                    <a:lnTo>
                      <a:pt x="497205" y="911044"/>
                    </a:lnTo>
                    <a:lnTo>
                      <a:pt x="492443" y="919314"/>
                    </a:lnTo>
                    <a:lnTo>
                      <a:pt x="486728" y="927584"/>
                    </a:lnTo>
                    <a:lnTo>
                      <a:pt x="481013" y="935536"/>
                    </a:lnTo>
                    <a:lnTo>
                      <a:pt x="475615" y="943170"/>
                    </a:lnTo>
                    <a:lnTo>
                      <a:pt x="469583" y="950167"/>
                    </a:lnTo>
                    <a:lnTo>
                      <a:pt x="463550" y="957165"/>
                    </a:lnTo>
                    <a:lnTo>
                      <a:pt x="457200" y="963209"/>
                    </a:lnTo>
                    <a:lnTo>
                      <a:pt x="450850" y="969252"/>
                    </a:lnTo>
                    <a:lnTo>
                      <a:pt x="443865" y="974659"/>
                    </a:lnTo>
                    <a:lnTo>
                      <a:pt x="437198" y="980067"/>
                    </a:lnTo>
                    <a:lnTo>
                      <a:pt x="430530" y="984838"/>
                    </a:lnTo>
                    <a:lnTo>
                      <a:pt x="423545" y="989609"/>
                    </a:lnTo>
                    <a:lnTo>
                      <a:pt x="416878" y="993744"/>
                    </a:lnTo>
                    <a:lnTo>
                      <a:pt x="410210" y="997243"/>
                    </a:lnTo>
                    <a:lnTo>
                      <a:pt x="402908" y="1000742"/>
                    </a:lnTo>
                    <a:lnTo>
                      <a:pt x="396240" y="1003286"/>
                    </a:lnTo>
                    <a:lnTo>
                      <a:pt x="389255" y="1006149"/>
                    </a:lnTo>
                    <a:lnTo>
                      <a:pt x="382587" y="1008057"/>
                    </a:lnTo>
                    <a:lnTo>
                      <a:pt x="375920" y="1009330"/>
                    </a:lnTo>
                    <a:lnTo>
                      <a:pt x="369252" y="1010602"/>
                    </a:lnTo>
                    <a:lnTo>
                      <a:pt x="362585" y="1011238"/>
                    </a:lnTo>
                    <a:lnTo>
                      <a:pt x="356235" y="1011238"/>
                    </a:lnTo>
                    <a:lnTo>
                      <a:pt x="351155" y="1011238"/>
                    </a:lnTo>
                    <a:lnTo>
                      <a:pt x="345440" y="1010602"/>
                    </a:lnTo>
                    <a:lnTo>
                      <a:pt x="339725" y="1009330"/>
                    </a:lnTo>
                    <a:lnTo>
                      <a:pt x="334010" y="1007421"/>
                    </a:lnTo>
                    <a:lnTo>
                      <a:pt x="327977" y="1005831"/>
                    </a:lnTo>
                    <a:lnTo>
                      <a:pt x="321945" y="1002968"/>
                    </a:lnTo>
                    <a:lnTo>
                      <a:pt x="315595" y="1000105"/>
                    </a:lnTo>
                    <a:lnTo>
                      <a:pt x="309245" y="996607"/>
                    </a:lnTo>
                    <a:lnTo>
                      <a:pt x="302895" y="992790"/>
                    </a:lnTo>
                    <a:lnTo>
                      <a:pt x="296227" y="988655"/>
                    </a:lnTo>
                    <a:lnTo>
                      <a:pt x="289877" y="984202"/>
                    </a:lnTo>
                    <a:lnTo>
                      <a:pt x="282892" y="979430"/>
                    </a:lnTo>
                    <a:lnTo>
                      <a:pt x="276542" y="974023"/>
                    </a:lnTo>
                    <a:lnTo>
                      <a:pt x="269875" y="968298"/>
                    </a:lnTo>
                    <a:lnTo>
                      <a:pt x="263207" y="962254"/>
                    </a:lnTo>
                    <a:lnTo>
                      <a:pt x="256540" y="955893"/>
                    </a:lnTo>
                    <a:lnTo>
                      <a:pt x="250190" y="949213"/>
                    </a:lnTo>
                    <a:lnTo>
                      <a:pt x="243840" y="941897"/>
                    </a:lnTo>
                    <a:lnTo>
                      <a:pt x="237490" y="934900"/>
                    </a:lnTo>
                    <a:lnTo>
                      <a:pt x="231457" y="927266"/>
                    </a:lnTo>
                    <a:lnTo>
                      <a:pt x="225425" y="919314"/>
                    </a:lnTo>
                    <a:lnTo>
                      <a:pt x="219710" y="911044"/>
                    </a:lnTo>
                    <a:lnTo>
                      <a:pt x="214312" y="902774"/>
                    </a:lnTo>
                    <a:lnTo>
                      <a:pt x="208915" y="893868"/>
                    </a:lnTo>
                    <a:lnTo>
                      <a:pt x="203517" y="885280"/>
                    </a:lnTo>
                    <a:lnTo>
                      <a:pt x="198755" y="875737"/>
                    </a:lnTo>
                    <a:lnTo>
                      <a:pt x="194310" y="866195"/>
                    </a:lnTo>
                    <a:lnTo>
                      <a:pt x="190182" y="856971"/>
                    </a:lnTo>
                    <a:lnTo>
                      <a:pt x="186055" y="846792"/>
                    </a:lnTo>
                    <a:lnTo>
                      <a:pt x="182245" y="836932"/>
                    </a:lnTo>
                    <a:lnTo>
                      <a:pt x="179070" y="826754"/>
                    </a:lnTo>
                    <a:lnTo>
                      <a:pt x="176212" y="816257"/>
                    </a:lnTo>
                    <a:lnTo>
                      <a:pt x="173990" y="822937"/>
                    </a:lnTo>
                    <a:lnTo>
                      <a:pt x="172402" y="826117"/>
                    </a:lnTo>
                    <a:lnTo>
                      <a:pt x="171450" y="828344"/>
                    </a:lnTo>
                    <a:lnTo>
                      <a:pt x="169862" y="830252"/>
                    </a:lnTo>
                    <a:lnTo>
                      <a:pt x="168275" y="831525"/>
                    </a:lnTo>
                    <a:lnTo>
                      <a:pt x="167322" y="832479"/>
                    </a:lnTo>
                    <a:lnTo>
                      <a:pt x="165417" y="832797"/>
                    </a:lnTo>
                    <a:lnTo>
                      <a:pt x="163830" y="832479"/>
                    </a:lnTo>
                    <a:lnTo>
                      <a:pt x="162242" y="831207"/>
                    </a:lnTo>
                    <a:lnTo>
                      <a:pt x="160655" y="829616"/>
                    </a:lnTo>
                    <a:lnTo>
                      <a:pt x="159385" y="827390"/>
                    </a:lnTo>
                    <a:lnTo>
                      <a:pt x="157797" y="824845"/>
                    </a:lnTo>
                    <a:lnTo>
                      <a:pt x="156210" y="821346"/>
                    </a:lnTo>
                    <a:lnTo>
                      <a:pt x="153987" y="813076"/>
                    </a:lnTo>
                    <a:lnTo>
                      <a:pt x="152082" y="803534"/>
                    </a:lnTo>
                    <a:lnTo>
                      <a:pt x="150495" y="792083"/>
                    </a:lnTo>
                    <a:lnTo>
                      <a:pt x="149542" y="779678"/>
                    </a:lnTo>
                    <a:lnTo>
                      <a:pt x="149225" y="766637"/>
                    </a:lnTo>
                    <a:lnTo>
                      <a:pt x="149542" y="753914"/>
                    </a:lnTo>
                    <a:lnTo>
                      <a:pt x="150177" y="742781"/>
                    </a:lnTo>
                    <a:lnTo>
                      <a:pt x="151765" y="732285"/>
                    </a:lnTo>
                    <a:lnTo>
                      <a:pt x="153352" y="722742"/>
                    </a:lnTo>
                    <a:lnTo>
                      <a:pt x="155257" y="714790"/>
                    </a:lnTo>
                    <a:lnTo>
                      <a:pt x="157797" y="708429"/>
                    </a:lnTo>
                    <a:lnTo>
                      <a:pt x="159067" y="705884"/>
                    </a:lnTo>
                    <a:lnTo>
                      <a:pt x="160337" y="703976"/>
                    </a:lnTo>
                    <a:lnTo>
                      <a:pt x="161607" y="702067"/>
                    </a:lnTo>
                    <a:lnTo>
                      <a:pt x="163195" y="700795"/>
                    </a:lnTo>
                    <a:lnTo>
                      <a:pt x="158432" y="696024"/>
                    </a:lnTo>
                    <a:lnTo>
                      <a:pt x="154622" y="690617"/>
                    </a:lnTo>
                    <a:lnTo>
                      <a:pt x="151447" y="685209"/>
                    </a:lnTo>
                    <a:lnTo>
                      <a:pt x="148907" y="679166"/>
                    </a:lnTo>
                    <a:lnTo>
                      <a:pt x="147002" y="672804"/>
                    </a:lnTo>
                    <a:lnTo>
                      <a:pt x="145097" y="666443"/>
                    </a:lnTo>
                    <a:lnTo>
                      <a:pt x="143827" y="659763"/>
                    </a:lnTo>
                    <a:lnTo>
                      <a:pt x="143192" y="653083"/>
                    </a:lnTo>
                    <a:lnTo>
                      <a:pt x="142875" y="646086"/>
                    </a:lnTo>
                    <a:lnTo>
                      <a:pt x="142875" y="639088"/>
                    </a:lnTo>
                    <a:lnTo>
                      <a:pt x="143510" y="632090"/>
                    </a:lnTo>
                    <a:lnTo>
                      <a:pt x="144145" y="624775"/>
                    </a:lnTo>
                    <a:lnTo>
                      <a:pt x="145415" y="617777"/>
                    </a:lnTo>
                    <a:lnTo>
                      <a:pt x="146367" y="610461"/>
                    </a:lnTo>
                    <a:lnTo>
                      <a:pt x="148272" y="603782"/>
                    </a:lnTo>
                    <a:lnTo>
                      <a:pt x="149860" y="596466"/>
                    </a:lnTo>
                    <a:lnTo>
                      <a:pt x="154305" y="583425"/>
                    </a:lnTo>
                    <a:lnTo>
                      <a:pt x="159385" y="570702"/>
                    </a:lnTo>
                    <a:lnTo>
                      <a:pt x="164465" y="558933"/>
                    </a:lnTo>
                    <a:lnTo>
                      <a:pt x="169862" y="548436"/>
                    </a:lnTo>
                    <a:lnTo>
                      <a:pt x="174942" y="539212"/>
                    </a:lnTo>
                    <a:lnTo>
                      <a:pt x="180022" y="532214"/>
                    </a:lnTo>
                    <a:lnTo>
                      <a:pt x="182562" y="529034"/>
                    </a:lnTo>
                    <a:lnTo>
                      <a:pt x="184467" y="526807"/>
                    </a:lnTo>
                    <a:lnTo>
                      <a:pt x="186690" y="525535"/>
                    </a:lnTo>
                    <a:lnTo>
                      <a:pt x="188277" y="524262"/>
                    </a:lnTo>
                    <a:lnTo>
                      <a:pt x="198120" y="519491"/>
                    </a:lnTo>
                    <a:lnTo>
                      <a:pt x="207327" y="514720"/>
                    </a:lnTo>
                    <a:lnTo>
                      <a:pt x="216852" y="510585"/>
                    </a:lnTo>
                    <a:lnTo>
                      <a:pt x="226377" y="507086"/>
                    </a:lnTo>
                    <a:lnTo>
                      <a:pt x="235267" y="503587"/>
                    </a:lnTo>
                    <a:lnTo>
                      <a:pt x="244792" y="500407"/>
                    </a:lnTo>
                    <a:lnTo>
                      <a:pt x="253682" y="497862"/>
                    </a:lnTo>
                    <a:lnTo>
                      <a:pt x="262572" y="495317"/>
                    </a:lnTo>
                    <a:lnTo>
                      <a:pt x="271780" y="493409"/>
                    </a:lnTo>
                    <a:lnTo>
                      <a:pt x="280352" y="491501"/>
                    </a:lnTo>
                    <a:lnTo>
                      <a:pt x="288925" y="489910"/>
                    </a:lnTo>
                    <a:lnTo>
                      <a:pt x="298132" y="488638"/>
                    </a:lnTo>
                    <a:lnTo>
                      <a:pt x="306387" y="487365"/>
                    </a:lnTo>
                    <a:lnTo>
                      <a:pt x="314960" y="486729"/>
                    </a:lnTo>
                    <a:lnTo>
                      <a:pt x="323215" y="486093"/>
                    </a:lnTo>
                    <a:lnTo>
                      <a:pt x="331470" y="485775"/>
                    </a:lnTo>
                    <a:close/>
                    <a:moveTo>
                      <a:pt x="2394109" y="485775"/>
                    </a:moveTo>
                    <a:lnTo>
                      <a:pt x="2410607" y="485775"/>
                    </a:lnTo>
                    <a:lnTo>
                      <a:pt x="2418538" y="486093"/>
                    </a:lnTo>
                    <a:lnTo>
                      <a:pt x="2427104" y="486729"/>
                    </a:lnTo>
                    <a:lnTo>
                      <a:pt x="2435352" y="487365"/>
                    </a:lnTo>
                    <a:lnTo>
                      <a:pt x="2443918" y="488638"/>
                    </a:lnTo>
                    <a:lnTo>
                      <a:pt x="2452801" y="489910"/>
                    </a:lnTo>
                    <a:lnTo>
                      <a:pt x="2461367" y="491500"/>
                    </a:lnTo>
                    <a:lnTo>
                      <a:pt x="2470250" y="493409"/>
                    </a:lnTo>
                    <a:lnTo>
                      <a:pt x="2479451" y="495317"/>
                    </a:lnTo>
                    <a:lnTo>
                      <a:pt x="2488334" y="497862"/>
                    </a:lnTo>
                    <a:lnTo>
                      <a:pt x="2497534" y="500407"/>
                    </a:lnTo>
                    <a:lnTo>
                      <a:pt x="2506417" y="503587"/>
                    </a:lnTo>
                    <a:lnTo>
                      <a:pt x="2515935" y="507086"/>
                    </a:lnTo>
                    <a:lnTo>
                      <a:pt x="2525135" y="510585"/>
                    </a:lnTo>
                    <a:lnTo>
                      <a:pt x="2534653" y="514720"/>
                    </a:lnTo>
                    <a:lnTo>
                      <a:pt x="2543853" y="519491"/>
                    </a:lnTo>
                    <a:lnTo>
                      <a:pt x="2553371" y="524262"/>
                    </a:lnTo>
                    <a:lnTo>
                      <a:pt x="2555274" y="525535"/>
                    </a:lnTo>
                    <a:lnTo>
                      <a:pt x="2557178" y="526807"/>
                    </a:lnTo>
                    <a:lnTo>
                      <a:pt x="2559399" y="529033"/>
                    </a:lnTo>
                    <a:lnTo>
                      <a:pt x="2561620" y="532214"/>
                    </a:lnTo>
                    <a:lnTo>
                      <a:pt x="2566378" y="539212"/>
                    </a:lnTo>
                    <a:lnTo>
                      <a:pt x="2571772" y="548436"/>
                    </a:lnTo>
                    <a:lnTo>
                      <a:pt x="2577482" y="558933"/>
                    </a:lnTo>
                    <a:lnTo>
                      <a:pt x="2582558" y="570702"/>
                    </a:lnTo>
                    <a:lnTo>
                      <a:pt x="2587634" y="583425"/>
                    </a:lnTo>
                    <a:lnTo>
                      <a:pt x="2591759" y="596466"/>
                    </a:lnTo>
                    <a:lnTo>
                      <a:pt x="2593662" y="603782"/>
                    </a:lnTo>
                    <a:lnTo>
                      <a:pt x="2594931" y="610461"/>
                    </a:lnTo>
                    <a:lnTo>
                      <a:pt x="2596517" y="617777"/>
                    </a:lnTo>
                    <a:lnTo>
                      <a:pt x="2597786" y="624775"/>
                    </a:lnTo>
                    <a:lnTo>
                      <a:pt x="2598421" y="632090"/>
                    </a:lnTo>
                    <a:lnTo>
                      <a:pt x="2598738" y="639088"/>
                    </a:lnTo>
                    <a:lnTo>
                      <a:pt x="2598738" y="646086"/>
                    </a:lnTo>
                    <a:lnTo>
                      <a:pt x="2598421" y="653083"/>
                    </a:lnTo>
                    <a:lnTo>
                      <a:pt x="2598104" y="659763"/>
                    </a:lnTo>
                    <a:lnTo>
                      <a:pt x="2596517" y="666443"/>
                    </a:lnTo>
                    <a:lnTo>
                      <a:pt x="2594931" y="672804"/>
                    </a:lnTo>
                    <a:lnTo>
                      <a:pt x="2592710" y="679166"/>
                    </a:lnTo>
                    <a:lnTo>
                      <a:pt x="2590172" y="685209"/>
                    </a:lnTo>
                    <a:lnTo>
                      <a:pt x="2586683" y="690617"/>
                    </a:lnTo>
                    <a:lnTo>
                      <a:pt x="2583193" y="696024"/>
                    </a:lnTo>
                    <a:lnTo>
                      <a:pt x="2578434" y="700795"/>
                    </a:lnTo>
                    <a:lnTo>
                      <a:pt x="2580020" y="702067"/>
                    </a:lnTo>
                    <a:lnTo>
                      <a:pt x="2581607" y="703976"/>
                    </a:lnTo>
                    <a:lnTo>
                      <a:pt x="2582558" y="705884"/>
                    </a:lnTo>
                    <a:lnTo>
                      <a:pt x="2584145" y="708429"/>
                    </a:lnTo>
                    <a:lnTo>
                      <a:pt x="2586365" y="714790"/>
                    </a:lnTo>
                    <a:lnTo>
                      <a:pt x="2588269" y="722742"/>
                    </a:lnTo>
                    <a:lnTo>
                      <a:pt x="2590172" y="732285"/>
                    </a:lnTo>
                    <a:lnTo>
                      <a:pt x="2591441" y="742781"/>
                    </a:lnTo>
                    <a:lnTo>
                      <a:pt x="2592076" y="753914"/>
                    </a:lnTo>
                    <a:lnTo>
                      <a:pt x="2592393" y="766637"/>
                    </a:lnTo>
                    <a:lnTo>
                      <a:pt x="2592076" y="779678"/>
                    </a:lnTo>
                    <a:lnTo>
                      <a:pt x="2591441" y="792083"/>
                    </a:lnTo>
                    <a:lnTo>
                      <a:pt x="2589855" y="803534"/>
                    </a:lnTo>
                    <a:lnTo>
                      <a:pt x="2587634" y="813076"/>
                    </a:lnTo>
                    <a:lnTo>
                      <a:pt x="2585414" y="821346"/>
                    </a:lnTo>
                    <a:lnTo>
                      <a:pt x="2584145" y="824845"/>
                    </a:lnTo>
                    <a:lnTo>
                      <a:pt x="2582558" y="827390"/>
                    </a:lnTo>
                    <a:lnTo>
                      <a:pt x="2581289" y="829616"/>
                    </a:lnTo>
                    <a:lnTo>
                      <a:pt x="2579703" y="831207"/>
                    </a:lnTo>
                    <a:lnTo>
                      <a:pt x="2577799" y="832479"/>
                    </a:lnTo>
                    <a:lnTo>
                      <a:pt x="2576213" y="832797"/>
                    </a:lnTo>
                    <a:lnTo>
                      <a:pt x="2574627" y="832479"/>
                    </a:lnTo>
                    <a:lnTo>
                      <a:pt x="2573358" y="831525"/>
                    </a:lnTo>
                    <a:lnTo>
                      <a:pt x="2571772" y="830252"/>
                    </a:lnTo>
                    <a:lnTo>
                      <a:pt x="2570503" y="828344"/>
                    </a:lnTo>
                    <a:lnTo>
                      <a:pt x="2569234" y="826117"/>
                    </a:lnTo>
                    <a:lnTo>
                      <a:pt x="2567965" y="822936"/>
                    </a:lnTo>
                    <a:lnTo>
                      <a:pt x="2565744" y="816257"/>
                    </a:lnTo>
                    <a:lnTo>
                      <a:pt x="2562889" y="826753"/>
                    </a:lnTo>
                    <a:lnTo>
                      <a:pt x="2559399" y="836932"/>
                    </a:lnTo>
                    <a:lnTo>
                      <a:pt x="2555592" y="846792"/>
                    </a:lnTo>
                    <a:lnTo>
                      <a:pt x="2551785" y="856971"/>
                    </a:lnTo>
                    <a:lnTo>
                      <a:pt x="2547343" y="866195"/>
                    </a:lnTo>
                    <a:lnTo>
                      <a:pt x="2542902" y="875737"/>
                    </a:lnTo>
                    <a:lnTo>
                      <a:pt x="2537825" y="885280"/>
                    </a:lnTo>
                    <a:lnTo>
                      <a:pt x="2533067" y="893868"/>
                    </a:lnTo>
                    <a:lnTo>
                      <a:pt x="2527356" y="902774"/>
                    </a:lnTo>
                    <a:lnTo>
                      <a:pt x="2522280" y="911044"/>
                    </a:lnTo>
                    <a:lnTo>
                      <a:pt x="2516252" y="919314"/>
                    </a:lnTo>
                    <a:lnTo>
                      <a:pt x="2510224" y="927266"/>
                    </a:lnTo>
                    <a:lnTo>
                      <a:pt x="2504197" y="934900"/>
                    </a:lnTo>
                    <a:lnTo>
                      <a:pt x="2497851" y="941897"/>
                    </a:lnTo>
                    <a:lnTo>
                      <a:pt x="2491824" y="949213"/>
                    </a:lnTo>
                    <a:lnTo>
                      <a:pt x="2484844" y="955893"/>
                    </a:lnTo>
                    <a:lnTo>
                      <a:pt x="2478499" y="962254"/>
                    </a:lnTo>
                    <a:lnTo>
                      <a:pt x="2472154" y="968298"/>
                    </a:lnTo>
                    <a:lnTo>
                      <a:pt x="2465492" y="974023"/>
                    </a:lnTo>
                    <a:lnTo>
                      <a:pt x="2458829" y="979430"/>
                    </a:lnTo>
                    <a:lnTo>
                      <a:pt x="2452167" y="984202"/>
                    </a:lnTo>
                    <a:lnTo>
                      <a:pt x="2445505" y="988654"/>
                    </a:lnTo>
                    <a:lnTo>
                      <a:pt x="2439159" y="992789"/>
                    </a:lnTo>
                    <a:lnTo>
                      <a:pt x="2432814" y="996607"/>
                    </a:lnTo>
                    <a:lnTo>
                      <a:pt x="2426469" y="1000105"/>
                    </a:lnTo>
                    <a:lnTo>
                      <a:pt x="2420124" y="1002968"/>
                    </a:lnTo>
                    <a:lnTo>
                      <a:pt x="2413462" y="1005831"/>
                    </a:lnTo>
                    <a:lnTo>
                      <a:pt x="2408069" y="1007421"/>
                    </a:lnTo>
                    <a:lnTo>
                      <a:pt x="2402041" y="1009330"/>
                    </a:lnTo>
                    <a:lnTo>
                      <a:pt x="2396330" y="1010602"/>
                    </a:lnTo>
                    <a:lnTo>
                      <a:pt x="2390937" y="1011238"/>
                    </a:lnTo>
                    <a:lnTo>
                      <a:pt x="2385861" y="1011238"/>
                    </a:lnTo>
                    <a:lnTo>
                      <a:pt x="2379516" y="1011238"/>
                    </a:lnTo>
                    <a:lnTo>
                      <a:pt x="2372536" y="1010602"/>
                    </a:lnTo>
                    <a:lnTo>
                      <a:pt x="2366191" y="1009330"/>
                    </a:lnTo>
                    <a:lnTo>
                      <a:pt x="2359529" y="1008057"/>
                    </a:lnTo>
                    <a:lnTo>
                      <a:pt x="2352866" y="1006149"/>
                    </a:lnTo>
                    <a:lnTo>
                      <a:pt x="2345887" y="1003286"/>
                    </a:lnTo>
                    <a:lnTo>
                      <a:pt x="2338907" y="1000742"/>
                    </a:lnTo>
                    <a:lnTo>
                      <a:pt x="2331928" y="997243"/>
                    </a:lnTo>
                    <a:lnTo>
                      <a:pt x="2325265" y="993744"/>
                    </a:lnTo>
                    <a:lnTo>
                      <a:pt x="2318286" y="989609"/>
                    </a:lnTo>
                    <a:lnTo>
                      <a:pt x="2311306" y="984838"/>
                    </a:lnTo>
                    <a:lnTo>
                      <a:pt x="2304644" y="980067"/>
                    </a:lnTo>
                    <a:lnTo>
                      <a:pt x="2297981" y="974659"/>
                    </a:lnTo>
                    <a:lnTo>
                      <a:pt x="2291636" y="969252"/>
                    </a:lnTo>
                    <a:lnTo>
                      <a:pt x="2284974" y="963208"/>
                    </a:lnTo>
                    <a:lnTo>
                      <a:pt x="2278629" y="957165"/>
                    </a:lnTo>
                    <a:lnTo>
                      <a:pt x="2272284" y="950167"/>
                    </a:lnTo>
                    <a:lnTo>
                      <a:pt x="2266256" y="943170"/>
                    </a:lnTo>
                    <a:lnTo>
                      <a:pt x="2260545" y="935536"/>
                    </a:lnTo>
                    <a:lnTo>
                      <a:pt x="2255152" y="927584"/>
                    </a:lnTo>
                    <a:lnTo>
                      <a:pt x="2249759" y="919314"/>
                    </a:lnTo>
                    <a:lnTo>
                      <a:pt x="2244365" y="911044"/>
                    </a:lnTo>
                    <a:lnTo>
                      <a:pt x="2239924" y="902138"/>
                    </a:lnTo>
                    <a:lnTo>
                      <a:pt x="2235482" y="892913"/>
                    </a:lnTo>
                    <a:lnTo>
                      <a:pt x="2231041" y="883689"/>
                    </a:lnTo>
                    <a:lnTo>
                      <a:pt x="2227234" y="873829"/>
                    </a:lnTo>
                    <a:lnTo>
                      <a:pt x="2223744" y="863650"/>
                    </a:lnTo>
                    <a:lnTo>
                      <a:pt x="2220571" y="853154"/>
                    </a:lnTo>
                    <a:lnTo>
                      <a:pt x="2217716" y="842657"/>
                    </a:lnTo>
                    <a:lnTo>
                      <a:pt x="2215178" y="831525"/>
                    </a:lnTo>
                    <a:lnTo>
                      <a:pt x="2213275" y="820392"/>
                    </a:lnTo>
                    <a:lnTo>
                      <a:pt x="2211688" y="808623"/>
                    </a:lnTo>
                    <a:lnTo>
                      <a:pt x="2211371" y="809577"/>
                    </a:lnTo>
                    <a:lnTo>
                      <a:pt x="2211054" y="809577"/>
                    </a:lnTo>
                    <a:lnTo>
                      <a:pt x="2210737" y="808623"/>
                    </a:lnTo>
                    <a:lnTo>
                      <a:pt x="2210419" y="807669"/>
                    </a:lnTo>
                    <a:lnTo>
                      <a:pt x="2208833" y="802898"/>
                    </a:lnTo>
                    <a:lnTo>
                      <a:pt x="2207564" y="796536"/>
                    </a:lnTo>
                    <a:lnTo>
                      <a:pt x="2204391" y="779042"/>
                    </a:lnTo>
                    <a:lnTo>
                      <a:pt x="2201536" y="757413"/>
                    </a:lnTo>
                    <a:lnTo>
                      <a:pt x="2198998" y="735465"/>
                    </a:lnTo>
                    <a:lnTo>
                      <a:pt x="2198364" y="725287"/>
                    </a:lnTo>
                    <a:lnTo>
                      <a:pt x="2198046" y="716063"/>
                    </a:lnTo>
                    <a:lnTo>
                      <a:pt x="2197412" y="708429"/>
                    </a:lnTo>
                    <a:lnTo>
                      <a:pt x="2198046" y="702067"/>
                    </a:lnTo>
                    <a:lnTo>
                      <a:pt x="2198364" y="699841"/>
                    </a:lnTo>
                    <a:lnTo>
                      <a:pt x="2198681" y="698250"/>
                    </a:lnTo>
                    <a:lnTo>
                      <a:pt x="2199315" y="697296"/>
                    </a:lnTo>
                    <a:lnTo>
                      <a:pt x="2200267" y="696660"/>
                    </a:lnTo>
                    <a:lnTo>
                      <a:pt x="2201219" y="697296"/>
                    </a:lnTo>
                    <a:lnTo>
                      <a:pt x="2202488" y="697932"/>
                    </a:lnTo>
                    <a:lnTo>
                      <a:pt x="2204074" y="699205"/>
                    </a:lnTo>
                    <a:lnTo>
                      <a:pt x="2205026" y="700159"/>
                    </a:lnTo>
                    <a:lnTo>
                      <a:pt x="2204391" y="687118"/>
                    </a:lnTo>
                    <a:lnTo>
                      <a:pt x="2204074" y="673440"/>
                    </a:lnTo>
                    <a:lnTo>
                      <a:pt x="2204709" y="659127"/>
                    </a:lnTo>
                    <a:lnTo>
                      <a:pt x="2205343" y="651493"/>
                    </a:lnTo>
                    <a:lnTo>
                      <a:pt x="2206295" y="643541"/>
                    </a:lnTo>
                    <a:lnTo>
                      <a:pt x="2209150" y="646086"/>
                    </a:lnTo>
                    <a:lnTo>
                      <a:pt x="2212323" y="647676"/>
                    </a:lnTo>
                    <a:lnTo>
                      <a:pt x="2215495" y="649267"/>
                    </a:lnTo>
                    <a:lnTo>
                      <a:pt x="2218985" y="650539"/>
                    </a:lnTo>
                    <a:lnTo>
                      <a:pt x="2222475" y="651493"/>
                    </a:lnTo>
                    <a:lnTo>
                      <a:pt x="2225965" y="652129"/>
                    </a:lnTo>
                    <a:lnTo>
                      <a:pt x="2229772" y="652447"/>
                    </a:lnTo>
                    <a:lnTo>
                      <a:pt x="2233896" y="652447"/>
                    </a:lnTo>
                    <a:lnTo>
                      <a:pt x="2238020" y="652447"/>
                    </a:lnTo>
                    <a:lnTo>
                      <a:pt x="2242145" y="652129"/>
                    </a:lnTo>
                    <a:lnTo>
                      <a:pt x="2251028" y="650539"/>
                    </a:lnTo>
                    <a:lnTo>
                      <a:pt x="2259911" y="648312"/>
                    </a:lnTo>
                    <a:lnTo>
                      <a:pt x="2269746" y="645132"/>
                    </a:lnTo>
                    <a:lnTo>
                      <a:pt x="2279581" y="641315"/>
                    </a:lnTo>
                    <a:lnTo>
                      <a:pt x="2289733" y="637180"/>
                    </a:lnTo>
                    <a:lnTo>
                      <a:pt x="2300519" y="632726"/>
                    </a:lnTo>
                    <a:lnTo>
                      <a:pt x="2310989" y="627955"/>
                    </a:lnTo>
                    <a:lnTo>
                      <a:pt x="2333514" y="616823"/>
                    </a:lnTo>
                    <a:lnTo>
                      <a:pt x="2356991" y="605690"/>
                    </a:lnTo>
                    <a:lnTo>
                      <a:pt x="2345569" y="610461"/>
                    </a:lnTo>
                    <a:lnTo>
                      <a:pt x="2334466" y="615868"/>
                    </a:lnTo>
                    <a:lnTo>
                      <a:pt x="2324948" y="620322"/>
                    </a:lnTo>
                    <a:lnTo>
                      <a:pt x="2315430" y="624138"/>
                    </a:lnTo>
                    <a:lnTo>
                      <a:pt x="2306865" y="626683"/>
                    </a:lnTo>
                    <a:lnTo>
                      <a:pt x="2298616" y="628910"/>
                    </a:lnTo>
                    <a:lnTo>
                      <a:pt x="2290367" y="630182"/>
                    </a:lnTo>
                    <a:lnTo>
                      <a:pt x="2282436" y="630818"/>
                    </a:lnTo>
                    <a:lnTo>
                      <a:pt x="2275456" y="630818"/>
                    </a:lnTo>
                    <a:lnTo>
                      <a:pt x="2268160" y="630500"/>
                    </a:lnTo>
                    <a:lnTo>
                      <a:pt x="2261497" y="629228"/>
                    </a:lnTo>
                    <a:lnTo>
                      <a:pt x="2255152" y="627955"/>
                    </a:lnTo>
                    <a:lnTo>
                      <a:pt x="2248807" y="626047"/>
                    </a:lnTo>
                    <a:lnTo>
                      <a:pt x="2243096" y="623502"/>
                    </a:lnTo>
                    <a:lnTo>
                      <a:pt x="2237703" y="620640"/>
                    </a:lnTo>
                    <a:lnTo>
                      <a:pt x="2232627" y="617777"/>
                    </a:lnTo>
                    <a:lnTo>
                      <a:pt x="2227551" y="614278"/>
                    </a:lnTo>
                    <a:lnTo>
                      <a:pt x="2223109" y="610779"/>
                    </a:lnTo>
                    <a:lnTo>
                      <a:pt x="2218985" y="607280"/>
                    </a:lnTo>
                    <a:lnTo>
                      <a:pt x="2214861" y="603463"/>
                    </a:lnTo>
                    <a:lnTo>
                      <a:pt x="2211371" y="599647"/>
                    </a:lnTo>
                    <a:lnTo>
                      <a:pt x="2208198" y="595512"/>
                    </a:lnTo>
                    <a:lnTo>
                      <a:pt x="2202171" y="587878"/>
                    </a:lnTo>
                    <a:lnTo>
                      <a:pt x="2197412" y="581198"/>
                    </a:lnTo>
                    <a:lnTo>
                      <a:pt x="2193922" y="574837"/>
                    </a:lnTo>
                    <a:lnTo>
                      <a:pt x="2191701" y="569747"/>
                    </a:lnTo>
                    <a:lnTo>
                      <a:pt x="2189163" y="565612"/>
                    </a:lnTo>
                    <a:lnTo>
                      <a:pt x="2191067" y="564340"/>
                    </a:lnTo>
                    <a:lnTo>
                      <a:pt x="2196777" y="559569"/>
                    </a:lnTo>
                    <a:lnTo>
                      <a:pt x="2205343" y="552889"/>
                    </a:lnTo>
                    <a:lnTo>
                      <a:pt x="2217399" y="544301"/>
                    </a:lnTo>
                    <a:lnTo>
                      <a:pt x="2225013" y="539848"/>
                    </a:lnTo>
                    <a:lnTo>
                      <a:pt x="2232944" y="534759"/>
                    </a:lnTo>
                    <a:lnTo>
                      <a:pt x="2241510" y="529670"/>
                    </a:lnTo>
                    <a:lnTo>
                      <a:pt x="2251028" y="524580"/>
                    </a:lnTo>
                    <a:lnTo>
                      <a:pt x="2260545" y="519491"/>
                    </a:lnTo>
                    <a:lnTo>
                      <a:pt x="2271649" y="514402"/>
                    </a:lnTo>
                    <a:lnTo>
                      <a:pt x="2282753" y="509631"/>
                    </a:lnTo>
                    <a:lnTo>
                      <a:pt x="2294809" y="505178"/>
                    </a:lnTo>
                    <a:lnTo>
                      <a:pt x="2307182" y="501043"/>
                    </a:lnTo>
                    <a:lnTo>
                      <a:pt x="2320506" y="497226"/>
                    </a:lnTo>
                    <a:lnTo>
                      <a:pt x="2334466" y="493409"/>
                    </a:lnTo>
                    <a:lnTo>
                      <a:pt x="2348742" y="490864"/>
                    </a:lnTo>
                    <a:lnTo>
                      <a:pt x="2363336" y="488638"/>
                    </a:lnTo>
                    <a:lnTo>
                      <a:pt x="2378564" y="486729"/>
                    </a:lnTo>
                    <a:lnTo>
                      <a:pt x="2394109" y="485775"/>
                    </a:lnTo>
                    <a:close/>
                    <a:moveTo>
                      <a:pt x="1429386" y="468312"/>
                    </a:moveTo>
                    <a:lnTo>
                      <a:pt x="1442086" y="468630"/>
                    </a:lnTo>
                    <a:lnTo>
                      <a:pt x="1454151" y="469899"/>
                    </a:lnTo>
                    <a:lnTo>
                      <a:pt x="1465898" y="471802"/>
                    </a:lnTo>
                    <a:lnTo>
                      <a:pt x="1477011" y="474023"/>
                    </a:lnTo>
                    <a:lnTo>
                      <a:pt x="1487488" y="476562"/>
                    </a:lnTo>
                    <a:lnTo>
                      <a:pt x="1497649" y="479734"/>
                    </a:lnTo>
                    <a:lnTo>
                      <a:pt x="1507491" y="482907"/>
                    </a:lnTo>
                    <a:lnTo>
                      <a:pt x="1516699" y="486714"/>
                    </a:lnTo>
                    <a:lnTo>
                      <a:pt x="1525271" y="490522"/>
                    </a:lnTo>
                    <a:lnTo>
                      <a:pt x="1533526" y="494646"/>
                    </a:lnTo>
                    <a:lnTo>
                      <a:pt x="1541146" y="498771"/>
                    </a:lnTo>
                    <a:lnTo>
                      <a:pt x="1547814" y="502896"/>
                    </a:lnTo>
                    <a:lnTo>
                      <a:pt x="1554164" y="507020"/>
                    </a:lnTo>
                    <a:lnTo>
                      <a:pt x="1565594" y="514952"/>
                    </a:lnTo>
                    <a:lnTo>
                      <a:pt x="1574166" y="522250"/>
                    </a:lnTo>
                    <a:lnTo>
                      <a:pt x="1580516" y="527643"/>
                    </a:lnTo>
                    <a:lnTo>
                      <a:pt x="1585596" y="532720"/>
                    </a:lnTo>
                    <a:lnTo>
                      <a:pt x="1584009" y="536527"/>
                    </a:lnTo>
                    <a:lnTo>
                      <a:pt x="1581469" y="540652"/>
                    </a:lnTo>
                    <a:lnTo>
                      <a:pt x="1578611" y="546046"/>
                    </a:lnTo>
                    <a:lnTo>
                      <a:pt x="1574484" y="552074"/>
                    </a:lnTo>
                    <a:lnTo>
                      <a:pt x="1569721" y="558419"/>
                    </a:lnTo>
                    <a:lnTo>
                      <a:pt x="1563054" y="565399"/>
                    </a:lnTo>
                    <a:lnTo>
                      <a:pt x="1559879" y="568572"/>
                    </a:lnTo>
                    <a:lnTo>
                      <a:pt x="1556386" y="571745"/>
                    </a:lnTo>
                    <a:lnTo>
                      <a:pt x="1552259" y="575235"/>
                    </a:lnTo>
                    <a:lnTo>
                      <a:pt x="1548131" y="577773"/>
                    </a:lnTo>
                    <a:lnTo>
                      <a:pt x="1543686" y="580311"/>
                    </a:lnTo>
                    <a:lnTo>
                      <a:pt x="1538606" y="582850"/>
                    </a:lnTo>
                    <a:lnTo>
                      <a:pt x="1533844" y="584753"/>
                    </a:lnTo>
                    <a:lnTo>
                      <a:pt x="1528446" y="586657"/>
                    </a:lnTo>
                    <a:lnTo>
                      <a:pt x="1523049" y="588243"/>
                    </a:lnTo>
                    <a:lnTo>
                      <a:pt x="1517016" y="588878"/>
                    </a:lnTo>
                    <a:lnTo>
                      <a:pt x="1510984" y="589512"/>
                    </a:lnTo>
                    <a:lnTo>
                      <a:pt x="1503999" y="589512"/>
                    </a:lnTo>
                    <a:lnTo>
                      <a:pt x="1497331" y="588878"/>
                    </a:lnTo>
                    <a:lnTo>
                      <a:pt x="1490346" y="587926"/>
                    </a:lnTo>
                    <a:lnTo>
                      <a:pt x="1483043" y="586022"/>
                    </a:lnTo>
                    <a:lnTo>
                      <a:pt x="1475106" y="583484"/>
                    </a:lnTo>
                    <a:lnTo>
                      <a:pt x="1467168" y="580311"/>
                    </a:lnTo>
                    <a:lnTo>
                      <a:pt x="1458913" y="576187"/>
                    </a:lnTo>
                    <a:lnTo>
                      <a:pt x="1449388" y="571745"/>
                    </a:lnTo>
                    <a:lnTo>
                      <a:pt x="1439546" y="567620"/>
                    </a:lnTo>
                    <a:lnTo>
                      <a:pt x="1479233" y="586657"/>
                    </a:lnTo>
                    <a:lnTo>
                      <a:pt x="1498284" y="594906"/>
                    </a:lnTo>
                    <a:lnTo>
                      <a:pt x="1506856" y="598714"/>
                    </a:lnTo>
                    <a:lnTo>
                      <a:pt x="1515746" y="601886"/>
                    </a:lnTo>
                    <a:lnTo>
                      <a:pt x="1524001" y="604425"/>
                    </a:lnTo>
                    <a:lnTo>
                      <a:pt x="1531939" y="606646"/>
                    </a:lnTo>
                    <a:lnTo>
                      <a:pt x="1539559" y="607915"/>
                    </a:lnTo>
                    <a:lnTo>
                      <a:pt x="1546544" y="608232"/>
                    </a:lnTo>
                    <a:lnTo>
                      <a:pt x="1550036" y="608232"/>
                    </a:lnTo>
                    <a:lnTo>
                      <a:pt x="1553529" y="607915"/>
                    </a:lnTo>
                    <a:lnTo>
                      <a:pt x="1556704" y="607280"/>
                    </a:lnTo>
                    <a:lnTo>
                      <a:pt x="1559879" y="606646"/>
                    </a:lnTo>
                    <a:lnTo>
                      <a:pt x="1562736" y="605376"/>
                    </a:lnTo>
                    <a:lnTo>
                      <a:pt x="1565594" y="604107"/>
                    </a:lnTo>
                    <a:lnTo>
                      <a:pt x="1568451" y="602521"/>
                    </a:lnTo>
                    <a:lnTo>
                      <a:pt x="1570674" y="600617"/>
                    </a:lnTo>
                    <a:lnTo>
                      <a:pt x="1571944" y="607280"/>
                    </a:lnTo>
                    <a:lnTo>
                      <a:pt x="1572261" y="614260"/>
                    </a:lnTo>
                    <a:lnTo>
                      <a:pt x="1572896" y="626634"/>
                    </a:lnTo>
                    <a:lnTo>
                      <a:pt x="1572579" y="638691"/>
                    </a:lnTo>
                    <a:lnTo>
                      <a:pt x="1572261" y="649795"/>
                    </a:lnTo>
                    <a:lnTo>
                      <a:pt x="1574166" y="647574"/>
                    </a:lnTo>
                    <a:lnTo>
                      <a:pt x="1575119" y="647257"/>
                    </a:lnTo>
                    <a:lnTo>
                      <a:pt x="1576389" y="646940"/>
                    </a:lnTo>
                    <a:lnTo>
                      <a:pt x="1577976" y="647257"/>
                    </a:lnTo>
                    <a:lnTo>
                      <a:pt x="1578929" y="647892"/>
                    </a:lnTo>
                    <a:lnTo>
                      <a:pt x="1580516" y="649478"/>
                    </a:lnTo>
                    <a:lnTo>
                      <a:pt x="1582104" y="651382"/>
                    </a:lnTo>
                    <a:lnTo>
                      <a:pt x="1583056" y="653920"/>
                    </a:lnTo>
                    <a:lnTo>
                      <a:pt x="1584326" y="656775"/>
                    </a:lnTo>
                    <a:lnTo>
                      <a:pt x="1586549" y="663756"/>
                    </a:lnTo>
                    <a:lnTo>
                      <a:pt x="1588136" y="672322"/>
                    </a:lnTo>
                    <a:lnTo>
                      <a:pt x="1589406" y="682158"/>
                    </a:lnTo>
                    <a:lnTo>
                      <a:pt x="1590359" y="692945"/>
                    </a:lnTo>
                    <a:lnTo>
                      <a:pt x="1590676" y="704685"/>
                    </a:lnTo>
                    <a:lnTo>
                      <a:pt x="1590359" y="716424"/>
                    </a:lnTo>
                    <a:lnTo>
                      <a:pt x="1589406" y="727211"/>
                    </a:lnTo>
                    <a:lnTo>
                      <a:pt x="1588136" y="737047"/>
                    </a:lnTo>
                    <a:lnTo>
                      <a:pt x="1586549" y="745613"/>
                    </a:lnTo>
                    <a:lnTo>
                      <a:pt x="1584326" y="752911"/>
                    </a:lnTo>
                    <a:lnTo>
                      <a:pt x="1583056" y="755449"/>
                    </a:lnTo>
                    <a:lnTo>
                      <a:pt x="1582104" y="757987"/>
                    </a:lnTo>
                    <a:lnTo>
                      <a:pt x="1580516" y="759891"/>
                    </a:lnTo>
                    <a:lnTo>
                      <a:pt x="1578929" y="761477"/>
                    </a:lnTo>
                    <a:lnTo>
                      <a:pt x="1577976" y="762112"/>
                    </a:lnTo>
                    <a:lnTo>
                      <a:pt x="1576389" y="762429"/>
                    </a:lnTo>
                    <a:lnTo>
                      <a:pt x="1574801" y="762112"/>
                    </a:lnTo>
                    <a:lnTo>
                      <a:pt x="1573214" y="761160"/>
                    </a:lnTo>
                    <a:lnTo>
                      <a:pt x="1571944" y="759573"/>
                    </a:lnTo>
                    <a:lnTo>
                      <a:pt x="1570674" y="757670"/>
                    </a:lnTo>
                    <a:lnTo>
                      <a:pt x="1569086" y="755131"/>
                    </a:lnTo>
                    <a:lnTo>
                      <a:pt x="1568134" y="751641"/>
                    </a:lnTo>
                    <a:lnTo>
                      <a:pt x="1565911" y="744027"/>
                    </a:lnTo>
                    <a:lnTo>
                      <a:pt x="1564641" y="754180"/>
                    </a:lnTo>
                    <a:lnTo>
                      <a:pt x="1562736" y="764015"/>
                    </a:lnTo>
                    <a:lnTo>
                      <a:pt x="1560831" y="773851"/>
                    </a:lnTo>
                    <a:lnTo>
                      <a:pt x="1558291" y="782735"/>
                    </a:lnTo>
                    <a:lnTo>
                      <a:pt x="1555751" y="792253"/>
                    </a:lnTo>
                    <a:lnTo>
                      <a:pt x="1552576" y="800819"/>
                    </a:lnTo>
                    <a:lnTo>
                      <a:pt x="1549401" y="809703"/>
                    </a:lnTo>
                    <a:lnTo>
                      <a:pt x="1545591" y="817953"/>
                    </a:lnTo>
                    <a:lnTo>
                      <a:pt x="1541781" y="825567"/>
                    </a:lnTo>
                    <a:lnTo>
                      <a:pt x="1537336" y="833182"/>
                    </a:lnTo>
                    <a:lnTo>
                      <a:pt x="1532574" y="840797"/>
                    </a:lnTo>
                    <a:lnTo>
                      <a:pt x="1528129" y="847777"/>
                    </a:lnTo>
                    <a:lnTo>
                      <a:pt x="1523366" y="854757"/>
                    </a:lnTo>
                    <a:lnTo>
                      <a:pt x="1518286" y="861102"/>
                    </a:lnTo>
                    <a:lnTo>
                      <a:pt x="1513206" y="867448"/>
                    </a:lnTo>
                    <a:lnTo>
                      <a:pt x="1507491" y="873476"/>
                    </a:lnTo>
                    <a:lnTo>
                      <a:pt x="1502411" y="878553"/>
                    </a:lnTo>
                    <a:lnTo>
                      <a:pt x="1496696" y="883946"/>
                    </a:lnTo>
                    <a:lnTo>
                      <a:pt x="1490663" y="889340"/>
                    </a:lnTo>
                    <a:lnTo>
                      <a:pt x="1484948" y="893782"/>
                    </a:lnTo>
                    <a:lnTo>
                      <a:pt x="1478916" y="897907"/>
                    </a:lnTo>
                    <a:lnTo>
                      <a:pt x="1472883" y="901714"/>
                    </a:lnTo>
                    <a:lnTo>
                      <a:pt x="1466851" y="905521"/>
                    </a:lnTo>
                    <a:lnTo>
                      <a:pt x="1460818" y="908377"/>
                    </a:lnTo>
                    <a:lnTo>
                      <a:pt x="1454786" y="911232"/>
                    </a:lnTo>
                    <a:lnTo>
                      <a:pt x="1448753" y="914088"/>
                    </a:lnTo>
                    <a:lnTo>
                      <a:pt x="1442721" y="915991"/>
                    </a:lnTo>
                    <a:lnTo>
                      <a:pt x="1437323" y="917895"/>
                    </a:lnTo>
                    <a:lnTo>
                      <a:pt x="1431291" y="918847"/>
                    </a:lnTo>
                    <a:lnTo>
                      <a:pt x="1425576" y="920116"/>
                    </a:lnTo>
                    <a:lnTo>
                      <a:pt x="1419861" y="920751"/>
                    </a:lnTo>
                    <a:lnTo>
                      <a:pt x="1414146" y="920751"/>
                    </a:lnTo>
                    <a:lnTo>
                      <a:pt x="1409701" y="920751"/>
                    </a:lnTo>
                    <a:lnTo>
                      <a:pt x="1404938" y="920116"/>
                    </a:lnTo>
                    <a:lnTo>
                      <a:pt x="1399858" y="918847"/>
                    </a:lnTo>
                    <a:lnTo>
                      <a:pt x="1394778" y="917260"/>
                    </a:lnTo>
                    <a:lnTo>
                      <a:pt x="1389381" y="915357"/>
                    </a:lnTo>
                    <a:lnTo>
                      <a:pt x="1384301" y="913770"/>
                    </a:lnTo>
                    <a:lnTo>
                      <a:pt x="1378903" y="910915"/>
                    </a:lnTo>
                    <a:lnTo>
                      <a:pt x="1373188" y="908059"/>
                    </a:lnTo>
                    <a:lnTo>
                      <a:pt x="1367791" y="904569"/>
                    </a:lnTo>
                    <a:lnTo>
                      <a:pt x="1362076" y="900762"/>
                    </a:lnTo>
                    <a:lnTo>
                      <a:pt x="1356043" y="896955"/>
                    </a:lnTo>
                    <a:lnTo>
                      <a:pt x="1350328" y="892513"/>
                    </a:lnTo>
                    <a:lnTo>
                      <a:pt x="1344296" y="888071"/>
                    </a:lnTo>
                    <a:lnTo>
                      <a:pt x="1338581" y="883312"/>
                    </a:lnTo>
                    <a:lnTo>
                      <a:pt x="1333183" y="877918"/>
                    </a:lnTo>
                    <a:lnTo>
                      <a:pt x="1327468" y="872207"/>
                    </a:lnTo>
                    <a:lnTo>
                      <a:pt x="1321753" y="866813"/>
                    </a:lnTo>
                    <a:lnTo>
                      <a:pt x="1316038" y="860151"/>
                    </a:lnTo>
                    <a:lnTo>
                      <a:pt x="1310641" y="854122"/>
                    </a:lnTo>
                    <a:lnTo>
                      <a:pt x="1305243" y="847459"/>
                    </a:lnTo>
                    <a:lnTo>
                      <a:pt x="1299846" y="840797"/>
                    </a:lnTo>
                    <a:lnTo>
                      <a:pt x="1295083" y="833499"/>
                    </a:lnTo>
                    <a:lnTo>
                      <a:pt x="1290321" y="826202"/>
                    </a:lnTo>
                    <a:lnTo>
                      <a:pt x="1285558" y="818587"/>
                    </a:lnTo>
                    <a:lnTo>
                      <a:pt x="1281113" y="810655"/>
                    </a:lnTo>
                    <a:lnTo>
                      <a:pt x="1276668" y="802723"/>
                    </a:lnTo>
                    <a:lnTo>
                      <a:pt x="1272858" y="794474"/>
                    </a:lnTo>
                    <a:lnTo>
                      <a:pt x="1269048" y="786225"/>
                    </a:lnTo>
                    <a:lnTo>
                      <a:pt x="1265238" y="777658"/>
                    </a:lnTo>
                    <a:lnTo>
                      <a:pt x="1262381" y="768457"/>
                    </a:lnTo>
                    <a:lnTo>
                      <a:pt x="1259523" y="759891"/>
                    </a:lnTo>
                    <a:lnTo>
                      <a:pt x="1256983" y="751007"/>
                    </a:lnTo>
                    <a:lnTo>
                      <a:pt x="1254761" y="757035"/>
                    </a:lnTo>
                    <a:lnTo>
                      <a:pt x="1252538" y="761477"/>
                    </a:lnTo>
                    <a:lnTo>
                      <a:pt x="1251586" y="763063"/>
                    </a:lnTo>
                    <a:lnTo>
                      <a:pt x="1250316" y="764015"/>
                    </a:lnTo>
                    <a:lnTo>
                      <a:pt x="1248728" y="764967"/>
                    </a:lnTo>
                    <a:lnTo>
                      <a:pt x="1247776" y="765284"/>
                    </a:lnTo>
                    <a:lnTo>
                      <a:pt x="1246188" y="764967"/>
                    </a:lnTo>
                    <a:lnTo>
                      <a:pt x="1244601" y="764015"/>
                    </a:lnTo>
                    <a:lnTo>
                      <a:pt x="1243648" y="762429"/>
                    </a:lnTo>
                    <a:lnTo>
                      <a:pt x="1242061" y="760842"/>
                    </a:lnTo>
                    <a:lnTo>
                      <a:pt x="1240791" y="758304"/>
                    </a:lnTo>
                    <a:lnTo>
                      <a:pt x="1239838" y="755449"/>
                    </a:lnTo>
                    <a:lnTo>
                      <a:pt x="1237616" y="748151"/>
                    </a:lnTo>
                    <a:lnTo>
                      <a:pt x="1236028" y="739585"/>
                    </a:lnTo>
                    <a:lnTo>
                      <a:pt x="1234441" y="729749"/>
                    </a:lnTo>
                    <a:lnTo>
                      <a:pt x="1233806" y="718962"/>
                    </a:lnTo>
                    <a:lnTo>
                      <a:pt x="1233488" y="707223"/>
                    </a:lnTo>
                    <a:lnTo>
                      <a:pt x="1233806" y="695801"/>
                    </a:lnTo>
                    <a:lnTo>
                      <a:pt x="1234441" y="684696"/>
                    </a:lnTo>
                    <a:lnTo>
                      <a:pt x="1236028" y="675178"/>
                    </a:lnTo>
                    <a:lnTo>
                      <a:pt x="1237616" y="666294"/>
                    </a:lnTo>
                    <a:lnTo>
                      <a:pt x="1239838" y="659631"/>
                    </a:lnTo>
                    <a:lnTo>
                      <a:pt x="1240791" y="656775"/>
                    </a:lnTo>
                    <a:lnTo>
                      <a:pt x="1242061" y="653920"/>
                    </a:lnTo>
                    <a:lnTo>
                      <a:pt x="1243648" y="652016"/>
                    </a:lnTo>
                    <a:lnTo>
                      <a:pt x="1244601" y="651064"/>
                    </a:lnTo>
                    <a:lnTo>
                      <a:pt x="1246188" y="649795"/>
                    </a:lnTo>
                    <a:lnTo>
                      <a:pt x="1247776" y="649478"/>
                    </a:lnTo>
                    <a:lnTo>
                      <a:pt x="1248411" y="649795"/>
                    </a:lnTo>
                    <a:lnTo>
                      <a:pt x="1249363" y="650113"/>
                    </a:lnTo>
                    <a:lnTo>
                      <a:pt x="1249681" y="642815"/>
                    </a:lnTo>
                    <a:lnTo>
                      <a:pt x="1250316" y="635201"/>
                    </a:lnTo>
                    <a:lnTo>
                      <a:pt x="1250951" y="628220"/>
                    </a:lnTo>
                    <a:lnTo>
                      <a:pt x="1252221" y="622192"/>
                    </a:lnTo>
                    <a:lnTo>
                      <a:pt x="1251586" y="613943"/>
                    </a:lnTo>
                    <a:lnTo>
                      <a:pt x="1250951" y="606328"/>
                    </a:lnTo>
                    <a:lnTo>
                      <a:pt x="1250951" y="599031"/>
                    </a:lnTo>
                    <a:lnTo>
                      <a:pt x="1251586" y="592368"/>
                    </a:lnTo>
                    <a:lnTo>
                      <a:pt x="1251903" y="586022"/>
                    </a:lnTo>
                    <a:lnTo>
                      <a:pt x="1252856" y="579994"/>
                    </a:lnTo>
                    <a:lnTo>
                      <a:pt x="1254126" y="574283"/>
                    </a:lnTo>
                    <a:lnTo>
                      <a:pt x="1255713" y="569207"/>
                    </a:lnTo>
                    <a:lnTo>
                      <a:pt x="1257618" y="564130"/>
                    </a:lnTo>
                    <a:lnTo>
                      <a:pt x="1259841" y="559688"/>
                    </a:lnTo>
                    <a:lnTo>
                      <a:pt x="1262063" y="555564"/>
                    </a:lnTo>
                    <a:lnTo>
                      <a:pt x="1264603" y="551756"/>
                    </a:lnTo>
                    <a:lnTo>
                      <a:pt x="1267143" y="548266"/>
                    </a:lnTo>
                    <a:lnTo>
                      <a:pt x="1270636" y="545411"/>
                    </a:lnTo>
                    <a:lnTo>
                      <a:pt x="1273811" y="542873"/>
                    </a:lnTo>
                    <a:lnTo>
                      <a:pt x="1277303" y="540017"/>
                    </a:lnTo>
                    <a:lnTo>
                      <a:pt x="1261746" y="540017"/>
                    </a:lnTo>
                    <a:lnTo>
                      <a:pt x="1249363" y="540969"/>
                    </a:lnTo>
                    <a:lnTo>
                      <a:pt x="1239203" y="541286"/>
                    </a:lnTo>
                    <a:lnTo>
                      <a:pt x="1246188" y="537479"/>
                    </a:lnTo>
                    <a:lnTo>
                      <a:pt x="1253808" y="532720"/>
                    </a:lnTo>
                    <a:lnTo>
                      <a:pt x="1261111" y="527326"/>
                    </a:lnTo>
                    <a:lnTo>
                      <a:pt x="1268413" y="521615"/>
                    </a:lnTo>
                    <a:lnTo>
                      <a:pt x="1282701" y="511145"/>
                    </a:lnTo>
                    <a:lnTo>
                      <a:pt x="1289368" y="506703"/>
                    </a:lnTo>
                    <a:lnTo>
                      <a:pt x="1295401" y="502896"/>
                    </a:lnTo>
                    <a:lnTo>
                      <a:pt x="1303973" y="498771"/>
                    </a:lnTo>
                    <a:lnTo>
                      <a:pt x="1311911" y="494964"/>
                    </a:lnTo>
                    <a:lnTo>
                      <a:pt x="1320166" y="491156"/>
                    </a:lnTo>
                    <a:lnTo>
                      <a:pt x="1328103" y="487984"/>
                    </a:lnTo>
                    <a:lnTo>
                      <a:pt x="1336041" y="484811"/>
                    </a:lnTo>
                    <a:lnTo>
                      <a:pt x="1343978" y="482273"/>
                    </a:lnTo>
                    <a:lnTo>
                      <a:pt x="1359536" y="477831"/>
                    </a:lnTo>
                    <a:lnTo>
                      <a:pt x="1374141" y="474023"/>
                    </a:lnTo>
                    <a:lnTo>
                      <a:pt x="1388746" y="471485"/>
                    </a:lnTo>
                    <a:lnTo>
                      <a:pt x="1402716" y="469581"/>
                    </a:lnTo>
                    <a:lnTo>
                      <a:pt x="1416051" y="468630"/>
                    </a:lnTo>
                    <a:lnTo>
                      <a:pt x="1429386" y="468312"/>
                    </a:lnTo>
                    <a:close/>
                    <a:moveTo>
                      <a:pt x="750948" y="302529"/>
                    </a:moveTo>
                    <a:lnTo>
                      <a:pt x="748724" y="302846"/>
                    </a:lnTo>
                    <a:lnTo>
                      <a:pt x="746818" y="303797"/>
                    </a:lnTo>
                    <a:lnTo>
                      <a:pt x="744912" y="304431"/>
                    </a:lnTo>
                    <a:lnTo>
                      <a:pt x="743641" y="306017"/>
                    </a:lnTo>
                    <a:lnTo>
                      <a:pt x="742053" y="307602"/>
                    </a:lnTo>
                    <a:lnTo>
                      <a:pt x="741417" y="309188"/>
                    </a:lnTo>
                    <a:lnTo>
                      <a:pt x="740464" y="311725"/>
                    </a:lnTo>
                    <a:lnTo>
                      <a:pt x="740464" y="313310"/>
                    </a:lnTo>
                    <a:lnTo>
                      <a:pt x="740464" y="315847"/>
                    </a:lnTo>
                    <a:lnTo>
                      <a:pt x="741417" y="318067"/>
                    </a:lnTo>
                    <a:lnTo>
                      <a:pt x="742053" y="319970"/>
                    </a:lnTo>
                    <a:lnTo>
                      <a:pt x="743641" y="321238"/>
                    </a:lnTo>
                    <a:lnTo>
                      <a:pt x="744912" y="322507"/>
                    </a:lnTo>
                    <a:lnTo>
                      <a:pt x="746818" y="323458"/>
                    </a:lnTo>
                    <a:lnTo>
                      <a:pt x="748724" y="324410"/>
                    </a:lnTo>
                    <a:lnTo>
                      <a:pt x="750948" y="324410"/>
                    </a:lnTo>
                    <a:lnTo>
                      <a:pt x="988881" y="324410"/>
                    </a:lnTo>
                    <a:lnTo>
                      <a:pt x="991105" y="324410"/>
                    </a:lnTo>
                    <a:lnTo>
                      <a:pt x="993011" y="323458"/>
                    </a:lnTo>
                    <a:lnTo>
                      <a:pt x="994917" y="322507"/>
                    </a:lnTo>
                    <a:lnTo>
                      <a:pt x="996506" y="321238"/>
                    </a:lnTo>
                    <a:lnTo>
                      <a:pt x="997776" y="319970"/>
                    </a:lnTo>
                    <a:lnTo>
                      <a:pt x="998729" y="318067"/>
                    </a:lnTo>
                    <a:lnTo>
                      <a:pt x="999365" y="315847"/>
                    </a:lnTo>
                    <a:lnTo>
                      <a:pt x="999365" y="313310"/>
                    </a:lnTo>
                    <a:lnTo>
                      <a:pt x="999365" y="311725"/>
                    </a:lnTo>
                    <a:lnTo>
                      <a:pt x="998729" y="309188"/>
                    </a:lnTo>
                    <a:lnTo>
                      <a:pt x="997776" y="307602"/>
                    </a:lnTo>
                    <a:lnTo>
                      <a:pt x="996506" y="306017"/>
                    </a:lnTo>
                    <a:lnTo>
                      <a:pt x="994917" y="304431"/>
                    </a:lnTo>
                    <a:lnTo>
                      <a:pt x="993011" y="303797"/>
                    </a:lnTo>
                    <a:lnTo>
                      <a:pt x="991105" y="302846"/>
                    </a:lnTo>
                    <a:lnTo>
                      <a:pt x="988881" y="302529"/>
                    </a:lnTo>
                    <a:lnTo>
                      <a:pt x="750948" y="302529"/>
                    </a:lnTo>
                    <a:close/>
                    <a:moveTo>
                      <a:pt x="748724" y="219444"/>
                    </a:moveTo>
                    <a:lnTo>
                      <a:pt x="746818" y="220396"/>
                    </a:lnTo>
                    <a:lnTo>
                      <a:pt x="744912" y="221347"/>
                    </a:lnTo>
                    <a:lnTo>
                      <a:pt x="743641" y="222615"/>
                    </a:lnTo>
                    <a:lnTo>
                      <a:pt x="742053" y="224201"/>
                    </a:lnTo>
                    <a:lnTo>
                      <a:pt x="741417" y="226104"/>
                    </a:lnTo>
                    <a:lnTo>
                      <a:pt x="740464" y="228323"/>
                    </a:lnTo>
                    <a:lnTo>
                      <a:pt x="740464" y="230543"/>
                    </a:lnTo>
                    <a:lnTo>
                      <a:pt x="740464" y="232763"/>
                    </a:lnTo>
                    <a:lnTo>
                      <a:pt x="741417" y="234666"/>
                    </a:lnTo>
                    <a:lnTo>
                      <a:pt x="742053" y="236568"/>
                    </a:lnTo>
                    <a:lnTo>
                      <a:pt x="743641" y="237837"/>
                    </a:lnTo>
                    <a:lnTo>
                      <a:pt x="744912" y="239423"/>
                    </a:lnTo>
                    <a:lnTo>
                      <a:pt x="746818" y="240374"/>
                    </a:lnTo>
                    <a:lnTo>
                      <a:pt x="748724" y="241008"/>
                    </a:lnTo>
                    <a:lnTo>
                      <a:pt x="750948" y="241325"/>
                    </a:lnTo>
                    <a:lnTo>
                      <a:pt x="1133738" y="241325"/>
                    </a:lnTo>
                    <a:lnTo>
                      <a:pt x="1135644" y="241008"/>
                    </a:lnTo>
                    <a:lnTo>
                      <a:pt x="1137868" y="240374"/>
                    </a:lnTo>
                    <a:lnTo>
                      <a:pt x="1139456" y="239423"/>
                    </a:lnTo>
                    <a:lnTo>
                      <a:pt x="1141045" y="237837"/>
                    </a:lnTo>
                    <a:lnTo>
                      <a:pt x="1142316" y="236568"/>
                    </a:lnTo>
                    <a:lnTo>
                      <a:pt x="1143586" y="234666"/>
                    </a:lnTo>
                    <a:lnTo>
                      <a:pt x="1143904" y="232763"/>
                    </a:lnTo>
                    <a:lnTo>
                      <a:pt x="1144222" y="230543"/>
                    </a:lnTo>
                    <a:lnTo>
                      <a:pt x="1143904" y="228323"/>
                    </a:lnTo>
                    <a:lnTo>
                      <a:pt x="1143586" y="226104"/>
                    </a:lnTo>
                    <a:lnTo>
                      <a:pt x="1142316" y="224201"/>
                    </a:lnTo>
                    <a:lnTo>
                      <a:pt x="1141045" y="222615"/>
                    </a:lnTo>
                    <a:lnTo>
                      <a:pt x="1139456" y="221347"/>
                    </a:lnTo>
                    <a:lnTo>
                      <a:pt x="1137868" y="220396"/>
                    </a:lnTo>
                    <a:lnTo>
                      <a:pt x="1135644" y="219444"/>
                    </a:lnTo>
                    <a:lnTo>
                      <a:pt x="1133738" y="219444"/>
                    </a:lnTo>
                    <a:lnTo>
                      <a:pt x="750948" y="219444"/>
                    </a:lnTo>
                    <a:lnTo>
                      <a:pt x="748724" y="219444"/>
                    </a:lnTo>
                    <a:close/>
                    <a:moveTo>
                      <a:pt x="748724" y="141751"/>
                    </a:moveTo>
                    <a:lnTo>
                      <a:pt x="746818" y="142702"/>
                    </a:lnTo>
                    <a:lnTo>
                      <a:pt x="744912" y="143336"/>
                    </a:lnTo>
                    <a:lnTo>
                      <a:pt x="743641" y="144922"/>
                    </a:lnTo>
                    <a:lnTo>
                      <a:pt x="742053" y="146191"/>
                    </a:lnTo>
                    <a:lnTo>
                      <a:pt x="741417" y="148093"/>
                    </a:lnTo>
                    <a:lnTo>
                      <a:pt x="740464" y="150630"/>
                    </a:lnTo>
                    <a:lnTo>
                      <a:pt x="740464" y="152216"/>
                    </a:lnTo>
                    <a:lnTo>
                      <a:pt x="740464" y="154753"/>
                    </a:lnTo>
                    <a:lnTo>
                      <a:pt x="741417" y="156972"/>
                    </a:lnTo>
                    <a:lnTo>
                      <a:pt x="742053" y="158875"/>
                    </a:lnTo>
                    <a:lnTo>
                      <a:pt x="743641" y="160144"/>
                    </a:lnTo>
                    <a:lnTo>
                      <a:pt x="744912" y="161729"/>
                    </a:lnTo>
                    <a:lnTo>
                      <a:pt x="746818" y="162363"/>
                    </a:lnTo>
                    <a:lnTo>
                      <a:pt x="748724" y="163315"/>
                    </a:lnTo>
                    <a:lnTo>
                      <a:pt x="750948" y="163315"/>
                    </a:lnTo>
                    <a:lnTo>
                      <a:pt x="1133738" y="163315"/>
                    </a:lnTo>
                    <a:lnTo>
                      <a:pt x="1135644" y="163315"/>
                    </a:lnTo>
                    <a:lnTo>
                      <a:pt x="1137868" y="162363"/>
                    </a:lnTo>
                    <a:lnTo>
                      <a:pt x="1139456" y="161729"/>
                    </a:lnTo>
                    <a:lnTo>
                      <a:pt x="1141045" y="160144"/>
                    </a:lnTo>
                    <a:lnTo>
                      <a:pt x="1142316" y="158875"/>
                    </a:lnTo>
                    <a:lnTo>
                      <a:pt x="1143586" y="156972"/>
                    </a:lnTo>
                    <a:lnTo>
                      <a:pt x="1143904" y="154753"/>
                    </a:lnTo>
                    <a:lnTo>
                      <a:pt x="1144222" y="152216"/>
                    </a:lnTo>
                    <a:lnTo>
                      <a:pt x="1143904" y="150630"/>
                    </a:lnTo>
                    <a:lnTo>
                      <a:pt x="1143586" y="148093"/>
                    </a:lnTo>
                    <a:lnTo>
                      <a:pt x="1142316" y="146191"/>
                    </a:lnTo>
                    <a:lnTo>
                      <a:pt x="1141045" y="144922"/>
                    </a:lnTo>
                    <a:lnTo>
                      <a:pt x="1139456" y="143336"/>
                    </a:lnTo>
                    <a:lnTo>
                      <a:pt x="1137868" y="142702"/>
                    </a:lnTo>
                    <a:lnTo>
                      <a:pt x="1135644" y="141751"/>
                    </a:lnTo>
                    <a:lnTo>
                      <a:pt x="1133738" y="141751"/>
                    </a:lnTo>
                    <a:lnTo>
                      <a:pt x="750948" y="141751"/>
                    </a:lnTo>
                    <a:lnTo>
                      <a:pt x="748724" y="141751"/>
                    </a:lnTo>
                    <a:close/>
                    <a:moveTo>
                      <a:pt x="789068" y="0"/>
                    </a:moveTo>
                    <a:lnTo>
                      <a:pt x="1085770" y="0"/>
                    </a:lnTo>
                    <a:lnTo>
                      <a:pt x="1093712" y="317"/>
                    </a:lnTo>
                    <a:lnTo>
                      <a:pt x="1101336" y="635"/>
                    </a:lnTo>
                    <a:lnTo>
                      <a:pt x="1108960" y="1903"/>
                    </a:lnTo>
                    <a:lnTo>
                      <a:pt x="1116267" y="2854"/>
                    </a:lnTo>
                    <a:lnTo>
                      <a:pt x="1123573" y="4757"/>
                    </a:lnTo>
                    <a:lnTo>
                      <a:pt x="1130562" y="6660"/>
                    </a:lnTo>
                    <a:lnTo>
                      <a:pt x="1137868" y="8879"/>
                    </a:lnTo>
                    <a:lnTo>
                      <a:pt x="1144539" y="12051"/>
                    </a:lnTo>
                    <a:lnTo>
                      <a:pt x="1151210" y="14905"/>
                    </a:lnTo>
                    <a:lnTo>
                      <a:pt x="1157881" y="18393"/>
                    </a:lnTo>
                    <a:lnTo>
                      <a:pt x="1164235" y="21564"/>
                    </a:lnTo>
                    <a:lnTo>
                      <a:pt x="1170270" y="25687"/>
                    </a:lnTo>
                    <a:lnTo>
                      <a:pt x="1176306" y="29809"/>
                    </a:lnTo>
                    <a:lnTo>
                      <a:pt x="1181706" y="34566"/>
                    </a:lnTo>
                    <a:lnTo>
                      <a:pt x="1187424" y="39006"/>
                    </a:lnTo>
                    <a:lnTo>
                      <a:pt x="1192507" y="44079"/>
                    </a:lnTo>
                    <a:lnTo>
                      <a:pt x="1197590" y="49153"/>
                    </a:lnTo>
                    <a:lnTo>
                      <a:pt x="1202037" y="54861"/>
                    </a:lnTo>
                    <a:lnTo>
                      <a:pt x="1206802" y="60252"/>
                    </a:lnTo>
                    <a:lnTo>
                      <a:pt x="1210932" y="66277"/>
                    </a:lnTo>
                    <a:lnTo>
                      <a:pt x="1215062" y="72303"/>
                    </a:lnTo>
                    <a:lnTo>
                      <a:pt x="1218238" y="78645"/>
                    </a:lnTo>
                    <a:lnTo>
                      <a:pt x="1221733" y="84987"/>
                    </a:lnTo>
                    <a:lnTo>
                      <a:pt x="1224592" y="91964"/>
                    </a:lnTo>
                    <a:lnTo>
                      <a:pt x="1227768" y="98623"/>
                    </a:lnTo>
                    <a:lnTo>
                      <a:pt x="1229992" y="105917"/>
                    </a:lnTo>
                    <a:lnTo>
                      <a:pt x="1231898" y="112893"/>
                    </a:lnTo>
                    <a:lnTo>
                      <a:pt x="1233804" y="120187"/>
                    </a:lnTo>
                    <a:lnTo>
                      <a:pt x="1234757" y="127481"/>
                    </a:lnTo>
                    <a:lnTo>
                      <a:pt x="1236028" y="135092"/>
                    </a:lnTo>
                    <a:lnTo>
                      <a:pt x="1236345" y="143019"/>
                    </a:lnTo>
                    <a:lnTo>
                      <a:pt x="1236663" y="150630"/>
                    </a:lnTo>
                    <a:lnTo>
                      <a:pt x="1236663" y="296186"/>
                    </a:lnTo>
                    <a:lnTo>
                      <a:pt x="1236345" y="303797"/>
                    </a:lnTo>
                    <a:lnTo>
                      <a:pt x="1236028" y="311725"/>
                    </a:lnTo>
                    <a:lnTo>
                      <a:pt x="1234757" y="319019"/>
                    </a:lnTo>
                    <a:lnTo>
                      <a:pt x="1233804" y="326629"/>
                    </a:lnTo>
                    <a:lnTo>
                      <a:pt x="1231898" y="333606"/>
                    </a:lnTo>
                    <a:lnTo>
                      <a:pt x="1229992" y="340900"/>
                    </a:lnTo>
                    <a:lnTo>
                      <a:pt x="1227768" y="347876"/>
                    </a:lnTo>
                    <a:lnTo>
                      <a:pt x="1224592" y="354853"/>
                    </a:lnTo>
                    <a:lnTo>
                      <a:pt x="1221733" y="361512"/>
                    </a:lnTo>
                    <a:lnTo>
                      <a:pt x="1218238" y="367854"/>
                    </a:lnTo>
                    <a:lnTo>
                      <a:pt x="1215062" y="374197"/>
                    </a:lnTo>
                    <a:lnTo>
                      <a:pt x="1210932" y="380222"/>
                    </a:lnTo>
                    <a:lnTo>
                      <a:pt x="1206802" y="386247"/>
                    </a:lnTo>
                    <a:lnTo>
                      <a:pt x="1202037" y="391955"/>
                    </a:lnTo>
                    <a:lnTo>
                      <a:pt x="1197590" y="397346"/>
                    </a:lnTo>
                    <a:lnTo>
                      <a:pt x="1192507" y="402420"/>
                    </a:lnTo>
                    <a:lnTo>
                      <a:pt x="1187424" y="407811"/>
                    </a:lnTo>
                    <a:lnTo>
                      <a:pt x="1181706" y="412251"/>
                    </a:lnTo>
                    <a:lnTo>
                      <a:pt x="1176306" y="416690"/>
                    </a:lnTo>
                    <a:lnTo>
                      <a:pt x="1170270" y="420813"/>
                    </a:lnTo>
                    <a:lnTo>
                      <a:pt x="1164235" y="424935"/>
                    </a:lnTo>
                    <a:lnTo>
                      <a:pt x="1157881" y="428423"/>
                    </a:lnTo>
                    <a:lnTo>
                      <a:pt x="1151210" y="431912"/>
                    </a:lnTo>
                    <a:lnTo>
                      <a:pt x="1144539" y="434766"/>
                    </a:lnTo>
                    <a:lnTo>
                      <a:pt x="1137868" y="437303"/>
                    </a:lnTo>
                    <a:lnTo>
                      <a:pt x="1130562" y="440157"/>
                    </a:lnTo>
                    <a:lnTo>
                      <a:pt x="1123573" y="442059"/>
                    </a:lnTo>
                    <a:lnTo>
                      <a:pt x="1116267" y="443645"/>
                    </a:lnTo>
                    <a:lnTo>
                      <a:pt x="1108960" y="444914"/>
                    </a:lnTo>
                    <a:lnTo>
                      <a:pt x="1101336" y="446182"/>
                    </a:lnTo>
                    <a:lnTo>
                      <a:pt x="1093712" y="446499"/>
                    </a:lnTo>
                    <a:lnTo>
                      <a:pt x="1085770" y="446816"/>
                    </a:lnTo>
                    <a:lnTo>
                      <a:pt x="1060675" y="446816"/>
                    </a:lnTo>
                    <a:lnTo>
                      <a:pt x="1084500" y="523875"/>
                    </a:lnTo>
                    <a:lnTo>
                      <a:pt x="945996" y="446816"/>
                    </a:lnTo>
                    <a:lnTo>
                      <a:pt x="789068" y="446816"/>
                    </a:lnTo>
                    <a:lnTo>
                      <a:pt x="781444" y="446499"/>
                    </a:lnTo>
                    <a:lnTo>
                      <a:pt x="773502" y="446182"/>
                    </a:lnTo>
                    <a:lnTo>
                      <a:pt x="766196" y="444914"/>
                    </a:lnTo>
                    <a:lnTo>
                      <a:pt x="758889" y="443645"/>
                    </a:lnTo>
                    <a:lnTo>
                      <a:pt x="751583" y="442059"/>
                    </a:lnTo>
                    <a:lnTo>
                      <a:pt x="744277" y="440157"/>
                    </a:lnTo>
                    <a:lnTo>
                      <a:pt x="737288" y="437303"/>
                    </a:lnTo>
                    <a:lnTo>
                      <a:pt x="730299" y="434766"/>
                    </a:lnTo>
                    <a:lnTo>
                      <a:pt x="723946" y="431912"/>
                    </a:lnTo>
                    <a:lnTo>
                      <a:pt x="717275" y="428423"/>
                    </a:lnTo>
                    <a:lnTo>
                      <a:pt x="710921" y="424935"/>
                    </a:lnTo>
                    <a:lnTo>
                      <a:pt x="704886" y="420813"/>
                    </a:lnTo>
                    <a:lnTo>
                      <a:pt x="698850" y="416690"/>
                    </a:lnTo>
                    <a:lnTo>
                      <a:pt x="693132" y="412251"/>
                    </a:lnTo>
                    <a:lnTo>
                      <a:pt x="687731" y="407811"/>
                    </a:lnTo>
                    <a:lnTo>
                      <a:pt x="682649" y="402420"/>
                    </a:lnTo>
                    <a:lnTo>
                      <a:pt x="677566" y="397346"/>
                    </a:lnTo>
                    <a:lnTo>
                      <a:pt x="672801" y="391955"/>
                    </a:lnTo>
                    <a:lnTo>
                      <a:pt x="668354" y="386247"/>
                    </a:lnTo>
                    <a:lnTo>
                      <a:pt x="664224" y="380222"/>
                    </a:lnTo>
                    <a:lnTo>
                      <a:pt x="660094" y="374197"/>
                    </a:lnTo>
                    <a:lnTo>
                      <a:pt x="656600" y="367854"/>
                    </a:lnTo>
                    <a:lnTo>
                      <a:pt x="653106" y="361512"/>
                    </a:lnTo>
                    <a:lnTo>
                      <a:pt x="650247" y="354853"/>
                    </a:lnTo>
                    <a:lnTo>
                      <a:pt x="647705" y="347876"/>
                    </a:lnTo>
                    <a:lnTo>
                      <a:pt x="644846" y="340900"/>
                    </a:lnTo>
                    <a:lnTo>
                      <a:pt x="642940" y="333606"/>
                    </a:lnTo>
                    <a:lnTo>
                      <a:pt x="641669" y="326629"/>
                    </a:lnTo>
                    <a:lnTo>
                      <a:pt x="640081" y="319019"/>
                    </a:lnTo>
                    <a:lnTo>
                      <a:pt x="638810" y="311725"/>
                    </a:lnTo>
                    <a:lnTo>
                      <a:pt x="638493" y="303797"/>
                    </a:lnTo>
                    <a:lnTo>
                      <a:pt x="638175" y="296186"/>
                    </a:lnTo>
                    <a:lnTo>
                      <a:pt x="638175" y="150630"/>
                    </a:lnTo>
                    <a:lnTo>
                      <a:pt x="638493" y="143019"/>
                    </a:lnTo>
                    <a:lnTo>
                      <a:pt x="638810" y="135092"/>
                    </a:lnTo>
                    <a:lnTo>
                      <a:pt x="640081" y="127481"/>
                    </a:lnTo>
                    <a:lnTo>
                      <a:pt x="641669" y="120187"/>
                    </a:lnTo>
                    <a:lnTo>
                      <a:pt x="642940" y="112893"/>
                    </a:lnTo>
                    <a:lnTo>
                      <a:pt x="644846" y="105917"/>
                    </a:lnTo>
                    <a:lnTo>
                      <a:pt x="647705" y="98623"/>
                    </a:lnTo>
                    <a:lnTo>
                      <a:pt x="650247" y="91964"/>
                    </a:lnTo>
                    <a:lnTo>
                      <a:pt x="653106" y="84987"/>
                    </a:lnTo>
                    <a:lnTo>
                      <a:pt x="656600" y="78645"/>
                    </a:lnTo>
                    <a:lnTo>
                      <a:pt x="660094" y="72303"/>
                    </a:lnTo>
                    <a:lnTo>
                      <a:pt x="664224" y="66277"/>
                    </a:lnTo>
                    <a:lnTo>
                      <a:pt x="668354" y="60252"/>
                    </a:lnTo>
                    <a:lnTo>
                      <a:pt x="672801" y="54861"/>
                    </a:lnTo>
                    <a:lnTo>
                      <a:pt x="677566" y="49153"/>
                    </a:lnTo>
                    <a:lnTo>
                      <a:pt x="682649" y="44079"/>
                    </a:lnTo>
                    <a:lnTo>
                      <a:pt x="687731" y="39006"/>
                    </a:lnTo>
                    <a:lnTo>
                      <a:pt x="693132" y="34566"/>
                    </a:lnTo>
                    <a:lnTo>
                      <a:pt x="698850" y="29809"/>
                    </a:lnTo>
                    <a:lnTo>
                      <a:pt x="704886" y="25687"/>
                    </a:lnTo>
                    <a:lnTo>
                      <a:pt x="710921" y="21564"/>
                    </a:lnTo>
                    <a:lnTo>
                      <a:pt x="717275" y="18393"/>
                    </a:lnTo>
                    <a:lnTo>
                      <a:pt x="723946" y="14905"/>
                    </a:lnTo>
                    <a:lnTo>
                      <a:pt x="730299" y="12051"/>
                    </a:lnTo>
                    <a:lnTo>
                      <a:pt x="737288" y="8879"/>
                    </a:lnTo>
                    <a:lnTo>
                      <a:pt x="744277" y="6660"/>
                    </a:lnTo>
                    <a:lnTo>
                      <a:pt x="751583" y="4757"/>
                    </a:lnTo>
                    <a:lnTo>
                      <a:pt x="758889" y="2854"/>
                    </a:lnTo>
                    <a:lnTo>
                      <a:pt x="766196" y="1903"/>
                    </a:lnTo>
                    <a:lnTo>
                      <a:pt x="773502" y="635"/>
                    </a:lnTo>
                    <a:lnTo>
                      <a:pt x="781444" y="317"/>
                    </a:lnTo>
                    <a:lnTo>
                      <a:pt x="78906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4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525140" y="771957"/>
            <a:ext cx="3720686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400" smtClean="0">
                <a:sym typeface="+mn-lt"/>
              </a:rPr>
              <a:t>第一人称代词</a:t>
            </a:r>
            <a:endParaRPr lang="zh-CN" altLang="en-US" sz="2400">
              <a:sym typeface="+mn-lt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4237140" y="1707654"/>
            <a:ext cx="381684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MH_SubTitle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483792" y="2201980"/>
            <a:ext cx="2856590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sz="2400" smtClean="0">
                <a:solidFill>
                  <a:schemeClr val="accent3">
                    <a:lumMod val="75000"/>
                  </a:schemeClr>
                </a:solidFill>
                <a:sym typeface="+mn-lt"/>
              </a:rPr>
              <a:t>第二人称代词</a:t>
            </a:r>
            <a:endParaRPr lang="zh-CN" altLang="en-US" sz="2400">
              <a:solidFill>
                <a:schemeClr val="accent3">
                  <a:lumMod val="75000"/>
                </a:schemeClr>
              </a:solidFill>
              <a:sym typeface="+mn-lt"/>
            </a:endParaRPr>
          </a:p>
        </p:txBody>
      </p:sp>
      <p:sp>
        <p:nvSpPr>
          <p:cNvPr id="71" name="MH_SubTitle_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525140" y="3640283"/>
            <a:ext cx="3384376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400" smtClean="0">
                <a:solidFill>
                  <a:schemeClr val="accent1">
                    <a:lumMod val="50000"/>
                  </a:schemeClr>
                </a:solidFill>
                <a:sym typeface="+mn-lt"/>
              </a:rPr>
              <a:t>第三人称代词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sym typeface="+mn-lt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4237140" y="3163697"/>
            <a:ext cx="3816840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圆角矩形 43"/>
          <p:cNvSpPr/>
          <p:nvPr/>
        </p:nvSpPr>
        <p:spPr>
          <a:xfrm>
            <a:off x="1044201" y="1985147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03648" y="2085508"/>
            <a:ext cx="12961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人称代词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21656" y="4659982"/>
            <a:ext cx="3847807" cy="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293398" y="1344183"/>
            <a:ext cx="44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D60093"/>
                </a:solidFill>
              </a:rPr>
              <a:t>我、自己、自个儿，咱们、我们</a:t>
            </a:r>
            <a:endParaRPr lang="zh-CN" altLang="en-US" sz="2400" b="1">
              <a:solidFill>
                <a:srgbClr val="D6009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0117" y="2764115"/>
            <a:ext cx="2074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D60093"/>
                </a:solidFill>
              </a:rPr>
              <a:t>你、你们</a:t>
            </a:r>
            <a:endParaRPr lang="zh-CN" altLang="en-US" sz="2400" b="1">
              <a:solidFill>
                <a:srgbClr val="D6009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1092" y="4275944"/>
            <a:ext cx="44630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D60093"/>
                </a:solidFill>
              </a:rPr>
              <a:t>他，他们，别人、人家、大伙儿、大家、彼此</a:t>
            </a:r>
            <a:endParaRPr lang="zh-CN" altLang="en-US" sz="2400" b="1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06 4.06048E-06 L -0.27952 -0.02284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-114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06 1.19716E-06 L -0.27952 -0.27276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-1363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1335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9793" y="1331036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4" name="圆角矩形 43"/>
          <p:cNvSpPr/>
          <p:nvPr/>
        </p:nvSpPr>
        <p:spPr>
          <a:xfrm>
            <a:off x="943687" y="1187861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83255" y="1303611"/>
            <a:ext cx="12961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疑问代词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9953" y="1149723"/>
            <a:ext cx="46085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</a:rPr>
              <a:t>谁、什么、哪、哪儿、哪里、哪会儿、多会儿、几、多少、怎样、怎么、怎么样、多</a:t>
            </a:r>
            <a:endParaRPr lang="zh-CN" altLang="en-US" sz="2800" b="1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1335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9793" y="1331036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4" name="圆角矩形 43"/>
          <p:cNvSpPr/>
          <p:nvPr/>
        </p:nvSpPr>
        <p:spPr>
          <a:xfrm>
            <a:off x="943687" y="1187861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83255" y="1303611"/>
            <a:ext cx="12961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指示代词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75076" y="1061335"/>
            <a:ext cx="46085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D60093"/>
                </a:solidFill>
              </a:rPr>
              <a:t>这</a:t>
            </a:r>
            <a:r>
              <a:rPr lang="zh-CN" altLang="en-US" sz="2800" b="1">
                <a:solidFill>
                  <a:srgbClr val="D60093"/>
                </a:solidFill>
              </a:rPr>
              <a:t>、那、这儿</a:t>
            </a:r>
            <a:r>
              <a:rPr lang="zh-CN" altLang="en-US" sz="2800" b="1" smtClean="0">
                <a:solidFill>
                  <a:srgbClr val="D60093"/>
                </a:solidFill>
              </a:rPr>
              <a:t>、这么、</a:t>
            </a:r>
            <a:r>
              <a:rPr lang="zh-CN" altLang="en-US" sz="2800" b="1">
                <a:solidFill>
                  <a:srgbClr val="D60093"/>
                </a:solidFill>
              </a:rPr>
              <a:t>那么、</a:t>
            </a:r>
            <a:r>
              <a:rPr lang="zh-CN" altLang="en-US" sz="2800" b="1" smtClean="0">
                <a:solidFill>
                  <a:srgbClr val="D60093"/>
                </a:solidFill>
              </a:rPr>
              <a:t>这里</a:t>
            </a:r>
            <a:r>
              <a:rPr lang="zh-CN" altLang="en-US" sz="2800" b="1">
                <a:solidFill>
                  <a:srgbClr val="D60093"/>
                </a:solidFill>
              </a:rPr>
              <a:t>、那儿、那里、这会儿、那会儿、</a:t>
            </a:r>
            <a:r>
              <a:rPr lang="zh-CN" altLang="en-US" sz="2800" b="1" smtClean="0">
                <a:solidFill>
                  <a:srgbClr val="D60093"/>
                </a:solidFill>
              </a:rPr>
              <a:t>这些、那些、</a:t>
            </a:r>
            <a:r>
              <a:rPr lang="zh-CN" altLang="en-US" sz="2800" b="1">
                <a:solidFill>
                  <a:srgbClr val="D60093"/>
                </a:solidFill>
              </a:rPr>
              <a:t>这样</a:t>
            </a:r>
            <a:r>
              <a:rPr lang="zh-CN" altLang="en-US" sz="2800" b="1" smtClean="0">
                <a:solidFill>
                  <a:srgbClr val="D60093"/>
                </a:solidFill>
              </a:rPr>
              <a:t>、那样</a:t>
            </a:r>
            <a:endParaRPr lang="zh-CN" altLang="en-US" sz="2800" b="1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150973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467544" y="813835"/>
            <a:ext cx="1572407" cy="432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charset="-122"/>
              </a:rPr>
              <a:t>形容</a:t>
            </a:r>
            <a:r>
              <a:rPr lang="zh-CN" altLang="en-US" sz="2800" b="1" smtClean="0">
                <a:solidFill>
                  <a:srgbClr val="FFFFFF"/>
                </a:solidFill>
                <a:latin typeface="微软雅黑" panose="020b0503020204020204" charset="-122"/>
              </a:rPr>
              <a:t>词</a:t>
            </a:r>
            <a:endParaRPr lang="zh-CN" altLang="en-US" sz="2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1818871" y="813835"/>
            <a:ext cx="397884" cy="432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466245" y="1424518"/>
            <a:ext cx="5957941" cy="1147232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818870" y="1572590"/>
            <a:ext cx="5129394" cy="7612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</a:rPr>
              <a:t>形容词是表示人和事物的形状、性质或表示动作、行为的</a:t>
            </a:r>
            <a:r>
              <a:rPr lang="zh-CN" altLang="en-US" sz="2000" b="1">
                <a:solidFill>
                  <a:srgbClr val="D60093"/>
                </a:solidFill>
              </a:rPr>
              <a:t>性质状态</a:t>
            </a: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</a:rPr>
              <a:t>的词。</a:t>
            </a:r>
            <a:endParaRPr lang="en-US" altLang="zh-CN" sz="20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8" name="矩形 93"/>
          <p:cNvSpPr/>
          <p:nvPr/>
        </p:nvSpPr>
        <p:spPr>
          <a:xfrm>
            <a:off x="1410134" y="1347614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7129615" y="2292723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8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36" grpId="0"/>
      <p:bldP spid="37" grpId="0"/>
      <p:bldP spid="38" grpId="0"/>
      <p:bldP spid="3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3208239" y="-12554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3"/>
            </p:custDataLst>
          </p:nvPr>
        </p:nvSpPr>
        <p:spPr>
          <a:xfrm>
            <a:off x="5908273" y="1361853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4"/>
            </p:custDataLst>
          </p:nvPr>
        </p:nvSpPr>
        <p:spPr>
          <a:xfrm>
            <a:off x="6804248" y="1924547"/>
            <a:ext cx="393587" cy="4131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336094" y="2331046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6"/>
            </p:custDataLst>
          </p:nvPr>
        </p:nvSpPr>
        <p:spPr>
          <a:xfrm>
            <a:off x="4799628" y="4104865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7"/>
            </p:custDataLst>
          </p:nvPr>
        </p:nvSpPr>
        <p:spPr>
          <a:xfrm>
            <a:off x="1989605" y="2090431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8"/>
            </p:custDataLst>
          </p:nvPr>
        </p:nvSpPr>
        <p:spPr>
          <a:xfrm>
            <a:off x="1492642" y="1515149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9"/>
            </p:custDataLst>
          </p:nvPr>
        </p:nvSpPr>
        <p:spPr>
          <a:xfrm>
            <a:off x="1619672" y="1964024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0"/>
            </p:custDataLst>
          </p:nvPr>
        </p:nvSpPr>
        <p:spPr>
          <a:xfrm>
            <a:off x="1017218" y="2991121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1"/>
            </p:custDataLst>
          </p:nvPr>
        </p:nvSpPr>
        <p:spPr>
          <a:xfrm>
            <a:off x="4330667" y="1951705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2"/>
            </p:custDataLst>
          </p:nvPr>
        </p:nvSpPr>
        <p:spPr>
          <a:xfrm>
            <a:off x="5921245" y="880499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3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590565"/>
            <a:ext cx="2087087" cy="2028299"/>
            <a:chOff x="1259989" y="733909"/>
            <a:chExt cx="2087087" cy="2028299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59989" y="733909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5849" y="78053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528370" y="1447094"/>
              <a:ext cx="1656184" cy="492412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kern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表性质</a:t>
              </a:r>
              <a:endParaRPr lang="zh-CN" altLang="en-US" sz="2400" b="1" ker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224" y="-155227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433940" y="283052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138072" y="-117519"/>
            <a:ext cx="2900428" cy="18333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55776" y="2203705"/>
            <a:ext cx="5923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</a:rPr>
              <a:t>好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</a:rPr>
              <a:t>、坏、伟大、勇敢、优秀、聪明、老实、鲁莽、大方、软、硬、苦、甜、冷、热、坚固、平常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9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7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3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7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573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13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3208239" y="-12554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3"/>
            </p:custDataLst>
          </p:nvPr>
        </p:nvSpPr>
        <p:spPr>
          <a:xfrm>
            <a:off x="5908273" y="1361853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4"/>
            </p:custDataLst>
          </p:nvPr>
        </p:nvSpPr>
        <p:spPr>
          <a:xfrm>
            <a:off x="6804248" y="1924547"/>
            <a:ext cx="393587" cy="4131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336094" y="2331046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6"/>
            </p:custDataLst>
          </p:nvPr>
        </p:nvSpPr>
        <p:spPr>
          <a:xfrm>
            <a:off x="4799628" y="4104865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7"/>
            </p:custDataLst>
          </p:nvPr>
        </p:nvSpPr>
        <p:spPr>
          <a:xfrm>
            <a:off x="1989605" y="2090431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8"/>
            </p:custDataLst>
          </p:nvPr>
        </p:nvSpPr>
        <p:spPr>
          <a:xfrm>
            <a:off x="1492642" y="1515149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9"/>
            </p:custDataLst>
          </p:nvPr>
        </p:nvSpPr>
        <p:spPr>
          <a:xfrm>
            <a:off x="1619672" y="1964024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0"/>
            </p:custDataLst>
          </p:nvPr>
        </p:nvSpPr>
        <p:spPr>
          <a:xfrm>
            <a:off x="1017218" y="2991121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1"/>
            </p:custDataLst>
          </p:nvPr>
        </p:nvSpPr>
        <p:spPr>
          <a:xfrm>
            <a:off x="4330667" y="1951705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2"/>
            </p:custDataLst>
          </p:nvPr>
        </p:nvSpPr>
        <p:spPr>
          <a:xfrm>
            <a:off x="5921245" y="880499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3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590565"/>
            <a:ext cx="2087087" cy="2028299"/>
            <a:chOff x="1259989" y="733909"/>
            <a:chExt cx="2087087" cy="2028299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59989" y="733909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5849" y="78053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528370" y="1447094"/>
              <a:ext cx="1656184" cy="492412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kern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表</a:t>
              </a:r>
              <a:r>
                <a:rPr lang="zh-CN" altLang="en-US" sz="2400" b="1" smtClean="0">
                  <a:solidFill>
                    <a:schemeClr val="accent3">
                      <a:lumMod val="50000"/>
                    </a:schemeClr>
                  </a:solidFill>
                </a:rPr>
                <a:t>形状</a:t>
              </a:r>
              <a:endParaRPr lang="zh-CN" altLang="en-US" sz="2400" b="1" ker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224" y="-155227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433940" y="283052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138072" y="-117519"/>
            <a:ext cx="2900428" cy="18333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55776" y="2203705"/>
            <a:ext cx="5923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</a:rPr>
              <a:t>长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</a:rPr>
              <a:t>、短、大、小、粗、细、红、绿、平坦、整齐、雪白、笔直、绿油油、血淋淋、骨碌碌、黑不溜秋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9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7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3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7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573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13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3208239" y="-12554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3"/>
            </p:custDataLst>
          </p:nvPr>
        </p:nvSpPr>
        <p:spPr>
          <a:xfrm>
            <a:off x="5908273" y="1361853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4"/>
            </p:custDataLst>
          </p:nvPr>
        </p:nvSpPr>
        <p:spPr>
          <a:xfrm>
            <a:off x="6804248" y="1924547"/>
            <a:ext cx="393587" cy="4131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336094" y="2331046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6"/>
            </p:custDataLst>
          </p:nvPr>
        </p:nvSpPr>
        <p:spPr>
          <a:xfrm>
            <a:off x="4799628" y="4104865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7"/>
            </p:custDataLst>
          </p:nvPr>
        </p:nvSpPr>
        <p:spPr>
          <a:xfrm>
            <a:off x="1989605" y="2090431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8"/>
            </p:custDataLst>
          </p:nvPr>
        </p:nvSpPr>
        <p:spPr>
          <a:xfrm>
            <a:off x="1492642" y="1515149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9"/>
            </p:custDataLst>
          </p:nvPr>
        </p:nvSpPr>
        <p:spPr>
          <a:xfrm>
            <a:off x="1619672" y="1964024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0"/>
            </p:custDataLst>
          </p:nvPr>
        </p:nvSpPr>
        <p:spPr>
          <a:xfrm>
            <a:off x="1017218" y="2991121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1"/>
            </p:custDataLst>
          </p:nvPr>
        </p:nvSpPr>
        <p:spPr>
          <a:xfrm>
            <a:off x="4330667" y="1951705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2"/>
            </p:custDataLst>
          </p:nvPr>
        </p:nvSpPr>
        <p:spPr>
          <a:xfrm>
            <a:off x="5921245" y="880499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3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590565"/>
            <a:ext cx="2087087" cy="2028299"/>
            <a:chOff x="1259989" y="733909"/>
            <a:chExt cx="2087087" cy="2028299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59989" y="733909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5849" y="78053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528370" y="1447094"/>
              <a:ext cx="1656184" cy="492412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kern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表</a:t>
              </a:r>
              <a:r>
                <a:rPr lang="zh-CN" altLang="en-US" sz="2400" b="1" smtClean="0">
                  <a:solidFill>
                    <a:schemeClr val="accent3">
                      <a:lumMod val="50000"/>
                    </a:schemeClr>
                  </a:solidFill>
                </a:rPr>
                <a:t>形状</a:t>
              </a:r>
              <a:endParaRPr lang="zh-CN" altLang="en-US" sz="2400" b="1" ker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224" y="-155227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433940" y="283052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138072" y="-117519"/>
            <a:ext cx="2900428" cy="18333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55776" y="2203705"/>
            <a:ext cx="5923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</a:rPr>
              <a:t>长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</a:rPr>
              <a:t>、短、大、小、粗、细、红、绿、平坦、整齐、雪白、笔直、绿油油、血淋淋、骨碌碌、黑不溜秋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9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7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3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7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573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13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6" name="直接连接符 20"/>
          <p:cNvCxnSpPr>
            <a:cxnSpLocks noChangeShapeType="1"/>
            <a:stCxn id="79" idx="2"/>
          </p:cNvCxnSpPr>
          <p:nvPr/>
        </p:nvCxnSpPr>
        <p:spPr bwMode="auto">
          <a:xfrm flipH="1" flipV="1">
            <a:off x="5220072" y="1382793"/>
            <a:ext cx="1834546" cy="48200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5" name="直接连接符 20"/>
          <p:cNvCxnSpPr>
            <a:cxnSpLocks noChangeShapeType="1"/>
          </p:cNvCxnSpPr>
          <p:nvPr/>
        </p:nvCxnSpPr>
        <p:spPr bwMode="auto">
          <a:xfrm flipH="1" flipV="1">
            <a:off x="4785350" y="1794703"/>
            <a:ext cx="650746" cy="1272533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直接连接符 20"/>
          <p:cNvCxnSpPr>
            <a:cxnSpLocks noChangeShapeType="1"/>
          </p:cNvCxnSpPr>
          <p:nvPr/>
        </p:nvCxnSpPr>
        <p:spPr bwMode="auto">
          <a:xfrm flipV="1">
            <a:off x="1829444" y="1347070"/>
            <a:ext cx="2402761" cy="56031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直接连接符 20"/>
          <p:cNvCxnSpPr>
            <a:cxnSpLocks noChangeShapeType="1"/>
            <a:stCxn id="50" idx="7"/>
          </p:cNvCxnSpPr>
          <p:nvPr/>
        </p:nvCxnSpPr>
        <p:spPr bwMode="auto">
          <a:xfrm flipV="1">
            <a:off x="2852685" y="1608678"/>
            <a:ext cx="1379520" cy="982287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20"/>
          <p:cNvCxnSpPr>
            <a:cxnSpLocks noChangeShapeType="1"/>
          </p:cNvCxnSpPr>
          <p:nvPr/>
        </p:nvCxnSpPr>
        <p:spPr bwMode="auto">
          <a:xfrm flipV="1">
            <a:off x="3975017" y="1907380"/>
            <a:ext cx="495066" cy="1013315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接连接符 20"/>
          <p:cNvCxnSpPr>
            <a:cxnSpLocks noChangeShapeType="1"/>
            <a:stCxn id="56" idx="1"/>
          </p:cNvCxnSpPr>
          <p:nvPr/>
        </p:nvCxnSpPr>
        <p:spPr bwMode="auto">
          <a:xfrm flipH="1" flipV="1">
            <a:off x="4948506" y="1592201"/>
            <a:ext cx="1389229" cy="887314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5" name="组合 44"/>
          <p:cNvGrpSpPr/>
          <p:nvPr/>
        </p:nvGrpSpPr>
        <p:grpSpPr>
          <a:xfrm>
            <a:off x="885731" y="1561741"/>
            <a:ext cx="1008000" cy="1008000"/>
            <a:chOff x="304800" y="673100"/>
            <a:chExt cx="3913187" cy="3913186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3822688" cy="3821302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3" y="760413"/>
              <a:ext cx="3825874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07860" y="2427790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400510" y="2832175"/>
            <a:ext cx="1008000" cy="1008000"/>
            <a:chOff x="304800" y="673100"/>
            <a:chExt cx="3913187" cy="3913187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3822688" cy="3821302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174560" y="2316340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780785" y="649690"/>
            <a:ext cx="1779541" cy="1394758"/>
            <a:chOff x="3534124" y="1565709"/>
            <a:chExt cx="2137239" cy="1675113"/>
          </a:xfrm>
        </p:grpSpPr>
        <p:grpSp>
          <p:nvGrpSpPr>
            <p:cNvPr id="68" name="组合 67"/>
            <p:cNvGrpSpPr/>
            <p:nvPr/>
          </p:nvGrpSpPr>
          <p:grpSpPr>
            <a:xfrm>
              <a:off x="3730851" y="1565709"/>
              <a:ext cx="1674506" cy="167511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0" name="同心圆 6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3534124" y="2032697"/>
              <a:ext cx="2137239" cy="628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smtClean="0">
                  <a:solidFill>
                    <a:schemeClr val="accent1"/>
                  </a:solidFill>
                  <a:latin typeface="微软雅黑" panose="020b0503020204020204" charset="-122"/>
                  <a:ea typeface="微软雅黑"/>
                </a:rPr>
                <a:t>虚</a:t>
              </a:r>
              <a:r>
                <a:rPr kumimoji="0" lang="zh-CN" altLang="en-US" sz="2800" b="1" i="0" u="none" strike="noStrike" kern="0" cap="none" spc="0" normalizeH="0" baseline="0" noProof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</a:rPr>
                <a:t>词分类</a:t>
              </a: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043608" y="1815376"/>
            <a:ext cx="95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3">
                    <a:lumMod val="75000"/>
                  </a:schemeClr>
                </a:solidFill>
              </a:rPr>
              <a:t>副</a:t>
            </a:r>
            <a:r>
              <a:rPr lang="zh-CN" altLang="en-US" sz="2400" b="1" smtClean="0">
                <a:solidFill>
                  <a:schemeClr val="accent3">
                    <a:lumMod val="75000"/>
                  </a:schemeClr>
                </a:solidFill>
              </a:rPr>
              <a:t>词</a:t>
            </a:r>
            <a:endParaRPr lang="zh-CN" altLang="en-US" sz="24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94101" y="2689863"/>
            <a:ext cx="836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B050"/>
                </a:solidFill>
              </a:rPr>
              <a:t>介</a:t>
            </a:r>
            <a:r>
              <a:rPr lang="zh-CN" altLang="en-US" sz="2400" b="1" smtClean="0">
                <a:solidFill>
                  <a:srgbClr val="00B050"/>
                </a:solidFill>
              </a:rPr>
              <a:t>词</a:t>
            </a:r>
            <a:endParaRPr lang="zh-CN" altLang="en-US" sz="2400" b="1">
              <a:solidFill>
                <a:srgbClr val="00B050"/>
              </a:solidFill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939667" y="2820340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528739" y="3067236"/>
            <a:ext cx="831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2">
                    <a:lumMod val="75000"/>
                  </a:schemeClr>
                </a:solidFill>
              </a:rPr>
              <a:t>连词</a:t>
            </a:r>
            <a:endParaRPr lang="zh-CN" altLang="en-US" sz="2400" b="1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7032618" y="1360793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095604" y="3071507"/>
            <a:ext cx="830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助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词</a:t>
            </a:r>
            <a:endParaRPr lang="zh-CN" altLang="en-US" sz="24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15735" y="2569741"/>
            <a:ext cx="844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</a:rPr>
              <a:t>叹</a:t>
            </a:r>
            <a:r>
              <a:rPr lang="zh-CN" altLang="en-US" sz="2400" b="1" smtClean="0">
                <a:solidFill>
                  <a:schemeClr val="accent2">
                    <a:lumMod val="50000"/>
                  </a:schemeClr>
                </a:solidFill>
              </a:rPr>
              <a:t>词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32618" y="1676547"/>
            <a:ext cx="1244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3">
                    <a:lumMod val="75000"/>
                  </a:schemeClr>
                </a:solidFill>
              </a:rPr>
              <a:t>拟声词</a:t>
            </a:r>
            <a:endParaRPr lang="zh-CN" altLang="en-US" sz="2400" b="1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3208239" y="-12554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3"/>
            </p:custDataLst>
          </p:nvPr>
        </p:nvSpPr>
        <p:spPr>
          <a:xfrm>
            <a:off x="5908273" y="1361853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4"/>
            </p:custDataLst>
          </p:nvPr>
        </p:nvSpPr>
        <p:spPr>
          <a:xfrm>
            <a:off x="6804248" y="1924547"/>
            <a:ext cx="393587" cy="4131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336094" y="2331046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6"/>
            </p:custDataLst>
          </p:nvPr>
        </p:nvSpPr>
        <p:spPr>
          <a:xfrm>
            <a:off x="4799628" y="4104865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7"/>
            </p:custDataLst>
          </p:nvPr>
        </p:nvSpPr>
        <p:spPr>
          <a:xfrm>
            <a:off x="1989605" y="2090431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8"/>
            </p:custDataLst>
          </p:nvPr>
        </p:nvSpPr>
        <p:spPr>
          <a:xfrm>
            <a:off x="1492642" y="1515149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9"/>
            </p:custDataLst>
          </p:nvPr>
        </p:nvSpPr>
        <p:spPr>
          <a:xfrm>
            <a:off x="1619672" y="1964024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0"/>
            </p:custDataLst>
          </p:nvPr>
        </p:nvSpPr>
        <p:spPr>
          <a:xfrm>
            <a:off x="1017218" y="2991121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1"/>
            </p:custDataLst>
          </p:nvPr>
        </p:nvSpPr>
        <p:spPr>
          <a:xfrm>
            <a:off x="4330667" y="1951705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2"/>
            </p:custDataLst>
          </p:nvPr>
        </p:nvSpPr>
        <p:spPr>
          <a:xfrm>
            <a:off x="5921245" y="880499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3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590565"/>
            <a:ext cx="2087087" cy="2028299"/>
            <a:chOff x="1259989" y="733909"/>
            <a:chExt cx="2087087" cy="2028299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59989" y="733909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5849" y="78053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528370" y="1447094"/>
              <a:ext cx="1656184" cy="492412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kern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表</a:t>
              </a:r>
              <a:r>
                <a:rPr lang="zh-CN" altLang="en-US" sz="2400" b="1">
                  <a:solidFill>
                    <a:schemeClr val="accent3">
                      <a:lumMod val="50000"/>
                    </a:schemeClr>
                  </a:solidFill>
                </a:rPr>
                <a:t>状态</a:t>
              </a:r>
              <a:endParaRPr lang="zh-CN" altLang="en-US" sz="2400" b="1" ker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224" y="-155227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243572" y="118309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34905" y="-36199"/>
            <a:ext cx="2900428" cy="18333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5816" y="2170195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</a:rPr>
              <a:t>快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</a:rPr>
              <a:t>、慢、生动、熟练、轻松、清楚、马虎、干脆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9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7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3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7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573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13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3208239" y="-12554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3"/>
            </p:custDataLst>
          </p:nvPr>
        </p:nvSpPr>
        <p:spPr>
          <a:xfrm>
            <a:off x="5908273" y="1361853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4"/>
            </p:custDataLst>
          </p:nvPr>
        </p:nvSpPr>
        <p:spPr>
          <a:xfrm>
            <a:off x="6804248" y="1924547"/>
            <a:ext cx="393587" cy="4131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336094" y="2331046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6"/>
            </p:custDataLst>
          </p:nvPr>
        </p:nvSpPr>
        <p:spPr>
          <a:xfrm>
            <a:off x="4799628" y="4104865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7"/>
            </p:custDataLst>
          </p:nvPr>
        </p:nvSpPr>
        <p:spPr>
          <a:xfrm>
            <a:off x="1989605" y="2090431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8"/>
            </p:custDataLst>
          </p:nvPr>
        </p:nvSpPr>
        <p:spPr>
          <a:xfrm>
            <a:off x="1492642" y="1515149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9"/>
            </p:custDataLst>
          </p:nvPr>
        </p:nvSpPr>
        <p:spPr>
          <a:xfrm>
            <a:off x="1619672" y="1964024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0"/>
            </p:custDataLst>
          </p:nvPr>
        </p:nvSpPr>
        <p:spPr>
          <a:xfrm>
            <a:off x="1017218" y="2991121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1"/>
            </p:custDataLst>
          </p:nvPr>
        </p:nvSpPr>
        <p:spPr>
          <a:xfrm>
            <a:off x="4330667" y="1951705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2"/>
            </p:custDataLst>
          </p:nvPr>
        </p:nvSpPr>
        <p:spPr>
          <a:xfrm>
            <a:off x="5921245" y="880499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3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590565"/>
            <a:ext cx="2087087" cy="2028299"/>
            <a:chOff x="1259989" y="733909"/>
            <a:chExt cx="2087087" cy="2028299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59989" y="733909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65849" y="78053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528370" y="1447094"/>
              <a:ext cx="1656184" cy="492412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kern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/>
                </a:rPr>
                <a:t>表</a:t>
              </a:r>
              <a:r>
                <a:rPr lang="zh-CN" altLang="en-US" sz="2400" b="1" smtClean="0">
                  <a:solidFill>
                    <a:schemeClr val="accent3">
                      <a:lumMod val="50000"/>
                    </a:schemeClr>
                  </a:solidFill>
                </a:rPr>
                <a:t>数量</a:t>
              </a:r>
              <a:endParaRPr lang="zh-CN" altLang="en-US" sz="2400" b="1" kern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/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224" y="-155227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243572" y="118309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34905" y="-36199"/>
            <a:ext cx="2900428" cy="18333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46971" y="2352213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</a:rPr>
              <a:t>许多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</a:rPr>
              <a:t>、好些、全部、全、整、多、少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9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7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3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7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573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13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椭圆 22"/>
          <p:cNvSpPr/>
          <p:nvPr/>
        </p:nvSpPr>
        <p:spPr>
          <a:xfrm>
            <a:off x="3252435" y="-39696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22401" y="767069"/>
            <a:ext cx="2111593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accent1"/>
                </a:solidFill>
              </a:rPr>
              <a:t>形容</a:t>
            </a:r>
            <a:r>
              <a:rPr lang="zh-CN" altLang="en-US" sz="3600" b="1" smtClean="0">
                <a:solidFill>
                  <a:schemeClr val="accent1"/>
                </a:solidFill>
              </a:rPr>
              <a:t>词的</a:t>
            </a:r>
            <a:endParaRPr lang="en-US" altLang="zh-CN" sz="3600" b="1" smtClean="0">
              <a:solidFill>
                <a:schemeClr val="accent1"/>
              </a:solidFill>
            </a:endParaRPr>
          </a:p>
          <a:p>
            <a:pPr algn="ctr"/>
            <a:r>
              <a:rPr lang="zh-CN" altLang="en-US" sz="3600" b="1" smtClean="0">
                <a:solidFill>
                  <a:schemeClr val="accent1"/>
                </a:solidFill>
              </a:rPr>
              <a:t>语法特征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3"/>
            </p:custDataLst>
          </p:nvPr>
        </p:nvSpPr>
        <p:spPr>
          <a:xfrm>
            <a:off x="4948749" y="2289552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4"/>
            </p:custDataLst>
          </p:nvPr>
        </p:nvSpPr>
        <p:spPr>
          <a:xfrm>
            <a:off x="5451040" y="2098631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5"/>
            </p:custDataLst>
          </p:nvPr>
        </p:nvSpPr>
        <p:spPr>
          <a:xfrm>
            <a:off x="3819583" y="269924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6"/>
            </p:custDataLst>
          </p:nvPr>
        </p:nvSpPr>
        <p:spPr>
          <a:xfrm>
            <a:off x="5682235" y="799179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7"/>
            </p:custDataLst>
          </p:nvPr>
        </p:nvSpPr>
        <p:spPr>
          <a:xfrm>
            <a:off x="2685708" y="167707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8"/>
            </p:custDataLst>
          </p:nvPr>
        </p:nvSpPr>
        <p:spPr>
          <a:xfrm>
            <a:off x="4810784" y="44527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9"/>
            </p:custDataLst>
          </p:nvPr>
        </p:nvSpPr>
        <p:spPr>
          <a:xfrm>
            <a:off x="3859206" y="234375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0"/>
            </p:custDataLst>
          </p:nvPr>
        </p:nvSpPr>
        <p:spPr>
          <a:xfrm>
            <a:off x="3337970" y="97865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1"/>
            </p:custDataLst>
          </p:nvPr>
        </p:nvSpPr>
        <p:spPr>
          <a:xfrm>
            <a:off x="3000435" y="620090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2"/>
            </p:custDataLst>
          </p:nvPr>
        </p:nvSpPr>
        <p:spPr>
          <a:xfrm>
            <a:off x="5345994" y="1086654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3"/>
            </p:custDataLst>
          </p:nvPr>
        </p:nvSpPr>
        <p:spPr>
          <a:xfrm>
            <a:off x="3468348" y="170617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592" y="-1016931"/>
            <a:ext cx="3787680" cy="235290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456033" y="-102383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138072" y="-117519"/>
            <a:ext cx="2900428" cy="183339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9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9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389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73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73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494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3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379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3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549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547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73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7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3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596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grpId="0" nodeType="withEffect">
                                  <p:stCondLst>
                                    <p:cond delay="573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4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7" name="MH_Text_1"/>
          <p:cNvSpPr/>
          <p:nvPr>
            <p:custDataLst>
              <p:tags r:id="rId3"/>
            </p:custDataLst>
          </p:nvPr>
        </p:nvSpPr>
        <p:spPr>
          <a:xfrm>
            <a:off x="3090845" y="846374"/>
            <a:ext cx="5760639" cy="38120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rgbClr val="D60093"/>
                </a:solidFill>
                <a:cs typeface="+mn-ea"/>
                <a:sym typeface="+mn-lt"/>
              </a:rPr>
              <a:t>大部分形容词能同程度副词</a:t>
            </a:r>
            <a:r>
              <a:rPr lang="zh-CN" altLang="en-US" sz="2400" b="1" smtClean="0">
                <a:solidFill>
                  <a:srgbClr val="D60093"/>
                </a:solidFill>
                <a:cs typeface="+mn-ea"/>
                <a:sym typeface="+mn-lt"/>
              </a:rPr>
              <a:t>组合。</a:t>
            </a:r>
            <a:endParaRPr lang="en-US" altLang="zh-CN" sz="2400" b="1" smtClean="0">
              <a:solidFill>
                <a:srgbClr val="D60093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例如：“很勇敢”、“非常整齐”、“太死板”、“最清楚”等</a:t>
            </a:r>
            <a:r>
              <a:rPr lang="zh-CN" altLang="en-US" sz="2400" b="1" smtClean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2400" b="1" smtClean="0">
              <a:solidFill>
                <a:srgbClr val="D60093"/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400" b="1" smtClean="0">
                <a:solidFill>
                  <a:srgbClr val="D60093"/>
                </a:solidFill>
                <a:cs typeface="+mn-ea"/>
                <a:sym typeface="+mn-lt"/>
              </a:rPr>
              <a:t>有一部分形容词本身带有某些程度的意义，不能再同程度副词组合。</a:t>
            </a:r>
            <a:endParaRPr lang="en-US" altLang="zh-CN" sz="2400" b="1" smtClean="0">
              <a:solidFill>
                <a:srgbClr val="D60093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smtClean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例如：“雪白”、“血红”。还有加重叠词尾的形容词“黑乎乎、黑压压、黑洞洞，黑油油”以及其他形式“黑咕隆冬、黑不溜秋”也是如此。</a:t>
            </a:r>
            <a:endParaRPr lang="en-US" altLang="zh-CN" sz="2400" b="1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2442845" y="846374"/>
            <a:ext cx="648000" cy="648000"/>
            <a:chOff x="4229236" y="3968984"/>
            <a:chExt cx="792000" cy="792000"/>
          </a:xfrm>
        </p:grpSpPr>
        <p:sp>
          <p:nvSpPr>
            <p:cNvPr id="168" name="MH_Other_2"/>
            <p:cNvSpPr/>
            <p:nvPr>
              <p:custDataLst>
                <p:tags r:id="rId4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9" name="MH_Title_1"/>
            <p:cNvSpPr/>
            <p:nvPr>
              <p:custDataLst>
                <p:tags r:id="rId5"/>
              </p:custDataLst>
            </p:nvPr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en-US" altLang="zh-CN" sz="1600">
                <a:latin typeface="Impact" panose="020b0806030902050204" pitchFamily="34" charset="0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395536" y="1117561"/>
            <a:ext cx="1668310" cy="2864794"/>
            <a:chOff x="3753648" y="1314883"/>
            <a:chExt cx="1668310" cy="2864794"/>
          </a:xfrm>
          <a:effectLst>
            <a:outerShdw blurRad="279400" dist="228600" dir="8100000" algn="tr" rotWithShape="0">
              <a:prstClr val="black">
                <a:alpha val="30000"/>
              </a:prstClr>
            </a:outerShdw>
          </a:effectLst>
        </p:grpSpPr>
        <p:sp>
          <p:nvSpPr>
            <p:cNvPr id="174" name="MH_Other_1"/>
            <p:cNvSpPr/>
            <p:nvPr>
              <p:custDataLst>
                <p:tags r:id="rId6"/>
              </p:custDataLst>
            </p:nvPr>
          </p:nvSpPr>
          <p:spPr>
            <a:xfrm>
              <a:off x="4204973" y="3372803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5" name="MH_Other_2"/>
            <p:cNvSpPr/>
            <p:nvPr>
              <p:custDataLst>
                <p:tags r:id="rId7"/>
              </p:custDataLst>
            </p:nvPr>
          </p:nvSpPr>
          <p:spPr>
            <a:xfrm>
              <a:off x="4272743" y="3608661"/>
              <a:ext cx="644542" cy="144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6" name="MH_Other_3"/>
            <p:cNvSpPr/>
            <p:nvPr>
              <p:custDataLst>
                <p:tags r:id="rId8"/>
              </p:custDataLst>
            </p:nvPr>
          </p:nvSpPr>
          <p:spPr>
            <a:xfrm>
              <a:off x="4204973" y="3830032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7" name="MH_Other_4"/>
            <p:cNvSpPr/>
            <p:nvPr>
              <p:custDataLst>
                <p:tags r:id="rId9"/>
              </p:custDataLst>
            </p:nvPr>
          </p:nvSpPr>
          <p:spPr>
            <a:xfrm>
              <a:off x="4349167" y="4059354"/>
              <a:ext cx="491697" cy="12032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8" name="MH_Title_1"/>
            <p:cNvSpPr/>
            <p:nvPr>
              <p:custDataLst>
                <p:tags r:id="rId10"/>
              </p:custDataLst>
            </p:nvPr>
          </p:nvSpPr>
          <p:spPr>
            <a:xfrm>
              <a:off x="3753648" y="1314883"/>
              <a:ext cx="1668310" cy="1899692"/>
            </a:xfrm>
            <a:custGeom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000" b="1">
                <a:solidFill>
                  <a:schemeClr val="accent1"/>
                </a:solidFill>
              </a:endParaRPr>
            </a:p>
          </p:txBody>
        </p:sp>
      </p:grpSp>
      <p:sp>
        <p:nvSpPr>
          <p:cNvPr id="179" name="MH_Other_9"/>
          <p:cNvSpPr/>
          <p:nvPr>
            <p:custDataLst>
              <p:tags r:id="rId11"/>
            </p:custDataLst>
          </p:nvPr>
        </p:nvSpPr>
        <p:spPr>
          <a:xfrm>
            <a:off x="647987" y="1391283"/>
            <a:ext cx="1191317" cy="10322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101600" dist="101600" dir="189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ea typeface="微软雅黑"/>
              </a:rPr>
              <a:t>形容词的语法</a:t>
            </a:r>
            <a:endParaRPr lang="en-US" altLang="zh-CN" sz="2000" b="1" smtClean="0">
              <a:ea typeface="微软雅黑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ea typeface="微软雅黑"/>
              </a:rPr>
              <a:t>特征</a:t>
            </a:r>
            <a:endParaRPr lang="zh-CN" altLang="en-US" sz="2000" b="1">
              <a:ea typeface="微软雅黑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7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7" name="MH_Text_1"/>
          <p:cNvSpPr/>
          <p:nvPr>
            <p:custDataLst>
              <p:tags r:id="rId3"/>
            </p:custDataLst>
          </p:nvPr>
        </p:nvSpPr>
        <p:spPr>
          <a:xfrm>
            <a:off x="2411760" y="627534"/>
            <a:ext cx="5400600" cy="4392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400" b="1" smtClean="0">
                <a:solidFill>
                  <a:srgbClr val="D60093"/>
                </a:solidFill>
                <a:cs typeface="+mn-ea"/>
                <a:sym typeface="+mn-lt"/>
              </a:rPr>
              <a:t>一部分</a:t>
            </a:r>
            <a:r>
              <a:rPr lang="zh-CN" altLang="en-US" sz="2400" b="1">
                <a:solidFill>
                  <a:srgbClr val="D60093"/>
                </a:solidFill>
                <a:cs typeface="+mn-ea"/>
                <a:sym typeface="+mn-lt"/>
              </a:rPr>
              <a:t>形容词可以重叠</a:t>
            </a:r>
            <a:r>
              <a:rPr lang="zh-CN" altLang="en-US" sz="2400" b="1" smtClean="0">
                <a:solidFill>
                  <a:srgbClr val="D60093"/>
                </a:solidFill>
                <a:cs typeface="+mn-ea"/>
                <a:sym typeface="+mn-lt"/>
              </a:rPr>
              <a:t>。</a:t>
            </a:r>
            <a:endParaRPr lang="en-US" altLang="zh-CN" sz="2400" b="1" smtClean="0">
              <a:solidFill>
                <a:srgbClr val="D60093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smtClean="0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rPr>
              <a:t>例如：</a:t>
            </a:r>
            <a:endParaRPr lang="zh-CN" altLang="en-US" sz="2400" b="1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rgbClr val="002060"/>
                </a:solidFill>
                <a:cs typeface="+mn-ea"/>
                <a:sym typeface="+mn-lt"/>
              </a:rPr>
              <a:t>单音节： </a:t>
            </a:r>
            <a:r>
              <a:rPr lang="en-US" altLang="zh-CN" sz="2400" b="1">
                <a:solidFill>
                  <a:srgbClr val="002060"/>
                </a:solidFill>
                <a:cs typeface="+mn-ea"/>
                <a:sym typeface="+mn-lt"/>
              </a:rPr>
              <a:t>AA</a:t>
            </a:r>
            <a:r>
              <a:rPr lang="zh-CN" altLang="en-US" sz="2400" b="1">
                <a:solidFill>
                  <a:srgbClr val="002060"/>
                </a:solidFill>
                <a:cs typeface="+mn-ea"/>
                <a:sym typeface="+mn-lt"/>
              </a:rPr>
              <a:t>式</a:t>
            </a:r>
            <a:endParaRPr lang="zh-CN" altLang="en-US" sz="2400" b="1">
              <a:solidFill>
                <a:srgbClr val="002060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smtClean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高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高高（的） 大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大大（的）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红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红红（的） 慢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慢慢（的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)</a:t>
            </a:r>
            <a:endParaRPr lang="en-US" altLang="zh-CN" sz="2400" b="1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rgbClr val="002060"/>
                </a:solidFill>
                <a:cs typeface="+mn-ea"/>
                <a:sym typeface="+mn-lt"/>
              </a:rPr>
              <a:t>双音节：</a:t>
            </a:r>
            <a:r>
              <a:rPr lang="en-US" altLang="zh-CN" sz="2400" b="1">
                <a:solidFill>
                  <a:srgbClr val="002060"/>
                </a:solidFill>
                <a:cs typeface="+mn-ea"/>
                <a:sym typeface="+mn-lt"/>
              </a:rPr>
              <a:t>AABB</a:t>
            </a:r>
            <a:r>
              <a:rPr lang="zh-CN" altLang="en-US" sz="2400" b="1">
                <a:solidFill>
                  <a:srgbClr val="002060"/>
                </a:solidFill>
                <a:cs typeface="+mn-ea"/>
                <a:sym typeface="+mn-lt"/>
              </a:rPr>
              <a:t>式</a:t>
            </a:r>
            <a:endParaRPr lang="zh-CN" altLang="en-US" sz="2400" b="1">
              <a:solidFill>
                <a:srgbClr val="002060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老实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400" b="1" smtClean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老老实实</a:t>
            </a:r>
            <a:endParaRPr lang="en-US" altLang="zh-CN" sz="2400" b="1" smtClean="0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smtClean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整齐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整整齐齐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清楚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清清楚楚 </a:t>
            </a:r>
            <a:endParaRPr lang="en-US" altLang="zh-CN" sz="2400" b="1" smtClean="0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smtClean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大方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400" b="1" smtClean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大大方方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395536" y="1117561"/>
            <a:ext cx="1668310" cy="2864794"/>
            <a:chOff x="3753648" y="1314883"/>
            <a:chExt cx="1668310" cy="2864794"/>
          </a:xfrm>
          <a:effectLst>
            <a:outerShdw blurRad="279400" dist="228600" dir="8100000" algn="tr" rotWithShape="0">
              <a:prstClr val="black">
                <a:alpha val="30000"/>
              </a:prstClr>
            </a:outerShdw>
          </a:effectLst>
        </p:grpSpPr>
        <p:sp>
          <p:nvSpPr>
            <p:cNvPr id="174" name="MH_Other_1"/>
            <p:cNvSpPr/>
            <p:nvPr>
              <p:custDataLst>
                <p:tags r:id="rId4"/>
              </p:custDataLst>
            </p:nvPr>
          </p:nvSpPr>
          <p:spPr>
            <a:xfrm>
              <a:off x="4204973" y="3372803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5" name="MH_Other_2"/>
            <p:cNvSpPr/>
            <p:nvPr>
              <p:custDataLst>
                <p:tags r:id="rId5"/>
              </p:custDataLst>
            </p:nvPr>
          </p:nvSpPr>
          <p:spPr>
            <a:xfrm>
              <a:off x="4272743" y="3608661"/>
              <a:ext cx="644542" cy="144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6" name="MH_Other_3"/>
            <p:cNvSpPr/>
            <p:nvPr>
              <p:custDataLst>
                <p:tags r:id="rId6"/>
              </p:custDataLst>
            </p:nvPr>
          </p:nvSpPr>
          <p:spPr>
            <a:xfrm>
              <a:off x="4204973" y="3830032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7" name="MH_Other_4"/>
            <p:cNvSpPr/>
            <p:nvPr>
              <p:custDataLst>
                <p:tags r:id="rId7"/>
              </p:custDataLst>
            </p:nvPr>
          </p:nvSpPr>
          <p:spPr>
            <a:xfrm>
              <a:off x="4349167" y="4059354"/>
              <a:ext cx="491697" cy="12032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8" name="MH_Title_1"/>
            <p:cNvSpPr/>
            <p:nvPr>
              <p:custDataLst>
                <p:tags r:id="rId8"/>
              </p:custDataLst>
            </p:nvPr>
          </p:nvSpPr>
          <p:spPr>
            <a:xfrm>
              <a:off x="3753648" y="1314883"/>
              <a:ext cx="1668310" cy="1899692"/>
            </a:xfrm>
            <a:custGeom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000" b="1">
                <a:solidFill>
                  <a:schemeClr val="accent1"/>
                </a:solidFill>
              </a:endParaRPr>
            </a:p>
          </p:txBody>
        </p:sp>
      </p:grpSp>
      <p:sp>
        <p:nvSpPr>
          <p:cNvPr id="179" name="MH_Other_9"/>
          <p:cNvSpPr/>
          <p:nvPr>
            <p:custDataLst>
              <p:tags r:id="rId9"/>
            </p:custDataLst>
          </p:nvPr>
        </p:nvSpPr>
        <p:spPr>
          <a:xfrm>
            <a:off x="647987" y="1391283"/>
            <a:ext cx="1191317" cy="10322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101600" dist="101600" dir="189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ea typeface="微软雅黑"/>
              </a:rPr>
              <a:t>形容词的语法</a:t>
            </a:r>
            <a:endParaRPr lang="en-US" altLang="zh-CN" sz="2000" b="1" smtClean="0">
              <a:ea typeface="微软雅黑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ea typeface="微软雅黑"/>
              </a:rPr>
              <a:t>特征</a:t>
            </a:r>
            <a:endParaRPr lang="zh-CN" altLang="en-US" sz="2000" b="1">
              <a:ea typeface="微软雅黑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7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7" name="MH_Text_1"/>
          <p:cNvSpPr/>
          <p:nvPr>
            <p:custDataLst>
              <p:tags r:id="rId3"/>
            </p:custDataLst>
          </p:nvPr>
        </p:nvSpPr>
        <p:spPr>
          <a:xfrm>
            <a:off x="3203848" y="846374"/>
            <a:ext cx="5647636" cy="38120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sz="2400" b="1" smtClean="0">
                <a:solidFill>
                  <a:srgbClr val="D60093"/>
                </a:solidFill>
                <a:cs typeface="+mn-ea"/>
                <a:sym typeface="+mn-lt"/>
              </a:rPr>
              <a:t>A</a:t>
            </a:r>
            <a:r>
              <a:rPr lang="zh-CN" altLang="en-US" sz="2400" b="1">
                <a:solidFill>
                  <a:srgbClr val="D60093"/>
                </a:solidFill>
                <a:cs typeface="+mn-ea"/>
                <a:sym typeface="+mn-lt"/>
              </a:rPr>
              <a:t>里</a:t>
            </a:r>
            <a:r>
              <a:rPr lang="en-US" altLang="zh-CN" sz="2400" b="1">
                <a:solidFill>
                  <a:srgbClr val="D60093"/>
                </a:solidFill>
                <a:cs typeface="+mn-ea"/>
                <a:sym typeface="+mn-lt"/>
              </a:rPr>
              <a:t>AB</a:t>
            </a:r>
            <a:r>
              <a:rPr lang="zh-CN" altLang="en-US" sz="2400" b="1" smtClean="0">
                <a:solidFill>
                  <a:srgbClr val="D60093"/>
                </a:solidFill>
                <a:cs typeface="+mn-ea"/>
                <a:sym typeface="+mn-lt"/>
              </a:rPr>
              <a:t>式</a:t>
            </a:r>
            <a:endParaRPr lang="en-US" altLang="zh-CN" sz="2400" b="1" smtClean="0">
              <a:solidFill>
                <a:srgbClr val="D60093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马虎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马里马虎 </a:t>
            </a:r>
            <a:endParaRPr lang="en-US" altLang="zh-CN" sz="2400" b="1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胡涂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胡里胡涂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慌张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慌里慌张 </a:t>
            </a:r>
            <a:endParaRPr lang="en-US" altLang="zh-CN" sz="2400" b="1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小气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小里</a:t>
            </a:r>
            <a:r>
              <a:rPr lang="zh-CN" altLang="en-US" sz="2400" b="1" smtClean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rPr>
              <a:t>小气</a:t>
            </a:r>
            <a:endParaRPr lang="en-US" altLang="zh-CN" sz="2400" b="1" smtClean="0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重叠后一般表示程度加深。用在名词前表示程度适中，兼带有爱称的感情色彩。如“高高的个子”、“红红儿的脸”。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zh-CN" altLang="en-US" sz="2400" b="1">
              <a:solidFill>
                <a:srgbClr val="D60093"/>
              </a:solidFill>
              <a:cs typeface="+mn-ea"/>
              <a:sym typeface="+mn-lt"/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2545942" y="2907339"/>
            <a:ext cx="648000" cy="648000"/>
            <a:chOff x="4229236" y="3968984"/>
            <a:chExt cx="792000" cy="792000"/>
          </a:xfrm>
        </p:grpSpPr>
        <p:sp>
          <p:nvSpPr>
            <p:cNvPr id="168" name="MH_Other_2"/>
            <p:cNvSpPr/>
            <p:nvPr>
              <p:custDataLst>
                <p:tags r:id="rId4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9" name="MH_Title_1"/>
            <p:cNvSpPr/>
            <p:nvPr>
              <p:custDataLst>
                <p:tags r:id="rId5"/>
              </p:custDataLst>
            </p:nvPr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en-US" altLang="zh-CN" sz="1600">
                <a:latin typeface="Impact" panose="020b0806030902050204" pitchFamily="34" charset="0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395536" y="1117561"/>
            <a:ext cx="1668310" cy="2864794"/>
            <a:chOff x="3753648" y="1314883"/>
            <a:chExt cx="1668310" cy="2864794"/>
          </a:xfrm>
          <a:effectLst>
            <a:outerShdw blurRad="279400" dist="228600" dir="8100000" algn="tr" rotWithShape="0">
              <a:prstClr val="black">
                <a:alpha val="30000"/>
              </a:prstClr>
            </a:outerShdw>
          </a:effectLst>
        </p:grpSpPr>
        <p:sp>
          <p:nvSpPr>
            <p:cNvPr id="174" name="MH_Other_1"/>
            <p:cNvSpPr/>
            <p:nvPr>
              <p:custDataLst>
                <p:tags r:id="rId6"/>
              </p:custDataLst>
            </p:nvPr>
          </p:nvSpPr>
          <p:spPr>
            <a:xfrm>
              <a:off x="4204973" y="3372803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5" name="MH_Other_2"/>
            <p:cNvSpPr/>
            <p:nvPr>
              <p:custDataLst>
                <p:tags r:id="rId7"/>
              </p:custDataLst>
            </p:nvPr>
          </p:nvSpPr>
          <p:spPr>
            <a:xfrm>
              <a:off x="4272743" y="3608661"/>
              <a:ext cx="644542" cy="144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6" name="MH_Other_3"/>
            <p:cNvSpPr/>
            <p:nvPr>
              <p:custDataLst>
                <p:tags r:id="rId8"/>
              </p:custDataLst>
            </p:nvPr>
          </p:nvSpPr>
          <p:spPr>
            <a:xfrm>
              <a:off x="4204973" y="3830032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7" name="MH_Other_4"/>
            <p:cNvSpPr/>
            <p:nvPr>
              <p:custDataLst>
                <p:tags r:id="rId9"/>
              </p:custDataLst>
            </p:nvPr>
          </p:nvSpPr>
          <p:spPr>
            <a:xfrm>
              <a:off x="4349167" y="4059354"/>
              <a:ext cx="491697" cy="12032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8" name="MH_Title_1"/>
            <p:cNvSpPr/>
            <p:nvPr>
              <p:custDataLst>
                <p:tags r:id="rId10"/>
              </p:custDataLst>
            </p:nvPr>
          </p:nvSpPr>
          <p:spPr>
            <a:xfrm>
              <a:off x="3753648" y="1314883"/>
              <a:ext cx="1668310" cy="1899692"/>
            </a:xfrm>
            <a:custGeom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000" b="1">
                <a:solidFill>
                  <a:schemeClr val="accent1"/>
                </a:solidFill>
              </a:endParaRPr>
            </a:p>
          </p:txBody>
        </p:sp>
      </p:grpSp>
      <p:sp>
        <p:nvSpPr>
          <p:cNvPr id="179" name="MH_Other_9"/>
          <p:cNvSpPr/>
          <p:nvPr>
            <p:custDataLst>
              <p:tags r:id="rId11"/>
            </p:custDataLst>
          </p:nvPr>
        </p:nvSpPr>
        <p:spPr>
          <a:xfrm>
            <a:off x="647987" y="1391283"/>
            <a:ext cx="1191317" cy="10322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101600" dist="101600" dir="189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ea typeface="微软雅黑"/>
              </a:rPr>
              <a:t>形容词的语法</a:t>
            </a:r>
            <a:endParaRPr lang="en-US" altLang="zh-CN" sz="2000" b="1" smtClean="0">
              <a:ea typeface="微软雅黑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ea typeface="微软雅黑"/>
              </a:rPr>
              <a:t>特征</a:t>
            </a:r>
            <a:endParaRPr lang="zh-CN" altLang="en-US" sz="2000" b="1">
              <a:ea typeface="微软雅黑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7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7" name="MH_Text_1"/>
          <p:cNvSpPr/>
          <p:nvPr>
            <p:custDataLst>
              <p:tags r:id="rId3"/>
            </p:custDataLst>
          </p:nvPr>
        </p:nvSpPr>
        <p:spPr>
          <a:xfrm>
            <a:off x="2339752" y="915566"/>
            <a:ext cx="5976664" cy="38120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形容词不能带宾语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2400" b="1" smtClean="0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smtClean="0">
                <a:solidFill>
                  <a:srgbClr val="D60093"/>
                </a:solidFill>
                <a:cs typeface="+mn-ea"/>
                <a:sym typeface="+mn-lt"/>
              </a:rPr>
              <a:t>“</a:t>
            </a:r>
            <a:r>
              <a:rPr lang="zh-CN" altLang="en-US" sz="2400" b="1">
                <a:solidFill>
                  <a:srgbClr val="D60093"/>
                </a:solidFill>
                <a:cs typeface="+mn-ea"/>
                <a:sym typeface="+mn-lt"/>
              </a:rPr>
              <a:t>端正、纯洁、坚定、健全、壮大、活跃、严格、丰富”等是形容词又是动词，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“端正态度”是使态度端正的意思，“丰富文娱生活”是使文娱生活丰富的意思。这里的“端正、丰富”是动词。“直着身子”、“红着”、“花了眼”中的“直”、“红”、“花”表示事物</a:t>
            </a:r>
            <a:r>
              <a:rPr lang="zh-CN" altLang="en-US" sz="2400" b="1">
                <a:solidFill>
                  <a:srgbClr val="D60093"/>
                </a:solidFill>
                <a:cs typeface="+mn-ea"/>
                <a:sym typeface="+mn-lt"/>
              </a:rPr>
              <a:t>存在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某种状态，也应看作动词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395536" y="1117561"/>
            <a:ext cx="1668310" cy="2864794"/>
            <a:chOff x="3753648" y="1314883"/>
            <a:chExt cx="1668310" cy="2864794"/>
          </a:xfrm>
          <a:effectLst>
            <a:outerShdw blurRad="279400" dist="228600" dir="8100000" algn="tr" rotWithShape="0">
              <a:prstClr val="black">
                <a:alpha val="30000"/>
              </a:prstClr>
            </a:outerShdw>
          </a:effectLst>
        </p:grpSpPr>
        <p:sp>
          <p:nvSpPr>
            <p:cNvPr id="174" name="MH_Other_1"/>
            <p:cNvSpPr/>
            <p:nvPr>
              <p:custDataLst>
                <p:tags r:id="rId4"/>
              </p:custDataLst>
            </p:nvPr>
          </p:nvSpPr>
          <p:spPr>
            <a:xfrm>
              <a:off x="4204973" y="3372803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5" name="MH_Other_2"/>
            <p:cNvSpPr/>
            <p:nvPr>
              <p:custDataLst>
                <p:tags r:id="rId5"/>
              </p:custDataLst>
            </p:nvPr>
          </p:nvSpPr>
          <p:spPr>
            <a:xfrm>
              <a:off x="4272743" y="3608661"/>
              <a:ext cx="644542" cy="144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6" name="MH_Other_3"/>
            <p:cNvSpPr/>
            <p:nvPr>
              <p:custDataLst>
                <p:tags r:id="rId6"/>
              </p:custDataLst>
            </p:nvPr>
          </p:nvSpPr>
          <p:spPr>
            <a:xfrm>
              <a:off x="4204973" y="3830032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7" name="MH_Other_4"/>
            <p:cNvSpPr/>
            <p:nvPr>
              <p:custDataLst>
                <p:tags r:id="rId7"/>
              </p:custDataLst>
            </p:nvPr>
          </p:nvSpPr>
          <p:spPr>
            <a:xfrm>
              <a:off x="4349167" y="4059354"/>
              <a:ext cx="491697" cy="12032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8" name="MH_Title_1"/>
            <p:cNvSpPr/>
            <p:nvPr>
              <p:custDataLst>
                <p:tags r:id="rId8"/>
              </p:custDataLst>
            </p:nvPr>
          </p:nvSpPr>
          <p:spPr>
            <a:xfrm>
              <a:off x="3753648" y="1314883"/>
              <a:ext cx="1668310" cy="1899692"/>
            </a:xfrm>
            <a:custGeom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000" b="1">
                <a:solidFill>
                  <a:schemeClr val="accent1"/>
                </a:solidFill>
              </a:endParaRPr>
            </a:p>
          </p:txBody>
        </p:sp>
      </p:grpSp>
      <p:sp>
        <p:nvSpPr>
          <p:cNvPr id="179" name="MH_Other_9"/>
          <p:cNvSpPr/>
          <p:nvPr>
            <p:custDataLst>
              <p:tags r:id="rId9"/>
            </p:custDataLst>
          </p:nvPr>
        </p:nvSpPr>
        <p:spPr>
          <a:xfrm>
            <a:off x="647987" y="1391283"/>
            <a:ext cx="1191317" cy="10322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101600" dist="101600" dir="189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ea typeface="微软雅黑"/>
              </a:rPr>
              <a:t>形容词的语法</a:t>
            </a:r>
            <a:endParaRPr lang="en-US" altLang="zh-CN" sz="2000" b="1" smtClean="0">
              <a:ea typeface="微软雅黑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ea typeface="微软雅黑"/>
              </a:rPr>
              <a:t>特征</a:t>
            </a:r>
            <a:endParaRPr lang="zh-CN" altLang="en-US" sz="2000" b="1">
              <a:ea typeface="微软雅黑"/>
            </a:endParaRPr>
          </a:p>
        </p:txBody>
      </p:sp>
      <p:pic>
        <p:nvPicPr>
          <p:cNvPr id="180" name="New picture"/>
          <p:cNvPicPr/>
          <p:nvPr/>
        </p:nvPicPr>
        <p:blipFill>
          <a:blip r:embed="rId10"/>
          <a:stretch>
            <a:fillRect/>
          </a:stretch>
        </p:blipFill>
        <p:spPr>
          <a:xfrm>
            <a:off x="11404600" y="125984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>
            <a:off x="5531745" y="2965243"/>
            <a:ext cx="1302155" cy="112954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5"/>
          <p:cNvSpPr/>
          <p:nvPr/>
        </p:nvSpPr>
        <p:spPr bwMode="auto">
          <a:xfrm>
            <a:off x="7092280" y="2946363"/>
            <a:ext cx="1238219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150973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780317" y="813835"/>
            <a:ext cx="1259634" cy="432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charset="-122"/>
              </a:rPr>
              <a:t>副</a:t>
            </a:r>
            <a:r>
              <a:rPr lang="zh-CN" altLang="en-US" sz="2800" b="1" smtClean="0">
                <a:solidFill>
                  <a:srgbClr val="FFFFFF"/>
                </a:solidFill>
                <a:latin typeface="微软雅黑" panose="020b0503020204020204" charset="-122"/>
              </a:rPr>
              <a:t>词</a:t>
            </a:r>
            <a:endParaRPr lang="zh-CN" altLang="en-US" sz="28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1902795" y="849835"/>
            <a:ext cx="313959" cy="360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585646" y="1451296"/>
            <a:ext cx="5957941" cy="1048446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879322" y="1603557"/>
            <a:ext cx="5307854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</a:rPr>
              <a:t>副词是限制、修饰</a:t>
            </a:r>
            <a:r>
              <a:rPr lang="zh-CN" altLang="en-US" sz="2000" b="1">
                <a:solidFill>
                  <a:srgbClr val="D60093"/>
                </a:solidFill>
              </a:rPr>
              <a:t>动词、形容词表</a:t>
            </a: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</a:rPr>
              <a:t>示程度、范围、时间等的词。</a:t>
            </a:r>
            <a:endParaRPr lang="en-US" altLang="zh-CN" sz="2000" b="1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8" name="矩形 93"/>
          <p:cNvSpPr/>
          <p:nvPr/>
        </p:nvSpPr>
        <p:spPr>
          <a:xfrm>
            <a:off x="1508056" y="1347614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7215558" y="2211710"/>
            <a:ext cx="381992" cy="384132"/>
          </a:xfrm>
          <a:custGeom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5"/>
          <p:cNvSpPr/>
          <p:nvPr/>
        </p:nvSpPr>
        <p:spPr bwMode="auto">
          <a:xfrm>
            <a:off x="2523240" y="2988411"/>
            <a:ext cx="1302155" cy="112954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669377" y="3368515"/>
            <a:ext cx="100987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表范围</a:t>
            </a:r>
            <a:endParaRPr lang="zh-CN" altLang="en-US" sz="2400" b="1"/>
          </a:p>
        </p:txBody>
      </p:sp>
      <p:sp>
        <p:nvSpPr>
          <p:cNvPr id="42" name="Freeform 5"/>
          <p:cNvSpPr/>
          <p:nvPr/>
        </p:nvSpPr>
        <p:spPr bwMode="auto">
          <a:xfrm>
            <a:off x="946128" y="2927483"/>
            <a:ext cx="1279035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45978" y="3326467"/>
            <a:ext cx="13376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表程度</a:t>
            </a:r>
            <a:endParaRPr lang="zh-CN" altLang="en-US" sz="2400" b="1"/>
          </a:p>
        </p:txBody>
      </p:sp>
      <p:sp>
        <p:nvSpPr>
          <p:cNvPr id="44" name="Freeform 5"/>
          <p:cNvSpPr/>
          <p:nvPr/>
        </p:nvSpPr>
        <p:spPr bwMode="auto">
          <a:xfrm>
            <a:off x="4137099" y="2980494"/>
            <a:ext cx="1238219" cy="1167300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28629" y="3194812"/>
            <a:ext cx="17087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表时间</a:t>
            </a:r>
            <a:endParaRPr lang="en-US" altLang="zh-CN" sz="2400" b="1" smtClean="0"/>
          </a:p>
          <a:p>
            <a:pPr algn="ctr"/>
            <a:r>
              <a:rPr lang="zh-CN" altLang="en-US" sz="2400" b="1" smtClean="0"/>
              <a:t>频率</a:t>
            </a:r>
            <a:endParaRPr lang="zh-CN" altLang="en-US" sz="2400" b="1"/>
          </a:p>
        </p:txBody>
      </p:sp>
      <p:sp>
        <p:nvSpPr>
          <p:cNvPr id="78" name="TextBox 77"/>
          <p:cNvSpPr txBox="1"/>
          <p:nvPr/>
        </p:nvSpPr>
        <p:spPr>
          <a:xfrm>
            <a:off x="5632255" y="3197129"/>
            <a:ext cx="116621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/>
              </a:defRPr>
            </a:lvl1pPr>
          </a:lstStyle>
          <a:p>
            <a:pPr algn="ctr"/>
            <a:r>
              <a:rPr lang="zh-CN" altLang="en-US" sz="2400" b="1" smtClean="0"/>
              <a:t>表肯定</a:t>
            </a:r>
            <a:endParaRPr lang="en-US" altLang="zh-CN" sz="2400" b="1" smtClean="0"/>
          </a:p>
          <a:p>
            <a:pPr algn="ctr"/>
            <a:r>
              <a:rPr lang="zh-CN" altLang="en-US" sz="2400" b="1"/>
              <a:t>否定</a:t>
            </a:r>
            <a:endParaRPr lang="zh-CN" altLang="en-US" sz="2400" b="1"/>
          </a:p>
        </p:txBody>
      </p:sp>
      <p:sp>
        <p:nvSpPr>
          <p:cNvPr id="2" name="TextBox 1"/>
          <p:cNvSpPr txBox="1"/>
          <p:nvPr/>
        </p:nvSpPr>
        <p:spPr>
          <a:xfrm>
            <a:off x="7215558" y="3326467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表语气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8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/>
      <p:bldP spid="46" grpId="0"/>
      <p:bldP spid="47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1335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9793" y="1331036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4" name="圆角矩形 43"/>
          <p:cNvSpPr/>
          <p:nvPr/>
        </p:nvSpPr>
        <p:spPr>
          <a:xfrm>
            <a:off x="943687" y="1187861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54756" y="1549832"/>
            <a:ext cx="1535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表程度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9825" y="1220132"/>
            <a:ext cx="46085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D60093"/>
                </a:solidFill>
              </a:rPr>
              <a:t>很</a:t>
            </a:r>
            <a:r>
              <a:rPr lang="zh-CN" altLang="en-US" sz="2800" b="1">
                <a:solidFill>
                  <a:srgbClr val="D60093"/>
                </a:solidFill>
              </a:rPr>
              <a:t>、最、极、挺</a:t>
            </a:r>
            <a:r>
              <a:rPr lang="zh-CN" altLang="en-US" sz="2800" b="1" smtClean="0">
                <a:solidFill>
                  <a:srgbClr val="D60093"/>
                </a:solidFill>
              </a:rPr>
              <a:t>、非常</a:t>
            </a:r>
            <a:r>
              <a:rPr lang="zh-CN" altLang="en-US" sz="2800" b="1">
                <a:solidFill>
                  <a:srgbClr val="D60093"/>
                </a:solidFill>
              </a:rPr>
              <a:t>、十分、极其、格外、分外、更、更加、越、越来越、越发、有点儿、稍、稍微、略微、差不多、几乎、过于</a:t>
            </a:r>
            <a:endParaRPr lang="zh-CN" altLang="en-US" sz="2800" b="1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1335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9793" y="1331036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4" name="圆角矩形 43"/>
          <p:cNvSpPr/>
          <p:nvPr/>
        </p:nvSpPr>
        <p:spPr>
          <a:xfrm>
            <a:off x="943687" y="1187861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54756" y="1549832"/>
            <a:ext cx="1535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表范围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60" y="1331036"/>
            <a:ext cx="40525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D60093"/>
                </a:solidFill>
              </a:rPr>
              <a:t>都、总</a:t>
            </a:r>
            <a:r>
              <a:rPr lang="zh-CN" altLang="en-US" sz="2800" b="1" smtClean="0">
                <a:solidFill>
                  <a:srgbClr val="D60093"/>
                </a:solidFill>
              </a:rPr>
              <a:t>、总共</a:t>
            </a:r>
            <a:r>
              <a:rPr lang="zh-CN" altLang="en-US" sz="2800" b="1">
                <a:solidFill>
                  <a:srgbClr val="D60093"/>
                </a:solidFill>
              </a:rPr>
              <a:t>、统统、只、仅仅、单、光、一齐、一概、一律</a:t>
            </a:r>
            <a:endParaRPr lang="zh-CN" altLang="en-US" sz="2800" b="1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1335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9793" y="1331036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4" name="圆角矩形 43"/>
          <p:cNvSpPr/>
          <p:nvPr/>
        </p:nvSpPr>
        <p:spPr>
          <a:xfrm>
            <a:off x="943687" y="1187861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54755" y="1331036"/>
            <a:ext cx="15357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表时间</a:t>
            </a:r>
            <a:endParaRPr lang="en-US" altLang="zh-CN" sz="3200" b="1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</a:rPr>
              <a:t>频率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9952" y="1059097"/>
            <a:ext cx="43726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D60093"/>
                </a:solidFill>
              </a:rPr>
              <a:t>已经、曾经</a:t>
            </a:r>
            <a:r>
              <a:rPr lang="zh-CN" altLang="en-US" sz="2800" b="1">
                <a:solidFill>
                  <a:srgbClr val="D60093"/>
                </a:solidFill>
              </a:rPr>
              <a:t>、</a:t>
            </a:r>
            <a:r>
              <a:rPr lang="zh-CN" altLang="en-US" sz="2800" b="1" smtClean="0">
                <a:solidFill>
                  <a:srgbClr val="D60093"/>
                </a:solidFill>
              </a:rPr>
              <a:t>刚才</a:t>
            </a:r>
            <a:r>
              <a:rPr lang="zh-CN" altLang="en-US" sz="2800" b="1">
                <a:solidFill>
                  <a:srgbClr val="D60093"/>
                </a:solidFill>
              </a:rPr>
              <a:t>、刚刚</a:t>
            </a:r>
            <a:r>
              <a:rPr lang="zh-CN" altLang="en-US" sz="2800" b="1" smtClean="0">
                <a:solidFill>
                  <a:srgbClr val="D60093"/>
                </a:solidFill>
              </a:rPr>
              <a:t>、正在、将要</a:t>
            </a:r>
            <a:r>
              <a:rPr lang="zh-CN" altLang="en-US" sz="2800" b="1">
                <a:solidFill>
                  <a:srgbClr val="D60093"/>
                </a:solidFill>
              </a:rPr>
              <a:t>、就要、马上、立刻、顿时、终于</a:t>
            </a:r>
            <a:r>
              <a:rPr lang="zh-CN" altLang="en-US" sz="2800" b="1" smtClean="0">
                <a:solidFill>
                  <a:srgbClr val="D60093"/>
                </a:solidFill>
              </a:rPr>
              <a:t>、常常</a:t>
            </a:r>
            <a:r>
              <a:rPr lang="zh-CN" altLang="en-US" sz="2800" b="1">
                <a:solidFill>
                  <a:srgbClr val="D60093"/>
                </a:solidFill>
              </a:rPr>
              <a:t>、时常、时时、往往、渐渐、一直、一向、向来、从来、总是、始终</a:t>
            </a:r>
            <a:r>
              <a:rPr lang="zh-CN" altLang="en-US" sz="2800" b="1" smtClean="0">
                <a:solidFill>
                  <a:srgbClr val="D60093"/>
                </a:solidFill>
              </a:rPr>
              <a:t>，永远</a:t>
            </a:r>
            <a:r>
              <a:rPr lang="zh-CN" altLang="en-US" sz="2800" b="1">
                <a:solidFill>
                  <a:srgbClr val="D60093"/>
                </a:solidFill>
              </a:rPr>
              <a:t>、赶紧</a:t>
            </a:r>
            <a:endParaRPr lang="zh-CN" altLang="en-US" sz="2800" b="1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61335"/>
            <a:ext cx="2376264" cy="241140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9793" y="1331036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4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5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4" name="圆角矩形 43"/>
          <p:cNvSpPr/>
          <p:nvPr/>
        </p:nvSpPr>
        <p:spPr>
          <a:xfrm>
            <a:off x="943687" y="1187861"/>
            <a:ext cx="1757930" cy="1308718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54756" y="1331036"/>
            <a:ext cx="15357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accent3">
                    <a:lumMod val="75000"/>
                  </a:schemeClr>
                </a:solidFill>
              </a:rPr>
              <a:t>表肯定</a:t>
            </a:r>
            <a:endParaRPr lang="en-US" altLang="zh-CN" sz="3200" b="1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</a:rPr>
              <a:t>否定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93471" y="1215180"/>
            <a:ext cx="405257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D60093"/>
                </a:solidFill>
              </a:rPr>
              <a:t>必须</a:t>
            </a:r>
            <a:r>
              <a:rPr lang="zh-CN" altLang="en-US" sz="2800" b="1">
                <a:solidFill>
                  <a:srgbClr val="D60093"/>
                </a:solidFill>
              </a:rPr>
              <a:t>、必定、必然、当然、准、的确、不、没有</a:t>
            </a:r>
            <a:r>
              <a:rPr lang="zh-CN" altLang="en-US" sz="2800" b="1" smtClean="0">
                <a:solidFill>
                  <a:srgbClr val="D60093"/>
                </a:solidFill>
              </a:rPr>
              <a:t>、未</a:t>
            </a:r>
            <a:r>
              <a:rPr lang="zh-CN" altLang="en-US" sz="2800" b="1">
                <a:solidFill>
                  <a:srgbClr val="D60093"/>
                </a:solidFill>
              </a:rPr>
              <a:t>、别、莫、勿、未必、不必、何必、不便、不用（甭）、不妨</a:t>
            </a:r>
            <a:endParaRPr lang="zh-CN" altLang="en-US" sz="2800" b="1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3.07621E-06 L -0.27952 0.22709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135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0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0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0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0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0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0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0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0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0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0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1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1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1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1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1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1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1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1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1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1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2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2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2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2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2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2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2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2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2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2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3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3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3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3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3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3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3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3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3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3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4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5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5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52.xml><?xml version="1.0" encoding="utf-8"?>
<p:tagLst xmlns:p="http://schemas.openxmlformats.org/presentationml/2006/main">
  <p:tag name="MH" val="20151104112100"/>
  <p:tag name="MH_LIBRARY" val="GRAPHIC"/>
  <p:tag name="MH_ORDER" val="1"/>
  <p:tag name="MH_TYPE" val="Text"/>
</p:tagLst>
</file>

<file path=ppt/tags/tag153.xml><?xml version="1.0" encoding="utf-8"?>
<p:tagLst xmlns:p="http://schemas.openxmlformats.org/presentationml/2006/main">
  <p:tag name="MH" val="20160203101803"/>
  <p:tag name="MH_LIBRARY" val="GRAPHIC"/>
  <p:tag name="MH_ORDER" val="2"/>
  <p:tag name="MH_TYPE" val="Other"/>
</p:tagLst>
</file>

<file path=ppt/tags/tag154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155.xml><?xml version="1.0" encoding="utf-8"?>
<p:tagLst xmlns:p="http://schemas.openxmlformats.org/presentationml/2006/main">
  <p:tag name="MH" val="20151201112552"/>
  <p:tag name="MH_LIBRARY" val="GRAPHIC"/>
  <p:tag name="MH_ORDER" val="1"/>
  <p:tag name="MH_TYPE" val="Other"/>
</p:tagLst>
</file>

<file path=ppt/tags/tag156.xml><?xml version="1.0" encoding="utf-8"?>
<p:tagLst xmlns:p="http://schemas.openxmlformats.org/presentationml/2006/main">
  <p:tag name="MH" val="20151201112552"/>
  <p:tag name="MH_LIBRARY" val="GRAPHIC"/>
  <p:tag name="MH_ORDER" val="2"/>
  <p:tag name="MH_TYPE" val="Other"/>
</p:tagLst>
</file>

<file path=ppt/tags/tag157.xml><?xml version="1.0" encoding="utf-8"?>
<p:tagLst xmlns:p="http://schemas.openxmlformats.org/presentationml/2006/main">
  <p:tag name="MH" val="20151201112552"/>
  <p:tag name="MH_LIBRARY" val="GRAPHIC"/>
  <p:tag name="MH_ORDER" val="3"/>
  <p:tag name="MH_TYPE" val="Other"/>
</p:tagLst>
</file>

<file path=ppt/tags/tag158.xml><?xml version="1.0" encoding="utf-8"?>
<p:tagLst xmlns:p="http://schemas.openxmlformats.org/presentationml/2006/main">
  <p:tag name="MH" val="20151201112552"/>
  <p:tag name="MH_LIBRARY" val="GRAPHIC"/>
  <p:tag name="MH_ORDER" val="4"/>
  <p:tag name="MH_TYPE" val="Other"/>
</p:tagLst>
</file>

<file path=ppt/tags/tag159.xml><?xml version="1.0" encoding="utf-8"?>
<p:tagLst xmlns:p="http://schemas.openxmlformats.org/presentationml/2006/main">
  <p:tag name="MH" val="20151201112552"/>
  <p:tag name="MH_LIBRARY" val="GRAPHIC"/>
  <p:tag name="MH_ORDER" val="1"/>
  <p:tag name="MH_TYPE" val="Title"/>
</p:tagLst>
</file>

<file path=ppt/tags/tag1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60.xml><?xml version="1.0" encoding="utf-8"?>
<p:tagLst xmlns:p="http://schemas.openxmlformats.org/presentationml/2006/main">
  <p:tag name="MH" val="20160202215101"/>
  <p:tag name="MH_LIBRARY" val="GRAPHIC"/>
  <p:tag name="MH_ORDER" val="9"/>
  <p:tag name="MH_TYPE" val="Other"/>
</p:tagLst>
</file>

<file path=ppt/tags/tag161.xml><?xml version="1.0" encoding="utf-8"?>
<p:tagLst xmlns:p="http://schemas.openxmlformats.org/presentationml/2006/main">
  <p:tag name="MH" val="20151104112100"/>
  <p:tag name="MH_LIBRARY" val="GRAPHIC"/>
  <p:tag name="MH_ORDER" val="1"/>
  <p:tag name="MH_TYPE" val="Text"/>
</p:tagLst>
</file>

<file path=ppt/tags/tag162.xml><?xml version="1.0" encoding="utf-8"?>
<p:tagLst xmlns:p="http://schemas.openxmlformats.org/presentationml/2006/main">
  <p:tag name="MH" val="20151201112552"/>
  <p:tag name="MH_LIBRARY" val="GRAPHIC"/>
  <p:tag name="MH_ORDER" val="1"/>
  <p:tag name="MH_TYPE" val="Other"/>
</p:tagLst>
</file>

<file path=ppt/tags/tag163.xml><?xml version="1.0" encoding="utf-8"?>
<p:tagLst xmlns:p="http://schemas.openxmlformats.org/presentationml/2006/main">
  <p:tag name="MH" val="20151201112552"/>
  <p:tag name="MH_LIBRARY" val="GRAPHIC"/>
  <p:tag name="MH_ORDER" val="2"/>
  <p:tag name="MH_TYPE" val="Other"/>
</p:tagLst>
</file>

<file path=ppt/tags/tag164.xml><?xml version="1.0" encoding="utf-8"?>
<p:tagLst xmlns:p="http://schemas.openxmlformats.org/presentationml/2006/main">
  <p:tag name="MH" val="20151201112552"/>
  <p:tag name="MH_LIBRARY" val="GRAPHIC"/>
  <p:tag name="MH_ORDER" val="3"/>
  <p:tag name="MH_TYPE" val="Other"/>
</p:tagLst>
</file>

<file path=ppt/tags/tag165.xml><?xml version="1.0" encoding="utf-8"?>
<p:tagLst xmlns:p="http://schemas.openxmlformats.org/presentationml/2006/main">
  <p:tag name="MH" val="20151201112552"/>
  <p:tag name="MH_LIBRARY" val="GRAPHIC"/>
  <p:tag name="MH_ORDER" val="4"/>
  <p:tag name="MH_TYPE" val="Other"/>
</p:tagLst>
</file>

<file path=ppt/tags/tag166.xml><?xml version="1.0" encoding="utf-8"?>
<p:tagLst xmlns:p="http://schemas.openxmlformats.org/presentationml/2006/main">
  <p:tag name="MH" val="20151201112552"/>
  <p:tag name="MH_LIBRARY" val="GRAPHIC"/>
  <p:tag name="MH_ORDER" val="1"/>
  <p:tag name="MH_TYPE" val="Title"/>
</p:tagLst>
</file>

<file path=ppt/tags/tag167.xml><?xml version="1.0" encoding="utf-8"?>
<p:tagLst xmlns:p="http://schemas.openxmlformats.org/presentationml/2006/main">
  <p:tag name="MH" val="20160202215101"/>
  <p:tag name="MH_LIBRARY" val="GRAPHIC"/>
  <p:tag name="MH_ORDER" val="9"/>
  <p:tag name="MH_TYPE" val="Other"/>
</p:tagLst>
</file>

<file path=ppt/tags/tag168.xml><?xml version="1.0" encoding="utf-8"?>
<p:tagLst xmlns:p="http://schemas.openxmlformats.org/presentationml/2006/main">
  <p:tag name="MH" val="20151104112100"/>
  <p:tag name="MH_LIBRARY" val="GRAPHIC"/>
  <p:tag name="MH_ORDER" val="1"/>
  <p:tag name="MH_TYPE" val="Text"/>
</p:tagLst>
</file>

<file path=ppt/tags/tag169.xml><?xml version="1.0" encoding="utf-8"?>
<p:tagLst xmlns:p="http://schemas.openxmlformats.org/presentationml/2006/main">
  <p:tag name="MH" val="20160203101803"/>
  <p:tag name="MH_LIBRARY" val="GRAPHIC"/>
  <p:tag name="MH_ORDER" val="2"/>
  <p:tag name="MH_TYPE" val="Other"/>
</p:tagLst>
</file>

<file path=ppt/tags/tag1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70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171.xml><?xml version="1.0" encoding="utf-8"?>
<p:tagLst xmlns:p="http://schemas.openxmlformats.org/presentationml/2006/main">
  <p:tag name="MH" val="20151201112552"/>
  <p:tag name="MH_LIBRARY" val="GRAPHIC"/>
  <p:tag name="MH_ORDER" val="1"/>
  <p:tag name="MH_TYPE" val="Other"/>
</p:tagLst>
</file>

<file path=ppt/tags/tag172.xml><?xml version="1.0" encoding="utf-8"?>
<p:tagLst xmlns:p="http://schemas.openxmlformats.org/presentationml/2006/main">
  <p:tag name="MH" val="20151201112552"/>
  <p:tag name="MH_LIBRARY" val="GRAPHIC"/>
  <p:tag name="MH_ORDER" val="2"/>
  <p:tag name="MH_TYPE" val="Other"/>
</p:tagLst>
</file>

<file path=ppt/tags/tag173.xml><?xml version="1.0" encoding="utf-8"?>
<p:tagLst xmlns:p="http://schemas.openxmlformats.org/presentationml/2006/main">
  <p:tag name="MH" val="20151201112552"/>
  <p:tag name="MH_LIBRARY" val="GRAPHIC"/>
  <p:tag name="MH_ORDER" val="3"/>
  <p:tag name="MH_TYPE" val="Other"/>
</p:tagLst>
</file>

<file path=ppt/tags/tag174.xml><?xml version="1.0" encoding="utf-8"?>
<p:tagLst xmlns:p="http://schemas.openxmlformats.org/presentationml/2006/main">
  <p:tag name="MH" val="20151201112552"/>
  <p:tag name="MH_LIBRARY" val="GRAPHIC"/>
  <p:tag name="MH_ORDER" val="4"/>
  <p:tag name="MH_TYPE" val="Other"/>
</p:tagLst>
</file>

<file path=ppt/tags/tag175.xml><?xml version="1.0" encoding="utf-8"?>
<p:tagLst xmlns:p="http://schemas.openxmlformats.org/presentationml/2006/main">
  <p:tag name="MH" val="20151201112552"/>
  <p:tag name="MH_LIBRARY" val="GRAPHIC"/>
  <p:tag name="MH_ORDER" val="1"/>
  <p:tag name="MH_TYPE" val="Title"/>
</p:tagLst>
</file>

<file path=ppt/tags/tag176.xml><?xml version="1.0" encoding="utf-8"?>
<p:tagLst xmlns:p="http://schemas.openxmlformats.org/presentationml/2006/main">
  <p:tag name="MH" val="20160202215101"/>
  <p:tag name="MH_LIBRARY" val="GRAPHIC"/>
  <p:tag name="MH_ORDER" val="9"/>
  <p:tag name="MH_TYPE" val="Other"/>
</p:tagLst>
</file>

<file path=ppt/tags/tag177.xml><?xml version="1.0" encoding="utf-8"?>
<p:tagLst xmlns:p="http://schemas.openxmlformats.org/presentationml/2006/main">
  <p:tag name="MH" val="20151104112100"/>
  <p:tag name="MH_LIBRARY" val="GRAPHIC"/>
  <p:tag name="MH_ORDER" val="1"/>
  <p:tag name="MH_TYPE" val="Text"/>
</p:tagLst>
</file>

<file path=ppt/tags/tag178.xml><?xml version="1.0" encoding="utf-8"?>
<p:tagLst xmlns:p="http://schemas.openxmlformats.org/presentationml/2006/main">
  <p:tag name="MH" val="20151201112552"/>
  <p:tag name="MH_LIBRARY" val="GRAPHIC"/>
  <p:tag name="MH_ORDER" val="1"/>
  <p:tag name="MH_TYPE" val="Other"/>
</p:tagLst>
</file>

<file path=ppt/tags/tag179.xml><?xml version="1.0" encoding="utf-8"?>
<p:tagLst xmlns:p="http://schemas.openxmlformats.org/presentationml/2006/main">
  <p:tag name="MH" val="20151201112552"/>
  <p:tag name="MH_LIBRARY" val="GRAPHIC"/>
  <p:tag name="MH_ORDER" val="2"/>
  <p:tag name="MH_TYPE" val="Other"/>
</p:tagLst>
</file>

<file path=ppt/tags/tag1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180.xml><?xml version="1.0" encoding="utf-8"?>
<p:tagLst xmlns:p="http://schemas.openxmlformats.org/presentationml/2006/main">
  <p:tag name="MH" val="20151201112552"/>
  <p:tag name="MH_LIBRARY" val="GRAPHIC"/>
  <p:tag name="MH_ORDER" val="3"/>
  <p:tag name="MH_TYPE" val="Other"/>
</p:tagLst>
</file>

<file path=ppt/tags/tag181.xml><?xml version="1.0" encoding="utf-8"?>
<p:tagLst xmlns:p="http://schemas.openxmlformats.org/presentationml/2006/main">
  <p:tag name="MH" val="20151201112552"/>
  <p:tag name="MH_LIBRARY" val="GRAPHIC"/>
  <p:tag name="MH_ORDER" val="4"/>
  <p:tag name="MH_TYPE" val="Other"/>
</p:tagLst>
</file>

<file path=ppt/tags/tag182.xml><?xml version="1.0" encoding="utf-8"?>
<p:tagLst xmlns:p="http://schemas.openxmlformats.org/presentationml/2006/main">
  <p:tag name="MH" val="20151201112552"/>
  <p:tag name="MH_LIBRARY" val="GRAPHIC"/>
  <p:tag name="MH_ORDER" val="1"/>
  <p:tag name="MH_TYPE" val="Title"/>
</p:tagLst>
</file>

<file path=ppt/tags/tag183.xml><?xml version="1.0" encoding="utf-8"?>
<p:tagLst xmlns:p="http://schemas.openxmlformats.org/presentationml/2006/main">
  <p:tag name="MH" val="20160202215101"/>
  <p:tag name="MH_LIBRARY" val="GRAPHIC"/>
  <p:tag name="MH_ORDER" val="9"/>
  <p:tag name="MH_TYPE" val="Other"/>
</p:tagLst>
</file>

<file path=ppt/tags/tag18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教育PPT"/>
</p:tagLst>
</file>

<file path=ppt/tags/tag1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2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2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2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2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24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25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26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27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28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29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30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31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32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33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34.xml><?xml version="1.0" encoding="utf-8"?>
<p:tagLst xmlns:p="http://schemas.openxmlformats.org/presentationml/2006/main">
  <p:tag name="MH" val="20160401111850"/>
  <p:tag name="MH_LIBRARY" val="GRAPHIC"/>
  <p:tag name="MH_ORDER" val="4"/>
  <p:tag name="MH_TYPE" val="Other"/>
</p:tagLst>
</file>

<file path=ppt/tags/tag35.xml><?xml version="1.0" encoding="utf-8"?>
<p:tagLst xmlns:p="http://schemas.openxmlformats.org/presentationml/2006/main">
  <p:tag name="MH" val="20160401111850"/>
  <p:tag name="MH_LIBRARY" val="GRAPHIC"/>
  <p:tag name="MH_ORDER" val="3"/>
  <p:tag name="MH_TYPE" val="Picture"/>
</p:tagLst>
</file>

<file path=ppt/tags/tag36.xml><?xml version="1.0" encoding="utf-8"?>
<p:tagLst xmlns:p="http://schemas.openxmlformats.org/presentationml/2006/main">
  <p:tag name="MH" val="20160401111850"/>
  <p:tag name="MH_LIBRARY" val="GRAPHIC"/>
  <p:tag name="MH_ORDER" val="1"/>
  <p:tag name="MH_TYPE" val="SubTitle"/>
</p:tagLst>
</file>

<file path=ppt/tags/tag37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38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39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40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41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42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43.xml><?xml version="1.0" encoding="utf-8"?>
<p:tagLst xmlns:p="http://schemas.openxmlformats.org/presentationml/2006/main">
  <p:tag name="MH" val="20160202082519"/>
  <p:tag name="MH_LIBRARY" val="GRAPHIC"/>
  <p:tag name="MH_ORDER" val="1"/>
  <p:tag name="MH_TYPE" val="SubTitle"/>
</p:tagLst>
</file>

<file path=ppt/tags/tag44.xml><?xml version="1.0" encoding="utf-8"?>
<p:tagLst xmlns:p="http://schemas.openxmlformats.org/presentationml/2006/main">
  <p:tag name="MH" val="20160401111850"/>
  <p:tag name="MH_LIBRARY" val="GRAPHIC"/>
  <p:tag name="MH_ORDER" val="4"/>
  <p:tag name="MH_TYPE" val="Other"/>
</p:tagLst>
</file>

<file path=ppt/tags/tag45.xml><?xml version="1.0" encoding="utf-8"?>
<p:tagLst xmlns:p="http://schemas.openxmlformats.org/presentationml/2006/main">
  <p:tag name="MH" val="20160401111850"/>
  <p:tag name="MH_LIBRARY" val="GRAPHIC"/>
  <p:tag name="MH_ORDER" val="3"/>
  <p:tag name="MH_TYPE" val="Picture"/>
</p:tagLst>
</file>

<file path=ppt/tags/tag46.xml><?xml version="1.0" encoding="utf-8"?>
<p:tagLst xmlns:p="http://schemas.openxmlformats.org/presentationml/2006/main">
  <p:tag name="MH" val="20160401111850"/>
  <p:tag name="MH_LIBRARY" val="GRAPHIC"/>
  <p:tag name="MH_ORDER" val="1"/>
  <p:tag name="MH_TYPE" val="SubTitle"/>
</p:tagLst>
</file>

<file path=ppt/tags/tag47.xml><?xml version="1.0" encoding="utf-8"?>
<p:tagLst xmlns:p="http://schemas.openxmlformats.org/presentationml/2006/main">
  <p:tag name="MH" val="20160401111850"/>
  <p:tag name="MH_LIBRARY" val="GRAPHIC"/>
  <p:tag name="MH_ORDER" val="4"/>
  <p:tag name="MH_TYPE" val="Other"/>
</p:tagLst>
</file>

<file path=ppt/tags/tag48.xml><?xml version="1.0" encoding="utf-8"?>
<p:tagLst xmlns:p="http://schemas.openxmlformats.org/presentationml/2006/main">
  <p:tag name="MH" val="20160401111850"/>
  <p:tag name="MH_LIBRARY" val="GRAPHIC"/>
  <p:tag name="MH_ORDER" val="3"/>
  <p:tag name="MH_TYPE" val="Picture"/>
</p:tagLst>
</file>

<file path=ppt/tags/tag49.xml><?xml version="1.0" encoding="utf-8"?>
<p:tagLst xmlns:p="http://schemas.openxmlformats.org/presentationml/2006/main">
  <p:tag name="MH" val="20160401111850"/>
  <p:tag name="MH_LIBRARY" val="GRAPHIC"/>
  <p:tag name="MH_ORDER" val="1"/>
  <p:tag name="MH_TYPE" val="SubTitle"/>
</p:tagLst>
</file>

<file path=ppt/tags/tag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50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51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52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53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54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55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56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57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58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59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60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61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62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63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64.xml><?xml version="1.0" encoding="utf-8"?>
<p:tagLst xmlns:p="http://schemas.openxmlformats.org/presentationml/2006/main">
  <p:tag name="MH" val="20160401111850"/>
  <p:tag name="MH_LIBRARY" val="GRAPHIC"/>
  <p:tag name="MH_ORDER" val="4"/>
  <p:tag name="MH_TYPE" val="Other"/>
</p:tagLst>
</file>

<file path=ppt/tags/tag65.xml><?xml version="1.0" encoding="utf-8"?>
<p:tagLst xmlns:p="http://schemas.openxmlformats.org/presentationml/2006/main">
  <p:tag name="MH" val="20160401111850"/>
  <p:tag name="MH_LIBRARY" val="GRAPHIC"/>
  <p:tag name="MH_ORDER" val="3"/>
  <p:tag name="MH_TYPE" val="Picture"/>
</p:tagLst>
</file>

<file path=ppt/tags/tag66.xml><?xml version="1.0" encoding="utf-8"?>
<p:tagLst xmlns:p="http://schemas.openxmlformats.org/presentationml/2006/main">
  <p:tag name="MH" val="20160401111850"/>
  <p:tag name="MH_LIBRARY" val="GRAPHIC"/>
  <p:tag name="MH_ORDER" val="1"/>
  <p:tag name="MH_TYPE" val="SubTitle"/>
</p:tagLst>
</file>

<file path=ppt/tags/tag67.xml><?xml version="1.0" encoding="utf-8"?>
<p:tagLst xmlns:p="http://schemas.openxmlformats.org/presentationml/2006/main">
  <p:tag name="MH" val="20160401111850"/>
  <p:tag name="MH_LIBRARY" val="GRAPHIC"/>
  <p:tag name="MH_ORDER" val="4"/>
  <p:tag name="MH_TYPE" val="Other"/>
</p:tagLst>
</file>

<file path=ppt/tags/tag68.xml><?xml version="1.0" encoding="utf-8"?>
<p:tagLst xmlns:p="http://schemas.openxmlformats.org/presentationml/2006/main">
  <p:tag name="MH" val="20160401111850"/>
  <p:tag name="MH_LIBRARY" val="GRAPHIC"/>
  <p:tag name="MH_ORDER" val="3"/>
  <p:tag name="MH_TYPE" val="Picture"/>
</p:tagLst>
</file>

<file path=ppt/tags/tag69.xml><?xml version="1.0" encoding="utf-8"?>
<p:tagLst xmlns:p="http://schemas.openxmlformats.org/presentationml/2006/main">
  <p:tag name="MH" val="20160401111850"/>
  <p:tag name="MH_LIBRARY" val="GRAPHIC"/>
  <p:tag name="MH_ORDER" val="1"/>
  <p:tag name="MH_TYPE" val="SubTitle"/>
</p:tagLst>
</file>

<file path=ppt/tags/tag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70.xml><?xml version="1.0" encoding="utf-8"?>
<p:tagLst xmlns:p="http://schemas.openxmlformats.org/presentationml/2006/main">
  <p:tag name="MH" val="20160401111850"/>
  <p:tag name="MH_LIBRARY" val="GRAPHIC"/>
  <p:tag name="MH_ORDER" val="4"/>
  <p:tag name="MH_TYPE" val="Other"/>
</p:tagLst>
</file>

<file path=ppt/tags/tag71.xml><?xml version="1.0" encoding="utf-8"?>
<p:tagLst xmlns:p="http://schemas.openxmlformats.org/presentationml/2006/main">
  <p:tag name="MH" val="20160401111850"/>
  <p:tag name="MH_LIBRARY" val="GRAPHIC"/>
  <p:tag name="MH_ORDER" val="3"/>
  <p:tag name="MH_TYPE" val="Picture"/>
</p:tagLst>
</file>

<file path=ppt/tags/tag72.xml><?xml version="1.0" encoding="utf-8"?>
<p:tagLst xmlns:p="http://schemas.openxmlformats.org/presentationml/2006/main">
  <p:tag name="MH" val="20160401111850"/>
  <p:tag name="MH_LIBRARY" val="GRAPHIC"/>
  <p:tag name="MH_ORDER" val="1"/>
  <p:tag name="MH_TYPE" val="SubTitle"/>
</p:tagLst>
</file>

<file path=ppt/tags/tag73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74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75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76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77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78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79.xml><?xml version="1.0" encoding="utf-8"?>
<p:tagLst xmlns:p="http://schemas.openxmlformats.org/presentationml/2006/main">
  <p:tag name="MH" val="20160202082519"/>
  <p:tag name="MH_LIBRARY" val="GRAPHIC"/>
  <p:tag name="MH_ORDER" val="1"/>
  <p:tag name="MH_TYPE" val="SubTitle"/>
</p:tagLst>
</file>

<file path=ppt/tags/tag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80.xml><?xml version="1.0" encoding="utf-8"?>
<p:tagLst xmlns:p="http://schemas.openxmlformats.org/presentationml/2006/main">
  <p:tag name="MH" val="20160202082519"/>
  <p:tag name="MH_LIBRARY" val="GRAPHIC"/>
  <p:tag name="MH_ORDER" val="1"/>
  <p:tag name="MH_TYPE" val="SubTitle"/>
</p:tagLst>
</file>

<file path=ppt/tags/tag81.xml><?xml version="1.0" encoding="utf-8"?>
<p:tagLst xmlns:p="http://schemas.openxmlformats.org/presentationml/2006/main">
  <p:tag name="MH" val="20160202082519"/>
  <p:tag name="MH_LIBRARY" val="GRAPHIC"/>
  <p:tag name="MH_ORDER" val="1"/>
  <p:tag name="MH_TYPE" val="SubTitle"/>
</p:tagLst>
</file>

<file path=ppt/tags/tag82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83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84.xml><?xml version="1.0" encoding="utf-8"?>
<p:tagLst xmlns:p="http://schemas.openxmlformats.org/presentationml/2006/main">
  <p:tag name="MH" val="20160218211730"/>
  <p:tag name="MH_LIBRARY" val="GRAPHIC"/>
  <p:tag name="MH_ORDER" val="10"/>
  <p:tag name="MH_TYPE" val="Other"/>
</p:tagLst>
</file>

<file path=ppt/tags/tag85.xml><?xml version="1.0" encoding="utf-8"?>
<p:tagLst xmlns:p="http://schemas.openxmlformats.org/presentationml/2006/main">
  <p:tag name="MH" val="20160203101803"/>
  <p:tag name="MH_LIBRARY" val="GRAPHIC"/>
  <p:tag name="MH_ORDER" val="1"/>
  <p:tag name="MH_TYPE" val="Title"/>
</p:tagLst>
</file>

<file path=ppt/tags/tag8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8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8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8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90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91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92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93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94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95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96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97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98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ags/tag99.xml><?xml version="1.0" encoding="utf-8"?>
<p:tagLst xmlns:p="http://schemas.openxmlformats.org/presentationml/2006/main">
  <p:tag name="MH" val="20160202082519"/>
  <p:tag name="MH_LIBRARY" val="GRAPHIC"/>
  <p:tag name="MH_ORDER" val="4"/>
  <p:tag name="MH_TYPE" val="Other"/>
</p:tagLst>
</file>

<file path=ppt/theme/theme1.xml><?xml version="1.0" encoding="utf-8"?>
<a:theme xmlns:r="http://schemas.openxmlformats.org/officeDocument/2006/relationships" xmlns:a="http://schemas.openxmlformats.org/drawingml/2006/main" name="1www.33ppt.com​​">
  <a:themeElements>
    <a:clrScheme name="自定义 3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118C3B"/>
      </a:accent1>
      <a:accent2>
        <a:srgbClr val="92D050"/>
      </a:accent2>
      <a:accent3>
        <a:srgbClr val="00A44A"/>
      </a:accent3>
      <a:accent4>
        <a:srgbClr val="FFC000"/>
      </a:accent4>
      <a:accent5>
        <a:srgbClr val="9CC815"/>
      </a:accent5>
      <a:accent6>
        <a:srgbClr val="FF0000"/>
      </a:accent6>
      <a:hlink>
        <a:srgbClr val="1D55C5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211</Paragraphs>
  <Slides>46</Slides>
  <Notes>46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baseType="lpstr" size="54">
      <vt:lpstr>Arial</vt:lpstr>
      <vt:lpstr>Impact</vt:lpstr>
      <vt:lpstr>微软雅黑</vt:lpstr>
      <vt:lpstr>Times New Roman</vt:lpstr>
      <vt:lpstr>Calibri</vt:lpstr>
      <vt:lpstr>宋体</vt:lpstr>
      <vt:lpstr>Wingdings</vt:lpstr>
      <vt:lpstr>1www.33ppt.com​​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2021-07-07T13:28:48.840</cp:lastPrinted>
  <dcterms:created xsi:type="dcterms:W3CDTF">2021-07-07T13:28:48Z</dcterms:created>
  <dcterms:modified xsi:type="dcterms:W3CDTF">2021-07-07T05:28:51Z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