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7" r:id="rId15"/>
    <p:sldId id="269" r:id="rId16"/>
    <p:sldId id="288" r:id="rId17"/>
    <p:sldId id="270" r:id="rId18"/>
    <p:sldId id="289" r:id="rId19"/>
    <p:sldId id="271" r:id="rId20"/>
    <p:sldId id="291" r:id="rId21"/>
    <p:sldId id="272" r:id="rId22"/>
    <p:sldId id="292" r:id="rId23"/>
    <p:sldId id="273" r:id="rId24"/>
    <p:sldId id="274" r:id="rId25"/>
    <p:sldId id="276" r:id="rId26"/>
    <p:sldId id="275" r:id="rId27"/>
    <p:sldId id="293" r:id="rId28"/>
    <p:sldId id="277" r:id="rId29"/>
    <p:sldId id="278" r:id="rId30"/>
    <p:sldId id="279" r:id="rId31"/>
    <p:sldId id="294" r:id="rId32"/>
    <p:sldId id="295" r:id="rId33"/>
    <p:sldId id="296" r:id="rId34"/>
    <p:sldId id="300" r:id="rId35"/>
    <p:sldId id="299" r:id="rId36"/>
    <p:sldId id="298" r:id="rId37"/>
    <p:sldId id="280" r:id="rId38"/>
    <p:sldId id="281" r:id="rId39"/>
    <p:sldId id="282" r:id="rId40"/>
    <p:sldId id="283" r:id="rId41"/>
    <p:sldId id="284" r:id="rId42"/>
    <p:sldId id="285" r:id="rId43"/>
    <p:sldId id="286" r:id="rId44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tableStyles" Target="tableStyles.xml"/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6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8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2.xml"/></Relationships>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altLang="en-US" lang="zh"/>
              <a:t>走一步</a:t>
            </a:r>
            <a:r>
              <a:rPr altLang="en-US" lang="zh"/>
              <a:t>，</a:t>
            </a:r>
            <a:r>
              <a:rPr altLang="en-US" lang="zh"/>
              <a:t>再走</a:t>
            </a:r>
            <a:r>
              <a:rPr altLang="en-US" lang="zh"/>
              <a:t>一步</a:t>
            </a:r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7777447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681037"/>
            <a:ext cx="9143999" cy="685800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406017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606192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1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766332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03881" cy="8165808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1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806367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4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663871" cy="6858000"/>
          </a:xfrm>
          <a:prstGeom prst="rect"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1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606191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70566" cy="6858000"/>
          </a:xfrm>
          <a:prstGeom prst="rect"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453454" y="-569023"/>
            <a:ext cx="8690545" cy="9513650"/>
          </a:xfrm>
          <a:prstGeom prst="rect"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97240" cy="7285039"/>
          </a:xfrm>
          <a:prstGeom prst="rect"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43892" cy="6858000"/>
          </a:xfrm>
          <a:prstGeom prst="rect"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1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592847"/>
          </a:xfrm>
          <a:prstGeom prst="rect"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8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7698734"/>
          </a:xfrm>
          <a:prstGeom prst="rect"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8797239" cy="8019013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2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2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2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9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3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9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9046576"/>
          </a:xfrm>
          <a:prstGeom prst="rect"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3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9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7992323"/>
          </a:xfrm>
          <a:prstGeom prst="rect"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2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9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8432707"/>
          </a:xfrm>
          <a:prstGeom prst="rect"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20032" y="-533800"/>
            <a:ext cx="8903935" cy="7485214"/>
          </a:xfrm>
          <a:prstGeom prst="rect"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681037"/>
            <a:ext cx="8823914" cy="7818838"/>
          </a:xfrm>
          <a:prstGeom prst="rect"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53401" y="-520455"/>
            <a:ext cx="9143999" cy="8325947"/>
          </a:xfrm>
          <a:prstGeom prst="rect"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9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507110"/>
            <a:ext cx="9143999" cy="8205843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84900" y="-400349"/>
            <a:ext cx="8597186" cy="7658698"/>
          </a:xfrm>
          <a:prstGeom prst="rect"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7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467075"/>
            <a:ext cx="9143999" cy="7965633"/>
          </a:xfrm>
          <a:prstGeom prst="rect"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70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8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-507110"/>
            <a:ext cx="9143999" cy="8059048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14258" y="0"/>
            <a:ext cx="8046062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  <p:sp>
        <p:nvSpPr>
          <p:cNvPr id="1048659" name=""/>
          <p:cNvSpPr txBox="1"/>
          <p:nvPr/>
        </p:nvSpPr>
        <p:spPr>
          <a:xfrm>
            <a:off x="3518918" y="3516153"/>
            <a:ext cx="4000000" cy="485140"/>
          </a:xfrm>
          <a:prstGeom prst="rect"/>
        </p:spPr>
        <p:txBody>
          <a:bodyPr rtlCol="0" wrap="square">
            <a:spAutoFit/>
          </a:bodyPr>
          <a:p>
            <a:r>
              <a:rPr altLang="zh" sz="2800" lang="en-US">
                <a:solidFill>
                  <a:srgbClr val="000000"/>
                </a:solidFill>
              </a:rPr>
              <a:t>1</a:t>
            </a:r>
            <a:r>
              <a:rPr altLang="zh" sz="2800" lang="en-US">
                <a:solidFill>
                  <a:srgbClr val="000000"/>
                </a:solidFill>
              </a:rPr>
              <a:t>.</a:t>
            </a:r>
            <a:r>
              <a:rPr altLang="zh" sz="2800" lang="zh">
                <a:solidFill>
                  <a:srgbClr val="000000"/>
                </a:solidFill>
              </a:rPr>
              <a:t>圈</a:t>
            </a:r>
            <a:r>
              <a:rPr altLang="zh" sz="2800" lang="zh">
                <a:solidFill>
                  <a:srgbClr val="000000"/>
                </a:solidFill>
              </a:rPr>
              <a:t>出</a:t>
            </a:r>
            <a:r>
              <a:rPr altLang="zh" sz="2800" lang="zh">
                <a:solidFill>
                  <a:srgbClr val="000000"/>
                </a:solidFill>
              </a:rPr>
              <a:t>文</a:t>
            </a:r>
            <a:r>
              <a:rPr altLang="zh" sz="2800" lang="zh">
                <a:solidFill>
                  <a:srgbClr val="000000"/>
                </a:solidFill>
              </a:rPr>
              <a:t>中</a:t>
            </a:r>
            <a:r>
              <a:rPr altLang="zh" sz="2800" lang="zh">
                <a:solidFill>
                  <a:srgbClr val="000000"/>
                </a:solidFill>
              </a:rPr>
              <a:t>生</a:t>
            </a:r>
            <a:r>
              <a:rPr altLang="zh" sz="2800" lang="zh">
                <a:solidFill>
                  <a:srgbClr val="000000"/>
                </a:solidFill>
              </a:rPr>
              <a:t>字</a:t>
            </a:r>
            <a:r>
              <a:rPr altLang="zh" sz="2800" lang="zh">
                <a:solidFill>
                  <a:srgbClr val="000000"/>
                </a:solidFill>
              </a:rPr>
              <a:t>生词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3999" cy="68580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CUN-AL00</dc:creator>
  <dcterms:created xsi:type="dcterms:W3CDTF">2015-05-11T17:24:01Z</dcterms:created>
  <dcterms:modified xsi:type="dcterms:W3CDTF">2020-10-25T14:29:05Z</dcterms:modified>
</cp:coreProperties>
</file>