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73" r:id="rId5"/>
    <p:sldId id="262" r:id="rId6"/>
    <p:sldId id="274" r:id="rId7"/>
    <p:sldId id="260" r:id="rId8"/>
    <p:sldId id="265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4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9799-9545-4CD4-AB9E-30BF77DA6147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616B-B7F0-459C-95C6-9C0683162E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9799-9545-4CD4-AB9E-30BF77DA6147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616B-B7F0-459C-95C6-9C0683162E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9799-9545-4CD4-AB9E-30BF77DA6147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616B-B7F0-459C-95C6-9C0683162E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9799-9545-4CD4-AB9E-30BF77DA6147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616B-B7F0-459C-95C6-9C0683162E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9799-9545-4CD4-AB9E-30BF77DA6147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616B-B7F0-459C-95C6-9C0683162E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9799-9545-4CD4-AB9E-30BF77DA6147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616B-B7F0-459C-95C6-9C0683162E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9799-9545-4CD4-AB9E-30BF77DA6147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616B-B7F0-459C-95C6-9C0683162E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9799-9545-4CD4-AB9E-30BF77DA6147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616B-B7F0-459C-95C6-9C0683162E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9799-9545-4CD4-AB9E-30BF77DA6147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616B-B7F0-459C-95C6-9C0683162E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9799-9545-4CD4-AB9E-30BF77DA6147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616B-B7F0-459C-95C6-9C0683162E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9799-9545-4CD4-AB9E-30BF77DA6147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616B-B7F0-459C-95C6-9C0683162E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D9799-9545-4CD4-AB9E-30BF77DA6147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C616B-B7F0-459C-95C6-9C0683162E8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40" r:id="rId20"/>
    <p:sldLayoutId id="2147483841" r:id="rId21"/>
    <p:sldLayoutId id="2147483839" r:id="rId22"/>
    <p:sldLayoutId id="2147483844" r:id="rId23"/>
    <p:sldLayoutId id="2147483847" r:id="rId2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.doc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0643549"/>
              </p:ext>
            </p:extLst>
          </p:nvPr>
        </p:nvGraphicFramePr>
        <p:xfrm>
          <a:off x="508000" y="3212976"/>
          <a:ext cx="8128000" cy="662754"/>
        </p:xfrm>
        <a:graphic>
          <a:graphicData uri="http://schemas.openxmlformats.org/presentationml/2006/ole">
            <p:oleObj spid="_x0000_s1028" name="文档" r:id="rId3" imgW="3836183" imgH="3124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7188"/>
            <a:ext cx="8128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连线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李商隐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(813—858),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字义山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号玉谿生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怀州河内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今河南沁阳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人。李商隐工骈文和近体诗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尤擅长七律。与杜牧齐名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小李杜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又与温庭筠齐名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温李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。其诗内容多抒写对时代离乱的感慨和个人怀才不遇的愤懑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咏史诗、咏物诗和言情诗成就极高。其诗构思精巧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想象丰富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属对精切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色彩绮丽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韵律和谐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深于用典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对后世诗歌影响很大。有《李义山诗集》。后人辑有《樊南文集》《樊南文集补编》。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4500122"/>
              </p:ext>
            </p:extLst>
          </p:nvPr>
        </p:nvGraphicFramePr>
        <p:xfrm>
          <a:off x="1775837" y="1409523"/>
          <a:ext cx="5592326" cy="2379517"/>
        </p:xfrm>
        <a:graphic>
          <a:graphicData uri="http://schemas.openxmlformats.org/presentationml/2006/ole">
            <p:oleObj spid="_x0000_s2052" name="文档" r:id="rId5" imgW="3836183" imgH="16322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49320"/>
            <a:ext cx="8128000" cy="5013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写作背景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《无题二首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这首诗大约写于开成四年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(839),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当时诗人任秘书省校书郎。诗人与自己所爱的女子在一个美好的春夜相见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第二天自己就匆匆走马兰台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开始寂寞无聊的校书郎生活。一切美好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都成为难以追寻的记忆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于是作者就写了这首诗抒发自己的情怀。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《贾生》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《史记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屈贾列传》载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贾生征见。孝文帝方受厘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刚举行过祭祀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接受神的福佑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坐宣室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未央宫前殿正室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。上因感鬼神事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而问鬼神之本。贾生因具道所以然之状。至夜半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文帝前席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在坐席上移膝靠近对方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。既罢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曰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:‘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吾久不见贾生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自以为过之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今不及也。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在一般封建文人心目中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这大概是值得大加渲染的君臣遇合盛事。但诗人却独具慧眼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抓住不为人们所注意的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问鬼神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发出了一段新警透辟、发人深省的议论。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68343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05126"/>
            <a:ext cx="8128000" cy="17017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《柳》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这首诗大致写于大中五年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诗人写此诗时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妻子刚刚病故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自己不久又将只身赴蜀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去过那使人厌倦的幕府生活。悼念妻子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悲叹前路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其心情之惨苦可知。诗中经历昔荣今枯悬殊变化的秋柳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也正是诗人自伤迟暮、自叹身世的生动写照。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37699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>
                <a:spLocks noChangeAspect="1"/>
              </p:cNvSpPr>
              <p:nvPr/>
            </p:nvSpPr>
            <p:spPr>
              <a:xfrm>
                <a:off x="508000" y="1058778"/>
                <a:ext cx="8128000" cy="510652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注字音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嗟余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jiē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　　　　　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舞筵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yán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灵犀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xī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春苑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yuàn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调查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𝑑𝑖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à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𝑜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调解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𝑡𝑖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á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𝑜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通报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ō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打了三通鼓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ò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转身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𝑧h𝑢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ǎ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转圈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𝑧h𝑢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à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更改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ē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nor/>
                                  </m:rPr>
                                  <a:rPr lang="zh-CN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更加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宋体" panose="02010600030101010101" pitchFamily="2" charset="-122"/>
                                    <a:ea typeface="方正书宋_GBK" panose="03000509000000000000" pitchFamily="65" charset="-122"/>
                                    <a:cs typeface="Times New Roman" panose="02020603050405020304" pitchFamily="18" charset="0"/>
                                  </a:rPr>
                                  <m:t>è</m:t>
                                </m:r>
                                <m:r>
                                  <a:rPr lang="en-US" altLang="zh-CN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𝑛𝑔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>
                                    <a:solidFill>
                                      <a:srgbClr val="000000"/>
                                    </a:solidFill>
                                    <a:effectLst/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797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 b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写汉字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挑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xìn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衅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河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pàn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畔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羽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yì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翼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	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希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jì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冀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péng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蓬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松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péng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篷</a:t>
                </a:r>
                <a:r>
                  <a:rPr lang="en-US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窗</a:t>
                </a:r>
                <a:endParaRPr lang="zh-CN" altLang="zh-CN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058778"/>
                <a:ext cx="8128000" cy="5106526"/>
              </a:xfrm>
              <a:prstGeom prst="rect">
                <a:avLst/>
              </a:prstGeom>
              <a:blipFill rotWithShape="0">
                <a:blip r:embed="rId4"/>
                <a:stretch>
                  <a:fillRect b="-10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396980" y="1523790"/>
            <a:ext cx="236053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76328" y="1523790"/>
            <a:ext cx="403584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6710" y="1987247"/>
            <a:ext cx="236053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70182" y="1954589"/>
            <a:ext cx="517568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48155" y="2669570"/>
            <a:ext cx="419971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48032" y="3037527"/>
            <a:ext cx="419971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68953" y="2694655"/>
            <a:ext cx="477966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14324" y="3051726"/>
            <a:ext cx="477966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95694" y="3840982"/>
            <a:ext cx="622584" cy="291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95694" y="4138371"/>
            <a:ext cx="622584" cy="291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46129" y="3843592"/>
            <a:ext cx="558037" cy="291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46129" y="4140981"/>
            <a:ext cx="558037" cy="291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60640" y="4869160"/>
            <a:ext cx="236053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121825" y="4862098"/>
            <a:ext cx="236053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42613" y="5262202"/>
            <a:ext cx="236053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870795" y="5266026"/>
            <a:ext cx="236053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8693" y="5713753"/>
            <a:ext cx="236053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031705" y="5702636"/>
            <a:ext cx="236053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3132"/>
            <a:ext cx="8128000" cy="5025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才调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才华。例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贾生才调更无伦。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无伦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无与伦比。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徒然。例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可怜夜半虚前席。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断肠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销魂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令人陶醉。例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乐游春苑断肠天。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春蚕到死丝方尽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蜡炬成灰泪始干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《无题》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身无彩凤双飞翼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心有灵犀一点通。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《无题二首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此情可待成追忆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只是当时已惘然。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《锦瑟》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96592" y="3500664"/>
            <a:ext cx="1589023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3200" y="4325754"/>
            <a:ext cx="1589023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2541" y="5145962"/>
            <a:ext cx="1589023" cy="39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0382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95815"/>
            <a:ext cx="8128000" cy="25203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《无题二首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》的尾联用了哪种修辞手法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表达了诗人怎样的感慨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比喻。昨夕的欢宴彻夜到晓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楼内笙歌未歇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楼外鼓声已响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诗人自叹像随风飘转的蓬草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身不由己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不得不去秘书省应差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开始了又一天寂寞无聊的校书生涯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而与意中人则后会难期。恋情阻隔的怅惘与身世沉沦的感叹交会于诗人胸中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使此诗的内涵和意蕴得到了扩大和深化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在绮丽流动的风格中有着沉郁悲慨的自伤意味。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1540" y="2719806"/>
            <a:ext cx="828092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自主探究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8631"/>
            <a:ext cx="8128000" cy="41947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身无彩凤双飞翼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心有灵犀一点通。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此联写诗人心中复杂而微妙的感情。尽管自己身上无彩凤那样的双翼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可以飞去与对方相会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但相信彼此的眷恋之心当如灵异的犀角暗中相通。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身无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心有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一退一进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相互映照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是间隔中的契合与沟通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怅惘中的喜悦与慰藉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表现了诗人对这段美好情缘的珍视和自信。这两句深刻细致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展示了诗人抒写微妙矛盾的心理感受的高超才力。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可怜夜半虚前席。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点评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可怜夜半虚前席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是全诗承、转的关键。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可怜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可叹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诗人笔触一转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文帝虚心倾听的细节成了诗人叹息和微讽的对象。着一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举重若轻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使文帝前面求贤的举动从根本上让人产生疑问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留下悬念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诗情就显得跌宕起伏。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918</Words>
  <Application>Microsoft Office PowerPoint</Application>
  <PresentationFormat>全屏显示(4:3)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16</cp:revision>
  <dcterms:created xsi:type="dcterms:W3CDTF">2014-12-27T00:55:35Z</dcterms:created>
  <dcterms:modified xsi:type="dcterms:W3CDTF">2016-09-16T14:25:40Z</dcterms:modified>
</cp:coreProperties>
</file>