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6.xml" ContentType="application/vnd.openxmlformats-officedocument.theme+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7.xml" ContentType="application/vnd.openxmlformats-officedocument.theme+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heme/theme8.xml" ContentType="application/vnd.openxmlformats-officedocument.theme+xml"/>
  <Override PartName="/ppt/notesSlides/notesSlide1.xml" ContentType="application/vnd.openxmlformats-officedocument.presentationml.notesSlide+xml"/>
  <Override PartName="/ppt/tags/tag806.xml" ContentType="application/vnd.openxmlformats-officedocument.presentationml.tags+xml"/>
  <Override PartName="/ppt/notesSlides/notesSlide2.xml" ContentType="application/vnd.openxmlformats-officedocument.presentationml.notesSlide+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notesSlides/notesSlide3.xml" ContentType="application/vnd.openxmlformats-officedocument.presentationml.notesSlide+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notesSlides/notesSlide4.xml" ContentType="application/vnd.openxmlformats-officedocument.presentationml.notesSlide+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notesSlides/notesSlide5.xml" ContentType="application/vnd.openxmlformats-officedocument.presentationml.notesSlide+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notesSlides/notesSlide6.xml" ContentType="application/vnd.openxmlformats-officedocument.presentationml.notesSlide+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notesSlides/notesSlide7.xml" ContentType="application/vnd.openxmlformats-officedocument.presentationml.notesSlide+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notesSlides/notesSlide8.xml" ContentType="application/vnd.openxmlformats-officedocument.presentationml.notesSlide+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notesSlides/notesSlide9.xml" ContentType="application/vnd.openxmlformats-officedocument.presentationml.notesSlide+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notesSlides/notesSlide10.xml" ContentType="application/vnd.openxmlformats-officedocument.presentationml.notesSlide+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notesSlides/notesSlide11.xml" ContentType="application/vnd.openxmlformats-officedocument.presentationml.notesSlide+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notesSlides/notesSlide12.xml" ContentType="application/vnd.openxmlformats-officedocument.presentationml.notesSlide+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notesSlides/notesSlide13.xml" ContentType="application/vnd.openxmlformats-officedocument.presentationml.notesSlide+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9" r:id="rId3"/>
    <p:sldMasterId id="2147483698" r:id="rId4"/>
    <p:sldMasterId id="2147483717" r:id="rId5"/>
    <p:sldMasterId id="2147483736" r:id="rId6"/>
    <p:sldMasterId id="2147483755" r:id="rId7"/>
  </p:sldMasterIdLst>
  <p:notesMasterIdLst>
    <p:notesMasterId r:id="rId73"/>
  </p:notesMasterIdLst>
  <p:sldIdLst>
    <p:sldId id="432" r:id="rId8"/>
    <p:sldId id="409" r:id="rId9"/>
    <p:sldId id="411" r:id="rId10"/>
    <p:sldId id="412" r:id="rId11"/>
    <p:sldId id="413" r:id="rId12"/>
    <p:sldId id="414" r:id="rId13"/>
    <p:sldId id="415" r:id="rId14"/>
    <p:sldId id="417" r:id="rId15"/>
    <p:sldId id="420" r:id="rId16"/>
    <p:sldId id="421" r:id="rId17"/>
    <p:sldId id="422" r:id="rId18"/>
    <p:sldId id="427" r:id="rId19"/>
    <p:sldId id="424" r:id="rId20"/>
    <p:sldId id="425" r:id="rId21"/>
    <p:sldId id="431" r:id="rId22"/>
    <p:sldId id="435" r:id="rId23"/>
    <p:sldId id="438" r:id="rId24"/>
    <p:sldId id="440" r:id="rId25"/>
    <p:sldId id="441" r:id="rId26"/>
    <p:sldId id="442" r:id="rId27"/>
    <p:sldId id="443" r:id="rId28"/>
    <p:sldId id="444" r:id="rId29"/>
    <p:sldId id="445" r:id="rId30"/>
    <p:sldId id="446" r:id="rId31"/>
    <p:sldId id="447" r:id="rId32"/>
    <p:sldId id="448" r:id="rId33"/>
    <p:sldId id="449" r:id="rId34"/>
    <p:sldId id="451" r:id="rId35"/>
    <p:sldId id="453" r:id="rId36"/>
    <p:sldId id="455" r:id="rId37"/>
    <p:sldId id="457" r:id="rId38"/>
    <p:sldId id="458" r:id="rId39"/>
    <p:sldId id="465" r:id="rId40"/>
    <p:sldId id="466" r:id="rId41"/>
    <p:sldId id="467" r:id="rId42"/>
    <p:sldId id="468" r:id="rId43"/>
    <p:sldId id="469" r:id="rId44"/>
    <p:sldId id="470" r:id="rId45"/>
    <p:sldId id="471" r:id="rId46"/>
    <p:sldId id="472" r:id="rId47"/>
    <p:sldId id="473" r:id="rId48"/>
    <p:sldId id="474" r:id="rId49"/>
    <p:sldId id="475" r:id="rId50"/>
    <p:sldId id="518" r:id="rId51"/>
    <p:sldId id="519" r:id="rId52"/>
    <p:sldId id="489" r:id="rId53"/>
    <p:sldId id="491" r:id="rId54"/>
    <p:sldId id="492" r:id="rId55"/>
    <p:sldId id="493" r:id="rId56"/>
    <p:sldId id="494" r:id="rId57"/>
    <p:sldId id="495" r:id="rId58"/>
    <p:sldId id="476" r:id="rId59"/>
    <p:sldId id="478" r:id="rId60"/>
    <p:sldId id="479" r:id="rId61"/>
    <p:sldId id="481" r:id="rId62"/>
    <p:sldId id="482" r:id="rId63"/>
    <p:sldId id="488" r:id="rId64"/>
    <p:sldId id="485" r:id="rId65"/>
    <p:sldId id="486" r:id="rId66"/>
    <p:sldId id="506" r:id="rId67"/>
    <p:sldId id="508" r:id="rId68"/>
    <p:sldId id="510" r:id="rId69"/>
    <p:sldId id="512" r:id="rId70"/>
    <p:sldId id="514" r:id="rId71"/>
    <p:sldId id="515" r:id="rId72"/>
  </p:sldIdLst>
  <p:sldSz cx="12192000" cy="6858000"/>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6732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幻灯片图像占位符 22528"/>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7171" name="文本占位符 22529"/>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幻灯片图像占位符 22528"/>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7171" name="文本占位符 22529"/>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幻灯片图像占位符 22528"/>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7171" name="文本占位符 22529"/>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幻灯片图像占位符 22528"/>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7171" name="文本占位符 22529"/>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FB5F0-CDD8-4C43-AFF0-12C6372A97A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AFB5F0-CDD8-4C43-AFF0-12C6372A97A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幻灯片图像占位符 23552"/>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12291" name="文本占位符 23553"/>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幻灯片图像占位符 23552"/>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12291" name="文本占位符 23553"/>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幻灯片图像占位符 22528"/>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7171" name="文本占位符 22529"/>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幻灯片图像占位符 22528"/>
          <p:cNvSpPr>
            <a:spLocks noGrp="1" noRot="1" noChangeAspect="1"/>
          </p:cNvSpPr>
          <p:nvPr>
            <p:ph type="sldImg"/>
          </p:nvPr>
        </p:nvSpPr>
        <p:spPr>
          <a:xfrm>
            <a:off x="2143125" y="695325"/>
            <a:ext cx="2571750" cy="3429000"/>
          </a:xfrm>
          <a:solidFill>
            <a:srgbClr val="FFFFFF"/>
          </a:solidFill>
          <a:ln>
            <a:solidFill>
              <a:srgbClr val="000000"/>
            </a:solidFill>
            <a:miter/>
          </a:ln>
        </p:spPr>
      </p:sp>
      <p:sp>
        <p:nvSpPr>
          <p:cNvPr id="7171" name="文本占位符 22529"/>
          <p:cNvSpPr>
            <a:spLocks noGrp="1"/>
          </p:cNvSpPr>
          <p:nvPr>
            <p:ph type="body" idx="1"/>
          </p:nvPr>
        </p:nvSpPr>
        <p:spPr>
          <a:xfrm>
            <a:off x="685800" y="4343400"/>
            <a:ext cx="5486400" cy="4168775"/>
          </a:xfrm>
        </p:spPr>
        <p:txBody>
          <a:bodyPr wrap="none" lIns="51120" tIns="26640" rIns="51120" bIns="26640" anchor="ctr"/>
          <a:lstStyle/>
          <a:p>
            <a:pPr lvl="0" indent="0"/>
            <a:endParaRPr lang="zh-CN" altLang="zh-CN">
              <a:ea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00.xml.rels><?xml version="1.0" encoding="UTF-8" standalone="yes"?>
<Relationships xmlns="http://schemas.openxmlformats.org/package/2006/relationships"><Relationship Id="rId8" Type="http://schemas.openxmlformats.org/officeDocument/2006/relationships/tags" Target="../tags/tag707.xml"/><Relationship Id="rId13" Type="http://schemas.openxmlformats.org/officeDocument/2006/relationships/image" Target="../media/image13.png"/><Relationship Id="rId3" Type="http://schemas.openxmlformats.org/officeDocument/2006/relationships/tags" Target="../tags/tag702.xml"/><Relationship Id="rId7" Type="http://schemas.openxmlformats.org/officeDocument/2006/relationships/tags" Target="../tags/tag706.xml"/><Relationship Id="rId12" Type="http://schemas.openxmlformats.org/officeDocument/2006/relationships/slideMaster" Target="../slideMasters/slideMaster6.xml"/><Relationship Id="rId2" Type="http://schemas.openxmlformats.org/officeDocument/2006/relationships/tags" Target="../tags/tag701.xml"/><Relationship Id="rId1" Type="http://schemas.openxmlformats.org/officeDocument/2006/relationships/tags" Target="../tags/tag700.xml"/><Relationship Id="rId6" Type="http://schemas.openxmlformats.org/officeDocument/2006/relationships/tags" Target="../tags/tag705.xml"/><Relationship Id="rId11" Type="http://schemas.openxmlformats.org/officeDocument/2006/relationships/tags" Target="../tags/tag710.xml"/><Relationship Id="rId5" Type="http://schemas.openxmlformats.org/officeDocument/2006/relationships/tags" Target="../tags/tag704.xml"/><Relationship Id="rId10" Type="http://schemas.openxmlformats.org/officeDocument/2006/relationships/tags" Target="../tags/tag709.xml"/><Relationship Id="rId4" Type="http://schemas.openxmlformats.org/officeDocument/2006/relationships/tags" Target="../tags/tag703.xml"/><Relationship Id="rId9" Type="http://schemas.openxmlformats.org/officeDocument/2006/relationships/tags" Target="../tags/tag708.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718.xml"/><Relationship Id="rId3" Type="http://schemas.openxmlformats.org/officeDocument/2006/relationships/tags" Target="../tags/tag713.xml"/><Relationship Id="rId7" Type="http://schemas.openxmlformats.org/officeDocument/2006/relationships/tags" Target="../tags/tag717.xm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tags" Target="../tags/tag716.xml"/><Relationship Id="rId5" Type="http://schemas.openxmlformats.org/officeDocument/2006/relationships/tags" Target="../tags/tag715.xml"/><Relationship Id="rId10" Type="http://schemas.openxmlformats.org/officeDocument/2006/relationships/image" Target="../media/image13.png"/><Relationship Id="rId4" Type="http://schemas.openxmlformats.org/officeDocument/2006/relationships/tags" Target="../tags/tag714.xml"/><Relationship Id="rId9"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 Id="rId5" Type="http://schemas.openxmlformats.org/officeDocument/2006/relationships/image" Target="../media/image12.png"/><Relationship Id="rId4"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26.xml"/><Relationship Id="rId1" Type="http://schemas.openxmlformats.org/officeDocument/2006/relationships/tags" Target="../tags/tag725.xml"/><Relationship Id="rId4" Type="http://schemas.openxmlformats.org/officeDocument/2006/relationships/image" Target="../media/image13.png"/></Relationships>
</file>

<file path=ppt/slideLayouts/_rels/slideLayout104.xml.rels><?xml version="1.0" encoding="UTF-8" standalone="yes"?>
<Relationships xmlns="http://schemas.openxmlformats.org/package/2006/relationships"><Relationship Id="rId3" Type="http://schemas.openxmlformats.org/officeDocument/2006/relationships/tags" Target="../tags/tag729.xml"/><Relationship Id="rId7" Type="http://schemas.openxmlformats.org/officeDocument/2006/relationships/image" Target="../media/image13.png"/><Relationship Id="rId2" Type="http://schemas.openxmlformats.org/officeDocument/2006/relationships/tags" Target="../tags/tag728.xml"/><Relationship Id="rId1" Type="http://schemas.openxmlformats.org/officeDocument/2006/relationships/tags" Target="../tags/tag727.xml"/><Relationship Id="rId6" Type="http://schemas.openxmlformats.org/officeDocument/2006/relationships/image" Target="../media/image14.png"/><Relationship Id="rId5" Type="http://schemas.openxmlformats.org/officeDocument/2006/relationships/slideMaster" Target="../slideMasters/slideMaster7.xml"/><Relationship Id="rId4" Type="http://schemas.openxmlformats.org/officeDocument/2006/relationships/tags" Target="../tags/tag730.xml"/></Relationships>
</file>

<file path=ppt/slideLayouts/_rels/slideLayout10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32.xml"/><Relationship Id="rId1" Type="http://schemas.openxmlformats.org/officeDocument/2006/relationships/tags" Target="../tags/tag731.xml"/><Relationship Id="rId4" Type="http://schemas.openxmlformats.org/officeDocument/2006/relationships/image" Target="../media/image13.png"/></Relationships>
</file>

<file path=ppt/slideLayouts/_rels/slideLayout10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34.xml"/><Relationship Id="rId1" Type="http://schemas.openxmlformats.org/officeDocument/2006/relationships/tags" Target="../tags/tag733.xml"/><Relationship Id="rId4" Type="http://schemas.openxmlformats.org/officeDocument/2006/relationships/image" Target="../media/image13.png"/></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36.xml"/><Relationship Id="rId1" Type="http://schemas.openxmlformats.org/officeDocument/2006/relationships/tags" Target="../tags/tag735.xml"/><Relationship Id="rId5" Type="http://schemas.openxmlformats.org/officeDocument/2006/relationships/image" Target="../media/image13.png"/><Relationship Id="rId4" Type="http://schemas.openxmlformats.org/officeDocument/2006/relationships/image" Target="../media/image15.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38.xml"/><Relationship Id="rId1" Type="http://schemas.openxmlformats.org/officeDocument/2006/relationships/tags" Target="../tags/tag737.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10.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40.xml"/><Relationship Id="rId1" Type="http://schemas.openxmlformats.org/officeDocument/2006/relationships/tags" Target="../tags/tag739.xml"/><Relationship Id="rId4" Type="http://schemas.openxmlformats.org/officeDocument/2006/relationships/image" Target="../media/image13.png"/></Relationships>
</file>

<file path=ppt/slideLayouts/_rels/slideLayout111.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742.xml"/><Relationship Id="rId1" Type="http://schemas.openxmlformats.org/officeDocument/2006/relationships/tags" Target="../tags/tag741.xml"/><Relationship Id="rId4" Type="http://schemas.openxmlformats.org/officeDocument/2006/relationships/image" Target="../media/image13.png"/></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745.xml"/><Relationship Id="rId2" Type="http://schemas.openxmlformats.org/officeDocument/2006/relationships/tags" Target="../tags/tag744.xml"/><Relationship Id="rId1" Type="http://schemas.openxmlformats.org/officeDocument/2006/relationships/tags" Target="../tags/tag743.xml"/><Relationship Id="rId5" Type="http://schemas.openxmlformats.org/officeDocument/2006/relationships/image" Target="../media/image12.png"/><Relationship Id="rId4"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748.xml"/><Relationship Id="rId7" Type="http://schemas.openxmlformats.org/officeDocument/2006/relationships/slideMaster" Target="../slideMasters/slideMaster7.xml"/><Relationship Id="rId2" Type="http://schemas.openxmlformats.org/officeDocument/2006/relationships/tags" Target="../tags/tag747.xml"/><Relationship Id="rId1" Type="http://schemas.openxmlformats.org/officeDocument/2006/relationships/tags" Target="../tags/tag746.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s>
</file>

<file path=ppt/slideLayouts/_rels/slideLayout114.xml.rels><?xml version="1.0" encoding="UTF-8" standalone="yes"?>
<Relationships xmlns="http://schemas.openxmlformats.org/package/2006/relationships"><Relationship Id="rId8" Type="http://schemas.openxmlformats.org/officeDocument/2006/relationships/tags" Target="../tags/tag759.xml"/><Relationship Id="rId3" Type="http://schemas.openxmlformats.org/officeDocument/2006/relationships/tags" Target="../tags/tag754.xml"/><Relationship Id="rId7" Type="http://schemas.openxmlformats.org/officeDocument/2006/relationships/tags" Target="../tags/tag758.xml"/><Relationship Id="rId2" Type="http://schemas.openxmlformats.org/officeDocument/2006/relationships/tags" Target="../tags/tag753.xml"/><Relationship Id="rId1" Type="http://schemas.openxmlformats.org/officeDocument/2006/relationships/tags" Target="../tags/tag752.xml"/><Relationship Id="rId6" Type="http://schemas.openxmlformats.org/officeDocument/2006/relationships/tags" Target="../tags/tag757.xml"/><Relationship Id="rId5" Type="http://schemas.openxmlformats.org/officeDocument/2006/relationships/tags" Target="../tags/tag756.xml"/><Relationship Id="rId10" Type="http://schemas.openxmlformats.org/officeDocument/2006/relationships/image" Target="../media/image13.png"/><Relationship Id="rId4" Type="http://schemas.openxmlformats.org/officeDocument/2006/relationships/tags" Target="../tags/tag755.xml"/><Relationship Id="rId9"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8" Type="http://schemas.openxmlformats.org/officeDocument/2006/relationships/tags" Target="../tags/tag767.xml"/><Relationship Id="rId3" Type="http://schemas.openxmlformats.org/officeDocument/2006/relationships/tags" Target="../tags/tag762.xml"/><Relationship Id="rId7" Type="http://schemas.openxmlformats.org/officeDocument/2006/relationships/tags" Target="../tags/tag766.xml"/><Relationship Id="rId2" Type="http://schemas.openxmlformats.org/officeDocument/2006/relationships/tags" Target="../tags/tag761.xml"/><Relationship Id="rId1" Type="http://schemas.openxmlformats.org/officeDocument/2006/relationships/tags" Target="../tags/tag760.xml"/><Relationship Id="rId6" Type="http://schemas.openxmlformats.org/officeDocument/2006/relationships/tags" Target="../tags/tag765.xml"/><Relationship Id="rId11" Type="http://schemas.openxmlformats.org/officeDocument/2006/relationships/image" Target="../media/image13.png"/><Relationship Id="rId5" Type="http://schemas.openxmlformats.org/officeDocument/2006/relationships/tags" Target="../tags/tag764.xml"/><Relationship Id="rId10" Type="http://schemas.openxmlformats.org/officeDocument/2006/relationships/slideMaster" Target="../slideMasters/slideMaster7.xml"/><Relationship Id="rId4" Type="http://schemas.openxmlformats.org/officeDocument/2006/relationships/tags" Target="../tags/tag763.xml"/><Relationship Id="rId9" Type="http://schemas.openxmlformats.org/officeDocument/2006/relationships/tags" Target="../tags/tag768.xml"/></Relationships>
</file>

<file path=ppt/slideLayouts/_rels/slideLayout116.xml.rels><?xml version="1.0" encoding="UTF-8" standalone="yes"?>
<Relationships xmlns="http://schemas.openxmlformats.org/package/2006/relationships"><Relationship Id="rId8" Type="http://schemas.openxmlformats.org/officeDocument/2006/relationships/tags" Target="../tags/tag776.xml"/><Relationship Id="rId3" Type="http://schemas.openxmlformats.org/officeDocument/2006/relationships/tags" Target="../tags/tag771.xml"/><Relationship Id="rId7" Type="http://schemas.openxmlformats.org/officeDocument/2006/relationships/tags" Target="../tags/tag775.xml"/><Relationship Id="rId2" Type="http://schemas.openxmlformats.org/officeDocument/2006/relationships/tags" Target="../tags/tag770.xml"/><Relationship Id="rId1" Type="http://schemas.openxmlformats.org/officeDocument/2006/relationships/tags" Target="../tags/tag769.xml"/><Relationship Id="rId6" Type="http://schemas.openxmlformats.org/officeDocument/2006/relationships/tags" Target="../tags/tag774.xml"/><Relationship Id="rId11" Type="http://schemas.openxmlformats.org/officeDocument/2006/relationships/image" Target="../media/image13.png"/><Relationship Id="rId5" Type="http://schemas.openxmlformats.org/officeDocument/2006/relationships/tags" Target="../tags/tag773.xml"/><Relationship Id="rId10" Type="http://schemas.openxmlformats.org/officeDocument/2006/relationships/slideMaster" Target="../slideMasters/slideMaster7.xml"/><Relationship Id="rId4" Type="http://schemas.openxmlformats.org/officeDocument/2006/relationships/tags" Target="../tags/tag772.xml"/><Relationship Id="rId9" Type="http://schemas.openxmlformats.org/officeDocument/2006/relationships/tags" Target="../tags/tag777.xml"/></Relationships>
</file>

<file path=ppt/slideLayouts/_rels/slideLayout117.xml.rels><?xml version="1.0" encoding="UTF-8" standalone="yes"?>
<Relationships xmlns="http://schemas.openxmlformats.org/package/2006/relationships"><Relationship Id="rId8" Type="http://schemas.openxmlformats.org/officeDocument/2006/relationships/tags" Target="../tags/tag785.xml"/><Relationship Id="rId3" Type="http://schemas.openxmlformats.org/officeDocument/2006/relationships/tags" Target="../tags/tag780.xml"/><Relationship Id="rId7" Type="http://schemas.openxmlformats.org/officeDocument/2006/relationships/tags" Target="../tags/tag784.xml"/><Relationship Id="rId2" Type="http://schemas.openxmlformats.org/officeDocument/2006/relationships/tags" Target="../tags/tag779.xml"/><Relationship Id="rId1" Type="http://schemas.openxmlformats.org/officeDocument/2006/relationships/tags" Target="../tags/tag778.xml"/><Relationship Id="rId6" Type="http://schemas.openxmlformats.org/officeDocument/2006/relationships/tags" Target="../tags/tag783.xml"/><Relationship Id="rId11" Type="http://schemas.openxmlformats.org/officeDocument/2006/relationships/image" Target="../media/image13.png"/><Relationship Id="rId5" Type="http://schemas.openxmlformats.org/officeDocument/2006/relationships/tags" Target="../tags/tag782.xml"/><Relationship Id="rId10" Type="http://schemas.openxmlformats.org/officeDocument/2006/relationships/slideMaster" Target="../slideMasters/slideMaster7.xml"/><Relationship Id="rId4" Type="http://schemas.openxmlformats.org/officeDocument/2006/relationships/tags" Target="../tags/tag781.xml"/><Relationship Id="rId9" Type="http://schemas.openxmlformats.org/officeDocument/2006/relationships/tags" Target="../tags/tag786.xml"/></Relationships>
</file>

<file path=ppt/slideLayouts/_rels/slideLayout118.xml.rels><?xml version="1.0" encoding="UTF-8" standalone="yes"?>
<Relationships xmlns="http://schemas.openxmlformats.org/package/2006/relationships"><Relationship Id="rId8" Type="http://schemas.openxmlformats.org/officeDocument/2006/relationships/tags" Target="../tags/tag794.xml"/><Relationship Id="rId13" Type="http://schemas.openxmlformats.org/officeDocument/2006/relationships/image" Target="../media/image13.png"/><Relationship Id="rId3" Type="http://schemas.openxmlformats.org/officeDocument/2006/relationships/tags" Target="../tags/tag789.xml"/><Relationship Id="rId7" Type="http://schemas.openxmlformats.org/officeDocument/2006/relationships/tags" Target="../tags/tag793.xml"/><Relationship Id="rId12" Type="http://schemas.openxmlformats.org/officeDocument/2006/relationships/slideMaster" Target="../slideMasters/slideMaster7.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tags" Target="../tags/tag797.xml"/><Relationship Id="rId5" Type="http://schemas.openxmlformats.org/officeDocument/2006/relationships/tags" Target="../tags/tag791.xml"/><Relationship Id="rId10" Type="http://schemas.openxmlformats.org/officeDocument/2006/relationships/tags" Target="../tags/tag796.xml"/><Relationship Id="rId4" Type="http://schemas.openxmlformats.org/officeDocument/2006/relationships/tags" Target="../tags/tag790.xml"/><Relationship Id="rId9" Type="http://schemas.openxmlformats.org/officeDocument/2006/relationships/tags" Target="../tags/tag795.xml"/></Relationships>
</file>

<file path=ppt/slideLayouts/_rels/slideLayout119.xml.rels><?xml version="1.0" encoding="UTF-8" standalone="yes"?>
<Relationships xmlns="http://schemas.openxmlformats.org/package/2006/relationships"><Relationship Id="rId8" Type="http://schemas.openxmlformats.org/officeDocument/2006/relationships/tags" Target="../tags/tag805.xml"/><Relationship Id="rId3" Type="http://schemas.openxmlformats.org/officeDocument/2006/relationships/tags" Target="../tags/tag800.xml"/><Relationship Id="rId7" Type="http://schemas.openxmlformats.org/officeDocument/2006/relationships/tags" Target="../tags/tag804.xml"/><Relationship Id="rId2" Type="http://schemas.openxmlformats.org/officeDocument/2006/relationships/tags" Target="../tags/tag799.xml"/><Relationship Id="rId1" Type="http://schemas.openxmlformats.org/officeDocument/2006/relationships/tags" Target="../tags/tag798.xml"/><Relationship Id="rId6" Type="http://schemas.openxmlformats.org/officeDocument/2006/relationships/tags" Target="../tags/tag803.xml"/><Relationship Id="rId5" Type="http://schemas.openxmlformats.org/officeDocument/2006/relationships/tags" Target="../tags/tag802.xml"/><Relationship Id="rId10" Type="http://schemas.openxmlformats.org/officeDocument/2006/relationships/image" Target="../media/image13.png"/><Relationship Id="rId4" Type="http://schemas.openxmlformats.org/officeDocument/2006/relationships/tags" Target="../tags/tag801.xml"/><Relationship Id="rId9"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1.jpeg"/><Relationship Id="rId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4.xml"/><Relationship Id="rId7" Type="http://schemas.openxmlformats.org/officeDocument/2006/relationships/image" Target="../media/image3.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2.xml"/><Relationship Id="rId5" Type="http://schemas.openxmlformats.org/officeDocument/2006/relationships/tags" Target="../tags/tag76.xml"/><Relationship Id="rId4" Type="http://schemas.openxmlformats.org/officeDocument/2006/relationships/tags" Target="../tags/tag75.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78.xml"/><Relationship Id="rId1" Type="http://schemas.openxmlformats.org/officeDocument/2006/relationships/tags" Target="../tags/tag77.xml"/><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image" Target="../media/image2.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4.xml"/><Relationship Id="rId1" Type="http://schemas.openxmlformats.org/officeDocument/2006/relationships/tags" Target="../tags/tag83.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8.xml"/><Relationship Id="rId1" Type="http://schemas.openxmlformats.org/officeDocument/2006/relationships/tags" Target="../tags/tag87.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image" Target="../media/image1.jpeg"/><Relationship Id="rId5" Type="http://schemas.openxmlformats.org/officeDocument/2006/relationships/slideMaster" Target="../slideMasters/slideMaster2.xml"/><Relationship Id="rId4" Type="http://schemas.openxmlformats.org/officeDocument/2006/relationships/tags" Target="../tags/tag9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95.xml"/><Relationship Id="rId7" Type="http://schemas.openxmlformats.org/officeDocument/2006/relationships/slideMaster" Target="../slideMasters/slideMaster2.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06.xml"/><Relationship Id="rId3" Type="http://schemas.openxmlformats.org/officeDocument/2006/relationships/tags" Target="../tags/tag101.xml"/><Relationship Id="rId7" Type="http://schemas.openxmlformats.org/officeDocument/2006/relationships/tags" Target="../tags/tag105.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10" Type="http://schemas.openxmlformats.org/officeDocument/2006/relationships/image" Target="../media/image2.png"/><Relationship Id="rId4" Type="http://schemas.openxmlformats.org/officeDocument/2006/relationships/tags" Target="../tags/tag102.xml"/><Relationship Id="rId9"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image" Target="../media/image2.png"/><Relationship Id="rId5" Type="http://schemas.openxmlformats.org/officeDocument/2006/relationships/tags" Target="../tags/tag111.xml"/><Relationship Id="rId10" Type="http://schemas.openxmlformats.org/officeDocument/2006/relationships/slideMaster" Target="../slideMasters/slideMaster2.xml"/><Relationship Id="rId4" Type="http://schemas.openxmlformats.org/officeDocument/2006/relationships/tags" Target="../tags/tag110.xml"/><Relationship Id="rId9" Type="http://schemas.openxmlformats.org/officeDocument/2006/relationships/tags" Target="../tags/tag115.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image" Target="../media/image2.png"/><Relationship Id="rId5" Type="http://schemas.openxmlformats.org/officeDocument/2006/relationships/tags" Target="../tags/tag120.xml"/><Relationship Id="rId10" Type="http://schemas.openxmlformats.org/officeDocument/2006/relationships/slideMaster" Target="../slideMasters/slideMaster2.xml"/><Relationship Id="rId4" Type="http://schemas.openxmlformats.org/officeDocument/2006/relationships/tags" Target="../tags/tag119.xml"/><Relationship Id="rId9" Type="http://schemas.openxmlformats.org/officeDocument/2006/relationships/tags" Target="../tags/tag124.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image" Target="../media/image2.png"/><Relationship Id="rId5" Type="http://schemas.openxmlformats.org/officeDocument/2006/relationships/tags" Target="../tags/tag129.xml"/><Relationship Id="rId10" Type="http://schemas.openxmlformats.org/officeDocument/2006/relationships/slideMaster" Target="../slideMasters/slideMaster2.xml"/><Relationship Id="rId4" Type="http://schemas.openxmlformats.org/officeDocument/2006/relationships/tags" Target="../tags/tag128.xml"/><Relationship Id="rId9" Type="http://schemas.openxmlformats.org/officeDocument/2006/relationships/tags" Target="../tags/tag133.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41.xml"/><Relationship Id="rId13" Type="http://schemas.openxmlformats.org/officeDocument/2006/relationships/image" Target="../media/image2.png"/><Relationship Id="rId3" Type="http://schemas.openxmlformats.org/officeDocument/2006/relationships/tags" Target="../tags/tag136.xml"/><Relationship Id="rId7" Type="http://schemas.openxmlformats.org/officeDocument/2006/relationships/tags" Target="../tags/tag140.xml"/><Relationship Id="rId12" Type="http://schemas.openxmlformats.org/officeDocument/2006/relationships/slideMaster" Target="../slideMasters/slideMaster2.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tags" Target="../tags/tag144.xml"/><Relationship Id="rId5" Type="http://schemas.openxmlformats.org/officeDocument/2006/relationships/tags" Target="../tags/tag138.xml"/><Relationship Id="rId10" Type="http://schemas.openxmlformats.org/officeDocument/2006/relationships/tags" Target="../tags/tag143.xml"/><Relationship Id="rId4" Type="http://schemas.openxmlformats.org/officeDocument/2006/relationships/tags" Target="../tags/tag137.xml"/><Relationship Id="rId9" Type="http://schemas.openxmlformats.org/officeDocument/2006/relationships/tags" Target="../tags/tag14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5" Type="http://schemas.openxmlformats.org/officeDocument/2006/relationships/tags" Target="../tags/tag149.xml"/><Relationship Id="rId10" Type="http://schemas.openxmlformats.org/officeDocument/2006/relationships/image" Target="../media/image5.png"/><Relationship Id="rId4" Type="http://schemas.openxmlformats.org/officeDocument/2006/relationships/tags" Target="../tags/tag148.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image" Target="../media/image6.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slideMaster" Target="../slideMasters/slideMaster3.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176.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image" Target="../media/image8.png"/><Relationship Id="rId5" Type="http://schemas.openxmlformats.org/officeDocument/2006/relationships/tags" Target="../tags/tag173.xml"/><Relationship Id="rId10" Type="http://schemas.openxmlformats.org/officeDocument/2006/relationships/image" Target="../media/image7.png"/><Relationship Id="rId4" Type="http://schemas.openxmlformats.org/officeDocument/2006/relationships/tags" Target="../tags/tag172.xml"/><Relationship Id="rId9"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84.xml"/><Relationship Id="rId13" Type="http://schemas.openxmlformats.org/officeDocument/2006/relationships/image" Target="../media/image9.png"/><Relationship Id="rId3" Type="http://schemas.openxmlformats.org/officeDocument/2006/relationships/tags" Target="../tags/tag179.xml"/><Relationship Id="rId7" Type="http://schemas.openxmlformats.org/officeDocument/2006/relationships/tags" Target="../tags/tag183.xml"/><Relationship Id="rId12" Type="http://schemas.openxmlformats.org/officeDocument/2006/relationships/image" Target="../media/image7.pn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slideMaster" Target="../slideMasters/slideMaster3.xml"/><Relationship Id="rId5" Type="http://schemas.openxmlformats.org/officeDocument/2006/relationships/tags" Target="../tags/tag181.xml"/><Relationship Id="rId10" Type="http://schemas.openxmlformats.org/officeDocument/2006/relationships/tags" Target="../tags/tag186.xml"/><Relationship Id="rId4" Type="http://schemas.openxmlformats.org/officeDocument/2006/relationships/tags" Target="../tags/tag180.xml"/><Relationship Id="rId9" Type="http://schemas.openxmlformats.org/officeDocument/2006/relationships/tags" Target="../tags/tag185.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image" Target="../media/image8.png"/><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image" Target="../media/image7.png"/><Relationship Id="rId5" Type="http://schemas.openxmlformats.org/officeDocument/2006/relationships/tags" Target="../tags/tag191.xml"/><Relationship Id="rId10" Type="http://schemas.openxmlformats.org/officeDocument/2006/relationships/slideMaster" Target="../slideMasters/slideMaster3.xml"/><Relationship Id="rId4" Type="http://schemas.openxmlformats.org/officeDocument/2006/relationships/tags" Target="../tags/tag190.xml"/><Relationship Id="rId9" Type="http://schemas.openxmlformats.org/officeDocument/2006/relationships/tags" Target="../tags/tag195.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image" Target="../media/image7.png"/><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slideMaster" Target="../slideMasters/slideMaster3.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tags" Target="../tags/tag206.xml"/><Relationship Id="rId5" Type="http://schemas.openxmlformats.org/officeDocument/2006/relationships/tags" Target="../tags/tag200.xml"/><Relationship Id="rId10" Type="http://schemas.openxmlformats.org/officeDocument/2006/relationships/tags" Target="../tags/tag205.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209.xml"/><Relationship Id="rId7" Type="http://schemas.openxmlformats.org/officeDocument/2006/relationships/tags" Target="../tags/tag213.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10" Type="http://schemas.openxmlformats.org/officeDocument/2006/relationships/image" Target="../media/image8.png"/><Relationship Id="rId4" Type="http://schemas.openxmlformats.org/officeDocument/2006/relationships/tags" Target="../tags/tag210.xml"/><Relationship Id="rId9"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24.xml"/><Relationship Id="rId3" Type="http://schemas.openxmlformats.org/officeDocument/2006/relationships/tags" Target="../tags/tag219.xml"/><Relationship Id="rId7" Type="http://schemas.openxmlformats.org/officeDocument/2006/relationships/tags" Target="../tags/tag223.xml"/><Relationship Id="rId12" Type="http://schemas.openxmlformats.org/officeDocument/2006/relationships/image" Target="../media/image8.png"/><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11" Type="http://schemas.openxmlformats.org/officeDocument/2006/relationships/image" Target="../media/image7.png"/><Relationship Id="rId5" Type="http://schemas.openxmlformats.org/officeDocument/2006/relationships/tags" Target="../tags/tag221.xml"/><Relationship Id="rId10" Type="http://schemas.openxmlformats.org/officeDocument/2006/relationships/slideMaster" Target="../slideMasters/slideMaster3.xml"/><Relationship Id="rId4" Type="http://schemas.openxmlformats.org/officeDocument/2006/relationships/tags" Target="../tags/tag220.xml"/><Relationship Id="rId9" Type="http://schemas.openxmlformats.org/officeDocument/2006/relationships/tags" Target="../tags/tag225.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image" Target="../media/image11.png"/><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image" Target="../media/image10.png"/><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slideMaster" Target="../slideMasters/slideMaster3.xml"/><Relationship Id="rId5" Type="http://schemas.openxmlformats.org/officeDocument/2006/relationships/tags" Target="../tags/tag230.xml"/><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43.xml"/><Relationship Id="rId13" Type="http://schemas.openxmlformats.org/officeDocument/2006/relationships/image" Target="../media/image7.png"/><Relationship Id="rId3" Type="http://schemas.openxmlformats.org/officeDocument/2006/relationships/tags" Target="../tags/tag238.xml"/><Relationship Id="rId7" Type="http://schemas.openxmlformats.org/officeDocument/2006/relationships/tags" Target="../tags/tag242.xml"/><Relationship Id="rId12" Type="http://schemas.openxmlformats.org/officeDocument/2006/relationships/image" Target="../media/image11.png"/><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image" Target="../media/image10.png"/><Relationship Id="rId5" Type="http://schemas.openxmlformats.org/officeDocument/2006/relationships/tags" Target="../tags/tag240.xml"/><Relationship Id="rId10" Type="http://schemas.openxmlformats.org/officeDocument/2006/relationships/slideMaster" Target="../slideMasters/slideMaster3.xml"/><Relationship Id="rId4" Type="http://schemas.openxmlformats.org/officeDocument/2006/relationships/tags" Target="../tags/tag239.xml"/><Relationship Id="rId9" Type="http://schemas.openxmlformats.org/officeDocument/2006/relationships/tags" Target="../tags/tag24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52.xml"/><Relationship Id="rId3" Type="http://schemas.openxmlformats.org/officeDocument/2006/relationships/tags" Target="../tags/tag247.xml"/><Relationship Id="rId7" Type="http://schemas.openxmlformats.org/officeDocument/2006/relationships/tags" Target="../tags/tag25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10" Type="http://schemas.openxmlformats.org/officeDocument/2006/relationships/image" Target="../media/image6.png"/><Relationship Id="rId4" Type="http://schemas.openxmlformats.org/officeDocument/2006/relationships/tags" Target="../tags/tag248.xml"/><Relationship Id="rId9"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55.xml"/><Relationship Id="rId7" Type="http://schemas.openxmlformats.org/officeDocument/2006/relationships/slideMaster" Target="../slideMasters/slideMaster3.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9"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266.xml"/><Relationship Id="rId13" Type="http://schemas.openxmlformats.org/officeDocument/2006/relationships/image" Target="../media/image7.png"/><Relationship Id="rId3" Type="http://schemas.openxmlformats.org/officeDocument/2006/relationships/tags" Target="../tags/tag261.xml"/><Relationship Id="rId7" Type="http://schemas.openxmlformats.org/officeDocument/2006/relationships/tags" Target="../tags/tag265.xml"/><Relationship Id="rId12" Type="http://schemas.openxmlformats.org/officeDocument/2006/relationships/image" Target="../media/image11.png"/><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11" Type="http://schemas.openxmlformats.org/officeDocument/2006/relationships/image" Target="../media/image10.png"/><Relationship Id="rId5" Type="http://schemas.openxmlformats.org/officeDocument/2006/relationships/tags" Target="../tags/tag263.xml"/><Relationship Id="rId10" Type="http://schemas.openxmlformats.org/officeDocument/2006/relationships/slideMaster" Target="../slideMasters/slideMaster3.xml"/><Relationship Id="rId4" Type="http://schemas.openxmlformats.org/officeDocument/2006/relationships/tags" Target="../tags/tag262.xml"/><Relationship Id="rId9" Type="http://schemas.openxmlformats.org/officeDocument/2006/relationships/tags" Target="../tags/tag267.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275.xml"/><Relationship Id="rId3" Type="http://schemas.openxmlformats.org/officeDocument/2006/relationships/tags" Target="../tags/tag270.xml"/><Relationship Id="rId7" Type="http://schemas.openxmlformats.org/officeDocument/2006/relationships/tags" Target="../tags/tag274.xml"/><Relationship Id="rId12" Type="http://schemas.openxmlformats.org/officeDocument/2006/relationships/image" Target="../media/image7.pn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image" Target="../media/image11.png"/><Relationship Id="rId5" Type="http://schemas.openxmlformats.org/officeDocument/2006/relationships/tags" Target="../tags/tag272.xml"/><Relationship Id="rId10" Type="http://schemas.openxmlformats.org/officeDocument/2006/relationships/slideMaster" Target="../slideMasters/slideMaster3.xml"/><Relationship Id="rId4" Type="http://schemas.openxmlformats.org/officeDocument/2006/relationships/tags" Target="../tags/tag271.xml"/><Relationship Id="rId9" Type="http://schemas.openxmlformats.org/officeDocument/2006/relationships/tags" Target="../tags/tag276.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284.xml"/><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image" Target="../media/image7.png"/><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image" Target="../media/image11.png"/><Relationship Id="rId5" Type="http://schemas.openxmlformats.org/officeDocument/2006/relationships/tags" Target="../tags/tag281.xml"/><Relationship Id="rId10" Type="http://schemas.openxmlformats.org/officeDocument/2006/relationships/slideMaster" Target="../slideMasters/slideMaster3.xml"/><Relationship Id="rId4" Type="http://schemas.openxmlformats.org/officeDocument/2006/relationships/tags" Target="../tags/tag280.xml"/><Relationship Id="rId9" Type="http://schemas.openxmlformats.org/officeDocument/2006/relationships/tags" Target="../tags/tag285.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293.xml"/><Relationship Id="rId3" Type="http://schemas.openxmlformats.org/officeDocument/2006/relationships/tags" Target="../tags/tag288.xml"/><Relationship Id="rId7" Type="http://schemas.openxmlformats.org/officeDocument/2006/relationships/tags" Target="../tags/tag292.xml"/><Relationship Id="rId12" Type="http://schemas.openxmlformats.org/officeDocument/2006/relationships/image" Target="../media/image11.png"/><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image" Target="../media/image7.png"/><Relationship Id="rId5" Type="http://schemas.openxmlformats.org/officeDocument/2006/relationships/tags" Target="../tags/tag290.xml"/><Relationship Id="rId10" Type="http://schemas.openxmlformats.org/officeDocument/2006/relationships/slideMaster" Target="../slideMasters/slideMaster3.xml"/><Relationship Id="rId4" Type="http://schemas.openxmlformats.org/officeDocument/2006/relationships/tags" Target="../tags/tag289.xml"/><Relationship Id="rId9" Type="http://schemas.openxmlformats.org/officeDocument/2006/relationships/tags" Target="../tags/tag294.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02.xml"/><Relationship Id="rId3" Type="http://schemas.openxmlformats.org/officeDocument/2006/relationships/tags" Target="../tags/tag297.xml"/><Relationship Id="rId7" Type="http://schemas.openxmlformats.org/officeDocument/2006/relationships/tags" Target="../tags/tag301.xml"/><Relationship Id="rId12" Type="http://schemas.openxmlformats.org/officeDocument/2006/relationships/image" Target="../media/image7.png"/><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tags" Target="../tags/tag300.xml"/><Relationship Id="rId11" Type="http://schemas.openxmlformats.org/officeDocument/2006/relationships/slideMaster" Target="../slideMasters/slideMaster3.xml"/><Relationship Id="rId5" Type="http://schemas.openxmlformats.org/officeDocument/2006/relationships/tags" Target="../tags/tag299.xml"/><Relationship Id="rId10" Type="http://schemas.openxmlformats.org/officeDocument/2006/relationships/tags" Target="../tags/tag304.xml"/><Relationship Id="rId4" Type="http://schemas.openxmlformats.org/officeDocument/2006/relationships/tags" Target="../tags/tag298.xml"/><Relationship Id="rId9" Type="http://schemas.openxmlformats.org/officeDocument/2006/relationships/tags" Target="../tags/tag303.xml"/></Relationships>
</file>

<file path=ppt/slideLayouts/_rels/slideLayout47.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7.xml"/><Relationship Id="rId7" Type="http://schemas.openxmlformats.org/officeDocument/2006/relationships/tags" Target="../tags/tag311.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9"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325.xml"/><Relationship Id="rId13" Type="http://schemas.openxmlformats.org/officeDocument/2006/relationships/tags" Target="../tags/tag330.xml"/><Relationship Id="rId3" Type="http://schemas.openxmlformats.org/officeDocument/2006/relationships/tags" Target="../tags/tag320.xml"/><Relationship Id="rId7" Type="http://schemas.openxmlformats.org/officeDocument/2006/relationships/tags" Target="../tags/tag324.xml"/><Relationship Id="rId12" Type="http://schemas.openxmlformats.org/officeDocument/2006/relationships/tags" Target="../tags/tag329.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tags" Target="../tags/tag328.xml"/><Relationship Id="rId5" Type="http://schemas.openxmlformats.org/officeDocument/2006/relationships/tags" Target="../tags/tag322.xml"/><Relationship Id="rId10" Type="http://schemas.openxmlformats.org/officeDocument/2006/relationships/tags" Target="../tags/tag327.xml"/><Relationship Id="rId4" Type="http://schemas.openxmlformats.org/officeDocument/2006/relationships/tags" Target="../tags/tag321.xml"/><Relationship Id="rId9" Type="http://schemas.openxmlformats.org/officeDocument/2006/relationships/tags" Target="../tags/tag326.xml"/><Relationship Id="rId14"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slideMaster" Target="../slideMasters/slideMaster4.xml"/><Relationship Id="rId5" Type="http://schemas.openxmlformats.org/officeDocument/2006/relationships/tags" Target="../tags/tag335.xml"/><Relationship Id="rId4" Type="http://schemas.openxmlformats.org/officeDocument/2006/relationships/tags" Target="../tags/tag33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38.xml"/><Relationship Id="rId7" Type="http://schemas.openxmlformats.org/officeDocument/2006/relationships/slideMaster" Target="../slideMasters/slideMaster4.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44.xml"/><Relationship Id="rId7" Type="http://schemas.openxmlformats.org/officeDocument/2006/relationships/slideMaster" Target="../slideMasters/slideMaster4.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355.xml"/><Relationship Id="rId3" Type="http://schemas.openxmlformats.org/officeDocument/2006/relationships/tags" Target="../tags/tag350.xml"/><Relationship Id="rId7" Type="http://schemas.openxmlformats.org/officeDocument/2006/relationships/tags" Target="../tags/tag354.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9"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5" Type="http://schemas.openxmlformats.org/officeDocument/2006/relationships/slideMaster" Target="../slideMasters/slideMaster4.xml"/><Relationship Id="rId4" Type="http://schemas.openxmlformats.org/officeDocument/2006/relationships/tags" Target="../tags/tag359.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 Id="rId4"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65.xml"/><Relationship Id="rId7" Type="http://schemas.openxmlformats.org/officeDocument/2006/relationships/slideMaster" Target="../slideMasters/slideMaster4.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slideMaster" Target="../slideMasters/slideMaster4.xml"/><Relationship Id="rId5" Type="http://schemas.openxmlformats.org/officeDocument/2006/relationships/tags" Target="../tags/tag373.xml"/><Relationship Id="rId4" Type="http://schemas.openxmlformats.org/officeDocument/2006/relationships/tags" Target="../tags/tag372.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5" Type="http://schemas.openxmlformats.org/officeDocument/2006/relationships/slideMaster" Target="../slideMasters/slideMaster4.xml"/><Relationship Id="rId4" Type="http://schemas.openxmlformats.org/officeDocument/2006/relationships/tags" Target="../tags/tag377.xml"/></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385.xml"/><Relationship Id="rId3" Type="http://schemas.openxmlformats.org/officeDocument/2006/relationships/tags" Target="../tags/tag380.xml"/><Relationship Id="rId7" Type="http://schemas.openxmlformats.org/officeDocument/2006/relationships/tags" Target="../tags/tag384.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9"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388.xml"/><Relationship Id="rId7" Type="http://schemas.openxmlformats.org/officeDocument/2006/relationships/slideMaster" Target="../slideMasters/slideMaster4.xml"/><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60.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394.xml"/><Relationship Id="rId7" Type="http://schemas.openxmlformats.org/officeDocument/2006/relationships/tags" Target="../tags/tag398.xml"/><Relationship Id="rId2" Type="http://schemas.openxmlformats.org/officeDocument/2006/relationships/tags" Target="../tags/tag393.xml"/><Relationship Id="rId1" Type="http://schemas.openxmlformats.org/officeDocument/2006/relationships/tags" Target="../tags/tag392.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406.xml"/><Relationship Id="rId3" Type="http://schemas.openxmlformats.org/officeDocument/2006/relationships/tags" Target="../tags/tag401.xml"/><Relationship Id="rId7" Type="http://schemas.openxmlformats.org/officeDocument/2006/relationships/tags" Target="../tags/tag405.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tags" Target="../tags/tag404.xml"/><Relationship Id="rId5" Type="http://schemas.openxmlformats.org/officeDocument/2006/relationships/tags" Target="../tags/tag403.xml"/><Relationship Id="rId10" Type="http://schemas.openxmlformats.org/officeDocument/2006/relationships/slideMaster" Target="../slideMasters/slideMaster4.xml"/><Relationship Id="rId4" Type="http://schemas.openxmlformats.org/officeDocument/2006/relationships/tags" Target="../tags/tag402.xml"/><Relationship Id="rId9" Type="http://schemas.openxmlformats.org/officeDocument/2006/relationships/tags" Target="../tags/tag407.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15.xml"/><Relationship Id="rId3" Type="http://schemas.openxmlformats.org/officeDocument/2006/relationships/tags" Target="../tags/tag410.xml"/><Relationship Id="rId7" Type="http://schemas.openxmlformats.org/officeDocument/2006/relationships/tags" Target="../tags/tag414.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tags" Target="../tags/tag413.xml"/><Relationship Id="rId5" Type="http://schemas.openxmlformats.org/officeDocument/2006/relationships/tags" Target="../tags/tag412.xml"/><Relationship Id="rId10" Type="http://schemas.openxmlformats.org/officeDocument/2006/relationships/slideMaster" Target="../slideMasters/slideMaster4.xml"/><Relationship Id="rId4" Type="http://schemas.openxmlformats.org/officeDocument/2006/relationships/tags" Target="../tags/tag411.xml"/><Relationship Id="rId9" Type="http://schemas.openxmlformats.org/officeDocument/2006/relationships/tags" Target="../tags/tag416.xml"/></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424.xml"/><Relationship Id="rId3" Type="http://schemas.openxmlformats.org/officeDocument/2006/relationships/tags" Target="../tags/tag419.xml"/><Relationship Id="rId7" Type="http://schemas.openxmlformats.org/officeDocument/2006/relationships/tags" Target="../tags/tag423.xml"/><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9"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432.xml"/><Relationship Id="rId3" Type="http://schemas.openxmlformats.org/officeDocument/2006/relationships/tags" Target="../tags/tag427.xml"/><Relationship Id="rId7" Type="http://schemas.openxmlformats.org/officeDocument/2006/relationships/tags" Target="../tags/tag431.xml"/><Relationship Id="rId2" Type="http://schemas.openxmlformats.org/officeDocument/2006/relationships/tags" Target="../tags/tag426.xml"/><Relationship Id="rId1" Type="http://schemas.openxmlformats.org/officeDocument/2006/relationships/tags" Target="../tags/tag425.xml"/><Relationship Id="rId6" Type="http://schemas.openxmlformats.org/officeDocument/2006/relationships/tags" Target="../tags/tag430.xml"/><Relationship Id="rId5" Type="http://schemas.openxmlformats.org/officeDocument/2006/relationships/tags" Target="../tags/tag429.xml"/><Relationship Id="rId10" Type="http://schemas.openxmlformats.org/officeDocument/2006/relationships/slideMaster" Target="../slideMasters/slideMaster4.xml"/><Relationship Id="rId4" Type="http://schemas.openxmlformats.org/officeDocument/2006/relationships/tags" Target="../tags/tag428.xml"/><Relationship Id="rId9" Type="http://schemas.openxmlformats.org/officeDocument/2006/relationships/tags" Target="../tags/tag433.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436.xml"/><Relationship Id="rId7" Type="http://schemas.openxmlformats.org/officeDocument/2006/relationships/slideMaster" Target="../slideMasters/slideMaster4.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453.xml"/><Relationship Id="rId13" Type="http://schemas.openxmlformats.org/officeDocument/2006/relationships/tags" Target="../tags/tag458.xml"/><Relationship Id="rId3" Type="http://schemas.openxmlformats.org/officeDocument/2006/relationships/tags" Target="../tags/tag448.xml"/><Relationship Id="rId7" Type="http://schemas.openxmlformats.org/officeDocument/2006/relationships/tags" Target="../tags/tag452.xml"/><Relationship Id="rId12" Type="http://schemas.openxmlformats.org/officeDocument/2006/relationships/tags" Target="../tags/tag457.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tags" Target="../tags/tag451.xml"/><Relationship Id="rId11" Type="http://schemas.openxmlformats.org/officeDocument/2006/relationships/tags" Target="../tags/tag456.xml"/><Relationship Id="rId5" Type="http://schemas.openxmlformats.org/officeDocument/2006/relationships/tags" Target="../tags/tag450.xml"/><Relationship Id="rId10" Type="http://schemas.openxmlformats.org/officeDocument/2006/relationships/tags" Target="../tags/tag455.xml"/><Relationship Id="rId4" Type="http://schemas.openxmlformats.org/officeDocument/2006/relationships/tags" Target="../tags/tag449.xml"/><Relationship Id="rId9" Type="http://schemas.openxmlformats.org/officeDocument/2006/relationships/tags" Target="../tags/tag454.xml"/><Relationship Id="rId14"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466.xml"/><Relationship Id="rId3" Type="http://schemas.openxmlformats.org/officeDocument/2006/relationships/tags" Target="../tags/tag461.xml"/><Relationship Id="rId7" Type="http://schemas.openxmlformats.org/officeDocument/2006/relationships/tags" Target="../tags/tag465.xml"/><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tags" Target="../tags/tag464.xml"/><Relationship Id="rId11" Type="http://schemas.openxmlformats.org/officeDocument/2006/relationships/slideMaster" Target="../slideMasters/slideMaster5.xml"/><Relationship Id="rId5" Type="http://schemas.openxmlformats.org/officeDocument/2006/relationships/tags" Target="../tags/tag463.xml"/><Relationship Id="rId10" Type="http://schemas.openxmlformats.org/officeDocument/2006/relationships/tags" Target="../tags/tag468.xml"/><Relationship Id="rId4" Type="http://schemas.openxmlformats.org/officeDocument/2006/relationships/tags" Target="../tags/tag462.xml"/><Relationship Id="rId9" Type="http://schemas.openxmlformats.org/officeDocument/2006/relationships/tags" Target="../tags/tag467.xml"/></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476.xml"/><Relationship Id="rId3" Type="http://schemas.openxmlformats.org/officeDocument/2006/relationships/tags" Target="../tags/tag471.xml"/><Relationship Id="rId7" Type="http://schemas.openxmlformats.org/officeDocument/2006/relationships/tags" Target="../tags/tag475.xml"/><Relationship Id="rId12" Type="http://schemas.openxmlformats.org/officeDocument/2006/relationships/slideMaster" Target="../slideMasters/slideMaster5.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tags" Target="../tags/tag474.xml"/><Relationship Id="rId11" Type="http://schemas.openxmlformats.org/officeDocument/2006/relationships/tags" Target="../tags/tag479.xml"/><Relationship Id="rId5" Type="http://schemas.openxmlformats.org/officeDocument/2006/relationships/tags" Target="../tags/tag473.xml"/><Relationship Id="rId10" Type="http://schemas.openxmlformats.org/officeDocument/2006/relationships/tags" Target="../tags/tag478.xml"/><Relationship Id="rId4" Type="http://schemas.openxmlformats.org/officeDocument/2006/relationships/tags" Target="../tags/tag472.xml"/><Relationship Id="rId9" Type="http://schemas.openxmlformats.org/officeDocument/2006/relationships/tags" Target="../tags/tag477.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487.xml"/><Relationship Id="rId3" Type="http://schemas.openxmlformats.org/officeDocument/2006/relationships/tags" Target="../tags/tag482.xml"/><Relationship Id="rId7" Type="http://schemas.openxmlformats.org/officeDocument/2006/relationships/tags" Target="../tags/tag486.xml"/><Relationship Id="rId12" Type="http://schemas.openxmlformats.org/officeDocument/2006/relationships/slideMaster" Target="../slideMasters/slideMaster5.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tags" Target="../tags/tag485.xml"/><Relationship Id="rId11" Type="http://schemas.openxmlformats.org/officeDocument/2006/relationships/tags" Target="../tags/tag490.xml"/><Relationship Id="rId5" Type="http://schemas.openxmlformats.org/officeDocument/2006/relationships/tags" Target="../tags/tag484.xml"/><Relationship Id="rId10" Type="http://schemas.openxmlformats.org/officeDocument/2006/relationships/tags" Target="../tags/tag489.xml"/><Relationship Id="rId4" Type="http://schemas.openxmlformats.org/officeDocument/2006/relationships/tags" Target="../tags/tag483.xml"/><Relationship Id="rId9" Type="http://schemas.openxmlformats.org/officeDocument/2006/relationships/tags" Target="../tags/tag48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498.xml"/><Relationship Id="rId13" Type="http://schemas.openxmlformats.org/officeDocument/2006/relationships/tags" Target="../tags/tag503.xml"/><Relationship Id="rId3" Type="http://schemas.openxmlformats.org/officeDocument/2006/relationships/tags" Target="../tags/tag493.xml"/><Relationship Id="rId7" Type="http://schemas.openxmlformats.org/officeDocument/2006/relationships/tags" Target="../tags/tag497.xml"/><Relationship Id="rId12" Type="http://schemas.openxmlformats.org/officeDocument/2006/relationships/tags" Target="../tags/tag502.xml"/><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tags" Target="../tags/tag496.xml"/><Relationship Id="rId11" Type="http://schemas.openxmlformats.org/officeDocument/2006/relationships/tags" Target="../tags/tag501.xml"/><Relationship Id="rId5" Type="http://schemas.openxmlformats.org/officeDocument/2006/relationships/tags" Target="../tags/tag495.xml"/><Relationship Id="rId10" Type="http://schemas.openxmlformats.org/officeDocument/2006/relationships/tags" Target="../tags/tag500.xml"/><Relationship Id="rId4" Type="http://schemas.openxmlformats.org/officeDocument/2006/relationships/tags" Target="../tags/tag494.xml"/><Relationship Id="rId9" Type="http://schemas.openxmlformats.org/officeDocument/2006/relationships/tags" Target="../tags/tag499.xml"/><Relationship Id="rId14"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11.xml"/><Relationship Id="rId3" Type="http://schemas.openxmlformats.org/officeDocument/2006/relationships/tags" Target="../tags/tag506.xml"/><Relationship Id="rId7" Type="http://schemas.openxmlformats.org/officeDocument/2006/relationships/tags" Target="../tags/tag510.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5" Type="http://schemas.openxmlformats.org/officeDocument/2006/relationships/tags" Target="../tags/tag508.xml"/><Relationship Id="rId10" Type="http://schemas.openxmlformats.org/officeDocument/2006/relationships/slideMaster" Target="../slideMasters/slideMaster5.xml"/><Relationship Id="rId4" Type="http://schemas.openxmlformats.org/officeDocument/2006/relationships/tags" Target="../tags/tag507.xml"/><Relationship Id="rId9" Type="http://schemas.openxmlformats.org/officeDocument/2006/relationships/tags" Target="../tags/tag512.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 Id="rId4"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8" Type="http://schemas.openxmlformats.org/officeDocument/2006/relationships/tags" Target="../tags/tag523.xml"/><Relationship Id="rId3" Type="http://schemas.openxmlformats.org/officeDocument/2006/relationships/tags" Target="../tags/tag518.xml"/><Relationship Id="rId7" Type="http://schemas.openxmlformats.org/officeDocument/2006/relationships/tags" Target="../tags/tag522.xml"/><Relationship Id="rId12" Type="http://schemas.openxmlformats.org/officeDocument/2006/relationships/slideMaster" Target="../slideMasters/slideMaster5.xml"/><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tags" Target="../tags/tag521.xml"/><Relationship Id="rId11" Type="http://schemas.openxmlformats.org/officeDocument/2006/relationships/tags" Target="../tags/tag526.xml"/><Relationship Id="rId5" Type="http://schemas.openxmlformats.org/officeDocument/2006/relationships/tags" Target="../tags/tag520.xml"/><Relationship Id="rId10" Type="http://schemas.openxmlformats.org/officeDocument/2006/relationships/tags" Target="../tags/tag525.xml"/><Relationship Id="rId4" Type="http://schemas.openxmlformats.org/officeDocument/2006/relationships/tags" Target="../tags/tag519.xml"/><Relationship Id="rId9" Type="http://schemas.openxmlformats.org/officeDocument/2006/relationships/tags" Target="../tags/tag524.xml"/></Relationships>
</file>

<file path=ppt/slideLayouts/_rels/slideLayout74.xml.rels><?xml version="1.0" encoding="UTF-8" standalone="yes"?>
<Relationships xmlns="http://schemas.openxmlformats.org/package/2006/relationships"><Relationship Id="rId8" Type="http://schemas.openxmlformats.org/officeDocument/2006/relationships/tags" Target="../tags/tag534.xml"/><Relationship Id="rId3" Type="http://schemas.openxmlformats.org/officeDocument/2006/relationships/tags" Target="../tags/tag529.xml"/><Relationship Id="rId7" Type="http://schemas.openxmlformats.org/officeDocument/2006/relationships/tags" Target="../tags/tag533.xml"/><Relationship Id="rId12" Type="http://schemas.openxmlformats.org/officeDocument/2006/relationships/slideMaster" Target="../slideMasters/slideMaster5.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tags" Target="../tags/tag537.xml"/><Relationship Id="rId5" Type="http://schemas.openxmlformats.org/officeDocument/2006/relationships/tags" Target="../tags/tag531.xml"/><Relationship Id="rId10" Type="http://schemas.openxmlformats.org/officeDocument/2006/relationships/tags" Target="../tags/tag536.xml"/><Relationship Id="rId4" Type="http://schemas.openxmlformats.org/officeDocument/2006/relationships/tags" Target="../tags/tag530.xml"/><Relationship Id="rId9" Type="http://schemas.openxmlformats.org/officeDocument/2006/relationships/tags" Target="../tags/tag535.xml"/></Relationships>
</file>

<file path=ppt/slideLayouts/_rels/slideLayout75.xml.rels><?xml version="1.0" encoding="UTF-8" standalone="yes"?>
<Relationships xmlns="http://schemas.openxmlformats.org/package/2006/relationships"><Relationship Id="rId8" Type="http://schemas.openxmlformats.org/officeDocument/2006/relationships/tags" Target="../tags/tag545.xml"/><Relationship Id="rId3" Type="http://schemas.openxmlformats.org/officeDocument/2006/relationships/tags" Target="../tags/tag540.xml"/><Relationship Id="rId7" Type="http://schemas.openxmlformats.org/officeDocument/2006/relationships/tags" Target="../tags/tag544.xml"/><Relationship Id="rId2" Type="http://schemas.openxmlformats.org/officeDocument/2006/relationships/tags" Target="../tags/tag539.xml"/><Relationship Id="rId1" Type="http://schemas.openxmlformats.org/officeDocument/2006/relationships/tags" Target="../tags/tag538.xml"/><Relationship Id="rId6" Type="http://schemas.openxmlformats.org/officeDocument/2006/relationships/tags" Target="../tags/tag543.xml"/><Relationship Id="rId11" Type="http://schemas.openxmlformats.org/officeDocument/2006/relationships/slideMaster" Target="../slideMasters/slideMaster5.xml"/><Relationship Id="rId5" Type="http://schemas.openxmlformats.org/officeDocument/2006/relationships/tags" Target="../tags/tag542.xml"/><Relationship Id="rId10" Type="http://schemas.openxmlformats.org/officeDocument/2006/relationships/tags" Target="../tags/tag547.xml"/><Relationship Id="rId4" Type="http://schemas.openxmlformats.org/officeDocument/2006/relationships/tags" Target="../tags/tag541.xml"/><Relationship Id="rId9" Type="http://schemas.openxmlformats.org/officeDocument/2006/relationships/tags" Target="../tags/tag546.xm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555.xml"/><Relationship Id="rId3" Type="http://schemas.openxmlformats.org/officeDocument/2006/relationships/tags" Target="../tags/tag550.xml"/><Relationship Id="rId7" Type="http://schemas.openxmlformats.org/officeDocument/2006/relationships/tags" Target="../tags/tag554.xml"/><Relationship Id="rId2" Type="http://schemas.openxmlformats.org/officeDocument/2006/relationships/tags" Target="../tags/tag549.xml"/><Relationship Id="rId1" Type="http://schemas.openxmlformats.org/officeDocument/2006/relationships/tags" Target="../tags/tag548.xml"/><Relationship Id="rId6" Type="http://schemas.openxmlformats.org/officeDocument/2006/relationships/tags" Target="../tags/tag553.xml"/><Relationship Id="rId11" Type="http://schemas.openxmlformats.org/officeDocument/2006/relationships/slideMaster" Target="../slideMasters/slideMaster5.xml"/><Relationship Id="rId5" Type="http://schemas.openxmlformats.org/officeDocument/2006/relationships/tags" Target="../tags/tag552.xml"/><Relationship Id="rId10" Type="http://schemas.openxmlformats.org/officeDocument/2006/relationships/tags" Target="../tags/tag557.xml"/><Relationship Id="rId4" Type="http://schemas.openxmlformats.org/officeDocument/2006/relationships/tags" Target="../tags/tag551.xml"/><Relationship Id="rId9" Type="http://schemas.openxmlformats.org/officeDocument/2006/relationships/tags" Target="../tags/tag556.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565.xml"/><Relationship Id="rId3" Type="http://schemas.openxmlformats.org/officeDocument/2006/relationships/tags" Target="../tags/tag560.xml"/><Relationship Id="rId7" Type="http://schemas.openxmlformats.org/officeDocument/2006/relationships/tags" Target="../tags/tag564.xm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9"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8" Type="http://schemas.openxmlformats.org/officeDocument/2006/relationships/tags" Target="../tags/tag573.xml"/><Relationship Id="rId3" Type="http://schemas.openxmlformats.org/officeDocument/2006/relationships/tags" Target="../tags/tag568.xml"/><Relationship Id="rId7" Type="http://schemas.openxmlformats.org/officeDocument/2006/relationships/tags" Target="../tags/tag572.xml"/><Relationship Id="rId2" Type="http://schemas.openxmlformats.org/officeDocument/2006/relationships/tags" Target="../tags/tag567.xml"/><Relationship Id="rId1" Type="http://schemas.openxmlformats.org/officeDocument/2006/relationships/tags" Target="../tags/tag566.xml"/><Relationship Id="rId6" Type="http://schemas.openxmlformats.org/officeDocument/2006/relationships/tags" Target="../tags/tag571.xml"/><Relationship Id="rId11" Type="http://schemas.openxmlformats.org/officeDocument/2006/relationships/slideMaster" Target="../slideMasters/slideMaster5.xml"/><Relationship Id="rId5" Type="http://schemas.openxmlformats.org/officeDocument/2006/relationships/tags" Target="../tags/tag570.xml"/><Relationship Id="rId10" Type="http://schemas.openxmlformats.org/officeDocument/2006/relationships/tags" Target="../tags/tag575.xml"/><Relationship Id="rId4" Type="http://schemas.openxmlformats.org/officeDocument/2006/relationships/tags" Target="../tags/tag569.xml"/><Relationship Id="rId9" Type="http://schemas.openxmlformats.org/officeDocument/2006/relationships/tags" Target="../tags/tag574.xml"/></Relationships>
</file>

<file path=ppt/slideLayouts/_rels/slideLayout79.xml.rels><?xml version="1.0" encoding="UTF-8" standalone="yes"?>
<Relationships xmlns="http://schemas.openxmlformats.org/package/2006/relationships"><Relationship Id="rId8" Type="http://schemas.openxmlformats.org/officeDocument/2006/relationships/tags" Target="../tags/tag583.xml"/><Relationship Id="rId3" Type="http://schemas.openxmlformats.org/officeDocument/2006/relationships/tags" Target="../tags/tag578.xml"/><Relationship Id="rId7" Type="http://schemas.openxmlformats.org/officeDocument/2006/relationships/tags" Target="../tags/tag582.xml"/><Relationship Id="rId12" Type="http://schemas.openxmlformats.org/officeDocument/2006/relationships/slideMaster" Target="../slideMasters/slideMaster5.xml"/><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tags" Target="../tags/tag581.xml"/><Relationship Id="rId11" Type="http://schemas.openxmlformats.org/officeDocument/2006/relationships/tags" Target="../tags/tag586.xml"/><Relationship Id="rId5" Type="http://schemas.openxmlformats.org/officeDocument/2006/relationships/tags" Target="../tags/tag580.xml"/><Relationship Id="rId10" Type="http://schemas.openxmlformats.org/officeDocument/2006/relationships/tags" Target="../tags/tag585.xml"/><Relationship Id="rId4" Type="http://schemas.openxmlformats.org/officeDocument/2006/relationships/tags" Target="../tags/tag579.xml"/><Relationship Id="rId9" Type="http://schemas.openxmlformats.org/officeDocument/2006/relationships/tags" Target="../tags/tag584.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594.xml"/><Relationship Id="rId3" Type="http://schemas.openxmlformats.org/officeDocument/2006/relationships/tags" Target="../tags/tag589.xml"/><Relationship Id="rId7" Type="http://schemas.openxmlformats.org/officeDocument/2006/relationships/tags" Target="../tags/tag593.xml"/><Relationship Id="rId12" Type="http://schemas.openxmlformats.org/officeDocument/2006/relationships/slideMaster" Target="../slideMasters/slideMaster5.xml"/><Relationship Id="rId2" Type="http://schemas.openxmlformats.org/officeDocument/2006/relationships/tags" Target="../tags/tag588.xml"/><Relationship Id="rId1" Type="http://schemas.openxmlformats.org/officeDocument/2006/relationships/tags" Target="../tags/tag587.xml"/><Relationship Id="rId6" Type="http://schemas.openxmlformats.org/officeDocument/2006/relationships/tags" Target="../tags/tag592.xml"/><Relationship Id="rId11" Type="http://schemas.openxmlformats.org/officeDocument/2006/relationships/tags" Target="../tags/tag597.xml"/><Relationship Id="rId5" Type="http://schemas.openxmlformats.org/officeDocument/2006/relationships/tags" Target="../tags/tag591.xml"/><Relationship Id="rId10" Type="http://schemas.openxmlformats.org/officeDocument/2006/relationships/tags" Target="../tags/tag596.xml"/><Relationship Id="rId4" Type="http://schemas.openxmlformats.org/officeDocument/2006/relationships/tags" Target="../tags/tag590.xml"/><Relationship Id="rId9" Type="http://schemas.openxmlformats.org/officeDocument/2006/relationships/tags" Target="../tags/tag595.xml"/></Relationships>
</file>

<file path=ppt/slideLayouts/_rels/slideLayout81.xml.rels><?xml version="1.0" encoding="UTF-8" standalone="yes"?>
<Relationships xmlns="http://schemas.openxmlformats.org/package/2006/relationships"><Relationship Id="rId8" Type="http://schemas.openxmlformats.org/officeDocument/2006/relationships/tags" Target="../tags/tag605.xml"/><Relationship Id="rId3" Type="http://schemas.openxmlformats.org/officeDocument/2006/relationships/tags" Target="../tags/tag600.xml"/><Relationship Id="rId7" Type="http://schemas.openxmlformats.org/officeDocument/2006/relationships/tags" Target="../tags/tag604.xml"/><Relationship Id="rId12" Type="http://schemas.openxmlformats.org/officeDocument/2006/relationships/slideMaster" Target="../slideMasters/slideMaster5.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tags" Target="../tags/tag603.xml"/><Relationship Id="rId11" Type="http://schemas.openxmlformats.org/officeDocument/2006/relationships/tags" Target="../tags/tag608.xml"/><Relationship Id="rId5" Type="http://schemas.openxmlformats.org/officeDocument/2006/relationships/tags" Target="../tags/tag602.xml"/><Relationship Id="rId10" Type="http://schemas.openxmlformats.org/officeDocument/2006/relationships/tags" Target="../tags/tag607.xml"/><Relationship Id="rId4" Type="http://schemas.openxmlformats.org/officeDocument/2006/relationships/tags" Target="../tags/tag601.xml"/><Relationship Id="rId9" Type="http://schemas.openxmlformats.org/officeDocument/2006/relationships/tags" Target="../tags/tag606.xml"/></Relationships>
</file>

<file path=ppt/slideLayouts/_rels/slideLayout82.xml.rels><?xml version="1.0" encoding="UTF-8" standalone="yes"?>
<Relationships xmlns="http://schemas.openxmlformats.org/package/2006/relationships"><Relationship Id="rId8" Type="http://schemas.openxmlformats.org/officeDocument/2006/relationships/tags" Target="../tags/tag616.xml"/><Relationship Id="rId13" Type="http://schemas.openxmlformats.org/officeDocument/2006/relationships/tags" Target="../tags/tag621.xml"/><Relationship Id="rId3" Type="http://schemas.openxmlformats.org/officeDocument/2006/relationships/tags" Target="../tags/tag611.xml"/><Relationship Id="rId7" Type="http://schemas.openxmlformats.org/officeDocument/2006/relationships/tags" Target="../tags/tag615.xml"/><Relationship Id="rId12" Type="http://schemas.openxmlformats.org/officeDocument/2006/relationships/tags" Target="../tags/tag620.xml"/><Relationship Id="rId2" Type="http://schemas.openxmlformats.org/officeDocument/2006/relationships/tags" Target="../tags/tag610.xml"/><Relationship Id="rId1" Type="http://schemas.openxmlformats.org/officeDocument/2006/relationships/tags" Target="../tags/tag609.xml"/><Relationship Id="rId6" Type="http://schemas.openxmlformats.org/officeDocument/2006/relationships/tags" Target="../tags/tag614.xml"/><Relationship Id="rId11" Type="http://schemas.openxmlformats.org/officeDocument/2006/relationships/tags" Target="../tags/tag619.xml"/><Relationship Id="rId5" Type="http://schemas.openxmlformats.org/officeDocument/2006/relationships/tags" Target="../tags/tag613.xml"/><Relationship Id="rId10" Type="http://schemas.openxmlformats.org/officeDocument/2006/relationships/tags" Target="../tags/tag618.xml"/><Relationship Id="rId4" Type="http://schemas.openxmlformats.org/officeDocument/2006/relationships/tags" Target="../tags/tag612.xml"/><Relationship Id="rId9" Type="http://schemas.openxmlformats.org/officeDocument/2006/relationships/tags" Target="../tags/tag617.xml"/><Relationship Id="rId14"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8" Type="http://schemas.openxmlformats.org/officeDocument/2006/relationships/tags" Target="../tags/tag629.xml"/><Relationship Id="rId3" Type="http://schemas.openxmlformats.org/officeDocument/2006/relationships/tags" Target="../tags/tag624.xml"/><Relationship Id="rId7" Type="http://schemas.openxmlformats.org/officeDocument/2006/relationships/tags" Target="../tags/tag628.xm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tags" Target="../tags/tag627.xml"/><Relationship Id="rId11" Type="http://schemas.openxmlformats.org/officeDocument/2006/relationships/slideMaster" Target="../slideMasters/slideMaster5.xml"/><Relationship Id="rId5" Type="http://schemas.openxmlformats.org/officeDocument/2006/relationships/tags" Target="../tags/tag626.xml"/><Relationship Id="rId10" Type="http://schemas.openxmlformats.org/officeDocument/2006/relationships/tags" Target="../tags/tag631.xml"/><Relationship Id="rId4" Type="http://schemas.openxmlformats.org/officeDocument/2006/relationships/tags" Target="../tags/tag625.xml"/><Relationship Id="rId9" Type="http://schemas.openxmlformats.org/officeDocument/2006/relationships/tags" Target="../tags/tag630.xml"/></Relationships>
</file>

<file path=ppt/slideLayouts/_rels/slideLayout84.xml.rels><?xml version="1.0" encoding="UTF-8" standalone="yes"?>
<Relationships xmlns="http://schemas.openxmlformats.org/package/2006/relationships"><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 Id="rId5" Type="http://schemas.openxmlformats.org/officeDocument/2006/relationships/image" Target="../media/image12.png"/><Relationship Id="rId4"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39.xml"/><Relationship Id="rId1" Type="http://schemas.openxmlformats.org/officeDocument/2006/relationships/tags" Target="../tags/tag638.xml"/><Relationship Id="rId4" Type="http://schemas.openxmlformats.org/officeDocument/2006/relationships/image" Target="../media/image13.png"/></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642.xml"/><Relationship Id="rId7" Type="http://schemas.openxmlformats.org/officeDocument/2006/relationships/image" Target="../media/image13.png"/><Relationship Id="rId2" Type="http://schemas.openxmlformats.org/officeDocument/2006/relationships/tags" Target="../tags/tag641.xml"/><Relationship Id="rId1" Type="http://schemas.openxmlformats.org/officeDocument/2006/relationships/tags" Target="../tags/tag640.xml"/><Relationship Id="rId6" Type="http://schemas.openxmlformats.org/officeDocument/2006/relationships/image" Target="../media/image14.png"/><Relationship Id="rId5" Type="http://schemas.openxmlformats.org/officeDocument/2006/relationships/slideMaster" Target="../slideMasters/slideMaster6.xml"/><Relationship Id="rId4" Type="http://schemas.openxmlformats.org/officeDocument/2006/relationships/tags" Target="../tags/tag643.xml"/></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45.xml"/><Relationship Id="rId1" Type="http://schemas.openxmlformats.org/officeDocument/2006/relationships/tags" Target="../tags/tag644.xml"/><Relationship Id="rId4" Type="http://schemas.openxmlformats.org/officeDocument/2006/relationships/image" Target="../media/image13.png"/></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47.xml"/><Relationship Id="rId1" Type="http://schemas.openxmlformats.org/officeDocument/2006/relationships/tags" Target="../tags/tag646.xml"/><Relationship Id="rId4" Type="http://schemas.openxmlformats.org/officeDocument/2006/relationships/image" Target="../media/image13.png"/></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49.xml"/><Relationship Id="rId1" Type="http://schemas.openxmlformats.org/officeDocument/2006/relationships/tags" Target="../tags/tag648.xml"/><Relationship Id="rId5" Type="http://schemas.openxmlformats.org/officeDocument/2006/relationships/image" Target="../media/image13.png"/><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51.xml"/><Relationship Id="rId1" Type="http://schemas.openxmlformats.org/officeDocument/2006/relationships/tags" Target="../tags/tag650.xml"/><Relationship Id="rId4" Type="http://schemas.openxmlformats.org/officeDocument/2006/relationships/image" Target="../media/image13.png"/></Relationships>
</file>

<file path=ppt/slideLayouts/_rels/slideLayout9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53.xml"/><Relationship Id="rId1" Type="http://schemas.openxmlformats.org/officeDocument/2006/relationships/tags" Target="../tags/tag652.xml"/><Relationship Id="rId4" Type="http://schemas.openxmlformats.org/officeDocument/2006/relationships/image" Target="../media/image13.png"/></Relationships>
</file>

<file path=ppt/slideLayouts/_rels/slideLayout93.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655.xml"/><Relationship Id="rId1" Type="http://schemas.openxmlformats.org/officeDocument/2006/relationships/tags" Target="../tags/tag654.xml"/><Relationship Id="rId4" Type="http://schemas.openxmlformats.org/officeDocument/2006/relationships/image" Target="../media/image13.png"/></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 Id="rId5" Type="http://schemas.openxmlformats.org/officeDocument/2006/relationships/image" Target="../media/image12.png"/><Relationship Id="rId4"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661.xml"/><Relationship Id="rId7" Type="http://schemas.openxmlformats.org/officeDocument/2006/relationships/slideMaster" Target="../slideMasters/slideMaster6.xml"/><Relationship Id="rId2" Type="http://schemas.openxmlformats.org/officeDocument/2006/relationships/tags" Target="../tags/tag660.xml"/><Relationship Id="rId1" Type="http://schemas.openxmlformats.org/officeDocument/2006/relationships/tags" Target="../tags/tag659.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s>
</file>

<file path=ppt/slideLayouts/_rels/slideLayout96.xml.rels><?xml version="1.0" encoding="UTF-8" standalone="yes"?>
<Relationships xmlns="http://schemas.openxmlformats.org/package/2006/relationships"><Relationship Id="rId8" Type="http://schemas.openxmlformats.org/officeDocument/2006/relationships/tags" Target="../tags/tag672.xml"/><Relationship Id="rId3" Type="http://schemas.openxmlformats.org/officeDocument/2006/relationships/tags" Target="../tags/tag667.xml"/><Relationship Id="rId7" Type="http://schemas.openxmlformats.org/officeDocument/2006/relationships/tags" Target="../tags/tag671.xml"/><Relationship Id="rId2" Type="http://schemas.openxmlformats.org/officeDocument/2006/relationships/tags" Target="../tags/tag666.xml"/><Relationship Id="rId1" Type="http://schemas.openxmlformats.org/officeDocument/2006/relationships/tags" Target="../tags/tag665.xml"/><Relationship Id="rId6" Type="http://schemas.openxmlformats.org/officeDocument/2006/relationships/tags" Target="../tags/tag670.xml"/><Relationship Id="rId5" Type="http://schemas.openxmlformats.org/officeDocument/2006/relationships/tags" Target="../tags/tag669.xml"/><Relationship Id="rId10" Type="http://schemas.openxmlformats.org/officeDocument/2006/relationships/image" Target="../media/image13.png"/><Relationship Id="rId4" Type="http://schemas.openxmlformats.org/officeDocument/2006/relationships/tags" Target="../tags/tag668.xml"/><Relationship Id="rId9"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8" Type="http://schemas.openxmlformats.org/officeDocument/2006/relationships/tags" Target="../tags/tag680.xml"/><Relationship Id="rId3" Type="http://schemas.openxmlformats.org/officeDocument/2006/relationships/tags" Target="../tags/tag675.xml"/><Relationship Id="rId7" Type="http://schemas.openxmlformats.org/officeDocument/2006/relationships/tags" Target="../tags/tag679.xml"/><Relationship Id="rId2" Type="http://schemas.openxmlformats.org/officeDocument/2006/relationships/tags" Target="../tags/tag674.xml"/><Relationship Id="rId1" Type="http://schemas.openxmlformats.org/officeDocument/2006/relationships/tags" Target="../tags/tag673.xml"/><Relationship Id="rId6" Type="http://schemas.openxmlformats.org/officeDocument/2006/relationships/tags" Target="../tags/tag678.xml"/><Relationship Id="rId11" Type="http://schemas.openxmlformats.org/officeDocument/2006/relationships/image" Target="../media/image13.png"/><Relationship Id="rId5" Type="http://schemas.openxmlformats.org/officeDocument/2006/relationships/tags" Target="../tags/tag677.xml"/><Relationship Id="rId10" Type="http://schemas.openxmlformats.org/officeDocument/2006/relationships/slideMaster" Target="../slideMasters/slideMaster6.xml"/><Relationship Id="rId4" Type="http://schemas.openxmlformats.org/officeDocument/2006/relationships/tags" Target="../tags/tag676.xml"/><Relationship Id="rId9" Type="http://schemas.openxmlformats.org/officeDocument/2006/relationships/tags" Target="../tags/tag681.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689.xml"/><Relationship Id="rId3" Type="http://schemas.openxmlformats.org/officeDocument/2006/relationships/tags" Target="../tags/tag684.xml"/><Relationship Id="rId7" Type="http://schemas.openxmlformats.org/officeDocument/2006/relationships/tags" Target="../tags/tag688.xml"/><Relationship Id="rId2" Type="http://schemas.openxmlformats.org/officeDocument/2006/relationships/tags" Target="../tags/tag683.xml"/><Relationship Id="rId1" Type="http://schemas.openxmlformats.org/officeDocument/2006/relationships/tags" Target="../tags/tag682.xml"/><Relationship Id="rId6" Type="http://schemas.openxmlformats.org/officeDocument/2006/relationships/tags" Target="../tags/tag687.xml"/><Relationship Id="rId11" Type="http://schemas.openxmlformats.org/officeDocument/2006/relationships/image" Target="../media/image13.png"/><Relationship Id="rId5" Type="http://schemas.openxmlformats.org/officeDocument/2006/relationships/tags" Target="../tags/tag686.xml"/><Relationship Id="rId10" Type="http://schemas.openxmlformats.org/officeDocument/2006/relationships/slideMaster" Target="../slideMasters/slideMaster6.xml"/><Relationship Id="rId4" Type="http://schemas.openxmlformats.org/officeDocument/2006/relationships/tags" Target="../tags/tag685.xml"/><Relationship Id="rId9" Type="http://schemas.openxmlformats.org/officeDocument/2006/relationships/tags" Target="../tags/tag690.xml"/></Relationships>
</file>

<file path=ppt/slideLayouts/_rels/slideLayout99.xml.rels><?xml version="1.0" encoding="UTF-8" standalone="yes"?>
<Relationships xmlns="http://schemas.openxmlformats.org/package/2006/relationships"><Relationship Id="rId8" Type="http://schemas.openxmlformats.org/officeDocument/2006/relationships/tags" Target="../tags/tag698.xml"/><Relationship Id="rId3" Type="http://schemas.openxmlformats.org/officeDocument/2006/relationships/tags" Target="../tags/tag693.xml"/><Relationship Id="rId7" Type="http://schemas.openxmlformats.org/officeDocument/2006/relationships/tags" Target="../tags/tag697.xml"/><Relationship Id="rId2" Type="http://schemas.openxmlformats.org/officeDocument/2006/relationships/tags" Target="../tags/tag692.xml"/><Relationship Id="rId1" Type="http://schemas.openxmlformats.org/officeDocument/2006/relationships/tags" Target="../tags/tag691.xml"/><Relationship Id="rId6" Type="http://schemas.openxmlformats.org/officeDocument/2006/relationships/tags" Target="../tags/tag696.xml"/><Relationship Id="rId11" Type="http://schemas.openxmlformats.org/officeDocument/2006/relationships/image" Target="../media/image13.png"/><Relationship Id="rId5" Type="http://schemas.openxmlformats.org/officeDocument/2006/relationships/tags" Target="../tags/tag695.xml"/><Relationship Id="rId10" Type="http://schemas.openxmlformats.org/officeDocument/2006/relationships/slideMaster" Target="../slideMasters/slideMaster6.xml"/><Relationship Id="rId4" Type="http://schemas.openxmlformats.org/officeDocument/2006/relationships/tags" Target="../tags/tag694.xml"/><Relationship Id="rId9" Type="http://schemas.openxmlformats.org/officeDocument/2006/relationships/tags" Target="../tags/tag69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3" hasCustomPrompt="1"/>
            <p:custDataLst>
              <p:tags r:id="rId2"/>
            </p:custDataLst>
          </p:nvPr>
        </p:nvSpPr>
        <p:spPr>
          <a:xfrm>
            <a:off x="1652905" y="1189279"/>
            <a:ext cx="8889429" cy="1018138"/>
          </a:xfr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1" i="0" u="none" strike="noStrike" kern="1200" cap="none" spc="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4" name="标题 2"/>
          <p:cNvSpPr>
            <a:spLocks noGrp="1"/>
          </p:cNvSpPr>
          <p:nvPr>
            <p:ph type="ctrTitle" idx="2" hasCustomPrompt="1"/>
            <p:custDataLst>
              <p:tags r:id="rId3"/>
            </p:custDataLst>
          </p:nvPr>
        </p:nvSpPr>
        <p:spPr>
          <a:xfrm>
            <a:off x="1652905" y="2382676"/>
            <a:ext cx="8889429" cy="1107440"/>
          </a:xfrm>
        </p:spPr>
        <p:txBody>
          <a:bodyPr vert="horz" wrap="square" lIns="0" tIns="0" rIns="0" bIns="0" rtlCol="0" anchor="ctr" anchorCtr="0">
            <a:normAutofit/>
          </a:bodyPr>
          <a:lstStyle>
            <a:lvl1pPr marL="0" marR="0" algn="dist" defTabSz="914400" rtl="0" eaLnBrk="1" fontAlgn="auto" latinLnBrk="0" hangingPunct="1">
              <a:lnSpc>
                <a:spcPct val="100000"/>
              </a:lnSpc>
              <a:spcBef>
                <a:spcPct val="0"/>
              </a:spcBef>
              <a:buClrTx/>
              <a:buSzTx/>
              <a:buFontTx/>
              <a:buNone/>
              <a:defRPr kumimoji="0" lang="zh-CN" altLang="en-US" sz="64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stretch>
            <a:fillRect/>
          </a:stretch>
        </p:blipFill>
        <p:spPr>
          <a:xfrm>
            <a:off x="8716384" y="1811319"/>
            <a:ext cx="1503308" cy="3235350"/>
          </a:xfrm>
          <a:prstGeom prst="rect">
            <a:avLst/>
          </a:prstGeom>
        </p:spPr>
      </p:pic>
      <p:pic>
        <p:nvPicPr>
          <p:cNvPr id="2" name="图片 1"/>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标题 1"/>
          <p:cNvSpPr>
            <a:spLocks noGrp="1"/>
          </p:cNvSpPr>
          <p:nvPr>
            <p:ph type="ctrTitle" idx="2" hasCustomPrompt="1"/>
            <p:custDataLst>
              <p:tags r:id="rId4"/>
            </p:custDataLst>
          </p:nvPr>
        </p:nvSpPr>
        <p:spPr>
          <a:xfrm>
            <a:off x="91685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4000" b="1" i="0" u="none" strike="noStrike" kern="1200" cap="none" spc="6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extLst>
              <a:ext uri="{28A0092B-C50C-407E-A947-70E740481C1C}">
                <a14:useLocalDpi xmlns:a14="http://schemas.microsoft.com/office/drawing/2010/main" val="0"/>
              </a:ext>
            </a:extLst>
          </a:blip>
          <a:srcRect l="47587"/>
          <a:stretch>
            <a:fillRect/>
          </a:stretch>
        </p:blipFill>
        <p:spPr>
          <a:xfrm>
            <a:off x="7498080" y="1234440"/>
            <a:ext cx="2039408" cy="4389120"/>
          </a:xfrm>
          <a:prstGeom prst="rect">
            <a:avLst/>
          </a:prstGeom>
        </p:spPr>
      </p:pic>
      <p:pic>
        <p:nvPicPr>
          <p:cNvPr id="6" name="图片 5"/>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 name="图片 1"/>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6" name="文本占位符 1"/>
          <p:cNvSpPr>
            <a:spLocks noGrp="1"/>
          </p:cNvSpPr>
          <p:nvPr>
            <p:ph type="body" idx="1" hasCustomPrompt="1"/>
            <p:custDataLst>
              <p:tags r:id="rId2"/>
            </p:custDataLst>
          </p:nvPr>
        </p:nvSpPr>
        <p:spPr>
          <a:xfrm>
            <a:off x="1785644" y="3488775"/>
            <a:ext cx="8623950" cy="1440644"/>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2"/>
          <p:cNvSpPr>
            <a:spLocks noGrp="1"/>
          </p:cNvSpPr>
          <p:nvPr>
            <p:ph type="title" hasCustomPrompt="1"/>
            <p:custDataLst>
              <p:tags r:id="rId3"/>
            </p:custDataLst>
          </p:nvPr>
        </p:nvSpPr>
        <p:spPr>
          <a:xfrm>
            <a:off x="1785009" y="1928580"/>
            <a:ext cx="8624585" cy="1323340"/>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8200" b="1" i="0" u="none" strike="noStrike" kern="1200" cap="none" spc="10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2" name="标题 2"/>
          <p:cNvSpPr>
            <a:spLocks noGrp="1"/>
          </p:cNvSpPr>
          <p:nvPr>
            <p:ph type="ctrTitle" idx="2" hasCustomPrompt="1"/>
            <p:custDataLst>
              <p:tags r:id="rId2"/>
            </p:custDataLst>
          </p:nvPr>
        </p:nvSpPr>
        <p:spPr>
          <a:xfrm>
            <a:off x="762025" y="2095771"/>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dk1">
                    <a:lumMod val="25000"/>
                    <a:lumOff val="75000"/>
                  </a:schemeClr>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p>
        </p:txBody>
      </p:sp>
      <p:sp>
        <p:nvSpPr>
          <p:cNvPr id="3" name="副标题 3"/>
          <p:cNvSpPr>
            <a:spLocks noGrp="1"/>
          </p:cNvSpPr>
          <p:nvPr>
            <p:ph type="subTitle" idx="3" hasCustomPrompt="1"/>
            <p:custDataLst>
              <p:tags r:id="rId3"/>
            </p:custDataLst>
          </p:nvPr>
        </p:nvSpPr>
        <p:spPr>
          <a:xfrm>
            <a:off x="762025" y="4115863"/>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dk1">
                    <a:lumMod val="40000"/>
                    <a:lumOff val="60000"/>
                  </a:schemeClr>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stretch>
            <a:fillRect/>
          </a:stretch>
        </p:blipFill>
        <p:spPr>
          <a:xfrm>
            <a:off x="215153" y="1916086"/>
            <a:ext cx="3235350" cy="3025816"/>
          </a:xfrm>
          <a:prstGeom prst="rect">
            <a:avLst/>
          </a:prstGeom>
        </p:spPr>
      </p:pic>
      <p:pic>
        <p:nvPicPr>
          <p:cNvPr id="2" name="图片 1"/>
          <p:cNvPicPr>
            <a:picLocks noChangeAspect="1"/>
          </p:cNvPicPr>
          <p:nvPr>
            <p:custDataLst>
              <p:tags r:id="rId2"/>
            </p:custDataLst>
          </p:nvPr>
        </p:nvPicPr>
        <p:blipFill>
          <a:blip r:embed="rId8"/>
          <a:stretch>
            <a:fillRect/>
          </a:stretch>
        </p:blipFill>
        <p:spPr>
          <a:xfrm>
            <a:off x="11471910" y="6137910"/>
            <a:ext cx="720090" cy="720090"/>
          </a:xfrm>
          <a:prstGeom prst="rect">
            <a:avLst/>
          </a:prstGeom>
        </p:spPr>
      </p:pic>
      <p:pic>
        <p:nvPicPr>
          <p:cNvPr id="7" name="图片 6"/>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标题 5"/>
          <p:cNvSpPr>
            <a:spLocks noGrp="1"/>
          </p:cNvSpPr>
          <p:nvPr>
            <p:ph type="ctrTitle" idx="2" hasCustomPrompt="1"/>
            <p:custDataLst>
              <p:tags r:id="rId4"/>
            </p:custDataLst>
          </p:nvPr>
        </p:nvSpPr>
        <p:spPr>
          <a:xfrm>
            <a:off x="4826674" y="3613741"/>
            <a:ext cx="6857365" cy="582930"/>
          </a:xfrm>
        </p:spPr>
        <p:txBody>
          <a:bodyPr vert="horz" wrap="square" lIns="0" tIns="0" rIns="0" bIns="0" rtlCol="0" anchor="b" anchorCtr="0">
            <a:normAutofit/>
          </a:bodyPr>
          <a:lstStyle>
            <a:lvl1pPr marL="0" marR="0" algn="l" defTabSz="914400" rtl="0" eaLnBrk="1" fontAlgn="auto" latinLnBrk="0" hangingPunct="1">
              <a:lnSpc>
                <a:spcPct val="120000"/>
              </a:lnSpc>
              <a:spcBef>
                <a:spcPct val="0"/>
              </a:spcBef>
              <a:buClrTx/>
              <a:buSzTx/>
              <a:buFontTx/>
              <a:buNone/>
              <a:defRPr kumimoji="0" lang="zh-CN" altLang="en-US" sz="3160" b="1" i="0" u="none" strike="noStrike" kern="1200" cap="none" spc="3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
        <p:nvSpPr>
          <p:cNvPr id="9" name="副标题 7"/>
          <p:cNvSpPr>
            <a:spLocks noGrp="1"/>
          </p:cNvSpPr>
          <p:nvPr>
            <p:ph type="subTitle" idx="3" hasCustomPrompt="1"/>
            <p:custDataLst>
              <p:tags r:id="rId5"/>
            </p:custDataLst>
          </p:nvPr>
        </p:nvSpPr>
        <p:spPr>
          <a:xfrm>
            <a:off x="4826674" y="4261441"/>
            <a:ext cx="6857365" cy="1669926"/>
          </a:xfrm>
        </p:spPr>
        <p:txBody>
          <a:bodyPr vert="horz" wrap="square" lIns="0" tIns="0" rIns="0" bIns="0" rtlCol="0">
            <a:normAutofit/>
          </a:bodyPr>
          <a:lstStyle>
            <a:lvl1pPr marL="0" marR="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600" b="0" i="0" u="none" strike="noStrike" kern="1200" cap="none" spc="200" normalizeH="0" baseline="0" noProof="1">
                <a:solidFill>
                  <a:schemeClr val="dk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lgn="l" defTabSz="914400" rtl="0" eaLnBrk="1" fontAlgn="auto" latinLnBrk="0" hangingPunct="1">
              <a:lnSpc>
                <a:spcPct val="130000"/>
              </a:lnSpc>
              <a:spcBef>
                <a:spcPct val="0"/>
              </a:spcBef>
              <a:spcAft>
                <a:spcPts val="750"/>
              </a:spcAft>
              <a:buFont typeface="Arial" panose="020B0604020202020204" pitchFamily="34" charset="0"/>
              <a:buNone/>
              <a:tabLst>
                <a:tab pos="1609725" algn="l"/>
              </a:tabLst>
              <a:defRPr sz="20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2pPr>
            <a:lvl3pPr marL="914400" indent="0" algn="l" defTabSz="914400" rtl="0" eaLnBrk="1" fontAlgn="auto" latinLnBrk="0" hangingPunct="1">
              <a:lnSpc>
                <a:spcPct val="130000"/>
              </a:lnSpc>
              <a:spcBef>
                <a:spcPct val="0"/>
              </a:spcBef>
              <a:spcAft>
                <a:spcPts val="750"/>
              </a:spcAft>
              <a:buFont typeface="Arial" panose="020B0604020202020204" pitchFamily="34" charset="0"/>
              <a:buNone/>
              <a:defRPr sz="18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3pPr>
            <a:lvl4pPr marL="1371600" indent="0" algn="l" defTabSz="914400" rtl="0" eaLnBrk="1" fontAlgn="auto" latinLnBrk="0" hangingPunct="1">
              <a:lnSpc>
                <a:spcPct val="130000"/>
              </a:lnSpc>
              <a:spcBef>
                <a:spcPct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4pPr>
            <a:lvl5pPr marL="1828800" indent="0" algn="l" defTabSz="914400" rtl="0" eaLnBrk="1" fontAlgn="auto" latinLnBrk="0" hangingPunct="1">
              <a:lnSpc>
                <a:spcPct val="130000"/>
              </a:lnSpc>
              <a:spcBef>
                <a:spcPct val="0"/>
              </a:spcBef>
              <a:spcAft>
                <a:spcPts val="750"/>
              </a:spcAft>
              <a:buFont typeface="Arial" panose="020B0604020202020204" pitchFamily="34" charset="0"/>
              <a:buNone/>
              <a:defRPr sz="1600" u="none" strike="noStrike" kern="1200" cap="none" spc="0" normalizeH="0" baseline="0">
                <a:solidFill>
                  <a:schemeClr val="tx1">
                    <a:tint val="75000"/>
                  </a:schemeClr>
                </a:solidFill>
                <a:uFillTx/>
                <a:latin typeface="Arial" panose="020B0604020202020204" pitchFamily="34" charset="0"/>
                <a:ea typeface="微软雅黑" panose="020B0503020204020204" pitchFamily="34"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10" name="图片 9"/>
          <p:cNvPicPr>
            <a:picLocks noChangeAspect="1"/>
          </p:cNvPicPr>
          <p:nvPr>
            <p:custDataLst>
              <p:tags r:id="rId2"/>
            </p:custDataLst>
          </p:nvPr>
        </p:nvPicPr>
        <p:blipFill>
          <a:blip r:embed="rId4"/>
          <a:stretch>
            <a:fillRect/>
          </a:stretch>
        </p:blipFill>
        <p:spPr>
          <a:xfrm>
            <a:off x="11471910" y="-5379"/>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stretch>
            <a:fillRect/>
          </a:stretch>
        </p:blipFill>
        <p:spPr>
          <a:xfrm>
            <a:off x="408790" y="1376568"/>
            <a:ext cx="4389120" cy="4104863"/>
          </a:xfrm>
          <a:prstGeom prst="rect">
            <a:avLst/>
          </a:prstGeom>
        </p:spPr>
      </p:pic>
      <p:pic>
        <p:nvPicPr>
          <p:cNvPr id="6" name="图片 5"/>
          <p:cNvPicPr>
            <a:picLocks noChangeAspect="1"/>
          </p:cNvPicPr>
          <p:nvPr>
            <p:custDataLst>
              <p:tags r:id="rId2"/>
            </p:custDataLst>
          </p:nvPr>
        </p:nvPicPr>
        <p:blipFill>
          <a:blip r:embed="rId5"/>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stretch>
            <a:fillRect/>
          </a:stretch>
        </p:blipFill>
        <p:spPr>
          <a:xfrm>
            <a:off x="11471910" y="-5379"/>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stretch>
            <a:fillRect/>
          </a:stretch>
        </p:blipFill>
        <p:spPr>
          <a:xfrm>
            <a:off x="11471910" y="-5379"/>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2" name="图片 1"/>
          <p:cNvPicPr>
            <a:picLocks noChangeAspect="1"/>
          </p:cNvPicPr>
          <p:nvPr>
            <p:custDataLst>
              <p:tags r:id="rId2"/>
            </p:custDataLst>
          </p:nvPr>
        </p:nvPicPr>
        <p:blipFill>
          <a:blip r:embed="rId4"/>
          <a:stretch>
            <a:fillRect/>
          </a:stretch>
        </p:blipFill>
        <p:spPr>
          <a:xfrm>
            <a:off x="11471910" y="-5379"/>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6" name="文本占位符 2"/>
          <p:cNvSpPr>
            <a:spLocks noGrp="1"/>
          </p:cNvSpPr>
          <p:nvPr>
            <p:ph type="body" idx="1" hasCustomPrompt="1"/>
            <p:custDataLst>
              <p:tags r:id="rId2"/>
            </p:custDataLst>
          </p:nvPr>
        </p:nvSpPr>
        <p:spPr>
          <a:xfrm>
            <a:off x="850906" y="3840528"/>
            <a:ext cx="4648238" cy="484413"/>
          </a:xfrm>
        </p:spPr>
        <p:txBody>
          <a:bodyPr vert="horz" wrap="square" lIns="0" tIns="0" rIns="0" bIns="0" rtlCol="0" anchor="ctr"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3"/>
          <p:cNvSpPr>
            <a:spLocks noGrp="1"/>
          </p:cNvSpPr>
          <p:nvPr>
            <p:ph type="title" hasCustomPrompt="1"/>
            <p:custDataLst>
              <p:tags r:id="rId3"/>
            </p:custDataLst>
          </p:nvPr>
        </p:nvSpPr>
        <p:spPr>
          <a:xfrm>
            <a:off x="762006" y="2533063"/>
            <a:ext cx="4826038" cy="1138555"/>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6600" b="1" i="0" u="none" strike="noStrike" kern="1200" cap="none" spc="1000" normalizeH="0" baseline="0" noProof="1">
                <a:solidFill>
                  <a:schemeClr val="dk1">
                    <a:lumMod val="25000"/>
                    <a:lumOff val="7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
        <p:nvSpPr>
          <p:cNvPr id="8" name="矩形 7"/>
          <p:cNvSpPr/>
          <p:nvPr>
            <p:custDataLst>
              <p:tags r:id="rId4"/>
            </p:custDataLst>
          </p:nvPr>
        </p:nvSpPr>
        <p:spPr>
          <a:xfrm>
            <a:off x="762006" y="3832273"/>
            <a:ext cx="4826038" cy="49266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lnSpc>
                <a:spcPct val="100000"/>
              </a:lnSpc>
            </a:pPr>
            <a:endParaRPr lang="zh-CN" altLang="en-US">
              <a:solidFill>
                <a:schemeClr val="lt1"/>
              </a:solidFill>
              <a:latin typeface="Arial" panose="020B0604020202020204" pitchFamily="34" charset="0"/>
              <a:ea typeface="微软雅黑" pitchFamily="34" charset="-122"/>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11471910" y="-5379"/>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stretch>
            <a:fillRect/>
          </a:stretch>
        </p:blipFill>
        <p:spPr>
          <a:xfrm>
            <a:off x="294600" y="302400"/>
            <a:ext cx="720090" cy="720090"/>
          </a:xfrm>
          <a:prstGeom prst="rect">
            <a:avLst/>
          </a:prstGeom>
        </p:spPr>
      </p:pic>
      <p:pic>
        <p:nvPicPr>
          <p:cNvPr id="6" name="图片 5"/>
          <p:cNvPicPr>
            <a:picLocks noChangeAspect="1"/>
          </p:cNvPicPr>
          <p:nvPr>
            <p:custDataLst>
              <p:tags r:id="rId3"/>
            </p:custDataLst>
          </p:nvPr>
        </p:nvPicPr>
        <p:blipFill>
          <a:blip r:embed="rId10"/>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3"/>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9" name="图文框 8"/>
          <p:cNvSpPr/>
          <p:nvPr>
            <p:custDataLst>
              <p:tags r:id="rId1"/>
            </p:custDataLst>
          </p:nvPr>
        </p:nvSpPr>
        <p:spPr>
          <a:xfrm>
            <a:off x="0" y="0"/>
            <a:ext cx="12192000" cy="6858000"/>
          </a:xfrm>
          <a:prstGeom prst="frame">
            <a:avLst>
              <a:gd name="adj1" fmla="val 387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sp>
        <p:nvSpPr>
          <p:cNvPr id="13" name="矩形 12"/>
          <p:cNvSpPr/>
          <p:nvPr>
            <p:custDataLst>
              <p:tags r:id="rId2"/>
            </p:custDataLst>
          </p:nvPr>
        </p:nvSpPr>
        <p:spPr>
          <a:xfrm>
            <a:off x="189960" y="191368"/>
            <a:ext cx="11812080" cy="6475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8" name="灯片编号占位符 17"/>
          <p:cNvSpPr>
            <a:spLocks noGrp="1"/>
          </p:cNvSpPr>
          <p:nvPr>
            <p:ph type="sldNum" sz="quarter" idx="12"/>
            <p:custDataLst>
              <p:tags r:id="rId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pic>
        <p:nvPicPr>
          <p:cNvPr id="7" name="图片 6"/>
          <p:cNvPicPr>
            <a:picLocks noChangeAspect="1"/>
          </p:cNvPicPr>
          <p:nvPr>
            <p:custDataLst>
              <p:tags r:id="rId4"/>
            </p:custDataLst>
          </p:nvPr>
        </p:nvPicPr>
        <p:blipFill>
          <a:blip r:embed="rId12"/>
          <a:stretch>
            <a:fillRect/>
          </a:stretch>
        </p:blipFill>
        <p:spPr>
          <a:xfrm>
            <a:off x="233164" y="1512676"/>
            <a:ext cx="11958836" cy="5232806"/>
          </a:xfrm>
          <a:prstGeom prst="rect">
            <a:avLst/>
          </a:prstGeom>
        </p:spPr>
      </p:pic>
      <p:sp>
        <p:nvSpPr>
          <p:cNvPr id="2" name="标题 1"/>
          <p:cNvSpPr>
            <a:spLocks noGrp="1"/>
          </p:cNvSpPr>
          <p:nvPr>
            <p:ph type="ctrTitle" hasCustomPrompt="1"/>
            <p:custDataLst>
              <p:tags r:id="rId5"/>
            </p:custDataLst>
          </p:nvPr>
        </p:nvSpPr>
        <p:spPr>
          <a:xfrm>
            <a:off x="358219" y="867266"/>
            <a:ext cx="10011265" cy="1855041"/>
          </a:xfrm>
        </p:spPr>
        <p:txBody>
          <a:bodyPr lIns="90000" tIns="46800" rIns="90000" bIns="46800" anchor="ctr" anchorCtr="0">
            <a:normAutofit/>
          </a:bodyPr>
          <a:lstStyle>
            <a:lvl1pPr algn="l">
              <a:lnSpc>
                <a:spcPct val="120000"/>
              </a:lnSpc>
              <a:defRPr sz="11800" spc="2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6"/>
            </p:custDataLst>
          </p:nvPr>
        </p:nvSpPr>
        <p:spPr>
          <a:xfrm>
            <a:off x="358094" y="2792862"/>
            <a:ext cx="10011265" cy="636137"/>
          </a:xfrm>
        </p:spPr>
        <p:txBody>
          <a:bodyPr lIns="90000" tIns="46800" rIns="90000" bIns="46800">
            <a:normAutofit/>
          </a:bodyPr>
          <a:lstStyle>
            <a:lvl1pPr marL="0" indent="0" algn="l" eaLnBrk="1" fontAlgn="auto" latinLnBrk="0" hangingPunct="1">
              <a:lnSpc>
                <a:spcPct val="130000"/>
              </a:lnSpc>
              <a:buNone/>
              <a:defRPr sz="3200" u="none" strike="noStrike" kern="1200" cap="none" spc="200" normalizeH="0" baseline="0">
                <a:solidFill>
                  <a:schemeClr val="tx1">
                    <a:lumMod val="50000"/>
                    <a:lumOff val="50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5" name="文本占位符 4"/>
          <p:cNvSpPr>
            <a:spLocks noGrp="1"/>
          </p:cNvSpPr>
          <p:nvPr>
            <p:ph type="body" sz="quarter" idx="13" hasCustomPrompt="1"/>
            <p:custDataLst>
              <p:tags r:id="rId9"/>
            </p:custDataLst>
          </p:nvPr>
        </p:nvSpPr>
        <p:spPr>
          <a:xfrm>
            <a:off x="384930" y="3704670"/>
            <a:ext cx="2717537" cy="517832"/>
          </a:xfrm>
          <a:solidFill>
            <a:schemeClr val="accent1"/>
          </a:solidFill>
        </p:spPr>
        <p:txBody>
          <a:bodyPr lIns="90000" tIns="46800" rIns="90000" bIns="46800" anchor="ctr">
            <a:normAutofit/>
          </a:bodyPr>
          <a:lstStyle>
            <a:lvl1pPr marL="0" indent="0" algn="ctr">
              <a:lnSpc>
                <a:spcPct val="100000"/>
              </a:lnSpc>
              <a:spcAft>
                <a:spcPct val="0"/>
              </a:spcAft>
              <a:buNone/>
              <a:defRPr sz="2000" b="0" spc="0" baseline="0">
                <a:solidFill>
                  <a:schemeClr val="bg1"/>
                </a:solidFill>
                <a:latin typeface="Arial" panose="020B0604020202020204" pitchFamily="34" charset="0"/>
                <a:ea typeface="隶书" panose="02010509060101010101" pitchFamily="49" charset="-122"/>
              </a:defRPr>
            </a:lvl1pPr>
          </a:lstStyle>
          <a:p>
            <a:pPr lvl="0"/>
            <a:r>
              <a:rPr lang="zh-CN" altLang="en-US"/>
              <a:t>编辑文本</a:t>
            </a:r>
          </a:p>
        </p:txBody>
      </p:sp>
      <p:sp>
        <p:nvSpPr>
          <p:cNvPr id="12" name="文本占位符 11"/>
          <p:cNvSpPr>
            <a:spLocks noGrp="1"/>
          </p:cNvSpPr>
          <p:nvPr>
            <p:ph type="body" sz="quarter" idx="14" hasCustomPrompt="1"/>
            <p:custDataLst>
              <p:tags r:id="rId10"/>
            </p:custDataLst>
          </p:nvPr>
        </p:nvSpPr>
        <p:spPr>
          <a:xfrm>
            <a:off x="3156835" y="3697915"/>
            <a:ext cx="2717537" cy="517832"/>
          </a:xfrm>
          <a:solidFill>
            <a:schemeClr val="accent1"/>
          </a:solidFill>
        </p:spPr>
        <p:txBody>
          <a:bodyPr lIns="90000" tIns="46800" rIns="90000" bIns="46800" anchor="ctr">
            <a:normAutofit/>
          </a:bodyPr>
          <a:lstStyle>
            <a:lvl1pPr marL="0" indent="0" algn="ctr">
              <a:lnSpc>
                <a:spcPct val="100000"/>
              </a:lnSpc>
              <a:spcAft>
                <a:spcPct val="0"/>
              </a:spcAft>
              <a:buNone/>
              <a:defRPr sz="2000" b="0" spc="0" baseline="0">
                <a:solidFill>
                  <a:schemeClr val="bg1"/>
                </a:solidFill>
                <a:latin typeface="Arial" panose="020B0604020202020204" pitchFamily="34" charset="0"/>
                <a:ea typeface="隶书" panose="02010509060101010101" pitchFamily="49" charset="-122"/>
              </a:defRPr>
            </a:lvl1pPr>
          </a:lstStyle>
          <a:p>
            <a:pPr lvl="0"/>
            <a:r>
              <a:rPr lang="zh-CN" altLang="en-US"/>
              <a:t>编辑文本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96316"/>
            <a:ext cx="12192000" cy="6761684"/>
            <a:chOff x="0" y="96316"/>
            <a:chExt cx="12192000" cy="6761684"/>
          </a:xfrm>
        </p:grpSpPr>
        <p:sp>
          <p:nvSpPr>
            <p:cNvPr id="9" name="矩形 8"/>
            <p:cNvSpPr/>
            <p:nvPr userDrawn="1">
              <p:custDataLst>
                <p:tags r:id="rId7"/>
              </p:custDataLst>
            </p:nvPr>
          </p:nvSpPr>
          <p:spPr>
            <a:xfrm>
              <a:off x="0" y="1518407"/>
              <a:ext cx="12192000" cy="5339593"/>
            </a:xfrm>
            <a:prstGeom prst="rect">
              <a:avLst/>
            </a:prstGeom>
            <a:blipFill dpi="0" rotWithShape="1">
              <a:blip r:embed="rId10">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cap="all" baseline="0">
                <a:latin typeface="Arial" panose="020B0604020202020204" pitchFamily="34" charset="0"/>
              </a:endParaRPr>
            </a:p>
          </p:txBody>
        </p:sp>
        <p:pic>
          <p:nvPicPr>
            <p:cNvPr id="10" name="图片 9"/>
            <p:cNvPicPr>
              <a:picLocks noChangeAspect="1"/>
            </p:cNvPicPr>
            <p:nvPr userDrawn="1">
              <p:custDataLst>
                <p:tags r:id="rId8"/>
              </p:custDataLst>
            </p:nvPr>
          </p:nvPicPr>
          <p:blipFill>
            <a:blip r:embed="rId11"/>
            <a:stretch>
              <a:fillRect/>
            </a:stretch>
          </p:blipFill>
          <p:spPr>
            <a:xfrm>
              <a:off x="199238" y="96316"/>
              <a:ext cx="680504" cy="693827"/>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all"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all"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all"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defRPr cap="all"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5"/>
            </p:custDataLst>
          </p:nvPr>
        </p:nvSpPr>
        <p:spPr/>
        <p:txBody>
          <a:bodyPr/>
          <a:lstStyle>
            <a:lvl1pPr>
              <a:defRPr cap="all" baseline="0">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cap="all"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2" name="矩形 11"/>
          <p:cNvSpPr/>
          <p:nvPr>
            <p:custDataLst>
              <p:tags r:id="rId1"/>
            </p:custDataLst>
          </p:nvPr>
        </p:nvSpPr>
        <p:spPr>
          <a:xfrm>
            <a:off x="189960" y="191368"/>
            <a:ext cx="11812080" cy="6475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1" name="矩形 10"/>
          <p:cNvSpPr/>
          <p:nvPr userDrawn="1">
            <p:custDataLst>
              <p:tags r:id="rId2"/>
            </p:custDataLst>
          </p:nvPr>
        </p:nvSpPr>
        <p:spPr>
          <a:xfrm>
            <a:off x="0" y="1518407"/>
            <a:ext cx="12192000" cy="5339593"/>
          </a:xfrm>
          <a:prstGeom prst="rect">
            <a:avLst/>
          </a:prstGeom>
          <a:blipFill dpi="0" rotWithShape="1">
            <a:blip r:embed="rId12">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itchFamily="49" charset="-122"/>
            </a:endParaRPr>
          </a:p>
        </p:txBody>
      </p:sp>
      <p:sp>
        <p:nvSpPr>
          <p:cNvPr id="10" name="图文框 9"/>
          <p:cNvSpPr/>
          <p:nvPr>
            <p:custDataLst>
              <p:tags r:id="rId3"/>
            </p:custDataLst>
          </p:nvPr>
        </p:nvSpPr>
        <p:spPr>
          <a:xfrm>
            <a:off x="0" y="0"/>
            <a:ext cx="12192000" cy="6858000"/>
          </a:xfrm>
          <a:prstGeom prst="frame">
            <a:avLst>
              <a:gd name="adj1" fmla="val 38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sp>
        <p:nvSpPr>
          <p:cNvPr id="6" name="灯片编号占位符 5"/>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7" name="矩形 6"/>
          <p:cNvSpPr/>
          <p:nvPr>
            <p:custDataLst>
              <p:tags r:id="rId5"/>
            </p:custDataLst>
          </p:nvPr>
        </p:nvSpPr>
        <p:spPr>
          <a:xfrm>
            <a:off x="557433" y="1711250"/>
            <a:ext cx="11077133" cy="3488840"/>
          </a:xfrm>
          <a:prstGeom prst="rect">
            <a:avLst/>
          </a:prstGeom>
          <a:solidFill>
            <a:schemeClr val="bg1"/>
          </a:solidFill>
          <a:ln>
            <a:solidFill>
              <a:schemeClr val="bg1">
                <a:lumMod val="65000"/>
              </a:schemeClr>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8" name="图片 7"/>
          <p:cNvPicPr>
            <a:picLocks noChangeAspect="1"/>
          </p:cNvPicPr>
          <p:nvPr>
            <p:custDataLst>
              <p:tags r:id="rId6"/>
            </p:custDataLst>
          </p:nvPr>
        </p:nvPicPr>
        <p:blipFill>
          <a:blip r:embed="rId13"/>
          <a:stretch>
            <a:fillRect/>
          </a:stretch>
        </p:blipFill>
        <p:spPr>
          <a:xfrm>
            <a:off x="1624330" y="2355215"/>
            <a:ext cx="1686560" cy="1719580"/>
          </a:xfrm>
          <a:prstGeom prst="rect">
            <a:avLst/>
          </a:prstGeom>
        </p:spPr>
      </p:pic>
      <p:sp>
        <p:nvSpPr>
          <p:cNvPr id="2" name="标题 1"/>
          <p:cNvSpPr>
            <a:spLocks noGrp="1"/>
          </p:cNvSpPr>
          <p:nvPr>
            <p:ph type="title" hasCustomPrompt="1"/>
            <p:custDataLst>
              <p:tags r:id="rId7"/>
            </p:custDataLst>
          </p:nvPr>
        </p:nvSpPr>
        <p:spPr>
          <a:xfrm>
            <a:off x="4995544" y="2481943"/>
            <a:ext cx="5266056" cy="901973"/>
          </a:xfrm>
        </p:spPr>
        <p:txBody>
          <a:bodyPr lIns="90000" tIns="46800" rIns="90000" bIns="46800" anchor="b" anchorCtr="0">
            <a:normAutofit/>
          </a:bodyPr>
          <a:lstStyle>
            <a:lvl1pPr>
              <a:lnSpc>
                <a:spcPct val="130000"/>
              </a:lnSpc>
              <a:defRPr sz="3600" u="none" strike="noStrike" kern="1200" cap="none" spc="200" normalizeH="0" baseline="0">
                <a:solidFill>
                  <a:schemeClr val="tx1"/>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8"/>
            </p:custDataLst>
          </p:nvPr>
        </p:nvSpPr>
        <p:spPr>
          <a:xfrm>
            <a:off x="4995544" y="3455670"/>
            <a:ext cx="5266056" cy="437600"/>
          </a:xfrm>
        </p:spPr>
        <p:txBody>
          <a:bodyPr lIns="90000" tIns="46800" rIns="90000" bIns="46800">
            <a:normAutofit/>
          </a:bodyPr>
          <a:lstStyle>
            <a:lvl1pPr marL="0" indent="0" eaLnBrk="1" fontAlgn="auto" latinLnBrk="0" hangingPunct="1">
              <a:lnSpc>
                <a:spcPct val="130000"/>
              </a:lnSpc>
              <a:buNone/>
              <a:defRPr kumimoji="0" lang="zh-CN" altLang="en-US" sz="1600" b="0" i="0" u="none" strike="noStrike" kern="1200" cap="none" spc="200" normalizeH="0" baseline="0" noProof="1">
                <a:solidFill>
                  <a:schemeClr val="bg1">
                    <a:lumMod val="50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0" y="96316"/>
            <a:ext cx="12192000" cy="6761684"/>
            <a:chOff x="0" y="96316"/>
            <a:chExt cx="12192000" cy="6761684"/>
          </a:xfrm>
        </p:grpSpPr>
        <p:sp>
          <p:nvSpPr>
            <p:cNvPr id="10" name="矩形 9"/>
            <p:cNvSpPr/>
            <p:nvPr userDrawn="1">
              <p:custDataLst>
                <p:tags r:id="rId8"/>
              </p:custDataLst>
            </p:nvPr>
          </p:nvSpPr>
          <p:spPr>
            <a:xfrm>
              <a:off x="0" y="1518407"/>
              <a:ext cx="12192000" cy="5339593"/>
            </a:xfrm>
            <a:prstGeom prst="rect">
              <a:avLst/>
            </a:prstGeom>
            <a:blipFill dpi="0" rotWithShape="1">
              <a:blip r:embed="rId11">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1" name="图片 10"/>
            <p:cNvPicPr>
              <a:picLocks noChangeAspect="1"/>
            </p:cNvPicPr>
            <p:nvPr userDrawn="1">
              <p:custDataLst>
                <p:tags r:id="rId9"/>
              </p:custDataLst>
            </p:nvPr>
          </p:nvPicPr>
          <p:blipFill>
            <a:blip r:embed="rId12"/>
            <a:stretch>
              <a:fillRect/>
            </a:stretch>
          </p:blipFill>
          <p:spPr>
            <a:xfrm>
              <a:off x="199238" y="96316"/>
              <a:ext cx="680504" cy="693827"/>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隶书" panose="02010509060101010101" pitchFamily="49" charset="-122"/>
              </a:defRPr>
            </a:lvl1pPr>
            <a:lvl2pPr>
              <a:defRPr sz="1600" baseline="0">
                <a:latin typeface="Arial" panose="020B0604020202020204" pitchFamily="34" charset="0"/>
                <a:ea typeface="隶书" panose="02010509060101010101" pitchFamily="49" charset="-122"/>
              </a:defRPr>
            </a:lvl2pPr>
            <a:lvl3pPr>
              <a:defRPr sz="1600" baseline="0">
                <a:latin typeface="Arial" panose="020B0604020202020204" pitchFamily="34" charset="0"/>
                <a:ea typeface="隶书" panose="02010509060101010101" pitchFamily="49" charset="-122"/>
              </a:defRPr>
            </a:lvl3pPr>
            <a:lvl4pPr>
              <a:defRPr sz="1600" baseline="0">
                <a:latin typeface="Arial" panose="020B0604020202020204" pitchFamily="34" charset="0"/>
                <a:ea typeface="隶书" panose="02010509060101010101" pitchFamily="49" charset="-122"/>
              </a:defRPr>
            </a:lvl4pPr>
            <a:lvl5pPr>
              <a:defRPr sz="1600"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0" y="96316"/>
            <a:ext cx="12192000" cy="6761684"/>
            <a:chOff x="0" y="96316"/>
            <a:chExt cx="12192000" cy="6761684"/>
          </a:xfrm>
        </p:grpSpPr>
        <p:sp>
          <p:nvSpPr>
            <p:cNvPr id="12" name="矩形 11"/>
            <p:cNvSpPr/>
            <p:nvPr userDrawn="1">
              <p:custDataLst>
                <p:tags r:id="rId10"/>
              </p:custDataLst>
            </p:nvPr>
          </p:nvSpPr>
          <p:spPr>
            <a:xfrm>
              <a:off x="0" y="1518407"/>
              <a:ext cx="12192000" cy="5339593"/>
            </a:xfrm>
            <a:prstGeom prst="rect">
              <a:avLst/>
            </a:prstGeom>
            <a:blipFill dpi="0" rotWithShape="1">
              <a:blip r:embed="rId13">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3" name="图片 12"/>
            <p:cNvPicPr>
              <a:picLocks noChangeAspect="1"/>
            </p:cNvPicPr>
            <p:nvPr userDrawn="1">
              <p:custDataLst>
                <p:tags r:id="rId11"/>
              </p:custDataLst>
            </p:nvPr>
          </p:nvPicPr>
          <p:blipFill>
            <a:blip r:embed="rId14"/>
            <a:stretch>
              <a:fillRect/>
            </a:stretch>
          </p:blipFill>
          <p:spPr>
            <a:xfrm>
              <a:off x="199238" y="96316"/>
              <a:ext cx="680504" cy="693827"/>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0" y="96316"/>
            <a:ext cx="12192000" cy="6761684"/>
            <a:chOff x="0" y="96316"/>
            <a:chExt cx="12192000" cy="6761684"/>
          </a:xfrm>
        </p:grpSpPr>
        <p:sp>
          <p:nvSpPr>
            <p:cNvPr id="8" name="矩形 7"/>
            <p:cNvSpPr/>
            <p:nvPr userDrawn="1">
              <p:custDataLst>
                <p:tags r:id="rId6"/>
              </p:custDataLst>
            </p:nvPr>
          </p:nvSpPr>
          <p:spPr>
            <a:xfrm>
              <a:off x="0" y="1518407"/>
              <a:ext cx="12192000" cy="5339593"/>
            </a:xfrm>
            <a:prstGeom prst="rect">
              <a:avLst/>
            </a:prstGeom>
            <a:blipFill dpi="0" rotWithShape="1">
              <a:blip r:embed="rId9">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0" name="图片 9"/>
            <p:cNvPicPr>
              <a:picLocks noChangeAspect="1"/>
            </p:cNvPicPr>
            <p:nvPr userDrawn="1">
              <p:custDataLst>
                <p:tags r:id="rId7"/>
              </p:custDataLst>
            </p:nvPr>
          </p:nvPicPr>
          <p:blipFill>
            <a:blip r:embed="rId10"/>
            <a:stretch>
              <a:fillRect/>
            </a:stretch>
          </p:blipFill>
          <p:spPr>
            <a:xfrm>
              <a:off x="199238" y="96316"/>
              <a:ext cx="680504" cy="693827"/>
            </a:xfrm>
            <a:prstGeom prst="rect">
              <a:avLst/>
            </a:prstGeom>
          </p:spPr>
        </p:pic>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0" y="96316"/>
            <a:ext cx="12192000" cy="6761684"/>
            <a:chOff x="0" y="96316"/>
            <a:chExt cx="12192000" cy="6761684"/>
          </a:xfrm>
        </p:grpSpPr>
        <p:sp>
          <p:nvSpPr>
            <p:cNvPr id="13" name="矩形 12"/>
            <p:cNvSpPr/>
            <p:nvPr userDrawn="1">
              <p:custDataLst>
                <p:tags r:id="rId8"/>
              </p:custDataLst>
            </p:nvPr>
          </p:nvSpPr>
          <p:spPr>
            <a:xfrm>
              <a:off x="0" y="1518407"/>
              <a:ext cx="12192000" cy="5339593"/>
            </a:xfrm>
            <a:prstGeom prst="rect">
              <a:avLst/>
            </a:prstGeom>
            <a:blipFill dpi="0" rotWithShape="1">
              <a:blip r:embed="rId11">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4" name="图片 13"/>
            <p:cNvPicPr>
              <a:picLocks noChangeAspect="1"/>
            </p:cNvPicPr>
            <p:nvPr userDrawn="1">
              <p:custDataLst>
                <p:tags r:id="rId9"/>
              </p:custDataLst>
            </p:nvPr>
          </p:nvPicPr>
          <p:blipFill>
            <a:blip r:embed="rId12"/>
            <a:stretch>
              <a:fillRect/>
            </a:stretch>
          </p:blipFill>
          <p:spPr>
            <a:xfrm>
              <a:off x="199238" y="96316"/>
              <a:ext cx="680504" cy="693827"/>
            </a:xfrm>
            <a:prstGeom prst="rect">
              <a:avLst/>
            </a:prstGeom>
          </p:spPr>
        </p:pic>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115167"/>
            <a:ext cx="12192000" cy="6742833"/>
            <a:chOff x="0" y="115167"/>
            <a:chExt cx="12192000" cy="6742833"/>
          </a:xfrm>
        </p:grpSpPr>
        <p:grpSp>
          <p:nvGrpSpPr>
            <p:cNvPr id="9" name="组合 8"/>
            <p:cNvGrpSpPr/>
            <p:nvPr userDrawn="1"/>
          </p:nvGrpSpPr>
          <p:grpSpPr>
            <a:xfrm>
              <a:off x="196803" y="115167"/>
              <a:ext cx="11703143" cy="6438058"/>
              <a:chOff x="196803" y="115167"/>
              <a:chExt cx="11703143" cy="6438058"/>
            </a:xfrm>
          </p:grpSpPr>
          <p:sp>
            <p:nvSpPr>
              <p:cNvPr id="11" name="矩形 10"/>
              <p:cNvSpPr/>
              <p:nvPr userDrawn="1">
                <p:custDataLst>
                  <p:tags r:id="rId8"/>
                </p:custDataLst>
              </p:nvPr>
            </p:nvSpPr>
            <p:spPr>
              <a:xfrm>
                <a:off x="292053" y="304775"/>
                <a:ext cx="11607893" cy="6248450"/>
              </a:xfrm>
              <a:prstGeom prst="rect">
                <a:avLst/>
              </a:prstGeom>
              <a:solidFill>
                <a:schemeClr val="bg2"/>
              </a:solidFill>
              <a:ln w="285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latin typeface="Arial" panose="020B0604020202020204" pitchFamily="34" charset="0"/>
                  <a:ea typeface="隶书" pitchFamily="49" charset="-122"/>
                  <a:cs typeface="Viner Hand ITC" panose="03070502030502020203" charset="0"/>
                  <a:sym typeface="+mn-ea"/>
                </a:endParaRPr>
              </a:p>
            </p:txBody>
          </p:sp>
          <p:pic>
            <p:nvPicPr>
              <p:cNvPr id="12" name="图片 11"/>
              <p:cNvPicPr>
                <a:picLocks noChangeAspect="1"/>
              </p:cNvPicPr>
              <p:nvPr userDrawn="1">
                <p:custDataLst>
                  <p:tags r:id="rId9"/>
                </p:custDataLst>
              </p:nvPr>
            </p:nvPicPr>
            <p:blipFill>
              <a:blip r:embed="rId12"/>
              <a:stretch>
                <a:fillRect/>
              </a:stretch>
            </p:blipFill>
            <p:spPr>
              <a:xfrm>
                <a:off x="9397896" y="5458408"/>
                <a:ext cx="2502050" cy="1094817"/>
              </a:xfrm>
              <a:prstGeom prst="rect">
                <a:avLst/>
              </a:prstGeom>
            </p:spPr>
          </p:pic>
          <p:pic>
            <p:nvPicPr>
              <p:cNvPr id="13" name="图片 12"/>
              <p:cNvPicPr>
                <a:picLocks noChangeAspect="1"/>
              </p:cNvPicPr>
              <p:nvPr userDrawn="1">
                <p:custDataLst>
                  <p:tags r:id="rId10"/>
                </p:custDataLst>
              </p:nvPr>
            </p:nvPicPr>
            <p:blipFill>
              <a:blip r:embed="rId13"/>
              <a:stretch>
                <a:fillRect/>
              </a:stretch>
            </p:blipFill>
            <p:spPr>
              <a:xfrm>
                <a:off x="196803" y="115167"/>
                <a:ext cx="797192" cy="812800"/>
              </a:xfrm>
              <a:prstGeom prst="rect">
                <a:avLst/>
              </a:prstGeom>
            </p:spPr>
          </p:pic>
        </p:grpSp>
        <p:sp>
          <p:nvSpPr>
            <p:cNvPr id="10" name="矩形 9"/>
            <p:cNvSpPr/>
            <p:nvPr>
              <p:custDataLst>
                <p:tags r:id="rId7"/>
              </p:custDataLst>
            </p:nvPr>
          </p:nvSpPr>
          <p:spPr>
            <a:xfrm>
              <a:off x="0" y="1518407"/>
              <a:ext cx="12192000" cy="5339593"/>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隶书" panose="02010509060101010101" pitchFamily="49" charset="-122"/>
              </a:defRPr>
            </a:lvl1pPr>
            <a:lvl2pPr indent="0" eaLnBrk="1" fontAlgn="auto" latinLnBrk="0" hangingPunct="1">
              <a:defRPr baseline="0">
                <a:latin typeface="Arial" panose="020B0604020202020204" pitchFamily="34" charset="0"/>
                <a:ea typeface="隶书" panose="02010509060101010101" pitchFamily="49" charset="-122"/>
              </a:defRPr>
            </a:lvl2pPr>
            <a:lvl3pPr indent="0" eaLnBrk="1" fontAlgn="auto" latinLnBrk="0" hangingPunct="1">
              <a:defRPr baseline="0">
                <a:latin typeface="Arial" panose="020B0604020202020204" pitchFamily="34" charset="0"/>
                <a:ea typeface="隶书" panose="02010509060101010101" pitchFamily="49" charset="-122"/>
              </a:defRPr>
            </a:lvl3pPr>
            <a:lvl4pPr indent="0" eaLnBrk="1" fontAlgn="auto" latinLnBrk="0" hangingPunct="1">
              <a:defRPr baseline="0">
                <a:latin typeface="Arial" panose="020B0604020202020204" pitchFamily="34" charset="0"/>
                <a:ea typeface="隶书" panose="02010509060101010101" pitchFamily="49" charset="-122"/>
              </a:defRPr>
            </a:lvl4pPr>
            <a:lvl5pPr indent="0" eaLnBrk="1" fontAlgn="auto" latinLnBrk="0" hangingPunct="1">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2" name="组合 1"/>
          <p:cNvGrpSpPr/>
          <p:nvPr userDrawn="1">
            <p:custDataLst>
              <p:tags r:id="rId1"/>
            </p:custDataLst>
          </p:nvPr>
        </p:nvGrpSpPr>
        <p:grpSpPr>
          <a:xfrm>
            <a:off x="0" y="115167"/>
            <a:ext cx="12192000" cy="6742833"/>
            <a:chOff x="0" y="115167"/>
            <a:chExt cx="12192000" cy="6742833"/>
          </a:xfrm>
        </p:grpSpPr>
        <p:grpSp>
          <p:nvGrpSpPr>
            <p:cNvPr id="9" name="组合 8"/>
            <p:cNvGrpSpPr/>
            <p:nvPr userDrawn="1"/>
          </p:nvGrpSpPr>
          <p:grpSpPr>
            <a:xfrm>
              <a:off x="196803" y="115167"/>
              <a:ext cx="11703143" cy="6438058"/>
              <a:chOff x="196803" y="115167"/>
              <a:chExt cx="11703143" cy="6438058"/>
            </a:xfrm>
          </p:grpSpPr>
          <p:sp>
            <p:nvSpPr>
              <p:cNvPr id="10" name="矩形 9"/>
              <p:cNvSpPr/>
              <p:nvPr userDrawn="1">
                <p:custDataLst>
                  <p:tags r:id="rId7"/>
                </p:custDataLst>
              </p:nvPr>
            </p:nvSpPr>
            <p:spPr>
              <a:xfrm>
                <a:off x="292053" y="304775"/>
                <a:ext cx="11607893" cy="6248450"/>
              </a:xfrm>
              <a:prstGeom prst="rect">
                <a:avLst/>
              </a:prstGeom>
              <a:solidFill>
                <a:schemeClr val="bg2"/>
              </a:solidFill>
              <a:ln w="285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latin typeface="Arial" panose="020B0604020202020204" pitchFamily="34" charset="0"/>
                  <a:ea typeface="隶书" panose="02010509060101010101" pitchFamily="49" charset="-122"/>
                  <a:cs typeface="Viner Hand ITC" panose="03070502030502020203" charset="0"/>
                  <a:sym typeface="+mn-ea"/>
                </a:endParaRPr>
              </a:p>
            </p:txBody>
          </p:sp>
          <p:pic>
            <p:nvPicPr>
              <p:cNvPr id="11" name="图片 10"/>
              <p:cNvPicPr>
                <a:picLocks noChangeAspect="1"/>
              </p:cNvPicPr>
              <p:nvPr userDrawn="1">
                <p:custDataLst>
                  <p:tags r:id="rId8"/>
                </p:custDataLst>
              </p:nvPr>
            </p:nvPicPr>
            <p:blipFill>
              <a:blip r:embed="rId11"/>
              <a:stretch>
                <a:fillRect/>
              </a:stretch>
            </p:blipFill>
            <p:spPr>
              <a:xfrm>
                <a:off x="9397896" y="5458408"/>
                <a:ext cx="2502050" cy="1094817"/>
              </a:xfrm>
              <a:prstGeom prst="rect">
                <a:avLst/>
              </a:prstGeom>
            </p:spPr>
          </p:pic>
          <p:pic>
            <p:nvPicPr>
              <p:cNvPr id="12" name="图片 11"/>
              <p:cNvPicPr>
                <a:picLocks noChangeAspect="1"/>
              </p:cNvPicPr>
              <p:nvPr userDrawn="1">
                <p:custDataLst>
                  <p:tags r:id="rId9"/>
                </p:custDataLst>
              </p:nvPr>
            </p:nvPicPr>
            <p:blipFill>
              <a:blip r:embed="rId12"/>
              <a:stretch>
                <a:fillRect/>
              </a:stretch>
            </p:blipFill>
            <p:spPr>
              <a:xfrm>
                <a:off x="196803" y="115167"/>
                <a:ext cx="797192" cy="812800"/>
              </a:xfrm>
              <a:prstGeom prst="rect">
                <a:avLst/>
              </a:prstGeom>
            </p:spPr>
          </p:pic>
        </p:grpSp>
        <p:sp>
          <p:nvSpPr>
            <p:cNvPr id="6" name="矩形 5"/>
            <p:cNvSpPr/>
            <p:nvPr>
              <p:custDataLst>
                <p:tags r:id="rId6"/>
              </p:custDataLst>
            </p:nvPr>
          </p:nvSpPr>
          <p:spPr>
            <a:xfrm>
              <a:off x="0" y="1518407"/>
              <a:ext cx="12192000" cy="5339593"/>
            </a:xfrm>
            <a:prstGeom prst="rect">
              <a:avLst/>
            </a:prstGeom>
            <a:blipFill dpi="0" rotWithShape="1">
              <a:blip r:embed="rId13">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grpSp>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11" name="图文框 10"/>
          <p:cNvSpPr/>
          <p:nvPr>
            <p:custDataLst>
              <p:tags r:id="rId1"/>
            </p:custDataLst>
          </p:nvPr>
        </p:nvSpPr>
        <p:spPr>
          <a:xfrm>
            <a:off x="0" y="0"/>
            <a:ext cx="12192000" cy="6858000"/>
          </a:xfrm>
          <a:prstGeom prst="frame">
            <a:avLst>
              <a:gd name="adj1" fmla="val 387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sp>
        <p:nvSpPr>
          <p:cNvPr id="9" name="矩形 8"/>
          <p:cNvSpPr/>
          <p:nvPr>
            <p:custDataLst>
              <p:tags r:id="rId2"/>
            </p:custDataLst>
          </p:nvPr>
        </p:nvSpPr>
        <p:spPr>
          <a:xfrm>
            <a:off x="189960" y="191368"/>
            <a:ext cx="11812080" cy="6475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6" name="图片 5"/>
          <p:cNvPicPr>
            <a:picLocks noChangeAspect="1"/>
          </p:cNvPicPr>
          <p:nvPr>
            <p:custDataLst>
              <p:tags r:id="rId3"/>
            </p:custDataLst>
          </p:nvPr>
        </p:nvPicPr>
        <p:blipFill>
          <a:blip r:embed="rId10"/>
          <a:stretch>
            <a:fillRect/>
          </a:stretch>
        </p:blipFill>
        <p:spPr>
          <a:xfrm>
            <a:off x="233164" y="1501246"/>
            <a:ext cx="11958836" cy="5232806"/>
          </a:xfrm>
          <a:prstGeom prst="rect">
            <a:avLst/>
          </a:prstGeom>
        </p:spPr>
      </p:pic>
      <p:sp>
        <p:nvSpPr>
          <p:cNvPr id="2" name="标题 1"/>
          <p:cNvSpPr>
            <a:spLocks noGrp="1"/>
          </p:cNvSpPr>
          <p:nvPr>
            <p:ph type="title" hasCustomPrompt="1"/>
            <p:custDataLst>
              <p:tags r:id="rId4"/>
            </p:custDataLst>
          </p:nvPr>
        </p:nvSpPr>
        <p:spPr>
          <a:xfrm>
            <a:off x="1121427" y="333830"/>
            <a:ext cx="8312859" cy="2388478"/>
          </a:xfrm>
        </p:spPr>
        <p:txBody>
          <a:bodyPr vert="horz" lIns="90000" tIns="46800" rIns="90000" bIns="46800" rtlCol="0" anchor="ctr" anchorCtr="0">
            <a:normAutofit/>
          </a:bodyPr>
          <a:lstStyle>
            <a:lvl1pPr marL="0" marR="0" algn="l" defTabSz="914400" rtl="0" eaLnBrk="1" fontAlgn="auto" latinLnBrk="0" hangingPunct="1">
              <a:lnSpc>
                <a:spcPct val="130000"/>
              </a:lnSpc>
              <a:buNone/>
              <a:defRPr kumimoji="0" lang="zh-CN" altLang="en-US" sz="11800" b="1" i="0" u="none" strike="noStrike" kern="1200" cap="none" spc="2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10" name="文本占位符 9"/>
          <p:cNvSpPr>
            <a:spLocks noGrp="1"/>
          </p:cNvSpPr>
          <p:nvPr>
            <p:ph type="body" sz="quarter" idx="13"/>
            <p:custDataLst>
              <p:tags r:id="rId8"/>
            </p:custDataLst>
          </p:nvPr>
        </p:nvSpPr>
        <p:spPr>
          <a:xfrm>
            <a:off x="1121303" y="2793999"/>
            <a:ext cx="8312859" cy="936171"/>
          </a:xfrm>
        </p:spPr>
        <p:txBody>
          <a:bodyPr lIns="90000" tIns="46800" rIns="90000" bIns="46800" anchor="ctr">
            <a:normAutofit/>
          </a:bodyPr>
          <a:lstStyle>
            <a:lvl1pPr marL="0" indent="0">
              <a:buNone/>
              <a:defRPr sz="3200" baseline="0">
                <a:solidFill>
                  <a:schemeClr val="tx1">
                    <a:lumMod val="65000"/>
                    <a:lumOff val="35000"/>
                  </a:schemeClr>
                </a:solidFill>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单击此处编辑母版文本样式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0" y="1518285"/>
            <a:ext cx="12192000" cy="5339715"/>
          </a:xfrm>
          <a:prstGeom prst="rect">
            <a:avLst/>
          </a:prstGeom>
          <a:blipFill dpi="0" rotWithShape="1">
            <a:blip r:embed="rId8">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7" name="图片 6"/>
          <p:cNvPicPr>
            <a:picLocks noChangeAspect="1"/>
          </p:cNvPicPr>
          <p:nvPr userDrawn="1">
            <p:custDataLst>
              <p:tags r:id="rId2"/>
            </p:custDataLst>
          </p:nvPr>
        </p:nvPicPr>
        <p:blipFill>
          <a:blip r:embed="rId9"/>
          <a:stretch>
            <a:fillRect/>
          </a:stretch>
        </p:blipFill>
        <p:spPr>
          <a:xfrm>
            <a:off x="199390" y="96520"/>
            <a:ext cx="680720" cy="694055"/>
          </a:xfrm>
          <a:prstGeom prst="rect">
            <a:avLst/>
          </a:prstGeom>
        </p:spPr>
      </p:pic>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292100" y="304800"/>
            <a:ext cx="11607800" cy="6248400"/>
          </a:xfrm>
          <a:prstGeom prst="rect">
            <a:avLst/>
          </a:prstGeom>
          <a:solidFill>
            <a:schemeClr val="bg2"/>
          </a:solidFill>
          <a:ln w="285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latin typeface="Arial" panose="020B0604020202020204" pitchFamily="34" charset="0"/>
              <a:ea typeface="隶书" panose="02010509060101010101" pitchFamily="49" charset="-122"/>
              <a:cs typeface="Viner Hand ITC" panose="03070502030502020203" charset="0"/>
              <a:sym typeface="+mn-ea"/>
            </a:endParaRPr>
          </a:p>
        </p:txBody>
      </p:sp>
      <p:pic>
        <p:nvPicPr>
          <p:cNvPr id="15" name="图片 14"/>
          <p:cNvPicPr>
            <a:picLocks noChangeAspect="1"/>
          </p:cNvPicPr>
          <p:nvPr userDrawn="1">
            <p:custDataLst>
              <p:tags r:id="rId2"/>
            </p:custDataLst>
          </p:nvPr>
        </p:nvPicPr>
        <p:blipFill>
          <a:blip r:embed="rId11"/>
          <a:stretch>
            <a:fillRect/>
          </a:stretch>
        </p:blipFill>
        <p:spPr>
          <a:xfrm>
            <a:off x="9398000" y="5458460"/>
            <a:ext cx="2501900" cy="1094740"/>
          </a:xfrm>
          <a:prstGeom prst="rect">
            <a:avLst/>
          </a:prstGeom>
        </p:spPr>
      </p:pic>
      <p:pic>
        <p:nvPicPr>
          <p:cNvPr id="16" name="图片 15"/>
          <p:cNvPicPr>
            <a:picLocks noChangeAspect="1"/>
          </p:cNvPicPr>
          <p:nvPr userDrawn="1">
            <p:custDataLst>
              <p:tags r:id="rId3"/>
            </p:custDataLst>
          </p:nvPr>
        </p:nvPicPr>
        <p:blipFill>
          <a:blip r:embed="rId12"/>
          <a:stretch>
            <a:fillRect/>
          </a:stretch>
        </p:blipFill>
        <p:spPr>
          <a:xfrm>
            <a:off x="196850" y="114935"/>
            <a:ext cx="796925" cy="812800"/>
          </a:xfrm>
          <a:prstGeom prst="rect">
            <a:avLst/>
          </a:prstGeom>
        </p:spPr>
      </p:pic>
      <p:sp>
        <p:nvSpPr>
          <p:cNvPr id="13" name="矩形 12"/>
          <p:cNvSpPr/>
          <p:nvPr userDrawn="1">
            <p:custDataLst>
              <p:tags r:id="rId4"/>
            </p:custDataLst>
          </p:nvPr>
        </p:nvSpPr>
        <p:spPr>
          <a:xfrm>
            <a:off x="0" y="1518285"/>
            <a:ext cx="12192000" cy="5339715"/>
          </a:xfrm>
          <a:prstGeom prst="rect">
            <a:avLst/>
          </a:prstGeom>
          <a:blipFill dpi="0" rotWithShape="1">
            <a:blip r:embed="rId13">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itchFamily="49" charset="-122"/>
              <a:sym typeface="+mn-ea"/>
            </a:endParaRPr>
          </a:p>
        </p:txBody>
      </p:sp>
      <p:pic>
        <p:nvPicPr>
          <p:cNvPr id="10" name="图片 9"/>
          <p:cNvPicPr>
            <a:picLocks noChangeAspect="1"/>
          </p:cNvPicPr>
          <p:nvPr userDrawn="1">
            <p:custDataLst>
              <p:tags r:id="rId2"/>
            </p:custDataLst>
          </p:nvPr>
        </p:nvPicPr>
        <p:blipFill>
          <a:blip r:embed="rId11"/>
          <a:stretch>
            <a:fillRect/>
          </a:stretch>
        </p:blipFill>
        <p:spPr>
          <a:xfrm>
            <a:off x="212090" y="191135"/>
            <a:ext cx="796925" cy="812800"/>
          </a:xfrm>
          <a:prstGeom prst="rect">
            <a:avLst/>
          </a:prstGeom>
        </p:spPr>
      </p:pic>
      <p:sp>
        <p:nvSpPr>
          <p:cNvPr id="12" name="矩形 11"/>
          <p:cNvSpPr/>
          <p:nvPr userDrawn="1">
            <p:custDataLst>
              <p:tags r:id="rId3"/>
            </p:custDataLst>
          </p:nvPr>
        </p:nvSpPr>
        <p:spPr>
          <a:xfrm>
            <a:off x="0" y="1518285"/>
            <a:ext cx="12192000" cy="5339715"/>
          </a:xfrm>
          <a:prstGeom prst="rect">
            <a:avLst/>
          </a:prstGeom>
          <a:blipFill dpi="0" rotWithShape="1">
            <a:blip r:embed="rId12">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3" name="图片 12"/>
          <p:cNvPicPr>
            <a:picLocks noChangeAspect="1"/>
          </p:cNvPicPr>
          <p:nvPr userDrawn="1">
            <p:custDataLst>
              <p:tags r:id="rId2"/>
            </p:custDataLst>
          </p:nvPr>
        </p:nvPicPr>
        <p:blipFill>
          <a:blip r:embed="rId11"/>
          <a:stretch>
            <a:fillRect/>
          </a:stretch>
        </p:blipFill>
        <p:spPr>
          <a:xfrm>
            <a:off x="212090" y="191135"/>
            <a:ext cx="796925" cy="812800"/>
          </a:xfrm>
          <a:prstGeom prst="rect">
            <a:avLst/>
          </a:prstGeom>
        </p:spPr>
      </p:pic>
      <p:sp>
        <p:nvSpPr>
          <p:cNvPr id="12" name="矩形 11"/>
          <p:cNvSpPr/>
          <p:nvPr userDrawn="1">
            <p:custDataLst>
              <p:tags r:id="rId3"/>
            </p:custDataLst>
          </p:nvPr>
        </p:nvSpPr>
        <p:spPr>
          <a:xfrm>
            <a:off x="0" y="1518285"/>
            <a:ext cx="12192000" cy="5339715"/>
          </a:xfrm>
          <a:prstGeom prst="rect">
            <a:avLst/>
          </a:prstGeom>
          <a:blipFill dpi="0" rotWithShape="1">
            <a:blip r:embed="rId12">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1"/>
            </p:custDataLst>
          </p:nvPr>
        </p:nvSpPr>
        <p:spPr>
          <a:xfrm>
            <a:off x="0" y="1518285"/>
            <a:ext cx="12192000" cy="5339715"/>
          </a:xfrm>
          <a:prstGeom prst="rect">
            <a:avLst/>
          </a:prstGeom>
          <a:blipFill dpi="0" rotWithShape="1">
            <a:blip r:embed="rId11">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0" name="图片 9"/>
          <p:cNvPicPr>
            <a:picLocks noChangeAspect="1"/>
          </p:cNvPicPr>
          <p:nvPr userDrawn="1">
            <p:custDataLst>
              <p:tags r:id="rId2"/>
            </p:custDataLst>
          </p:nvPr>
        </p:nvPicPr>
        <p:blipFill>
          <a:blip r:embed="rId12"/>
          <a:stretch>
            <a:fillRect/>
          </a:stretch>
        </p:blipFill>
        <p:spPr>
          <a:xfrm>
            <a:off x="11310620" y="191135"/>
            <a:ext cx="796925" cy="812800"/>
          </a:xfrm>
          <a:prstGeom prst="rect">
            <a:avLst/>
          </a:prstGeom>
        </p:spPr>
      </p:pic>
      <p:sp>
        <p:nvSpPr>
          <p:cNvPr id="11" name="矩形 10"/>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5" name="矩形 14"/>
          <p:cNvSpPr/>
          <p:nvPr userDrawn="1">
            <p:custDataLst>
              <p:tags r:id="rId1"/>
            </p:custDataLst>
          </p:nvPr>
        </p:nvSpPr>
        <p:spPr>
          <a:xfrm>
            <a:off x="0" y="1518407"/>
            <a:ext cx="12192000" cy="5339593"/>
          </a:xfrm>
          <a:prstGeom prst="rect">
            <a:avLst/>
          </a:prstGeom>
          <a:blipFill dpi="0" rotWithShape="1">
            <a:blip r:embed="rId12">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0" name="矩形 9"/>
          <p:cNvSpPr/>
          <p:nvPr userDrawn="1">
            <p:custDataLst>
              <p:tags r:id="rId2"/>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baseline="0">
              <a:latin typeface="Arial" panose="020B0604020202020204" pitchFamily="34" charset="0"/>
              <a:ea typeface="隶书" panose="02010509060101010101" pitchFamily="49" charset="-122"/>
              <a:cs typeface="Viner Hand ITC" panose="03070502030502020203" charset="0"/>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8" name="矩形 7"/>
          <p:cNvSpPr/>
          <p:nvPr userDrawn="1">
            <p:custDataLst>
              <p:tags r:id="rId7"/>
            </p:custDataLst>
          </p:nvPr>
        </p:nvSpPr>
        <p:spPr>
          <a:xfrm>
            <a:off x="0" y="1518407"/>
            <a:ext cx="12192000" cy="5339593"/>
          </a:xfrm>
          <a:prstGeom prst="rect">
            <a:avLst/>
          </a:prstGeom>
          <a:blipFill dpi="0" rotWithShape="1">
            <a:blip r:embed="rId9">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pitchFamily="34" charset="-122"/>
              </a:defRPr>
            </a:lvl1pPr>
            <a:lvl2pPr>
              <a:defRPr sz="1600" baseline="0">
                <a:solidFill>
                  <a:schemeClr val="tx1">
                    <a:lumMod val="75000"/>
                    <a:lumOff val="25000"/>
                  </a:schemeClr>
                </a:solidFill>
                <a:latin typeface="Arial" panose="020B0604020202020204" pitchFamily="34" charset="0"/>
                <a:ea typeface="微软雅黑" panose="020B0503020204020204" pitchFamily="34" charset="-122"/>
              </a:defRPr>
            </a:lvl2pPr>
            <a:lvl3pPr>
              <a:defRPr sz="1600" baseline="0">
                <a:solidFill>
                  <a:schemeClr val="tx1">
                    <a:lumMod val="75000"/>
                    <a:lumOff val="25000"/>
                  </a:schemeClr>
                </a:solidFill>
                <a:latin typeface="Arial" panose="020B0604020202020204" pitchFamily="34" charset="0"/>
                <a:ea typeface="微软雅黑" panose="020B0503020204020204" pitchFamily="34" charset="-122"/>
              </a:defRPr>
            </a:lvl3pPr>
            <a:lvl4pPr>
              <a:defRPr sz="1600" baseline="0">
                <a:solidFill>
                  <a:schemeClr val="tx1">
                    <a:lumMod val="75000"/>
                    <a:lumOff val="25000"/>
                  </a:schemeClr>
                </a:solidFill>
                <a:latin typeface="Arial" panose="020B0604020202020204" pitchFamily="34" charset="0"/>
                <a:ea typeface="微软雅黑" panose="020B0503020204020204" pitchFamily="34" charset="-122"/>
              </a:defRPr>
            </a:lvl4pPr>
            <a:lvl5pPr>
              <a:defRPr sz="1600"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8" name="直角三角形 7"/>
          <p:cNvSpPr/>
          <p:nvPr userDrawn="1">
            <p:custDataLst>
              <p:tags r:id="rId1"/>
            </p:custDataLst>
          </p:nvPr>
        </p:nvSpPr>
        <p:spPr>
          <a:xfrm flipH="1">
            <a:off x="10479312" y="4700915"/>
            <a:ext cx="1712687" cy="2163171"/>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9" name="任意多边形: 形状 8"/>
          <p:cNvSpPr/>
          <p:nvPr userDrawn="1">
            <p:custDataLst>
              <p:tags r:id="rId2"/>
            </p:custDataLst>
          </p:nvPr>
        </p:nvSpPr>
        <p:spPr>
          <a:xfrm rot="19281649">
            <a:off x="-1664285" y="-1974249"/>
            <a:ext cx="13694049" cy="8343459"/>
          </a:xfrm>
          <a:custGeom>
            <a:avLst/>
            <a:gdLst>
              <a:gd name="connsiteX0" fmla="*/ 5147783 w 13694050"/>
              <a:gd name="connsiteY0" fmla="*/ 0 h 8343459"/>
              <a:gd name="connsiteX1" fmla="*/ 13694050 w 13694050"/>
              <a:gd name="connsiteY1" fmla="*/ 6831974 h 8343459"/>
              <a:gd name="connsiteX2" fmla="*/ 12485753 w 13694050"/>
              <a:gd name="connsiteY2" fmla="*/ 8343459 h 8343459"/>
              <a:gd name="connsiteX3" fmla="*/ 4558702 w 13694050"/>
              <a:gd name="connsiteY3" fmla="*/ 8343459 h 8343459"/>
              <a:gd name="connsiteX4" fmla="*/ 0 w 13694050"/>
              <a:gd name="connsiteY4" fmla="*/ 4699185 h 8343459"/>
              <a:gd name="connsiteX5" fmla="*/ 545643 w 13694050"/>
              <a:gd name="connsiteY5" fmla="*/ 3754103 h 8343459"/>
              <a:gd name="connsiteX6" fmla="*/ 3546712 w 13694050"/>
              <a:gd name="connsiteY6" fmla="*/ 0 h 8343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94050" h="8343459">
                <a:moveTo>
                  <a:pt x="5147783" y="0"/>
                </a:moveTo>
                <a:lnTo>
                  <a:pt x="13694050" y="6831974"/>
                </a:lnTo>
                <a:lnTo>
                  <a:pt x="12485753" y="8343459"/>
                </a:lnTo>
                <a:lnTo>
                  <a:pt x="4558702" y="8343459"/>
                </a:lnTo>
                <a:lnTo>
                  <a:pt x="0" y="4699185"/>
                </a:lnTo>
                <a:lnTo>
                  <a:pt x="545643" y="3754103"/>
                </a:lnTo>
                <a:lnTo>
                  <a:pt x="3546712"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微软雅黑" panose="020B0503020204020204" pitchFamily="34" charset="-122"/>
            </a:endParaRPr>
          </a:p>
        </p:txBody>
      </p:sp>
      <p:sp>
        <p:nvSpPr>
          <p:cNvPr id="10" name="任意多边形: 形状 9"/>
          <p:cNvSpPr/>
          <p:nvPr userDrawn="1">
            <p:custDataLst>
              <p:tags r:id="rId3"/>
            </p:custDataLst>
          </p:nvPr>
        </p:nvSpPr>
        <p:spPr>
          <a:xfrm rot="19800000">
            <a:off x="-1654314" y="-1346054"/>
            <a:ext cx="14046784" cy="6976745"/>
          </a:xfrm>
          <a:custGeom>
            <a:avLst/>
            <a:gdLst>
              <a:gd name="connsiteX0" fmla="*/ 5484496 w 13999706"/>
              <a:gd name="connsiteY0" fmla="*/ 0 h 6799053"/>
              <a:gd name="connsiteX1" fmla="*/ 13999706 w 13999706"/>
              <a:gd name="connsiteY1" fmla="*/ 4916259 h 6799053"/>
              <a:gd name="connsiteX2" fmla="*/ 12912675 w 13999706"/>
              <a:gd name="connsiteY2" fmla="*/ 6799053 h 6799053"/>
              <a:gd name="connsiteX3" fmla="*/ 3544802 w 13999706"/>
              <a:gd name="connsiteY3" fmla="*/ 6799053 h 6799053"/>
              <a:gd name="connsiteX4" fmla="*/ 0 w 13999706"/>
              <a:gd name="connsiteY4" fmla="*/ 4752460 h 6799053"/>
              <a:gd name="connsiteX5" fmla="*/ 2743834 w 13999706"/>
              <a:gd name="connsiteY5" fmla="*/ 0 h 6799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21" h="10987">
                <a:moveTo>
                  <a:pt x="4461" y="0"/>
                </a:moveTo>
                <a:lnTo>
                  <a:pt x="8317" y="0"/>
                </a:lnTo>
                <a:lnTo>
                  <a:pt x="22121" y="7960"/>
                </a:lnTo>
                <a:lnTo>
                  <a:pt x="20405" y="10987"/>
                </a:lnTo>
                <a:lnTo>
                  <a:pt x="5544" y="10987"/>
                </a:lnTo>
                <a:lnTo>
                  <a:pt x="0" y="7726"/>
                </a:lnTo>
                <a:lnTo>
                  <a:pt x="4461" y="0"/>
                </a:lnTo>
                <a:close/>
              </a:path>
            </a:pathLst>
          </a:custGeom>
          <a:gradFill>
            <a:gsLst>
              <a:gs pos="0">
                <a:schemeClr val="accent1"/>
              </a:gs>
              <a:gs pos="10000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微软雅黑" panose="020B0503020204020204" pitchFamily="34" charset="-122"/>
            </a:endParaRPr>
          </a:p>
        </p:txBody>
      </p:sp>
      <p:sp>
        <p:nvSpPr>
          <p:cNvPr id="11" name="直角三角形 10"/>
          <p:cNvSpPr/>
          <p:nvPr userDrawn="1">
            <p:custDataLst>
              <p:tags r:id="rId4"/>
            </p:custDataLst>
          </p:nvPr>
        </p:nvSpPr>
        <p:spPr>
          <a:xfrm>
            <a:off x="-1" y="3780971"/>
            <a:ext cx="3077029" cy="3077029"/>
          </a:xfrm>
          <a:prstGeom prst="rtTriangle">
            <a:avLst/>
          </a:prstGeom>
          <a:gradFill>
            <a:gsLst>
              <a:gs pos="0">
                <a:schemeClr val="accent1"/>
              </a:gs>
              <a:gs pos="10000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12" name="直角三角形 11"/>
          <p:cNvSpPr/>
          <p:nvPr userDrawn="1">
            <p:custDataLst>
              <p:tags r:id="rId5"/>
            </p:custDataLst>
          </p:nvPr>
        </p:nvSpPr>
        <p:spPr>
          <a:xfrm flipH="1">
            <a:off x="10936173" y="5782922"/>
            <a:ext cx="1255823" cy="1081164"/>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13" name="等腰三角形 12"/>
          <p:cNvSpPr/>
          <p:nvPr userDrawn="1">
            <p:custDataLst>
              <p:tags r:id="rId6"/>
            </p:custDataLst>
          </p:nvPr>
        </p:nvSpPr>
        <p:spPr>
          <a:xfrm>
            <a:off x="10781471" y="6050408"/>
            <a:ext cx="1254150" cy="815341"/>
          </a:xfrm>
          <a:prstGeom prst="triangle">
            <a:avLst>
              <a:gd name="adj" fmla="val 639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2" name="标题 1"/>
          <p:cNvSpPr>
            <a:spLocks noGrp="1"/>
          </p:cNvSpPr>
          <p:nvPr>
            <p:ph type="ctrTitle" hasCustomPrompt="1"/>
            <p:custDataLst>
              <p:tags r:id="rId7"/>
            </p:custDataLst>
          </p:nvPr>
        </p:nvSpPr>
        <p:spPr>
          <a:xfrm>
            <a:off x="1594485" y="1823720"/>
            <a:ext cx="6617970" cy="1267460"/>
          </a:xfrm>
        </p:spPr>
        <p:txBody>
          <a:bodyPr lIns="90000" tIns="46800" rIns="90000" bIns="46800" anchor="b">
            <a:normAutofit/>
          </a:bodyPr>
          <a:lstStyle>
            <a:lvl1pPr algn="l">
              <a:defRPr sz="5900"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a:t>编辑标题</a:t>
            </a:r>
          </a:p>
        </p:txBody>
      </p:sp>
      <p:sp>
        <p:nvSpPr>
          <p:cNvPr id="3" name="副标题 2"/>
          <p:cNvSpPr>
            <a:spLocks noGrp="1"/>
          </p:cNvSpPr>
          <p:nvPr>
            <p:ph type="subTitle" idx="1"/>
            <p:custDataLst>
              <p:tags r:id="rId8"/>
            </p:custDataLst>
          </p:nvPr>
        </p:nvSpPr>
        <p:spPr>
          <a:xfrm>
            <a:off x="1594485" y="3183255"/>
            <a:ext cx="6617970" cy="828040"/>
          </a:xfrm>
        </p:spPr>
        <p:txBody>
          <a:bodyPr lIns="90000" tIns="46800" rIns="90000" bIns="46800">
            <a:normAutofit/>
          </a:bodyPr>
          <a:lstStyle>
            <a:lvl1pPr marL="0" marR="0" indent="0" algn="l" defTabSz="913765" rtl="0" eaLnBrk="1" fontAlgn="auto" latinLnBrk="0" hangingPunct="1">
              <a:lnSpc>
                <a:spcPct val="90000"/>
              </a:lnSpc>
              <a:spcBef>
                <a:spcPts val="1000"/>
              </a:spcBef>
              <a:spcAft>
                <a:spcPct val="0"/>
              </a:spcAft>
              <a:buClrTx/>
              <a:buSzTx/>
              <a:buFont typeface="Arial" panose="020B0604020202020204" pitchFamily="34" charset="0"/>
              <a:buNone/>
              <a:defRPr sz="2800" u="none" strike="noStrike" kern="1200" cap="none" spc="15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3765" rtl="0" eaLnBrk="1" fontAlgn="auto" latinLnBrk="0" hangingPunct="1">
              <a:lnSpc>
                <a:spcPct val="90000"/>
              </a:lnSpc>
              <a:spcBef>
                <a:spcPts val="1000"/>
              </a:spcBef>
              <a:spcAft>
                <a:spcPct val="0"/>
              </a:spcAft>
              <a:buClrTx/>
              <a:buSzTx/>
              <a:buFont typeface="Arial" panose="020B0604020202020204" pitchFamily="34" charset="0"/>
              <a:buNone/>
            </a:pPr>
            <a:r>
              <a:rPr lang="zh-CN" altLang="en-US"/>
              <a:t>单击此处编辑母版副标题样式</a:t>
            </a:r>
            <a:endParaRPr lang="en-US" altLang="zh-CN"/>
          </a:p>
        </p:txBody>
      </p:sp>
      <p:sp>
        <p:nvSpPr>
          <p:cNvPr id="4" name="日期占位符 3"/>
          <p:cNvSpPr>
            <a:spLocks noGrp="1"/>
          </p:cNvSpPr>
          <p:nvPr>
            <p:ph type="dt" sz="half" idx="10"/>
            <p:custDataLst>
              <p:tags r:id="rId9"/>
            </p:custDataLst>
          </p:nvPr>
        </p:nvSpPr>
        <p:spPr/>
        <p:txBody>
          <a:bodyPr/>
          <a:lstStyle>
            <a:lvl1pPr>
              <a:defRPr baseline="0">
                <a:latin typeface="微软雅黑" panose="020B0503020204020204" pitchFamily="34" charset="-122"/>
              </a:defRPr>
            </a:lvl1pPr>
          </a:lstStyle>
          <a:p>
            <a:fld id="{D11EF7B6-1201-4590-B71D-4DA4D03BFEB1}" type="datetime1">
              <a:rPr lang="zh-CN" altLang="en-US" smtClean="0"/>
              <a:t>2020-12-16</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latin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latin typeface="微软雅黑" panose="020B0503020204020204" pitchFamily="34" charset="-122"/>
              </a:defRPr>
            </a:lvl1pPr>
          </a:lstStyle>
          <a:p>
            <a:fld id="{7BEBB1FC-EE79-4B9E-A5EF-6F115677A4EA}" type="slidenum">
              <a:rPr lang="zh-CN" altLang="en-US" smtClean="0"/>
              <a:t>‹#›</a:t>
            </a:fld>
            <a:endParaRPr lang="zh-CN" altLang="en-US"/>
          </a:p>
        </p:txBody>
      </p:sp>
      <p:sp>
        <p:nvSpPr>
          <p:cNvPr id="15" name="文本占位符 14"/>
          <p:cNvSpPr>
            <a:spLocks noGrp="1"/>
          </p:cNvSpPr>
          <p:nvPr>
            <p:ph type="body" sz="quarter" idx="13" hasCustomPrompt="1"/>
            <p:custDataLst>
              <p:tags r:id="rId12"/>
            </p:custDataLst>
          </p:nvPr>
        </p:nvSpPr>
        <p:spPr>
          <a:xfrm>
            <a:off x="1594486" y="4096385"/>
            <a:ext cx="1795312" cy="485775"/>
          </a:xfrm>
        </p:spPr>
        <p:txBody>
          <a:bodyPr lIns="90000" tIns="46800" rIns="90000" bIns="46800" anchor="ctr">
            <a:normAutofit/>
          </a:bodyPr>
          <a:lstStyle>
            <a:lvl1pPr marL="0" indent="0">
              <a:buNone/>
              <a:defRPr sz="1800" u="none" strike="noStrike" kern="1200" cap="none" spc="150" normalizeH="0" baseline="0">
                <a:solidFill>
                  <a:schemeClr val="bg1"/>
                </a:solidFill>
                <a:uFillTx/>
                <a:latin typeface="Arial" panose="020B0604020202020204" pitchFamily="34" charset="0"/>
              </a:defRPr>
            </a:lvl1pPr>
          </a:lstStyle>
          <a:p>
            <a:pPr lvl="0"/>
            <a:r>
              <a:rPr lang="zh-CN" altLang="en-US"/>
              <a:t>单击编辑文本</a:t>
            </a:r>
          </a:p>
        </p:txBody>
      </p:sp>
      <p:sp>
        <p:nvSpPr>
          <p:cNvPr id="17" name="文本占位符 16"/>
          <p:cNvSpPr>
            <a:spLocks noGrp="1"/>
          </p:cNvSpPr>
          <p:nvPr>
            <p:ph type="body" sz="quarter" idx="14" hasCustomPrompt="1"/>
            <p:custDataLst>
              <p:tags r:id="rId13"/>
            </p:custDataLst>
          </p:nvPr>
        </p:nvSpPr>
        <p:spPr>
          <a:xfrm>
            <a:off x="4003470" y="4103370"/>
            <a:ext cx="1800000" cy="485775"/>
          </a:xfrm>
        </p:spPr>
        <p:txBody>
          <a:bodyPr lIns="90000" tIns="46800" rIns="90000" bIns="46800" anchor="ctr">
            <a:normAutofit/>
          </a:bodyPr>
          <a:lstStyle>
            <a:lvl1pPr marL="0" indent="0">
              <a:buNone/>
              <a:defRPr sz="1800" u="none" strike="noStrike" kern="1200" cap="none" spc="150" normalizeH="0" baseline="0">
                <a:solidFill>
                  <a:schemeClr val="bg1"/>
                </a:solidFill>
                <a:uFillTx/>
                <a:latin typeface="Arial" panose="020B0604020202020204" pitchFamily="34" charset="0"/>
              </a:defRPr>
            </a:lvl1pPr>
          </a:lstStyle>
          <a:p>
            <a:pPr lvl="0"/>
            <a:r>
              <a:rPr lang="zh-CN" altLang="en-US"/>
              <a:t>单击编辑文本</a:t>
            </a: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0" y="1"/>
            <a:ext cx="12192000" cy="6887026"/>
            <a:chOff x="0" y="1"/>
            <a:chExt cx="12192000" cy="6887026"/>
          </a:xfrm>
        </p:grpSpPr>
        <p:sp>
          <p:nvSpPr>
            <p:cNvPr id="13" name="矩形 20"/>
            <p:cNvSpPr/>
            <p:nvPr userDrawn="1">
              <p:custDataLst>
                <p:tags r:id="rId7"/>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4" name="矩形 20"/>
            <p:cNvSpPr/>
            <p:nvPr userDrawn="1">
              <p:custDataLst>
                <p:tags r:id="rId8"/>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5" name="矩形 20"/>
            <p:cNvSpPr/>
            <p:nvPr userDrawn="1">
              <p:custDataLst>
                <p:tags r:id="rId9"/>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6" name="矩形 20"/>
            <p:cNvSpPr/>
            <p:nvPr userDrawn="1">
              <p:custDataLst>
                <p:tags r:id="rId10"/>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632985" y="-1553543"/>
            <a:ext cx="8348012" cy="8805383"/>
            <a:chOff x="-632985" y="-1553543"/>
            <a:chExt cx="8348012" cy="8805383"/>
          </a:xfrm>
        </p:grpSpPr>
        <p:sp>
          <p:nvSpPr>
            <p:cNvPr id="7" name="任意多边形: 形状 6"/>
            <p:cNvSpPr/>
            <p:nvPr>
              <p:custDataLst>
                <p:tags r:id="rId10"/>
              </p:custDataLst>
            </p:nvPr>
          </p:nvSpPr>
          <p:spPr>
            <a:xfrm rot="3193905">
              <a:off x="-856183" y="-1330345"/>
              <a:ext cx="8794407" cy="8348012"/>
            </a:xfrm>
            <a:custGeom>
              <a:avLst/>
              <a:gdLst>
                <a:gd name="connsiteX0" fmla="*/ 0 w 8794407"/>
                <a:gd name="connsiteY0" fmla="*/ 5317045 h 8348012"/>
                <a:gd name="connsiteX1" fmla="*/ 3973065 w 8794407"/>
                <a:gd name="connsiteY1" fmla="*/ 0 h 8348012"/>
                <a:gd name="connsiteX2" fmla="*/ 8794407 w 8794407"/>
                <a:gd name="connsiteY2" fmla="*/ 0 h 8348012"/>
                <a:gd name="connsiteX3" fmla="*/ 8794407 w 8794407"/>
                <a:gd name="connsiteY3" fmla="*/ 5004846 h 8348012"/>
                <a:gd name="connsiteX4" fmla="*/ 6296287 w 8794407"/>
                <a:gd name="connsiteY4" fmla="*/ 8348012 h 8348012"/>
                <a:gd name="connsiteX5" fmla="*/ 4056262 w 8794407"/>
                <a:gd name="connsiteY5" fmla="*/ 8348012 h 8348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94407" h="8348012">
                  <a:moveTo>
                    <a:pt x="0" y="5317045"/>
                  </a:moveTo>
                  <a:lnTo>
                    <a:pt x="3973065" y="0"/>
                  </a:lnTo>
                  <a:lnTo>
                    <a:pt x="8794407" y="0"/>
                  </a:lnTo>
                  <a:lnTo>
                    <a:pt x="8794407" y="5004846"/>
                  </a:lnTo>
                  <a:lnTo>
                    <a:pt x="6296287" y="8348012"/>
                  </a:lnTo>
                  <a:lnTo>
                    <a:pt x="4056262" y="834801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aseline="0">
                <a:latin typeface="微软雅黑" panose="020B0503020204020204" pitchFamily="34" charset="-122"/>
              </a:endParaRPr>
            </a:p>
          </p:txBody>
        </p:sp>
        <p:sp>
          <p:nvSpPr>
            <p:cNvPr id="8" name="任意多边形: 形状 7"/>
            <p:cNvSpPr/>
            <p:nvPr>
              <p:custDataLst>
                <p:tags r:id="rId11"/>
              </p:custDataLst>
            </p:nvPr>
          </p:nvSpPr>
          <p:spPr>
            <a:xfrm rot="2700000">
              <a:off x="-1121506" y="-824071"/>
              <a:ext cx="8667676" cy="7484146"/>
            </a:xfrm>
            <a:custGeom>
              <a:avLst/>
              <a:gdLst>
                <a:gd name="connsiteX0" fmla="*/ 0 w 8667676"/>
                <a:gd name="connsiteY0" fmla="*/ 3951161 h 7484146"/>
                <a:gd name="connsiteX1" fmla="*/ 3951160 w 8667676"/>
                <a:gd name="connsiteY1" fmla="*/ 0 h 7484146"/>
                <a:gd name="connsiteX2" fmla="*/ 8667676 w 8667676"/>
                <a:gd name="connsiteY2" fmla="*/ 1 h 7484146"/>
                <a:gd name="connsiteX3" fmla="*/ 8667676 w 8667676"/>
                <a:gd name="connsiteY3" fmla="*/ 4982160 h 7484146"/>
                <a:gd name="connsiteX4" fmla="*/ 6165691 w 8667676"/>
                <a:gd name="connsiteY4" fmla="*/ 7484146 h 7484146"/>
                <a:gd name="connsiteX5" fmla="*/ 3532986 w 8667676"/>
                <a:gd name="connsiteY5" fmla="*/ 7484146 h 748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7676" h="7484145">
                  <a:moveTo>
                    <a:pt x="0" y="3951161"/>
                  </a:moveTo>
                  <a:lnTo>
                    <a:pt x="3951160" y="0"/>
                  </a:lnTo>
                  <a:lnTo>
                    <a:pt x="8667676" y="1"/>
                  </a:lnTo>
                  <a:lnTo>
                    <a:pt x="8667676" y="4982160"/>
                  </a:lnTo>
                  <a:lnTo>
                    <a:pt x="6165691" y="7484146"/>
                  </a:lnTo>
                  <a:lnTo>
                    <a:pt x="3532986" y="7484146"/>
                  </a:lnTo>
                  <a:close/>
                </a:path>
              </a:pathLst>
            </a:custGeom>
            <a:gradFill>
              <a:gsLst>
                <a:gs pos="0">
                  <a:schemeClr val="accent1"/>
                </a:gs>
                <a:gs pos="10000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grpSp>
      <p:grpSp>
        <p:nvGrpSpPr>
          <p:cNvPr id="9" name="组合 8"/>
          <p:cNvGrpSpPr/>
          <p:nvPr userDrawn="1">
            <p:custDataLst>
              <p:tags r:id="rId2"/>
            </p:custDataLst>
          </p:nvPr>
        </p:nvGrpSpPr>
        <p:grpSpPr>
          <a:xfrm>
            <a:off x="10720930" y="5638800"/>
            <a:ext cx="1471067" cy="1233035"/>
            <a:chOff x="10096500" y="5115408"/>
            <a:chExt cx="2095498" cy="1756427"/>
          </a:xfrm>
          <a:solidFill>
            <a:schemeClr val="tx2"/>
          </a:solidFill>
        </p:grpSpPr>
        <p:sp>
          <p:nvSpPr>
            <p:cNvPr id="10" name="直角三角形 9"/>
            <p:cNvSpPr/>
            <p:nvPr>
              <p:custDataLst>
                <p:tags r:id="rId8"/>
              </p:custDataLst>
            </p:nvPr>
          </p:nvSpPr>
          <p:spPr>
            <a:xfrm flipH="1">
              <a:off x="10801350" y="5115408"/>
              <a:ext cx="1390648" cy="175642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11" name="等腰三角形 10"/>
            <p:cNvSpPr/>
            <p:nvPr>
              <p:custDataLst>
                <p:tags r:id="rId9"/>
              </p:custDataLst>
            </p:nvPr>
          </p:nvSpPr>
          <p:spPr>
            <a:xfrm>
              <a:off x="10096500" y="5597349"/>
              <a:ext cx="1939121" cy="1260651"/>
            </a:xfrm>
            <a:prstGeom prst="triangle">
              <a:avLst>
                <a:gd name="adj" fmla="val 639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grpSp>
      <p:sp>
        <p:nvSpPr>
          <p:cNvPr id="20" name="标题 1"/>
          <p:cNvSpPr>
            <a:spLocks noGrp="1"/>
          </p:cNvSpPr>
          <p:nvPr>
            <p:ph type="title" hasCustomPrompt="1"/>
            <p:custDataLst>
              <p:tags r:id="rId3"/>
            </p:custDataLst>
          </p:nvPr>
        </p:nvSpPr>
        <p:spPr>
          <a:xfrm>
            <a:off x="1676400" y="2875280"/>
            <a:ext cx="5459730" cy="768985"/>
          </a:xfrm>
        </p:spPr>
        <p:txBody>
          <a:bodyPr lIns="90000" tIns="46800" rIns="90000" bIns="46800" anchor="t" anchorCtr="0">
            <a:normAutofit/>
          </a:bodyPr>
          <a:lstStyle>
            <a:lvl1pPr algn="l" eaLnBrk="1" fontAlgn="auto" latinLnBrk="0" hangingPunct="1">
              <a:lnSpc>
                <a:spcPct val="110000"/>
              </a:lnSpc>
              <a:defRPr sz="4000" b="1"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a:t>单击此处编辑标题</a:t>
            </a:r>
          </a:p>
        </p:txBody>
      </p:sp>
      <p:sp>
        <p:nvSpPr>
          <p:cNvPr id="21" name="文本占位符 2"/>
          <p:cNvSpPr>
            <a:spLocks noGrp="1"/>
          </p:cNvSpPr>
          <p:nvPr>
            <p:ph type="body" idx="1"/>
            <p:custDataLst>
              <p:tags r:id="rId4"/>
            </p:custDataLst>
          </p:nvPr>
        </p:nvSpPr>
        <p:spPr>
          <a:xfrm>
            <a:off x="1676400" y="3828814"/>
            <a:ext cx="5420360" cy="1118235"/>
          </a:xfrm>
          <a:prstGeom prst="rect">
            <a:avLst/>
          </a:prstGeom>
        </p:spPr>
        <p:txBody>
          <a:bodyPr lIns="90000" tIns="46800" rIns="90000" bIns="46800" anchor="t">
            <a:normAutofit/>
          </a:bodyPr>
          <a:lstStyle>
            <a:lvl1pPr marL="0" indent="0" algn="l" eaLnBrk="1" fontAlgn="auto" latinLnBrk="0" hangingPunct="1">
              <a:lnSpc>
                <a:spcPct val="130000"/>
              </a:lnSpc>
              <a:buNone/>
              <a:defRPr sz="2400" u="none" strike="noStrike" kern="1200" cap="none" spc="150" normalizeH="0" baseline="0">
                <a:solidFill>
                  <a:schemeClr val="bg1"/>
                </a:solidFill>
                <a:uFillTx/>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en-US" altLang="zh-CN"/>
          </a:p>
        </p:txBody>
      </p:sp>
      <p:sp>
        <p:nvSpPr>
          <p:cNvPr id="2" name="日期占位符 1"/>
          <p:cNvSpPr>
            <a:spLocks noGrp="1"/>
          </p:cNvSpPr>
          <p:nvPr>
            <p:ph type="dt" sz="half" idx="10"/>
            <p:custDataLst>
              <p:tags r:id="rId5"/>
            </p:custDataLst>
          </p:nvPr>
        </p:nvSpPr>
        <p:spPr/>
        <p:txBody>
          <a:bodyPr/>
          <a:lstStyle>
            <a:lvl1pPr>
              <a:defRPr baseline="0">
                <a:latin typeface="微软雅黑" panose="020B0503020204020204" pitchFamily="34" charset="-122"/>
              </a:defRPr>
            </a:lvl1pPr>
          </a:lstStyle>
          <a:p>
            <a:fld id="{8CCB3C24-AA9E-4071-9486-C1CC71CD2D73}" type="datetime1">
              <a:rPr lang="zh-CN" altLang="en-US" smtClean="0"/>
              <a:t>2020-12-16</a:t>
            </a:fld>
            <a:endParaRPr lang="zh-CN" altLang="en-US"/>
          </a:p>
        </p:txBody>
      </p:sp>
      <p:sp>
        <p:nvSpPr>
          <p:cNvPr id="3" name="页脚占位符 2"/>
          <p:cNvSpPr>
            <a:spLocks noGrp="1"/>
          </p:cNvSpPr>
          <p:nvPr>
            <p:ph type="ftr" sz="quarter" idx="11"/>
            <p:custDataLst>
              <p:tags r:id="rId6"/>
            </p:custDataLst>
          </p:nvPr>
        </p:nvSpPr>
        <p:spPr/>
        <p:txBody>
          <a:bodyPr/>
          <a:lstStyle>
            <a:lvl1pPr>
              <a:defRPr baseline="0">
                <a:latin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7"/>
            </p:custDataLst>
          </p:nvPr>
        </p:nvSpPr>
        <p:spPr/>
        <p:txBody>
          <a:bodyPr/>
          <a:lstStyle>
            <a:lvl1pPr>
              <a:defRPr baseline="0">
                <a:latin typeface="微软雅黑" panose="020B0503020204020204" pitchFamily="34" charset="-122"/>
              </a:defRPr>
            </a:lvl1pPr>
          </a:lstStyle>
          <a:p>
            <a:fld id="{5DD3DB80-B894-403A-B48E-6FDC1A72010E}"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0" y="1"/>
            <a:ext cx="12192000" cy="6887026"/>
            <a:chOff x="0" y="1"/>
            <a:chExt cx="12192000" cy="6887026"/>
          </a:xfrm>
        </p:grpSpPr>
        <p:sp>
          <p:nvSpPr>
            <p:cNvPr id="17" name="矩形 20"/>
            <p:cNvSpPr/>
            <p:nvPr userDrawn="1">
              <p:custDataLst>
                <p:tags r:id="rId8"/>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8" name="矩形 20"/>
            <p:cNvSpPr/>
            <p:nvPr userDrawn="1">
              <p:custDataLst>
                <p:tags r:id="rId9"/>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9" name="矩形 20"/>
            <p:cNvSpPr/>
            <p:nvPr userDrawn="1">
              <p:custDataLst>
                <p:tags r:id="rId10"/>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0" name="矩形 20"/>
            <p:cNvSpPr/>
            <p:nvPr userDrawn="1">
              <p:custDataLst>
                <p:tags r:id="rId11"/>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sz="1600"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sz="1600"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sz="1600"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sz="1600"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1"/>
            </p:custDataLst>
          </p:nvPr>
        </p:nvGrpSpPr>
        <p:grpSpPr>
          <a:xfrm>
            <a:off x="0" y="1"/>
            <a:ext cx="12192000" cy="6887026"/>
            <a:chOff x="0" y="1"/>
            <a:chExt cx="12192000" cy="6887026"/>
          </a:xfrm>
        </p:grpSpPr>
        <p:sp>
          <p:nvSpPr>
            <p:cNvPr id="16" name="矩形 20"/>
            <p:cNvSpPr/>
            <p:nvPr userDrawn="1">
              <p:custDataLst>
                <p:tags r:id="rId10"/>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7" name="矩形 20"/>
            <p:cNvSpPr/>
            <p:nvPr userDrawn="1">
              <p:custDataLst>
                <p:tags r:id="rId11"/>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8" name="矩形 20"/>
            <p:cNvSpPr/>
            <p:nvPr userDrawn="1">
              <p:custDataLst>
                <p:tags r:id="rId12"/>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9" name="矩形 20"/>
            <p:cNvSpPr/>
            <p:nvPr userDrawn="1">
              <p:custDataLst>
                <p:tags r:id="rId13"/>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0" y="1"/>
            <a:ext cx="12192000" cy="6887026"/>
            <a:chOff x="0" y="1"/>
            <a:chExt cx="12192000" cy="6887026"/>
          </a:xfrm>
        </p:grpSpPr>
        <p:sp>
          <p:nvSpPr>
            <p:cNvPr id="9" name="矩形 20"/>
            <p:cNvSpPr/>
            <p:nvPr userDrawn="1">
              <p:custDataLst>
                <p:tags r:id="rId6"/>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0" name="矩形 20"/>
            <p:cNvSpPr/>
            <p:nvPr userDrawn="1">
              <p:custDataLst>
                <p:tags r:id="rId7"/>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1" name="矩形 20"/>
            <p:cNvSpPr/>
            <p:nvPr userDrawn="1">
              <p:custDataLst>
                <p:tags r:id="rId8"/>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2" name="矩形 20"/>
            <p:cNvSpPr/>
            <p:nvPr userDrawn="1">
              <p:custDataLst>
                <p:tags r:id="rId9"/>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0" y="1"/>
            <a:ext cx="12192000" cy="6887026"/>
            <a:chOff x="0" y="1"/>
            <a:chExt cx="12192000" cy="6887026"/>
          </a:xfrm>
        </p:grpSpPr>
        <p:sp>
          <p:nvSpPr>
            <p:cNvPr id="14" name="矩形 20"/>
            <p:cNvSpPr/>
            <p:nvPr userDrawn="1">
              <p:custDataLst>
                <p:tags r:id="rId8"/>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5" name="矩形 20"/>
            <p:cNvSpPr/>
            <p:nvPr userDrawn="1">
              <p:custDataLst>
                <p:tags r:id="rId9"/>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6" name="矩形 20"/>
            <p:cNvSpPr/>
            <p:nvPr userDrawn="1">
              <p:custDataLst>
                <p:tags r:id="rId10"/>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7" name="矩形 20"/>
            <p:cNvSpPr/>
            <p:nvPr userDrawn="1">
              <p:custDataLst>
                <p:tags r:id="rId11"/>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0" y="1"/>
            <a:ext cx="12192000" cy="6887026"/>
            <a:chOff x="0" y="1"/>
            <a:chExt cx="12192000" cy="6887026"/>
          </a:xfrm>
        </p:grpSpPr>
        <p:sp>
          <p:nvSpPr>
            <p:cNvPr id="13" name="矩形 20"/>
            <p:cNvSpPr/>
            <p:nvPr userDrawn="1">
              <p:custDataLst>
                <p:tags r:id="rId7"/>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4" name="矩形 20"/>
            <p:cNvSpPr/>
            <p:nvPr userDrawn="1">
              <p:custDataLst>
                <p:tags r:id="rId8"/>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5" name="矩形 14"/>
            <p:cNvSpPr/>
            <p:nvPr userDrawn="1">
              <p:custDataLst>
                <p:tags r:id="rId9"/>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微软雅黑" panose="020B0503020204020204" pitchFamily="34" charset="-122"/>
                <a:ea typeface="微软雅黑" pitchFamily="34" charset="-122"/>
              </a:endParaRPr>
            </a:p>
          </p:txBody>
        </p:sp>
        <p:sp>
          <p:nvSpPr>
            <p:cNvPr id="16" name="矩形 20"/>
            <p:cNvSpPr/>
            <p:nvPr userDrawn="1">
              <p:custDataLst>
                <p:tags r:id="rId10"/>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7" name="矩形 20"/>
            <p:cNvSpPr/>
            <p:nvPr userDrawn="1">
              <p:custDataLst>
                <p:tags r:id="rId11"/>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2" name="组合 11"/>
          <p:cNvGrpSpPr/>
          <p:nvPr userDrawn="1">
            <p:custDataLst>
              <p:tags r:id="rId1"/>
            </p:custDataLst>
          </p:nvPr>
        </p:nvGrpSpPr>
        <p:grpSpPr>
          <a:xfrm>
            <a:off x="0" y="1"/>
            <a:ext cx="12192000" cy="6887026"/>
            <a:chOff x="0" y="1"/>
            <a:chExt cx="12192000" cy="6887026"/>
          </a:xfrm>
        </p:grpSpPr>
        <p:sp>
          <p:nvSpPr>
            <p:cNvPr id="13" name="矩形 20"/>
            <p:cNvSpPr/>
            <p:nvPr userDrawn="1">
              <p:custDataLst>
                <p:tags r:id="rId6"/>
              </p:custDataLst>
            </p:nvPr>
          </p:nvSpPr>
          <p:spPr>
            <a:xfrm>
              <a:off x="9434286" y="1"/>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4" name="矩形 20"/>
            <p:cNvSpPr/>
            <p:nvPr userDrawn="1">
              <p:custDataLst>
                <p:tags r:id="rId7"/>
              </p:custDataLst>
            </p:nvPr>
          </p:nvSpPr>
          <p:spPr>
            <a:xfrm rot="10800000">
              <a:off x="0" y="5922660"/>
              <a:ext cx="275771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5" name="矩形 14"/>
            <p:cNvSpPr/>
            <p:nvPr userDrawn="1">
              <p:custDataLst>
                <p:tags r:id="rId8"/>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20"/>
            <p:cNvSpPr/>
            <p:nvPr userDrawn="1">
              <p:custDataLst>
                <p:tags r:id="rId9"/>
              </p:custDataLst>
            </p:nvPr>
          </p:nvSpPr>
          <p:spPr>
            <a:xfrm>
              <a:off x="10320815" y="2"/>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7" name="矩形 20"/>
            <p:cNvSpPr/>
            <p:nvPr userDrawn="1">
              <p:custDataLst>
                <p:tags r:id="rId10"/>
              </p:custDataLst>
            </p:nvPr>
          </p:nvSpPr>
          <p:spPr>
            <a:xfrm rot="10800000">
              <a:off x="1981" y="5922659"/>
              <a:ext cx="1869204" cy="964367"/>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3" name="日期占位符 2"/>
          <p:cNvSpPr>
            <a:spLocks noGrp="1"/>
          </p:cNvSpPr>
          <p:nvPr>
            <p:ph type="dt" sz="half" idx="10"/>
            <p:custDataLst>
              <p:tags r:id="rId2"/>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5" name="任意多边形: 形状 4"/>
          <p:cNvSpPr/>
          <p:nvPr userDrawn="1">
            <p:custDataLst>
              <p:tags r:id="rId1"/>
            </p:custDataLst>
          </p:nvPr>
        </p:nvSpPr>
        <p:spPr>
          <a:xfrm rot="12310616">
            <a:off x="207344" y="-2563768"/>
            <a:ext cx="11588476" cy="6800023"/>
          </a:xfrm>
          <a:custGeom>
            <a:avLst/>
            <a:gdLst>
              <a:gd name="connsiteX0" fmla="*/ 11568244 w 11568244"/>
              <a:gd name="connsiteY0" fmla="*/ 1601492 h 6788151"/>
              <a:gd name="connsiteX1" fmla="*/ 534503 w 11568244"/>
              <a:gd name="connsiteY1" fmla="*/ 6788151 h 6788151"/>
              <a:gd name="connsiteX2" fmla="*/ 0 w 11568244"/>
              <a:gd name="connsiteY2" fmla="*/ 5651086 h 6788151"/>
              <a:gd name="connsiteX3" fmla="*/ 1 w 11568244"/>
              <a:gd name="connsiteY3" fmla="*/ 0 h 6788151"/>
              <a:gd name="connsiteX4" fmla="*/ 10815426 w 11568244"/>
              <a:gd name="connsiteY4" fmla="*/ 0 h 6788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68244" h="6788151">
                <a:moveTo>
                  <a:pt x="11568244" y="1601492"/>
                </a:moveTo>
                <a:lnTo>
                  <a:pt x="534503" y="6788151"/>
                </a:lnTo>
                <a:lnTo>
                  <a:pt x="0" y="5651086"/>
                </a:lnTo>
                <a:lnTo>
                  <a:pt x="1" y="0"/>
                </a:lnTo>
                <a:lnTo>
                  <a:pt x="10815426"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6" name="任意多边形: 形状 5"/>
          <p:cNvSpPr/>
          <p:nvPr userDrawn="1">
            <p:custDataLst>
              <p:tags r:id="rId2"/>
            </p:custDataLst>
          </p:nvPr>
        </p:nvSpPr>
        <p:spPr>
          <a:xfrm rot="12600000">
            <a:off x="639600" y="-2984325"/>
            <a:ext cx="11038175" cy="6700882"/>
          </a:xfrm>
          <a:custGeom>
            <a:avLst/>
            <a:gdLst>
              <a:gd name="connsiteX0" fmla="*/ 11018904 w 11018904"/>
              <a:gd name="connsiteY0" fmla="*/ 593183 h 6689183"/>
              <a:gd name="connsiteX1" fmla="*/ 460322 w 11018904"/>
              <a:gd name="connsiteY1" fmla="*/ 6689183 h 6689183"/>
              <a:gd name="connsiteX2" fmla="*/ 0 w 11018904"/>
              <a:gd name="connsiteY2" fmla="*/ 5891882 h 6689183"/>
              <a:gd name="connsiteX3" fmla="*/ 0 w 11018904"/>
              <a:gd name="connsiteY3" fmla="*/ 0 h 6689183"/>
              <a:gd name="connsiteX4" fmla="*/ 10676429 w 11018904"/>
              <a:gd name="connsiteY4" fmla="*/ 0 h 6689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8904" h="6689183">
                <a:moveTo>
                  <a:pt x="11018904" y="593183"/>
                </a:moveTo>
                <a:lnTo>
                  <a:pt x="460322" y="6689183"/>
                </a:lnTo>
                <a:lnTo>
                  <a:pt x="0" y="5891882"/>
                </a:lnTo>
                <a:lnTo>
                  <a:pt x="0" y="0"/>
                </a:lnTo>
                <a:lnTo>
                  <a:pt x="10676429"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7" name="直角三角形 6"/>
          <p:cNvSpPr/>
          <p:nvPr userDrawn="1">
            <p:custDataLst>
              <p:tags r:id="rId3"/>
            </p:custDataLst>
          </p:nvPr>
        </p:nvSpPr>
        <p:spPr>
          <a:xfrm>
            <a:off x="0" y="5268686"/>
            <a:ext cx="1514475" cy="1603149"/>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8" name="直角三角形 7"/>
          <p:cNvSpPr/>
          <p:nvPr userDrawn="1">
            <p:custDataLst>
              <p:tags r:id="rId4"/>
            </p:custDataLst>
          </p:nvPr>
        </p:nvSpPr>
        <p:spPr>
          <a:xfrm>
            <a:off x="0" y="5834743"/>
            <a:ext cx="1404938" cy="1037092"/>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9" name="等腰三角形 8"/>
          <p:cNvSpPr/>
          <p:nvPr userDrawn="1">
            <p:custDataLst>
              <p:tags r:id="rId5"/>
            </p:custDataLst>
          </p:nvPr>
        </p:nvSpPr>
        <p:spPr>
          <a:xfrm flipH="1">
            <a:off x="109535" y="5876925"/>
            <a:ext cx="1235675" cy="981075"/>
          </a:xfrm>
          <a:prstGeom prst="triangle">
            <a:avLst>
              <a:gd name="adj" fmla="val 5117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微软雅黑" panose="020B0503020204020204" pitchFamily="34" charset="-122"/>
            </a:endParaRPr>
          </a:p>
        </p:txBody>
      </p:sp>
      <p:sp>
        <p:nvSpPr>
          <p:cNvPr id="13" name="标题 1"/>
          <p:cNvSpPr>
            <a:spLocks noGrp="1"/>
          </p:cNvSpPr>
          <p:nvPr>
            <p:ph type="ctrTitle" hasCustomPrompt="1"/>
            <p:custDataLst>
              <p:tags r:id="rId6"/>
            </p:custDataLst>
          </p:nvPr>
        </p:nvSpPr>
        <p:spPr>
          <a:xfrm>
            <a:off x="4846703" y="1084609"/>
            <a:ext cx="6055360" cy="1844040"/>
          </a:xfrm>
        </p:spPr>
        <p:txBody>
          <a:bodyPr lIns="90000" tIns="46800" rIns="90000" bIns="46800" anchor="b" anchorCtr="0">
            <a:normAutofit/>
          </a:bodyPr>
          <a:lstStyle>
            <a:lvl1pPr marL="0" indent="0" algn="ctr">
              <a:lnSpc>
                <a:spcPct val="90000"/>
              </a:lnSpc>
              <a:buFont typeface="Arial" panose="020B0604020202020204" pitchFamily="34" charset="0"/>
              <a:buNone/>
              <a:defRPr sz="7700" b="1"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a:t>编辑标题</a:t>
            </a:r>
          </a:p>
        </p:txBody>
      </p:sp>
      <p:sp>
        <p:nvSpPr>
          <p:cNvPr id="2" name="日期占位符 1"/>
          <p:cNvSpPr>
            <a:spLocks noGrp="1"/>
          </p:cNvSpPr>
          <p:nvPr>
            <p:ph type="dt" sz="half" idx="19"/>
            <p:custDataLst>
              <p:tags r:id="rId7"/>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20"/>
            <p:custDataLst>
              <p:tags r:id="rId8"/>
            </p:custDataLst>
          </p:nvPr>
        </p:nvSpPr>
        <p:spPr/>
        <p:txBody>
          <a:bodyPr/>
          <a:lstStyle>
            <a:lvl1pPr>
              <a:defRPr baseline="0">
                <a:latin typeface="微软雅黑" panose="020B0503020204020204" pitchFamily="34" charset="-122"/>
              </a:defRPr>
            </a:lvl1pPr>
          </a:lstStyle>
          <a:p>
            <a:endParaRPr lang="zh-CN" altLang="en-US"/>
          </a:p>
        </p:txBody>
      </p:sp>
      <p:sp>
        <p:nvSpPr>
          <p:cNvPr id="4" name="灯片编号占位符 3"/>
          <p:cNvSpPr>
            <a:spLocks noGrp="1"/>
          </p:cNvSpPr>
          <p:nvPr>
            <p:ph type="sldNum" sz="quarter" idx="21"/>
            <p:custDataLst>
              <p:tags r:id="rId9"/>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a:p>
        </p:txBody>
      </p:sp>
      <p:sp>
        <p:nvSpPr>
          <p:cNvPr id="11" name="文本占位符 10"/>
          <p:cNvSpPr>
            <a:spLocks noGrp="1"/>
          </p:cNvSpPr>
          <p:nvPr>
            <p:ph type="body" sz="quarter" idx="22" hasCustomPrompt="1"/>
            <p:custDataLst>
              <p:tags r:id="rId10"/>
            </p:custDataLst>
          </p:nvPr>
        </p:nvSpPr>
        <p:spPr>
          <a:xfrm>
            <a:off x="6483378" y="3073509"/>
            <a:ext cx="2782011" cy="355491"/>
          </a:xfrm>
        </p:spPr>
        <p:txBody>
          <a:bodyPr/>
          <a:lstStyle>
            <a:lvl1pPr marL="0" indent="0" algn="ctr">
              <a:buNone/>
              <a:defRPr>
                <a:solidFill>
                  <a:schemeClr val="bg1"/>
                </a:solidFill>
              </a:defRPr>
            </a:lvl1pPr>
          </a:lstStyle>
          <a:p>
            <a:pPr lvl="0"/>
            <a:r>
              <a:rPr lang="zh-CN" altLang="en-US"/>
              <a:t>编辑标题</a:t>
            </a: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15" name="矩形 20"/>
          <p:cNvSpPr/>
          <p:nvPr userDrawn="1">
            <p:custDataLst>
              <p:tags r:id="rId1"/>
            </p:custDataLst>
          </p:nvPr>
        </p:nvSpPr>
        <p:spPr>
          <a:xfrm>
            <a:off x="9402445" y="10160"/>
            <a:ext cx="2757805"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6" name="矩形 20"/>
          <p:cNvSpPr/>
          <p:nvPr userDrawn="1">
            <p:custDataLst>
              <p:tags r:id="rId2"/>
            </p:custDataLst>
          </p:nvPr>
        </p:nvSpPr>
        <p:spPr>
          <a:xfrm rot="10800000">
            <a:off x="-31750" y="5932805"/>
            <a:ext cx="2757805"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8" name="矩形 20"/>
          <p:cNvSpPr/>
          <p:nvPr userDrawn="1">
            <p:custDataLst>
              <p:tags r:id="rId3"/>
            </p:custDataLst>
          </p:nvPr>
        </p:nvSpPr>
        <p:spPr>
          <a:xfrm>
            <a:off x="10288905" y="10160"/>
            <a:ext cx="1869440"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9" name="矩形 20"/>
          <p:cNvSpPr/>
          <p:nvPr userDrawn="1">
            <p:custDataLst>
              <p:tags r:id="rId4"/>
            </p:custDataLst>
          </p:nvPr>
        </p:nvSpPr>
        <p:spPr>
          <a:xfrm rot="10800000">
            <a:off x="-29845" y="5932805"/>
            <a:ext cx="1869440"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 name="标题 1"/>
          <p:cNvSpPr>
            <a:spLocks noGrp="1"/>
          </p:cNvSpPr>
          <p:nvPr>
            <p:ph type="title"/>
            <p:custDataLst>
              <p:tags r:id="rId5"/>
            </p:custDataLst>
          </p:nvPr>
        </p:nvSpPr>
        <p:spPr/>
        <p:txBody>
          <a:bodyPr lIns="100800" tIns="39600" rIns="75600" bIns="39600">
            <a:no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11" name="日期占位符 10"/>
          <p:cNvSpPr>
            <a:spLocks noGrp="1"/>
          </p:cNvSpPr>
          <p:nvPr>
            <p:ph type="dt" sz="half" idx="10"/>
            <p:custDataLst>
              <p:tags r:id="rId6"/>
            </p:custDataLst>
          </p:nvPr>
        </p:nvSpPr>
        <p:spPr/>
        <p:txBody>
          <a:bodyPr/>
          <a:lstStyle/>
          <a:p>
            <a:fld id="{760FBDFE-C587-4B4C-A407-44438C67B59E}" type="datetimeFigureOut">
              <a:rPr lang="zh-CN" altLang="en-US" smtClean="0"/>
              <a:t>2020-12-16</a:t>
            </a:fld>
            <a:endParaRPr lang="zh-CN" altLang="en-US"/>
          </a:p>
        </p:txBody>
      </p:sp>
      <p:sp>
        <p:nvSpPr>
          <p:cNvPr id="12" name="页脚占位符 11"/>
          <p:cNvSpPr>
            <a:spLocks noGrp="1"/>
          </p:cNvSpPr>
          <p:nvPr>
            <p:ph type="ftr" sz="quarter" idx="11"/>
            <p:custDataLst>
              <p:tags r:id="rId7"/>
            </p:custDataLst>
          </p:nvPr>
        </p:nvSpPr>
        <p:spPr/>
        <p:txBody>
          <a:bodyPr/>
          <a:lstStyle/>
          <a:p>
            <a:endParaRPr lang="zh-CN" altLang="en-US"/>
          </a:p>
        </p:txBody>
      </p:sp>
      <p:sp>
        <p:nvSpPr>
          <p:cNvPr id="13" name="灯片编号占位符 12"/>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24" name="矩形 20"/>
          <p:cNvSpPr/>
          <p:nvPr userDrawn="1">
            <p:custDataLst>
              <p:tags r:id="rId1"/>
            </p:custDataLst>
          </p:nvPr>
        </p:nvSpPr>
        <p:spPr>
          <a:xfrm>
            <a:off x="9434195" y="0"/>
            <a:ext cx="2757805"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2" name="矩形 20"/>
          <p:cNvSpPr/>
          <p:nvPr userDrawn="1">
            <p:custDataLst>
              <p:tags r:id="rId2"/>
            </p:custDataLst>
          </p:nvPr>
        </p:nvSpPr>
        <p:spPr>
          <a:xfrm rot="10800000">
            <a:off x="0" y="5922645"/>
            <a:ext cx="2757805"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8" name="矩形 7"/>
          <p:cNvSpPr/>
          <p:nvPr userDrawn="1">
            <p:custDataLst>
              <p:tags r:id="rId3"/>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0"/>
          <p:cNvSpPr/>
          <p:nvPr userDrawn="1">
            <p:custDataLst>
              <p:tags r:id="rId4"/>
            </p:custDataLst>
          </p:nvPr>
        </p:nvSpPr>
        <p:spPr>
          <a:xfrm>
            <a:off x="10320655" y="0"/>
            <a:ext cx="1869440"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3" name="矩形 20"/>
          <p:cNvSpPr/>
          <p:nvPr userDrawn="1">
            <p:custDataLst>
              <p:tags r:id="rId5"/>
            </p:custDataLst>
          </p:nvPr>
        </p:nvSpPr>
        <p:spPr>
          <a:xfrm rot="10800000">
            <a:off x="1905" y="5922645"/>
            <a:ext cx="1869440" cy="964565"/>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 name="标题 1"/>
          <p:cNvSpPr>
            <a:spLocks noGrp="1"/>
          </p:cNvSpPr>
          <p:nvPr userDrawn="1">
            <p:ph type="title" hasCustomPrompt="1"/>
            <p:custDataLst>
              <p:tags r:id="rId6"/>
            </p:custDataLst>
          </p:nvPr>
        </p:nvSpPr>
        <p:spPr>
          <a:xfrm>
            <a:off x="1281600" y="1249200"/>
            <a:ext cx="9626400" cy="723600"/>
          </a:xfrm>
        </p:spPr>
        <p:txBody>
          <a:bodyPr lIns="100800" tIns="39600" rIns="75600" bIns="39600" anchor="ctr">
            <a:noAutofit/>
          </a:bodyPr>
          <a:lstStyle>
            <a:lvl1pPr>
              <a:defRPr sz="3200"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p:custDataLst>
              <p:tags r:id="rId7"/>
            </p:custDataLst>
          </p:nvPr>
        </p:nvSpPr>
        <p:spPr>
          <a:xfrm>
            <a:off x="1281113" y="2163600"/>
            <a:ext cx="9626600" cy="3445200"/>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userDrawn="1">
            <p:ph type="dt" sz="half" idx="14"/>
            <p:custDataLst>
              <p:tags r:id="rId8"/>
            </p:custDataLst>
          </p:nvPr>
        </p:nvSpPr>
        <p:spPr/>
        <p:txBody>
          <a:bodyPr/>
          <a:lstStyle/>
          <a:p>
            <a:fld id="{760FBDFE-C587-4B4C-A407-44438C67B59E}" type="datetimeFigureOut">
              <a:rPr lang="zh-CN" altLang="en-US" smtClean="0"/>
              <a:t>2020-12-16</a:t>
            </a:fld>
            <a:endParaRPr lang="zh-CN" altLang="en-US"/>
          </a:p>
        </p:txBody>
      </p:sp>
      <p:sp>
        <p:nvSpPr>
          <p:cNvPr id="14" name="页脚占位符 13"/>
          <p:cNvSpPr>
            <a:spLocks noGrp="1"/>
          </p:cNvSpPr>
          <p:nvPr userDrawn="1">
            <p:ph type="ftr" sz="quarter" idx="15"/>
            <p:custDataLst>
              <p:tags r:id="rId9"/>
            </p:custDataLst>
          </p:nvPr>
        </p:nvSpPr>
        <p:spPr/>
        <p:txBody>
          <a:bodyPr/>
          <a:lstStyle/>
          <a:p>
            <a:endParaRPr lang="zh-CN" altLang="en-US"/>
          </a:p>
        </p:txBody>
      </p:sp>
      <p:sp>
        <p:nvSpPr>
          <p:cNvPr id="15" name="灯片编号占位符 14"/>
          <p:cNvSpPr>
            <a:spLocks noGrp="1"/>
          </p:cNvSpPr>
          <p:nvPr userDrawn="1">
            <p:ph type="sldNum" sz="quarter" idx="16"/>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pitchFamily="34" charset="-122"/>
              <a:ea typeface="微软雅黑" pitchFamily="34" charset="-122"/>
              <a:sym typeface="+mn-ea"/>
            </a:endParaRPr>
          </a:p>
        </p:txBody>
      </p:sp>
      <p:grpSp>
        <p:nvGrpSpPr>
          <p:cNvPr id="16" name="组合 15"/>
          <p:cNvGrpSpPr/>
          <p:nvPr userDrawn="1"/>
        </p:nvGrpSpPr>
        <p:grpSpPr>
          <a:xfrm>
            <a:off x="9434195" y="0"/>
            <a:ext cx="2757805" cy="964565"/>
            <a:chOff x="7456488" y="0"/>
            <a:chExt cx="4735512" cy="1656001"/>
          </a:xfrm>
        </p:grpSpPr>
        <p:sp>
          <p:nvSpPr>
            <p:cNvPr id="20" name="矩形 20"/>
            <p:cNvSpPr/>
            <p:nvPr userDrawn="1">
              <p:custDataLst>
                <p:tags r:id="rId10"/>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1" name="矩形 20"/>
            <p:cNvSpPr/>
            <p:nvPr userDrawn="1">
              <p:custDataLst>
                <p:tags r:id="rId11"/>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grpSp>
        <p:nvGrpSpPr>
          <p:cNvPr id="17" name="组合 16"/>
          <p:cNvGrpSpPr/>
          <p:nvPr userDrawn="1"/>
        </p:nvGrpSpPr>
        <p:grpSpPr>
          <a:xfrm rot="10800000">
            <a:off x="0" y="5922645"/>
            <a:ext cx="2757805" cy="964565"/>
            <a:chOff x="7456488" y="0"/>
            <a:chExt cx="4735512" cy="1656001"/>
          </a:xfrm>
        </p:grpSpPr>
        <p:sp>
          <p:nvSpPr>
            <p:cNvPr id="18" name="矩形 20"/>
            <p:cNvSpPr/>
            <p:nvPr userDrawn="1">
              <p:custDataLst>
                <p:tags r:id="rId8"/>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9" name="矩形 20"/>
            <p:cNvSpPr/>
            <p:nvPr userDrawn="1">
              <p:custDataLst>
                <p:tags r:id="rId9"/>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hasCustomPrompt="1"/>
            <p:custDataLst>
              <p:tags r:id="rId2"/>
            </p:custDataLst>
          </p:nvPr>
        </p:nvSpPr>
        <p:spPr>
          <a:xfrm>
            <a:off x="583200" y="770400"/>
            <a:ext cx="3960000" cy="882000"/>
          </a:xfrm>
        </p:spPr>
        <p:txBody>
          <a:bodyPr lIns="100800" tIns="39600" rIns="75600" bIns="39600" anchor="ctr">
            <a:noAutofit/>
          </a:bodyPr>
          <a:lstStyle>
            <a:lvl1pPr>
              <a:defRPr sz="3600"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单击编辑标题</a:t>
            </a:r>
          </a:p>
        </p:txBody>
      </p:sp>
      <p:sp>
        <p:nvSpPr>
          <p:cNvPr id="7" name="文本占位符 6"/>
          <p:cNvSpPr>
            <a:spLocks noGrp="1"/>
          </p:cNvSpPr>
          <p:nvPr>
            <p:ph type="body" sz="quarter" idx="13"/>
            <p:custDataLst>
              <p:tags r:id="rId3"/>
            </p:custDataLst>
          </p:nvPr>
        </p:nvSpPr>
        <p:spPr>
          <a:xfrm>
            <a:off x="586800" y="1764000"/>
            <a:ext cx="3956400" cy="4093200"/>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4"/>
            </p:custDataLst>
          </p:nvPr>
        </p:nvSpPr>
        <p:spPr>
          <a:xfrm>
            <a:off x="5101200" y="769938"/>
            <a:ext cx="6480000" cy="5087937"/>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5"/>
            <p:custDataLst>
              <p:tags r:id="rId5"/>
            </p:custDataLst>
          </p:nvPr>
        </p:nvSpPr>
        <p:spPr/>
        <p:txBody>
          <a:bodyPr/>
          <a:lstStyle/>
          <a:p>
            <a:fld id="{760FBDFE-C587-4B4C-A407-44438C67B59E}" type="datetimeFigureOut">
              <a:rPr lang="zh-CN" altLang="en-US" smtClean="0"/>
              <a:t>2020-12-16</a:t>
            </a:fld>
            <a:endParaRPr lang="zh-CN" altLang="en-US"/>
          </a:p>
        </p:txBody>
      </p:sp>
      <p:sp>
        <p:nvSpPr>
          <p:cNvPr id="12" name="页脚占位符 11"/>
          <p:cNvSpPr>
            <a:spLocks noGrp="1"/>
          </p:cNvSpPr>
          <p:nvPr>
            <p:ph type="ftr" sz="quarter" idx="16"/>
            <p:custDataLst>
              <p:tags r:id="rId6"/>
            </p:custDataLst>
          </p:nvPr>
        </p:nvSpPr>
        <p:spPr/>
        <p:txBody>
          <a:bodyPr/>
          <a:lstStyle/>
          <a:p>
            <a:endParaRPr lang="zh-CN" altLang="en-US"/>
          </a:p>
        </p:txBody>
      </p:sp>
      <p:sp>
        <p:nvSpPr>
          <p:cNvPr id="13" name="灯片编号占位符 12"/>
          <p:cNvSpPr>
            <a:spLocks noGrp="1"/>
          </p:cNvSpPr>
          <p:nvPr>
            <p:ph type="sldNum" sz="quarter" idx="17"/>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nvGrpSpPr>
        <p:grpSpPr>
          <a:xfrm>
            <a:off x="9434195" y="0"/>
            <a:ext cx="2757805" cy="964565"/>
            <a:chOff x="7456488" y="0"/>
            <a:chExt cx="4735512" cy="1656001"/>
          </a:xfrm>
        </p:grpSpPr>
        <p:sp>
          <p:nvSpPr>
            <p:cNvPr id="19" name="矩形 20"/>
            <p:cNvSpPr/>
            <p:nvPr userDrawn="1">
              <p:custDataLst>
                <p:tags r:id="rId10"/>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0" name="矩形 20"/>
            <p:cNvSpPr/>
            <p:nvPr userDrawn="1">
              <p:custDataLst>
                <p:tags r:id="rId11"/>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grpSp>
        <p:nvGrpSpPr>
          <p:cNvPr id="16" name="组合 15"/>
          <p:cNvGrpSpPr/>
          <p:nvPr userDrawn="1"/>
        </p:nvGrpSpPr>
        <p:grpSpPr>
          <a:xfrm rot="10800000">
            <a:off x="0" y="5922645"/>
            <a:ext cx="2757805" cy="964565"/>
            <a:chOff x="7456488" y="0"/>
            <a:chExt cx="4735512" cy="1656001"/>
          </a:xfrm>
        </p:grpSpPr>
        <p:sp>
          <p:nvSpPr>
            <p:cNvPr id="17" name="矩形 20"/>
            <p:cNvSpPr/>
            <p:nvPr userDrawn="1">
              <p:custDataLst>
                <p:tags r:id="rId8"/>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8" name="矩形 20"/>
            <p:cNvSpPr/>
            <p:nvPr userDrawn="1">
              <p:custDataLst>
                <p:tags r:id="rId9"/>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612000" y="781200"/>
            <a:ext cx="10976400" cy="626400"/>
          </a:xfrm>
        </p:spPr>
        <p:txBody>
          <a:bodyPr lIns="100800" tIns="39600" rIns="75600" bIns="39600" anchor="ctr">
            <a:noAutofit/>
          </a:bodyPr>
          <a:lstStyle>
            <a:lvl1pPr algn="ctr">
              <a:defRPr sz="3600"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7" name="文本占位符 6"/>
          <p:cNvSpPr>
            <a:spLocks noGrp="1"/>
          </p:cNvSpPr>
          <p:nvPr>
            <p:ph type="body" sz="quarter" idx="13"/>
            <p:custDataLst>
              <p:tags r:id="rId3"/>
            </p:custDataLst>
          </p:nvPr>
        </p:nvSpPr>
        <p:spPr>
          <a:xfrm>
            <a:off x="612000" y="1659600"/>
            <a:ext cx="10975975" cy="828000"/>
          </a:xfrm>
        </p:spPr>
        <p:txBody>
          <a:bodyPr lIns="100800" tIns="0" rIns="82800" bIns="0">
            <a:normAutofit/>
          </a:bodyPr>
          <a:lstStyle>
            <a:lvl1pPr marL="0" indent="0" algn="ctr">
              <a:buNone/>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4"/>
            </p:custDataLst>
          </p:nvPr>
        </p:nvSpPr>
        <p:spPr>
          <a:xfrm>
            <a:off x="612775" y="2808000"/>
            <a:ext cx="10965600" cy="3430800"/>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5"/>
            <p:custDataLst>
              <p:tags r:id="rId5"/>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6"/>
            <p:custDataLst>
              <p:tags r:id="rId6"/>
            </p:custDataLst>
          </p:nvPr>
        </p:nvSpPr>
        <p:spPr/>
        <p:txBody>
          <a:bodyPr/>
          <a:lstStyle/>
          <a:p>
            <a:endParaRPr lang="zh-CN" altLang="en-US"/>
          </a:p>
        </p:txBody>
      </p:sp>
      <p:sp>
        <p:nvSpPr>
          <p:cNvPr id="13" name="灯片编号占位符 12"/>
          <p:cNvSpPr>
            <a:spLocks noGrp="1"/>
          </p:cNvSpPr>
          <p:nvPr>
            <p:ph type="sldNum" sz="quarter" idx="17"/>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3" name="组合 2"/>
          <p:cNvGrpSpPr/>
          <p:nvPr userDrawn="1"/>
        </p:nvGrpSpPr>
        <p:grpSpPr>
          <a:xfrm>
            <a:off x="9434195" y="0"/>
            <a:ext cx="2757805" cy="964565"/>
            <a:chOff x="7456488" y="0"/>
            <a:chExt cx="4735512" cy="1656001"/>
          </a:xfrm>
        </p:grpSpPr>
        <p:sp>
          <p:nvSpPr>
            <p:cNvPr id="12" name="矩形 20"/>
            <p:cNvSpPr/>
            <p:nvPr userDrawn="1">
              <p:custDataLst>
                <p:tags r:id="rId10"/>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3" name="矩形 20"/>
            <p:cNvSpPr/>
            <p:nvPr userDrawn="1">
              <p:custDataLst>
                <p:tags r:id="rId11"/>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grpSp>
        <p:nvGrpSpPr>
          <p:cNvPr id="14" name="组合 13"/>
          <p:cNvGrpSpPr/>
          <p:nvPr userDrawn="1"/>
        </p:nvGrpSpPr>
        <p:grpSpPr>
          <a:xfrm rot="10800000">
            <a:off x="0" y="5922645"/>
            <a:ext cx="2757805" cy="964565"/>
            <a:chOff x="7456488" y="0"/>
            <a:chExt cx="4735512" cy="1656001"/>
          </a:xfrm>
        </p:grpSpPr>
        <p:sp>
          <p:nvSpPr>
            <p:cNvPr id="15" name="矩形 20"/>
            <p:cNvSpPr/>
            <p:nvPr userDrawn="1">
              <p:custDataLst>
                <p:tags r:id="rId8"/>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6" name="矩形 20"/>
            <p:cNvSpPr/>
            <p:nvPr userDrawn="1">
              <p:custDataLst>
                <p:tags r:id="rId9"/>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604800" y="669600"/>
            <a:ext cx="10976400" cy="565200"/>
          </a:xfrm>
        </p:spPr>
        <p:txBody>
          <a:bodyPr lIns="100800" tIns="39600" rIns="75600" bIns="39600" anchor="ctr">
            <a:noAutofit/>
          </a:bodyPr>
          <a:lstStyle>
            <a:lvl1pPr algn="ctr">
              <a:defRPr sz="3200"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7" name="内容占位符 6"/>
          <p:cNvSpPr>
            <a:spLocks noGrp="1"/>
          </p:cNvSpPr>
          <p:nvPr>
            <p:ph sz="quarter" idx="13"/>
            <p:custDataLst>
              <p:tags r:id="rId3"/>
            </p:custDataLst>
          </p:nvPr>
        </p:nvSpPr>
        <p:spPr>
          <a:xfrm>
            <a:off x="604837" y="1681200"/>
            <a:ext cx="10990800" cy="3211200"/>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4"/>
            </p:custDataLst>
          </p:nvPr>
        </p:nvSpPr>
        <p:spPr>
          <a:xfrm>
            <a:off x="594000" y="5180400"/>
            <a:ext cx="11001600" cy="1011600"/>
          </a:xfrm>
        </p:spPr>
        <p:txBody>
          <a:bodyPr lIns="100800" tIns="0" rIns="82800" bIns="0">
            <a:normAutofit/>
          </a:bodyPr>
          <a:lstStyle>
            <a:lvl1pPr marL="0" indent="0">
              <a:buNone/>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6" name="日期占位符 5"/>
          <p:cNvSpPr>
            <a:spLocks noGrp="1"/>
          </p:cNvSpPr>
          <p:nvPr>
            <p:ph type="dt" sz="half" idx="15"/>
            <p:custDataLst>
              <p:tags r:id="rId5"/>
            </p:custDataLst>
          </p:nvPr>
        </p:nvSpPr>
        <p:spPr/>
        <p:txBody>
          <a:bodyPr/>
          <a:lstStyle/>
          <a:p>
            <a:fld id="{760FBDFE-C587-4B4C-A407-44438C67B59E}" type="datetimeFigureOut">
              <a:rPr lang="zh-CN" altLang="en-US" smtClean="0"/>
              <a:t>2020-12-16</a:t>
            </a:fld>
            <a:endParaRPr lang="zh-CN" altLang="en-US"/>
          </a:p>
        </p:txBody>
      </p:sp>
      <p:sp>
        <p:nvSpPr>
          <p:cNvPr id="10" name="页脚占位符 9"/>
          <p:cNvSpPr>
            <a:spLocks noGrp="1"/>
          </p:cNvSpPr>
          <p:nvPr>
            <p:ph type="ftr" sz="quarter" idx="16"/>
            <p:custDataLst>
              <p:tags r:id="rId6"/>
            </p:custDataLst>
          </p:nvPr>
        </p:nvSpPr>
        <p:spPr/>
        <p:txBody>
          <a:bodyPr/>
          <a:lstStyle/>
          <a:p>
            <a:endParaRPr lang="zh-CN" altLang="en-US"/>
          </a:p>
        </p:txBody>
      </p:sp>
      <p:sp>
        <p:nvSpPr>
          <p:cNvPr id="11" name="灯片编号占位符 10"/>
          <p:cNvSpPr>
            <a:spLocks noGrp="1"/>
          </p:cNvSpPr>
          <p:nvPr>
            <p:ph type="sldNum" sz="quarter" idx="17"/>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nvGrpSpPr>
        <p:grpSpPr>
          <a:xfrm>
            <a:off x="9434195" y="0"/>
            <a:ext cx="2757805" cy="964565"/>
            <a:chOff x="7456488" y="0"/>
            <a:chExt cx="4735512" cy="1656001"/>
          </a:xfrm>
        </p:grpSpPr>
        <p:sp>
          <p:nvSpPr>
            <p:cNvPr id="19" name="矩形 20"/>
            <p:cNvSpPr/>
            <p:nvPr userDrawn="1">
              <p:custDataLst>
                <p:tags r:id="rId12"/>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0" name="矩形 20"/>
            <p:cNvSpPr/>
            <p:nvPr userDrawn="1">
              <p:custDataLst>
                <p:tags r:id="rId13"/>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grpSp>
        <p:nvGrpSpPr>
          <p:cNvPr id="16" name="组合 15"/>
          <p:cNvGrpSpPr/>
          <p:nvPr userDrawn="1"/>
        </p:nvGrpSpPr>
        <p:grpSpPr>
          <a:xfrm rot="10800000">
            <a:off x="0" y="5922645"/>
            <a:ext cx="2757805" cy="964565"/>
            <a:chOff x="7456488" y="0"/>
            <a:chExt cx="4735512" cy="1656001"/>
          </a:xfrm>
        </p:grpSpPr>
        <p:sp>
          <p:nvSpPr>
            <p:cNvPr id="17" name="矩形 20"/>
            <p:cNvSpPr/>
            <p:nvPr userDrawn="1">
              <p:custDataLst>
                <p:tags r:id="rId10"/>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8" name="矩形 20"/>
            <p:cNvSpPr/>
            <p:nvPr userDrawn="1">
              <p:custDataLst>
                <p:tags r:id="rId11"/>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grpSp>
      <p:sp>
        <p:nvSpPr>
          <p:cNvPr id="2" name="标题 1"/>
          <p:cNvSpPr>
            <a:spLocks noGrp="1"/>
          </p:cNvSpPr>
          <p:nvPr>
            <p:ph type="title"/>
            <p:custDataLst>
              <p:tags r:id="rId2"/>
            </p:custDataLst>
          </p:nvPr>
        </p:nvSpPr>
        <p:spPr>
          <a:xfrm>
            <a:off x="579600" y="237600"/>
            <a:ext cx="11037600" cy="441964"/>
          </a:xfrm>
        </p:spPr>
        <p:txBody>
          <a:bodyPr lIns="100800" tIns="39600" rIns="75600" bIns="39600">
            <a:no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7" name="内容占位符 6"/>
          <p:cNvSpPr>
            <a:spLocks noGrp="1"/>
          </p:cNvSpPr>
          <p:nvPr>
            <p:ph sz="quarter" idx="13"/>
            <p:custDataLst>
              <p:tags r:id="rId3"/>
            </p:custDataLst>
          </p:nvPr>
        </p:nvSpPr>
        <p:spPr>
          <a:xfrm>
            <a:off x="579600" y="1663200"/>
            <a:ext cx="5342400" cy="2894400"/>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4"/>
            </p:custDataLst>
          </p:nvPr>
        </p:nvSpPr>
        <p:spPr>
          <a:xfrm>
            <a:off x="6242400" y="1663200"/>
            <a:ext cx="5367600" cy="2894400"/>
          </a:xfrm>
        </p:spPr>
        <p:txBody>
          <a:bodyPr lIns="100800" tIns="0" rIns="82800" bIns="0">
            <a:normAutofit/>
          </a:bodyPr>
          <a:lstStyle>
            <a:lvl1pPr>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vl2pPr>
              <a:defRPr baseline="0">
                <a:solidFill>
                  <a:schemeClr val="tx1">
                    <a:lumMod val="85000"/>
                    <a:lumOff val="15000"/>
                  </a:schemeClr>
                </a:solidFill>
                <a:latin typeface="微软雅黑" panose="020B0503020204020204" pitchFamily="34" charset="-122"/>
                <a:ea typeface="微软雅黑" panose="020B0503020204020204" pitchFamily="34" charset="-122"/>
              </a:defRPr>
            </a:lvl2pPr>
            <a:lvl3pPr>
              <a:defRPr baseline="0">
                <a:solidFill>
                  <a:schemeClr val="tx1">
                    <a:lumMod val="85000"/>
                    <a:lumOff val="15000"/>
                  </a:schemeClr>
                </a:solidFill>
                <a:latin typeface="微软雅黑" panose="020B0503020204020204" pitchFamily="34" charset="-122"/>
                <a:ea typeface="微软雅黑" panose="020B0503020204020204" pitchFamily="34" charset="-122"/>
              </a:defRPr>
            </a:lvl3pPr>
            <a:lvl4pPr>
              <a:defRPr baseline="0">
                <a:solidFill>
                  <a:schemeClr val="tx1">
                    <a:lumMod val="85000"/>
                    <a:lumOff val="15000"/>
                  </a:schemeClr>
                </a:solidFill>
                <a:latin typeface="微软雅黑" panose="020B0503020204020204" pitchFamily="34" charset="-122"/>
                <a:ea typeface="微软雅黑" panose="020B0503020204020204" pitchFamily="34" charset="-122"/>
              </a:defRPr>
            </a:lvl4pPr>
            <a:lvl5pPr>
              <a:defRPr baseline="0">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5"/>
            </p:custDataLst>
          </p:nvPr>
        </p:nvSpPr>
        <p:spPr>
          <a:xfrm>
            <a:off x="572400" y="4816800"/>
            <a:ext cx="5342400" cy="781200"/>
          </a:xfrm>
        </p:spPr>
        <p:txBody>
          <a:bodyPr lIns="100800" tIns="0" rIns="82800" bIns="0">
            <a:normAutofit/>
          </a:bodyPr>
          <a:lstStyle>
            <a:lvl1pPr marL="0" indent="0">
              <a:buNone/>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6"/>
            </p:custDataLst>
          </p:nvPr>
        </p:nvSpPr>
        <p:spPr>
          <a:xfrm>
            <a:off x="6253200" y="4813200"/>
            <a:ext cx="5367600" cy="781200"/>
          </a:xfrm>
        </p:spPr>
        <p:txBody>
          <a:bodyPr lIns="100800" tIns="0" rIns="82800" bIns="0">
            <a:normAutofit/>
          </a:bodyPr>
          <a:lstStyle>
            <a:lvl1pPr marL="0" indent="0">
              <a:buNone/>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6" name="日期占位符 5"/>
          <p:cNvSpPr>
            <a:spLocks noGrp="1"/>
          </p:cNvSpPr>
          <p:nvPr>
            <p:ph type="dt" sz="half" idx="17"/>
            <p:custDataLst>
              <p:tags r:id="rId7"/>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8"/>
            <p:custDataLst>
              <p:tags r:id="rId8"/>
            </p:custDataLst>
          </p:nvPr>
        </p:nvSpPr>
        <p:spPr/>
        <p:txBody>
          <a:bodyPr/>
          <a:lstStyle/>
          <a:p>
            <a:endParaRPr lang="zh-CN" altLang="en-US"/>
          </a:p>
        </p:txBody>
      </p:sp>
      <p:sp>
        <p:nvSpPr>
          <p:cNvPr id="12" name="灯片编号占位符 11"/>
          <p:cNvSpPr>
            <a:spLocks noGrp="1"/>
          </p:cNvSpPr>
          <p:nvPr>
            <p:ph type="sldNum" sz="quarter" idx="19"/>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26" name="矩形 20"/>
          <p:cNvSpPr/>
          <p:nvPr userDrawn="1">
            <p:custDataLst>
              <p:tags r:id="rId1"/>
            </p:custDataLst>
          </p:nvPr>
        </p:nvSpPr>
        <p:spPr>
          <a:xfrm flipH="1" flipV="1">
            <a:off x="-3175" y="3556000"/>
            <a:ext cx="9442450" cy="3302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5" name="矩形 20"/>
          <p:cNvSpPr/>
          <p:nvPr userDrawn="1">
            <p:custDataLst>
              <p:tags r:id="rId2"/>
            </p:custDataLst>
          </p:nvPr>
        </p:nvSpPr>
        <p:spPr>
          <a:xfrm>
            <a:off x="7456805" y="0"/>
            <a:ext cx="4735195" cy="165608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lumMod val="60000"/>
                  <a:lumOff val="4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4" name="矩形 20"/>
          <p:cNvSpPr/>
          <p:nvPr userDrawn="1">
            <p:custDataLst>
              <p:tags r:id="rId3"/>
            </p:custDataLst>
          </p:nvPr>
        </p:nvSpPr>
        <p:spPr>
          <a:xfrm flipH="1" flipV="1">
            <a:off x="0" y="3406140"/>
            <a:ext cx="6690995" cy="345186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23" name="矩形 20"/>
          <p:cNvSpPr/>
          <p:nvPr userDrawn="1">
            <p:custDataLst>
              <p:tags r:id="rId4"/>
            </p:custDataLst>
          </p:nvPr>
        </p:nvSpPr>
        <p:spPr>
          <a:xfrm>
            <a:off x="8978900" y="0"/>
            <a:ext cx="3209925" cy="165608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latin typeface="微软雅黑" panose="020B0503020204020204" pitchFamily="34" charset="-122"/>
            </a:endParaRPr>
          </a:p>
        </p:txBody>
      </p:sp>
      <p:sp>
        <p:nvSpPr>
          <p:cNvPr id="10" name="矩形 9"/>
          <p:cNvSpPr/>
          <p:nvPr userDrawn="1">
            <p:custDataLst>
              <p:tags r:id="rId5"/>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userDrawn="1">
            <p:ph type="title" hasCustomPrompt="1"/>
            <p:custDataLst>
              <p:tags r:id="rId6"/>
            </p:custDataLst>
          </p:nvPr>
        </p:nvSpPr>
        <p:spPr>
          <a:xfrm>
            <a:off x="1522800" y="1339200"/>
            <a:ext cx="9144000" cy="2386800"/>
          </a:xfrm>
        </p:spPr>
        <p:txBody>
          <a:bodyPr lIns="100800" tIns="39600" rIns="75600" bIns="39600" anchor="b">
            <a:noAutofit/>
          </a:bodyPr>
          <a:lstStyle>
            <a:lvl1pPr algn="ctr">
              <a:defRPr sz="6000"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a:t>单击此处编辑标题</a:t>
            </a:r>
          </a:p>
        </p:txBody>
      </p:sp>
      <p:sp>
        <p:nvSpPr>
          <p:cNvPr id="7" name="文本占位符 6"/>
          <p:cNvSpPr>
            <a:spLocks noGrp="1"/>
          </p:cNvSpPr>
          <p:nvPr userDrawn="1">
            <p:ph type="body" sz="quarter" idx="13"/>
            <p:custDataLst>
              <p:tags r:id="rId7"/>
            </p:custDataLst>
          </p:nvPr>
        </p:nvSpPr>
        <p:spPr>
          <a:xfrm>
            <a:off x="1522413" y="3862800"/>
            <a:ext cx="9144000" cy="1656000"/>
          </a:xfrm>
        </p:spPr>
        <p:txBody>
          <a:bodyPr lIns="100800" tIns="0" rIns="82800" bIns="0">
            <a:normAutofit/>
          </a:bodyPr>
          <a:lstStyle>
            <a:lvl1pPr marL="0" indent="0" algn="ctr">
              <a:buNone/>
              <a:defRPr baseline="0">
                <a:solidFill>
                  <a:schemeClr val="tx1">
                    <a:lumMod val="85000"/>
                    <a:lumOff val="15000"/>
                  </a:schemeClr>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6" name="日期占位符 5"/>
          <p:cNvSpPr>
            <a:spLocks noGrp="1"/>
          </p:cNvSpPr>
          <p:nvPr userDrawn="1">
            <p:ph type="dt" sz="half" idx="14"/>
            <p:custDataLst>
              <p:tags r:id="rId8"/>
            </p:custDataLst>
          </p:nvPr>
        </p:nvSpPr>
        <p:spPr/>
        <p:txBody>
          <a:bodyPr/>
          <a:lstStyle/>
          <a:p>
            <a:fld id="{760FBDFE-C587-4B4C-A407-44438C67B59E}" type="datetimeFigureOut">
              <a:rPr lang="zh-CN" altLang="en-US" smtClean="0"/>
              <a:t>2020-12-16</a:t>
            </a:fld>
            <a:endParaRPr lang="zh-CN" altLang="en-US"/>
          </a:p>
        </p:txBody>
      </p:sp>
      <p:sp>
        <p:nvSpPr>
          <p:cNvPr id="8" name="页脚占位符 7"/>
          <p:cNvSpPr>
            <a:spLocks noGrp="1"/>
          </p:cNvSpPr>
          <p:nvPr userDrawn="1">
            <p:ph type="ftr" sz="quarter" idx="15"/>
            <p:custDataLst>
              <p:tags r:id="rId9"/>
            </p:custDataLst>
          </p:nvPr>
        </p:nvSpPr>
        <p:spPr/>
        <p:txBody>
          <a:bodyPr/>
          <a:lstStyle/>
          <a:p>
            <a:endParaRPr lang="zh-CN" altLang="en-US"/>
          </a:p>
        </p:txBody>
      </p:sp>
      <p:sp>
        <p:nvSpPr>
          <p:cNvPr id="9" name="灯片编号占位符 8"/>
          <p:cNvSpPr>
            <a:spLocks noGrp="1"/>
          </p:cNvSpPr>
          <p:nvPr userDrawn="1">
            <p:ph type="sldNum" sz="quarter" idx="16"/>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2" name="副标题 1"/>
          <p:cNvSpPr>
            <a:spLocks noGrp="1"/>
          </p:cNvSpPr>
          <p:nvPr>
            <p:ph type="subTitle" idx="3" hasCustomPrompt="1"/>
            <p:custDataLst>
              <p:tags r:id="rId2"/>
            </p:custDataLst>
          </p:nvPr>
        </p:nvSpPr>
        <p:spPr>
          <a:xfrm>
            <a:off x="1652905" y="1189279"/>
            <a:ext cx="8889429" cy="1018138"/>
          </a:xfr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1" i="0" u="none" strike="noStrike" kern="1200" cap="none" spc="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4" name="标题 2"/>
          <p:cNvSpPr>
            <a:spLocks noGrp="1"/>
          </p:cNvSpPr>
          <p:nvPr>
            <p:ph type="ctrTitle" idx="2" hasCustomPrompt="1"/>
            <p:custDataLst>
              <p:tags r:id="rId3"/>
            </p:custDataLst>
          </p:nvPr>
        </p:nvSpPr>
        <p:spPr>
          <a:xfrm>
            <a:off x="1652905" y="2382676"/>
            <a:ext cx="8889429" cy="1107440"/>
          </a:xfrm>
        </p:spPr>
        <p:txBody>
          <a:bodyPr vert="horz" wrap="square" lIns="0" tIns="0" rIns="0" bIns="0" rtlCol="0" anchor="ctr" anchorCtr="0">
            <a:normAutofit/>
          </a:bodyPr>
          <a:lstStyle>
            <a:lvl1pPr marL="0" marR="0" algn="dist" defTabSz="914400" rtl="0" eaLnBrk="1" fontAlgn="auto" latinLnBrk="0" hangingPunct="1">
              <a:lnSpc>
                <a:spcPct val="100000"/>
              </a:lnSpc>
              <a:spcBef>
                <a:spcPct val="0"/>
              </a:spcBef>
              <a:buClrTx/>
              <a:buSzTx/>
              <a:buFontTx/>
              <a:buNone/>
              <a:defRPr kumimoji="0" lang="zh-CN" altLang="en-US" sz="6400" b="1" i="0" u="none" strike="noStrike" kern="1200" cap="none" spc="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stretch>
            <a:fillRect/>
          </a:stretch>
        </p:blipFill>
        <p:spPr>
          <a:xfrm>
            <a:off x="8716384" y="1811319"/>
            <a:ext cx="1503308" cy="3235350"/>
          </a:xfrm>
          <a:prstGeom prst="rect">
            <a:avLst/>
          </a:prstGeom>
        </p:spPr>
      </p:pic>
      <p:pic>
        <p:nvPicPr>
          <p:cNvPr id="2" name="图片 1"/>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标题 1"/>
          <p:cNvSpPr>
            <a:spLocks noGrp="1"/>
          </p:cNvSpPr>
          <p:nvPr>
            <p:ph type="ctrTitle" idx="2" hasCustomPrompt="1"/>
            <p:custDataLst>
              <p:tags r:id="rId4"/>
            </p:custDataLst>
          </p:nvPr>
        </p:nvSpPr>
        <p:spPr>
          <a:xfrm>
            <a:off x="91685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4000" b="1" i="0" u="none" strike="noStrike" kern="1200" cap="none" spc="6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extLst>
              <a:ext uri="{28A0092B-C50C-407E-A947-70E740481C1C}">
                <a14:useLocalDpi xmlns:a14="http://schemas.microsoft.com/office/drawing/2010/main" val="0"/>
              </a:ext>
            </a:extLst>
          </a:blip>
          <a:srcRect l="47587"/>
          <a:stretch>
            <a:fillRect/>
          </a:stretch>
        </p:blipFill>
        <p:spPr>
          <a:xfrm>
            <a:off x="7498080" y="1234440"/>
            <a:ext cx="2039408" cy="4389120"/>
          </a:xfrm>
          <a:prstGeom prst="rect">
            <a:avLst/>
          </a:prstGeom>
        </p:spPr>
      </p:pic>
      <p:pic>
        <p:nvPicPr>
          <p:cNvPr id="6" name="图片 5"/>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2020-12-16</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2" name="图片 1"/>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6" name="文本占位符 1"/>
          <p:cNvSpPr>
            <a:spLocks noGrp="1"/>
          </p:cNvSpPr>
          <p:nvPr>
            <p:ph type="body" idx="1" hasCustomPrompt="1"/>
            <p:custDataLst>
              <p:tags r:id="rId2"/>
            </p:custDataLst>
          </p:nvPr>
        </p:nvSpPr>
        <p:spPr>
          <a:xfrm>
            <a:off x="1785644" y="3488775"/>
            <a:ext cx="8623950" cy="1440644"/>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2"/>
          <p:cNvSpPr>
            <a:spLocks noGrp="1"/>
          </p:cNvSpPr>
          <p:nvPr>
            <p:ph type="title" hasCustomPrompt="1"/>
            <p:custDataLst>
              <p:tags r:id="rId3"/>
            </p:custDataLst>
          </p:nvPr>
        </p:nvSpPr>
        <p:spPr>
          <a:xfrm>
            <a:off x="1785009" y="1928580"/>
            <a:ext cx="8624585" cy="1323340"/>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8200" b="1" i="0" u="none" strike="noStrike" kern="1200" cap="none" spc="10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tags" Target="../tags/tag154.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ags" Target="../tags/tag158.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ags" Target="../tags/tag153.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ags" Target="../tags/tag157.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ags" Target="../tags/tag156.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ags" Target="../tags/tag1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tags" Target="../tags/tag313.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tags" Target="../tags/tag317.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tags" Target="../tags/tag312.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tags" Target="../tags/tag316.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tags" Target="../tags/tag315.xml"/><Relationship Id="rId10" Type="http://schemas.openxmlformats.org/officeDocument/2006/relationships/slideLayout" Target="../slideLayouts/slideLayout57.xml"/><Relationship Id="rId19" Type="http://schemas.openxmlformats.org/officeDocument/2006/relationships/theme" Target="../theme/theme4.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tags" Target="../tags/tag31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 Type="http://schemas.openxmlformats.org/officeDocument/2006/relationships/slideLayout" Target="../slideLayouts/slideLayout68.xml"/><Relationship Id="rId21" Type="http://schemas.openxmlformats.org/officeDocument/2006/relationships/tags" Target="../tags/tag441.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tags" Target="../tags/tag445.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tags" Target="../tags/tag440.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tags" Target="../tags/tag444.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tags" Target="../tags/tag443.xml"/><Relationship Id="rId10" Type="http://schemas.openxmlformats.org/officeDocument/2006/relationships/slideLayout" Target="../slideLayouts/slideLayout75.xml"/><Relationship Id="rId19" Type="http://schemas.openxmlformats.org/officeDocument/2006/relationships/theme" Target="../theme/theme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tags" Target="../tags/tag44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3" Type="http://schemas.openxmlformats.org/officeDocument/2006/relationships/slideLayout" Target="../slideLayouts/slideLayout86.xml"/><Relationship Id="rId21" Type="http://schemas.openxmlformats.org/officeDocument/2006/relationships/tags" Target="../tags/tag633.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tags" Target="../tags/tag632.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19" Type="http://schemas.openxmlformats.org/officeDocument/2006/relationships/theme" Target="../theme/theme6.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tags" Target="../tags/tag63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3" Type="http://schemas.openxmlformats.org/officeDocument/2006/relationships/slideLayout" Target="../slideLayouts/slideLayout104.xml"/><Relationship Id="rId21" Type="http://schemas.openxmlformats.org/officeDocument/2006/relationships/tags" Target="../tags/tag720.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20" Type="http://schemas.openxmlformats.org/officeDocument/2006/relationships/tags" Target="../tags/tag719.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slideLayout" Target="../slideLayouts/slideLayout116.xml"/><Relationship Id="rId10" Type="http://schemas.openxmlformats.org/officeDocument/2006/relationships/slideLayout" Target="../slideLayouts/slideLayout111.xml"/><Relationship Id="rId19" Type="http://schemas.openxmlformats.org/officeDocument/2006/relationships/theme" Target="../theme/theme7.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 Id="rId22" Type="http://schemas.openxmlformats.org/officeDocument/2006/relationships/tags" Target="../tags/tag7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隶书" panose="02010509060101010101" pitchFamily="49" charset="-122"/>
                <a:ea typeface="隶书" panose="02010509060101010101" pitchFamily="49"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隶书" panose="02010509060101010101" pitchFamily="49" charset="-122"/>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隶书" panose="02010509060101010101" pitchFamily="49" charset="-122"/>
                <a:ea typeface="隶书" panose="02010509060101010101" pitchFamily="49" charset="-122"/>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隶书" panose="02010509060101010101" pitchFamily="49" charset="-122"/>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隶书" panose="02010509060101010101" pitchFamily="49" charset="-122"/>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0800" tIns="39600" rIns="75600" bIns="396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0800" tIns="0" rIns="8280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2020-12-16</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66.xml"/><Relationship Id="rId7" Type="http://schemas.openxmlformats.org/officeDocument/2006/relationships/tags" Target="../tags/tag870.xml"/><Relationship Id="rId2" Type="http://schemas.openxmlformats.org/officeDocument/2006/relationships/tags" Target="../tags/tag865.xml"/><Relationship Id="rId1" Type="http://schemas.openxmlformats.org/officeDocument/2006/relationships/tags" Target="../tags/tag864.xml"/><Relationship Id="rId6" Type="http://schemas.openxmlformats.org/officeDocument/2006/relationships/tags" Target="../tags/tag869.xml"/><Relationship Id="rId11" Type="http://schemas.openxmlformats.org/officeDocument/2006/relationships/image" Target="../media/image23.jpeg"/><Relationship Id="rId5" Type="http://schemas.openxmlformats.org/officeDocument/2006/relationships/tags" Target="../tags/tag868.xml"/><Relationship Id="rId10" Type="http://schemas.openxmlformats.org/officeDocument/2006/relationships/image" Target="../media/image22.png"/><Relationship Id="rId4" Type="http://schemas.openxmlformats.org/officeDocument/2006/relationships/tags" Target="../tags/tag867.xml"/><Relationship Id="rId9"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8" Type="http://schemas.openxmlformats.org/officeDocument/2006/relationships/tags" Target="../tags/tag878.xml"/><Relationship Id="rId3" Type="http://schemas.openxmlformats.org/officeDocument/2006/relationships/tags" Target="../tags/tag873.xml"/><Relationship Id="rId7" Type="http://schemas.openxmlformats.org/officeDocument/2006/relationships/tags" Target="../tags/tag877.xml"/><Relationship Id="rId2" Type="http://schemas.openxmlformats.org/officeDocument/2006/relationships/tags" Target="../tags/tag872.xml"/><Relationship Id="rId1" Type="http://schemas.openxmlformats.org/officeDocument/2006/relationships/tags" Target="../tags/tag871.xml"/><Relationship Id="rId6" Type="http://schemas.openxmlformats.org/officeDocument/2006/relationships/tags" Target="../tags/tag876.xml"/><Relationship Id="rId5" Type="http://schemas.openxmlformats.org/officeDocument/2006/relationships/tags" Target="../tags/tag875.xml"/><Relationship Id="rId10" Type="http://schemas.openxmlformats.org/officeDocument/2006/relationships/image" Target="../media/image2.png"/><Relationship Id="rId4" Type="http://schemas.openxmlformats.org/officeDocument/2006/relationships/tags" Target="../tags/tag874.xml"/><Relationship Id="rId9"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31.png"/><Relationship Id="rId3" Type="http://schemas.openxmlformats.org/officeDocument/2006/relationships/tags" Target="../tags/tag881.xml"/><Relationship Id="rId7" Type="http://schemas.openxmlformats.org/officeDocument/2006/relationships/tags" Target="../tags/tag885.xml"/><Relationship Id="rId12" Type="http://schemas.openxmlformats.org/officeDocument/2006/relationships/image" Target="../media/image30.jpeg"/><Relationship Id="rId2" Type="http://schemas.openxmlformats.org/officeDocument/2006/relationships/tags" Target="../tags/tag880.xml"/><Relationship Id="rId1" Type="http://schemas.openxmlformats.org/officeDocument/2006/relationships/tags" Target="../tags/tag879.xml"/><Relationship Id="rId6" Type="http://schemas.openxmlformats.org/officeDocument/2006/relationships/tags" Target="../tags/tag884.xml"/><Relationship Id="rId11" Type="http://schemas.openxmlformats.org/officeDocument/2006/relationships/image" Target="../media/image29.png"/><Relationship Id="rId5" Type="http://schemas.openxmlformats.org/officeDocument/2006/relationships/tags" Target="../tags/tag883.xml"/><Relationship Id="rId10" Type="http://schemas.openxmlformats.org/officeDocument/2006/relationships/image" Target="../media/image28.jpeg"/><Relationship Id="rId4" Type="http://schemas.openxmlformats.org/officeDocument/2006/relationships/tags" Target="../tags/tag882.xml"/><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tags" Target="../tags/tag893.xml"/><Relationship Id="rId13" Type="http://schemas.openxmlformats.org/officeDocument/2006/relationships/tags" Target="../tags/tag898.xml"/><Relationship Id="rId18" Type="http://schemas.openxmlformats.org/officeDocument/2006/relationships/image" Target="../media/image2.png"/><Relationship Id="rId3" Type="http://schemas.openxmlformats.org/officeDocument/2006/relationships/tags" Target="../tags/tag888.xml"/><Relationship Id="rId7" Type="http://schemas.openxmlformats.org/officeDocument/2006/relationships/tags" Target="../tags/tag892.xml"/><Relationship Id="rId12" Type="http://schemas.openxmlformats.org/officeDocument/2006/relationships/tags" Target="../tags/tag897.xml"/><Relationship Id="rId17" Type="http://schemas.openxmlformats.org/officeDocument/2006/relationships/slideLayout" Target="../slideLayouts/slideLayout18.xml"/><Relationship Id="rId2" Type="http://schemas.openxmlformats.org/officeDocument/2006/relationships/tags" Target="../tags/tag887.xml"/><Relationship Id="rId16" Type="http://schemas.openxmlformats.org/officeDocument/2006/relationships/tags" Target="../tags/tag901.xml"/><Relationship Id="rId1" Type="http://schemas.openxmlformats.org/officeDocument/2006/relationships/tags" Target="../tags/tag886.xml"/><Relationship Id="rId6" Type="http://schemas.openxmlformats.org/officeDocument/2006/relationships/tags" Target="../tags/tag891.xml"/><Relationship Id="rId11" Type="http://schemas.openxmlformats.org/officeDocument/2006/relationships/tags" Target="../tags/tag896.xml"/><Relationship Id="rId5" Type="http://schemas.openxmlformats.org/officeDocument/2006/relationships/tags" Target="../tags/tag890.xml"/><Relationship Id="rId15" Type="http://schemas.openxmlformats.org/officeDocument/2006/relationships/tags" Target="../tags/tag900.xml"/><Relationship Id="rId10" Type="http://schemas.openxmlformats.org/officeDocument/2006/relationships/tags" Target="../tags/tag895.xml"/><Relationship Id="rId4" Type="http://schemas.openxmlformats.org/officeDocument/2006/relationships/tags" Target="../tags/tag889.xml"/><Relationship Id="rId9" Type="http://schemas.openxmlformats.org/officeDocument/2006/relationships/tags" Target="../tags/tag894.xml"/><Relationship Id="rId14" Type="http://schemas.openxmlformats.org/officeDocument/2006/relationships/tags" Target="../tags/tag899.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904.xml"/><Relationship Id="rId7" Type="http://schemas.openxmlformats.org/officeDocument/2006/relationships/tags" Target="../tags/tag908.xml"/><Relationship Id="rId2" Type="http://schemas.openxmlformats.org/officeDocument/2006/relationships/tags" Target="../tags/tag903.xml"/><Relationship Id="rId1" Type="http://schemas.openxmlformats.org/officeDocument/2006/relationships/tags" Target="../tags/tag902.xml"/><Relationship Id="rId6" Type="http://schemas.openxmlformats.org/officeDocument/2006/relationships/tags" Target="../tags/tag907.xml"/><Relationship Id="rId11" Type="http://schemas.openxmlformats.org/officeDocument/2006/relationships/image" Target="../media/image23.jpeg"/><Relationship Id="rId5" Type="http://schemas.openxmlformats.org/officeDocument/2006/relationships/tags" Target="../tags/tag906.xml"/><Relationship Id="rId10" Type="http://schemas.openxmlformats.org/officeDocument/2006/relationships/image" Target="../media/image22.png"/><Relationship Id="rId4" Type="http://schemas.openxmlformats.org/officeDocument/2006/relationships/tags" Target="../tags/tag905.xml"/><Relationship Id="rId9"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8" Type="http://schemas.openxmlformats.org/officeDocument/2006/relationships/tags" Target="../tags/tag916.xml"/><Relationship Id="rId3" Type="http://schemas.openxmlformats.org/officeDocument/2006/relationships/tags" Target="../tags/tag911.xml"/><Relationship Id="rId7" Type="http://schemas.openxmlformats.org/officeDocument/2006/relationships/tags" Target="../tags/tag915.xml"/><Relationship Id="rId12" Type="http://schemas.openxmlformats.org/officeDocument/2006/relationships/image" Target="../media/image2.png"/><Relationship Id="rId2" Type="http://schemas.openxmlformats.org/officeDocument/2006/relationships/tags" Target="../tags/tag910.xml"/><Relationship Id="rId1" Type="http://schemas.openxmlformats.org/officeDocument/2006/relationships/tags" Target="../tags/tag909.xml"/><Relationship Id="rId6" Type="http://schemas.openxmlformats.org/officeDocument/2006/relationships/tags" Target="../tags/tag914.xml"/><Relationship Id="rId11" Type="http://schemas.openxmlformats.org/officeDocument/2006/relationships/slideLayout" Target="../slideLayouts/slideLayout18.xml"/><Relationship Id="rId5" Type="http://schemas.openxmlformats.org/officeDocument/2006/relationships/tags" Target="../tags/tag913.xml"/><Relationship Id="rId10" Type="http://schemas.openxmlformats.org/officeDocument/2006/relationships/tags" Target="../tags/tag918.xml"/><Relationship Id="rId4" Type="http://schemas.openxmlformats.org/officeDocument/2006/relationships/tags" Target="../tags/tag912.xml"/><Relationship Id="rId9" Type="http://schemas.openxmlformats.org/officeDocument/2006/relationships/tags" Target="../tags/tag917.xml"/></Relationships>
</file>

<file path=ppt/slides/_rels/slide16.xml.rels><?xml version="1.0" encoding="UTF-8" standalone="yes"?>
<Relationships xmlns="http://schemas.openxmlformats.org/package/2006/relationships"><Relationship Id="rId8" Type="http://schemas.openxmlformats.org/officeDocument/2006/relationships/tags" Target="../tags/tag926.xml"/><Relationship Id="rId3" Type="http://schemas.openxmlformats.org/officeDocument/2006/relationships/tags" Target="../tags/tag921.xml"/><Relationship Id="rId7" Type="http://schemas.openxmlformats.org/officeDocument/2006/relationships/tags" Target="../tags/tag925.xml"/><Relationship Id="rId12" Type="http://schemas.openxmlformats.org/officeDocument/2006/relationships/image" Target="../media/image32.jpeg"/><Relationship Id="rId2" Type="http://schemas.openxmlformats.org/officeDocument/2006/relationships/tags" Target="../tags/tag920.xml"/><Relationship Id="rId1" Type="http://schemas.openxmlformats.org/officeDocument/2006/relationships/tags" Target="../tags/tag919.xml"/><Relationship Id="rId6" Type="http://schemas.openxmlformats.org/officeDocument/2006/relationships/tags" Target="../tags/tag924.xml"/><Relationship Id="rId11" Type="http://schemas.openxmlformats.org/officeDocument/2006/relationships/image" Target="../media/image2.png"/><Relationship Id="rId5" Type="http://schemas.openxmlformats.org/officeDocument/2006/relationships/tags" Target="../tags/tag923.xml"/><Relationship Id="rId10" Type="http://schemas.openxmlformats.org/officeDocument/2006/relationships/slideLayout" Target="../slideLayouts/slideLayout18.xml"/><Relationship Id="rId4" Type="http://schemas.openxmlformats.org/officeDocument/2006/relationships/tags" Target="../tags/tag922.xml"/><Relationship Id="rId9" Type="http://schemas.openxmlformats.org/officeDocument/2006/relationships/tags" Target="../tags/tag927.xml"/></Relationships>
</file>

<file path=ppt/slides/_rels/slide17.xml.rels><?xml version="1.0" encoding="UTF-8" standalone="yes"?>
<Relationships xmlns="http://schemas.openxmlformats.org/package/2006/relationships"><Relationship Id="rId8" Type="http://schemas.openxmlformats.org/officeDocument/2006/relationships/tags" Target="../tags/tag935.xml"/><Relationship Id="rId13" Type="http://schemas.openxmlformats.org/officeDocument/2006/relationships/slideLayout" Target="../slideLayouts/slideLayout36.xml"/><Relationship Id="rId3" Type="http://schemas.openxmlformats.org/officeDocument/2006/relationships/tags" Target="../tags/tag930.xml"/><Relationship Id="rId7" Type="http://schemas.openxmlformats.org/officeDocument/2006/relationships/tags" Target="../tags/tag934.xml"/><Relationship Id="rId12" Type="http://schemas.openxmlformats.org/officeDocument/2006/relationships/tags" Target="../tags/tag939.xml"/><Relationship Id="rId2" Type="http://schemas.openxmlformats.org/officeDocument/2006/relationships/tags" Target="../tags/tag929.xml"/><Relationship Id="rId1" Type="http://schemas.openxmlformats.org/officeDocument/2006/relationships/tags" Target="../tags/tag928.xml"/><Relationship Id="rId6" Type="http://schemas.openxmlformats.org/officeDocument/2006/relationships/tags" Target="../tags/tag933.xml"/><Relationship Id="rId11" Type="http://schemas.openxmlformats.org/officeDocument/2006/relationships/tags" Target="../tags/tag938.xml"/><Relationship Id="rId5" Type="http://schemas.openxmlformats.org/officeDocument/2006/relationships/tags" Target="../tags/tag932.xml"/><Relationship Id="rId15" Type="http://schemas.openxmlformats.org/officeDocument/2006/relationships/image" Target="../media/image8.png"/><Relationship Id="rId10" Type="http://schemas.openxmlformats.org/officeDocument/2006/relationships/tags" Target="../tags/tag937.xml"/><Relationship Id="rId4" Type="http://schemas.openxmlformats.org/officeDocument/2006/relationships/tags" Target="../tags/tag931.xml"/><Relationship Id="rId9" Type="http://schemas.openxmlformats.org/officeDocument/2006/relationships/tags" Target="../tags/tag936.xml"/><Relationship Id="rId1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tags" Target="../tags/tag947.xml"/><Relationship Id="rId13" Type="http://schemas.openxmlformats.org/officeDocument/2006/relationships/slideLayout" Target="../slideLayouts/slideLayout36.xml"/><Relationship Id="rId3" Type="http://schemas.openxmlformats.org/officeDocument/2006/relationships/tags" Target="../tags/tag942.xml"/><Relationship Id="rId7" Type="http://schemas.openxmlformats.org/officeDocument/2006/relationships/tags" Target="../tags/tag946.xml"/><Relationship Id="rId12" Type="http://schemas.openxmlformats.org/officeDocument/2006/relationships/tags" Target="../tags/tag951.xml"/><Relationship Id="rId2" Type="http://schemas.openxmlformats.org/officeDocument/2006/relationships/tags" Target="../tags/tag941.xml"/><Relationship Id="rId1" Type="http://schemas.openxmlformats.org/officeDocument/2006/relationships/tags" Target="../tags/tag940.xml"/><Relationship Id="rId6" Type="http://schemas.openxmlformats.org/officeDocument/2006/relationships/tags" Target="../tags/tag945.xml"/><Relationship Id="rId11" Type="http://schemas.openxmlformats.org/officeDocument/2006/relationships/tags" Target="../tags/tag950.xml"/><Relationship Id="rId5" Type="http://schemas.openxmlformats.org/officeDocument/2006/relationships/tags" Target="../tags/tag944.xml"/><Relationship Id="rId15" Type="http://schemas.openxmlformats.org/officeDocument/2006/relationships/image" Target="../media/image8.png"/><Relationship Id="rId10" Type="http://schemas.openxmlformats.org/officeDocument/2006/relationships/tags" Target="../tags/tag949.xml"/><Relationship Id="rId4" Type="http://schemas.openxmlformats.org/officeDocument/2006/relationships/tags" Target="../tags/tag943.xml"/><Relationship Id="rId9" Type="http://schemas.openxmlformats.org/officeDocument/2006/relationships/tags" Target="../tags/tag948.xml"/><Relationship Id="rId1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tags" Target="../tags/tag959.xml"/><Relationship Id="rId13" Type="http://schemas.openxmlformats.org/officeDocument/2006/relationships/image" Target="../media/image7.png"/><Relationship Id="rId3" Type="http://schemas.openxmlformats.org/officeDocument/2006/relationships/tags" Target="../tags/tag954.xml"/><Relationship Id="rId7" Type="http://schemas.openxmlformats.org/officeDocument/2006/relationships/tags" Target="../tags/tag958.xml"/><Relationship Id="rId12" Type="http://schemas.openxmlformats.org/officeDocument/2006/relationships/slideLayout" Target="../slideLayouts/slideLayout36.xml"/><Relationship Id="rId2" Type="http://schemas.openxmlformats.org/officeDocument/2006/relationships/tags" Target="../tags/tag953.xml"/><Relationship Id="rId1" Type="http://schemas.openxmlformats.org/officeDocument/2006/relationships/tags" Target="../tags/tag952.xml"/><Relationship Id="rId6" Type="http://schemas.openxmlformats.org/officeDocument/2006/relationships/tags" Target="../tags/tag957.xml"/><Relationship Id="rId11" Type="http://schemas.openxmlformats.org/officeDocument/2006/relationships/tags" Target="../tags/tag962.xml"/><Relationship Id="rId5" Type="http://schemas.openxmlformats.org/officeDocument/2006/relationships/tags" Target="../tags/tag956.xml"/><Relationship Id="rId10" Type="http://schemas.openxmlformats.org/officeDocument/2006/relationships/tags" Target="../tags/tag961.xml"/><Relationship Id="rId4" Type="http://schemas.openxmlformats.org/officeDocument/2006/relationships/tags" Target="../tags/tag955.xml"/><Relationship Id="rId9" Type="http://schemas.openxmlformats.org/officeDocument/2006/relationships/tags" Target="../tags/tag960.xml"/><Relationship Id="rId1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806.xml"/><Relationship Id="rId5" Type="http://schemas.openxmlformats.org/officeDocument/2006/relationships/image" Target="../media/image21.png"/><Relationship Id="rId4" Type="http://schemas.openxmlformats.org/officeDocument/2006/relationships/image" Target="../media/image20.jpeg"/></Relationships>
</file>

<file path=ppt/slides/_rels/slide20.xml.rels><?xml version="1.0" encoding="UTF-8" standalone="yes"?>
<Relationships xmlns="http://schemas.openxmlformats.org/package/2006/relationships"><Relationship Id="rId8" Type="http://schemas.openxmlformats.org/officeDocument/2006/relationships/tags" Target="../tags/tag970.xml"/><Relationship Id="rId13" Type="http://schemas.openxmlformats.org/officeDocument/2006/relationships/slideLayout" Target="../slideLayouts/slideLayout18.xml"/><Relationship Id="rId3" Type="http://schemas.openxmlformats.org/officeDocument/2006/relationships/tags" Target="../tags/tag965.xml"/><Relationship Id="rId7" Type="http://schemas.openxmlformats.org/officeDocument/2006/relationships/tags" Target="../tags/tag969.xml"/><Relationship Id="rId12" Type="http://schemas.openxmlformats.org/officeDocument/2006/relationships/tags" Target="../tags/tag974.xml"/><Relationship Id="rId2" Type="http://schemas.openxmlformats.org/officeDocument/2006/relationships/tags" Target="../tags/tag964.xml"/><Relationship Id="rId1" Type="http://schemas.openxmlformats.org/officeDocument/2006/relationships/tags" Target="../tags/tag963.xml"/><Relationship Id="rId6" Type="http://schemas.openxmlformats.org/officeDocument/2006/relationships/tags" Target="../tags/tag968.xml"/><Relationship Id="rId11" Type="http://schemas.openxmlformats.org/officeDocument/2006/relationships/tags" Target="../tags/tag973.xml"/><Relationship Id="rId5" Type="http://schemas.openxmlformats.org/officeDocument/2006/relationships/tags" Target="../tags/tag967.xml"/><Relationship Id="rId10" Type="http://schemas.openxmlformats.org/officeDocument/2006/relationships/tags" Target="../tags/tag972.xml"/><Relationship Id="rId4" Type="http://schemas.openxmlformats.org/officeDocument/2006/relationships/tags" Target="../tags/tag966.xml"/><Relationship Id="rId9" Type="http://schemas.openxmlformats.org/officeDocument/2006/relationships/tags" Target="../tags/tag971.xml"/><Relationship Id="rId1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tags" Target="../tags/tag982.xml"/><Relationship Id="rId13" Type="http://schemas.openxmlformats.org/officeDocument/2006/relationships/tags" Target="../tags/tag987.xml"/><Relationship Id="rId3" Type="http://schemas.openxmlformats.org/officeDocument/2006/relationships/tags" Target="../tags/tag977.xml"/><Relationship Id="rId7" Type="http://schemas.openxmlformats.org/officeDocument/2006/relationships/tags" Target="../tags/tag981.xml"/><Relationship Id="rId12" Type="http://schemas.openxmlformats.org/officeDocument/2006/relationships/tags" Target="../tags/tag986.xml"/><Relationship Id="rId2" Type="http://schemas.openxmlformats.org/officeDocument/2006/relationships/tags" Target="../tags/tag976.xml"/><Relationship Id="rId16" Type="http://schemas.openxmlformats.org/officeDocument/2006/relationships/image" Target="../media/image2.png"/><Relationship Id="rId1" Type="http://schemas.openxmlformats.org/officeDocument/2006/relationships/tags" Target="../tags/tag975.xml"/><Relationship Id="rId6" Type="http://schemas.openxmlformats.org/officeDocument/2006/relationships/tags" Target="../tags/tag980.xml"/><Relationship Id="rId11" Type="http://schemas.openxmlformats.org/officeDocument/2006/relationships/tags" Target="../tags/tag985.xml"/><Relationship Id="rId5" Type="http://schemas.openxmlformats.org/officeDocument/2006/relationships/tags" Target="../tags/tag979.xml"/><Relationship Id="rId15" Type="http://schemas.openxmlformats.org/officeDocument/2006/relationships/slideLayout" Target="../slideLayouts/slideLayout18.xml"/><Relationship Id="rId10" Type="http://schemas.openxmlformats.org/officeDocument/2006/relationships/tags" Target="../tags/tag984.xml"/><Relationship Id="rId4" Type="http://schemas.openxmlformats.org/officeDocument/2006/relationships/tags" Target="../tags/tag978.xml"/><Relationship Id="rId9" Type="http://schemas.openxmlformats.org/officeDocument/2006/relationships/tags" Target="../tags/tag983.xml"/><Relationship Id="rId14" Type="http://schemas.openxmlformats.org/officeDocument/2006/relationships/tags" Target="../tags/tag988.xml"/></Relationships>
</file>

<file path=ppt/slides/_rels/slide22.xml.rels><?xml version="1.0" encoding="UTF-8" standalone="yes"?>
<Relationships xmlns="http://schemas.openxmlformats.org/package/2006/relationships"><Relationship Id="rId8" Type="http://schemas.openxmlformats.org/officeDocument/2006/relationships/tags" Target="../tags/tag996.xml"/><Relationship Id="rId3" Type="http://schemas.openxmlformats.org/officeDocument/2006/relationships/tags" Target="../tags/tag991.xml"/><Relationship Id="rId7" Type="http://schemas.openxmlformats.org/officeDocument/2006/relationships/tags" Target="../tags/tag995.xml"/><Relationship Id="rId12" Type="http://schemas.openxmlformats.org/officeDocument/2006/relationships/image" Target="../media/image32.jpeg"/><Relationship Id="rId2" Type="http://schemas.openxmlformats.org/officeDocument/2006/relationships/tags" Target="../tags/tag990.xml"/><Relationship Id="rId1" Type="http://schemas.openxmlformats.org/officeDocument/2006/relationships/tags" Target="../tags/tag989.xml"/><Relationship Id="rId6" Type="http://schemas.openxmlformats.org/officeDocument/2006/relationships/tags" Target="../tags/tag994.xml"/><Relationship Id="rId11" Type="http://schemas.openxmlformats.org/officeDocument/2006/relationships/image" Target="../media/image2.png"/><Relationship Id="rId5" Type="http://schemas.openxmlformats.org/officeDocument/2006/relationships/tags" Target="../tags/tag993.xml"/><Relationship Id="rId10" Type="http://schemas.openxmlformats.org/officeDocument/2006/relationships/slideLayout" Target="../slideLayouts/slideLayout18.xml"/><Relationship Id="rId4" Type="http://schemas.openxmlformats.org/officeDocument/2006/relationships/tags" Target="../tags/tag992.xml"/><Relationship Id="rId9" Type="http://schemas.openxmlformats.org/officeDocument/2006/relationships/tags" Target="../tags/tag997.xml"/></Relationships>
</file>

<file path=ppt/slides/_rels/slide23.xml.rels><?xml version="1.0" encoding="UTF-8" standalone="yes"?>
<Relationships xmlns="http://schemas.openxmlformats.org/package/2006/relationships"><Relationship Id="rId8" Type="http://schemas.openxmlformats.org/officeDocument/2006/relationships/tags" Target="../tags/tag1005.xml"/><Relationship Id="rId13" Type="http://schemas.openxmlformats.org/officeDocument/2006/relationships/slideLayout" Target="../slideLayouts/slideLayout36.xml"/><Relationship Id="rId3" Type="http://schemas.openxmlformats.org/officeDocument/2006/relationships/tags" Target="../tags/tag1000.xml"/><Relationship Id="rId7" Type="http://schemas.openxmlformats.org/officeDocument/2006/relationships/tags" Target="../tags/tag1004.xml"/><Relationship Id="rId12" Type="http://schemas.openxmlformats.org/officeDocument/2006/relationships/tags" Target="../tags/tag1009.xml"/><Relationship Id="rId2" Type="http://schemas.openxmlformats.org/officeDocument/2006/relationships/tags" Target="../tags/tag999.xml"/><Relationship Id="rId1" Type="http://schemas.openxmlformats.org/officeDocument/2006/relationships/tags" Target="../tags/tag998.xml"/><Relationship Id="rId6" Type="http://schemas.openxmlformats.org/officeDocument/2006/relationships/tags" Target="../tags/tag1003.xml"/><Relationship Id="rId11" Type="http://schemas.openxmlformats.org/officeDocument/2006/relationships/tags" Target="../tags/tag1008.xml"/><Relationship Id="rId5" Type="http://schemas.openxmlformats.org/officeDocument/2006/relationships/tags" Target="../tags/tag1002.xml"/><Relationship Id="rId15" Type="http://schemas.openxmlformats.org/officeDocument/2006/relationships/image" Target="../media/image8.png"/><Relationship Id="rId10" Type="http://schemas.openxmlformats.org/officeDocument/2006/relationships/tags" Target="../tags/tag1007.xml"/><Relationship Id="rId4" Type="http://schemas.openxmlformats.org/officeDocument/2006/relationships/tags" Target="../tags/tag1001.xml"/><Relationship Id="rId9" Type="http://schemas.openxmlformats.org/officeDocument/2006/relationships/tags" Target="../tags/tag1006.xml"/><Relationship Id="rId14"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tags" Target="../tags/tag1017.xml"/><Relationship Id="rId13" Type="http://schemas.openxmlformats.org/officeDocument/2006/relationships/slideLayout" Target="../slideLayouts/slideLayout36.xml"/><Relationship Id="rId3" Type="http://schemas.openxmlformats.org/officeDocument/2006/relationships/tags" Target="../tags/tag1012.xml"/><Relationship Id="rId7" Type="http://schemas.openxmlformats.org/officeDocument/2006/relationships/tags" Target="../tags/tag1016.xml"/><Relationship Id="rId12" Type="http://schemas.openxmlformats.org/officeDocument/2006/relationships/tags" Target="../tags/tag1021.xml"/><Relationship Id="rId2" Type="http://schemas.openxmlformats.org/officeDocument/2006/relationships/tags" Target="../tags/tag1011.xml"/><Relationship Id="rId1" Type="http://schemas.openxmlformats.org/officeDocument/2006/relationships/tags" Target="../tags/tag1010.xml"/><Relationship Id="rId6" Type="http://schemas.openxmlformats.org/officeDocument/2006/relationships/tags" Target="../tags/tag1015.xml"/><Relationship Id="rId11" Type="http://schemas.openxmlformats.org/officeDocument/2006/relationships/tags" Target="../tags/tag1020.xml"/><Relationship Id="rId5" Type="http://schemas.openxmlformats.org/officeDocument/2006/relationships/tags" Target="../tags/tag1014.xml"/><Relationship Id="rId15" Type="http://schemas.openxmlformats.org/officeDocument/2006/relationships/image" Target="../media/image8.png"/><Relationship Id="rId10" Type="http://schemas.openxmlformats.org/officeDocument/2006/relationships/tags" Target="../tags/tag1019.xml"/><Relationship Id="rId4" Type="http://schemas.openxmlformats.org/officeDocument/2006/relationships/tags" Target="../tags/tag1013.xml"/><Relationship Id="rId9" Type="http://schemas.openxmlformats.org/officeDocument/2006/relationships/tags" Target="../tags/tag1018.xml"/><Relationship Id="rId14"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tags" Target="../tags/tag1029.xml"/><Relationship Id="rId13" Type="http://schemas.openxmlformats.org/officeDocument/2006/relationships/slideLayout" Target="../slideLayouts/slideLayout18.xml"/><Relationship Id="rId3" Type="http://schemas.openxmlformats.org/officeDocument/2006/relationships/tags" Target="../tags/tag1024.xml"/><Relationship Id="rId7" Type="http://schemas.openxmlformats.org/officeDocument/2006/relationships/tags" Target="../tags/tag1028.xml"/><Relationship Id="rId12" Type="http://schemas.openxmlformats.org/officeDocument/2006/relationships/tags" Target="../tags/tag1033.xml"/><Relationship Id="rId2" Type="http://schemas.openxmlformats.org/officeDocument/2006/relationships/tags" Target="../tags/tag1023.xml"/><Relationship Id="rId1" Type="http://schemas.openxmlformats.org/officeDocument/2006/relationships/tags" Target="../tags/tag1022.xml"/><Relationship Id="rId6" Type="http://schemas.openxmlformats.org/officeDocument/2006/relationships/tags" Target="../tags/tag1027.xml"/><Relationship Id="rId11" Type="http://schemas.openxmlformats.org/officeDocument/2006/relationships/tags" Target="../tags/tag1032.xml"/><Relationship Id="rId5" Type="http://schemas.openxmlformats.org/officeDocument/2006/relationships/tags" Target="../tags/tag1026.xml"/><Relationship Id="rId10" Type="http://schemas.openxmlformats.org/officeDocument/2006/relationships/tags" Target="../tags/tag1031.xml"/><Relationship Id="rId4" Type="http://schemas.openxmlformats.org/officeDocument/2006/relationships/tags" Target="../tags/tag1025.xml"/><Relationship Id="rId9" Type="http://schemas.openxmlformats.org/officeDocument/2006/relationships/tags" Target="../tags/tag1030.xml"/><Relationship Id="rId1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tags" Target="../tags/tag1041.xml"/><Relationship Id="rId13" Type="http://schemas.openxmlformats.org/officeDocument/2006/relationships/tags" Target="../tags/tag1046.xml"/><Relationship Id="rId3" Type="http://schemas.openxmlformats.org/officeDocument/2006/relationships/tags" Target="../tags/tag1036.xml"/><Relationship Id="rId7" Type="http://schemas.openxmlformats.org/officeDocument/2006/relationships/tags" Target="../tags/tag1040.xml"/><Relationship Id="rId12" Type="http://schemas.openxmlformats.org/officeDocument/2006/relationships/tags" Target="../tags/tag1045.xml"/><Relationship Id="rId2" Type="http://schemas.openxmlformats.org/officeDocument/2006/relationships/tags" Target="../tags/tag1035.xml"/><Relationship Id="rId16" Type="http://schemas.openxmlformats.org/officeDocument/2006/relationships/image" Target="../media/image2.png"/><Relationship Id="rId1" Type="http://schemas.openxmlformats.org/officeDocument/2006/relationships/tags" Target="../tags/tag1034.xml"/><Relationship Id="rId6" Type="http://schemas.openxmlformats.org/officeDocument/2006/relationships/tags" Target="../tags/tag1039.xml"/><Relationship Id="rId11" Type="http://schemas.openxmlformats.org/officeDocument/2006/relationships/tags" Target="../tags/tag1044.xml"/><Relationship Id="rId5" Type="http://schemas.openxmlformats.org/officeDocument/2006/relationships/tags" Target="../tags/tag1038.xml"/><Relationship Id="rId15" Type="http://schemas.openxmlformats.org/officeDocument/2006/relationships/slideLayout" Target="../slideLayouts/slideLayout18.xml"/><Relationship Id="rId10" Type="http://schemas.openxmlformats.org/officeDocument/2006/relationships/tags" Target="../tags/tag1043.xml"/><Relationship Id="rId4" Type="http://schemas.openxmlformats.org/officeDocument/2006/relationships/tags" Target="../tags/tag1037.xml"/><Relationship Id="rId9" Type="http://schemas.openxmlformats.org/officeDocument/2006/relationships/tags" Target="../tags/tag1042.xml"/><Relationship Id="rId14" Type="http://schemas.openxmlformats.org/officeDocument/2006/relationships/tags" Target="../tags/tag1047.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50.xml"/><Relationship Id="rId7" Type="http://schemas.openxmlformats.org/officeDocument/2006/relationships/tags" Target="../tags/tag1054.xml"/><Relationship Id="rId2" Type="http://schemas.openxmlformats.org/officeDocument/2006/relationships/tags" Target="../tags/tag1049.xml"/><Relationship Id="rId1" Type="http://schemas.openxmlformats.org/officeDocument/2006/relationships/tags" Target="../tags/tag1048.xml"/><Relationship Id="rId6" Type="http://schemas.openxmlformats.org/officeDocument/2006/relationships/tags" Target="../tags/tag1053.xml"/><Relationship Id="rId11" Type="http://schemas.openxmlformats.org/officeDocument/2006/relationships/image" Target="../media/image23.jpeg"/><Relationship Id="rId5" Type="http://schemas.openxmlformats.org/officeDocument/2006/relationships/tags" Target="../tags/tag1052.xml"/><Relationship Id="rId10" Type="http://schemas.openxmlformats.org/officeDocument/2006/relationships/image" Target="../media/image22.png"/><Relationship Id="rId4" Type="http://schemas.openxmlformats.org/officeDocument/2006/relationships/tags" Target="../tags/tag1051.xml"/><Relationship Id="rId9" Type="http://schemas.openxmlformats.org/officeDocument/2006/relationships/notesSlide" Target="../notesSlides/notesSlide10.xml"/></Relationships>
</file>

<file path=ppt/slides/_rels/slide28.xml.rels><?xml version="1.0" encoding="UTF-8" standalone="yes"?>
<Relationships xmlns="http://schemas.openxmlformats.org/package/2006/relationships"><Relationship Id="rId8" Type="http://schemas.openxmlformats.org/officeDocument/2006/relationships/tags" Target="../tags/tag1062.xml"/><Relationship Id="rId13" Type="http://schemas.openxmlformats.org/officeDocument/2006/relationships/tags" Target="../tags/tag1067.xml"/><Relationship Id="rId18" Type="http://schemas.openxmlformats.org/officeDocument/2006/relationships/image" Target="../media/image2.png"/><Relationship Id="rId3" Type="http://schemas.openxmlformats.org/officeDocument/2006/relationships/tags" Target="../tags/tag1057.xml"/><Relationship Id="rId7" Type="http://schemas.openxmlformats.org/officeDocument/2006/relationships/tags" Target="../tags/tag1061.xml"/><Relationship Id="rId12" Type="http://schemas.openxmlformats.org/officeDocument/2006/relationships/tags" Target="../tags/tag1066.xml"/><Relationship Id="rId17" Type="http://schemas.openxmlformats.org/officeDocument/2006/relationships/slideLayout" Target="../slideLayouts/slideLayout18.xml"/><Relationship Id="rId2" Type="http://schemas.openxmlformats.org/officeDocument/2006/relationships/tags" Target="../tags/tag1056.xml"/><Relationship Id="rId16" Type="http://schemas.openxmlformats.org/officeDocument/2006/relationships/tags" Target="../tags/tag1070.xml"/><Relationship Id="rId1" Type="http://schemas.openxmlformats.org/officeDocument/2006/relationships/tags" Target="../tags/tag1055.xml"/><Relationship Id="rId6" Type="http://schemas.openxmlformats.org/officeDocument/2006/relationships/tags" Target="../tags/tag1060.xml"/><Relationship Id="rId11" Type="http://schemas.openxmlformats.org/officeDocument/2006/relationships/tags" Target="../tags/tag1065.xml"/><Relationship Id="rId5" Type="http://schemas.openxmlformats.org/officeDocument/2006/relationships/tags" Target="../tags/tag1059.xml"/><Relationship Id="rId15" Type="http://schemas.openxmlformats.org/officeDocument/2006/relationships/tags" Target="../tags/tag1069.xml"/><Relationship Id="rId10" Type="http://schemas.openxmlformats.org/officeDocument/2006/relationships/tags" Target="../tags/tag1064.xml"/><Relationship Id="rId19" Type="http://schemas.openxmlformats.org/officeDocument/2006/relationships/image" Target="../media/image33.jpeg"/><Relationship Id="rId4" Type="http://schemas.openxmlformats.org/officeDocument/2006/relationships/tags" Target="../tags/tag1058.xml"/><Relationship Id="rId9" Type="http://schemas.openxmlformats.org/officeDocument/2006/relationships/tags" Target="../tags/tag1063.xml"/><Relationship Id="rId14" Type="http://schemas.openxmlformats.org/officeDocument/2006/relationships/tags" Target="../tags/tag1068.xml"/></Relationships>
</file>

<file path=ppt/slides/_rels/slide2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73.xml"/><Relationship Id="rId7" Type="http://schemas.openxmlformats.org/officeDocument/2006/relationships/slideLayout" Target="../slideLayouts/slideLayout18.xml"/><Relationship Id="rId2" Type="http://schemas.openxmlformats.org/officeDocument/2006/relationships/tags" Target="../tags/tag1072.xml"/><Relationship Id="rId1" Type="http://schemas.openxmlformats.org/officeDocument/2006/relationships/tags" Target="../tags/tag1071.xml"/><Relationship Id="rId6" Type="http://schemas.openxmlformats.org/officeDocument/2006/relationships/tags" Target="../tags/tag1076.xml"/><Relationship Id="rId5" Type="http://schemas.openxmlformats.org/officeDocument/2006/relationships/tags" Target="../tags/tag1075.xml"/><Relationship Id="rId10" Type="http://schemas.openxmlformats.org/officeDocument/2006/relationships/image" Target="../media/image34.jpeg"/><Relationship Id="rId4" Type="http://schemas.openxmlformats.org/officeDocument/2006/relationships/tags" Target="../tags/tag1074.xml"/><Relationship Id="rId9" Type="http://schemas.openxmlformats.org/officeDocument/2006/relationships/hyperlink" Target="&#12298;&#23624;&#21407;&#21015;&#20256;&#12299;&#65288;&#21496;&#39532;&#36801;&#65289;&#26391;&#35829;&#36341;&#31163;%20&#35270;&#39057;&#34001;&#34915;&#23396;&#23458;_&#39640;&#28165;.mp4" TargetMode="Externa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09.xml"/><Relationship Id="rId7" Type="http://schemas.openxmlformats.org/officeDocument/2006/relationships/tags" Target="../tags/tag813.xml"/><Relationship Id="rId2" Type="http://schemas.openxmlformats.org/officeDocument/2006/relationships/tags" Target="../tags/tag808.xml"/><Relationship Id="rId1" Type="http://schemas.openxmlformats.org/officeDocument/2006/relationships/tags" Target="../tags/tag807.xml"/><Relationship Id="rId6" Type="http://schemas.openxmlformats.org/officeDocument/2006/relationships/tags" Target="../tags/tag812.xml"/><Relationship Id="rId11" Type="http://schemas.openxmlformats.org/officeDocument/2006/relationships/image" Target="../media/image23.jpeg"/><Relationship Id="rId5" Type="http://schemas.openxmlformats.org/officeDocument/2006/relationships/tags" Target="../tags/tag811.xml"/><Relationship Id="rId10" Type="http://schemas.openxmlformats.org/officeDocument/2006/relationships/image" Target="../media/image22.png"/><Relationship Id="rId4" Type="http://schemas.openxmlformats.org/officeDocument/2006/relationships/tags" Target="../tags/tag810.xml"/><Relationship Id="rId9"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tags" Target="../tags/tag1084.xml"/><Relationship Id="rId3" Type="http://schemas.openxmlformats.org/officeDocument/2006/relationships/tags" Target="../tags/tag1079.xml"/><Relationship Id="rId7" Type="http://schemas.openxmlformats.org/officeDocument/2006/relationships/tags" Target="../tags/tag1083.xml"/><Relationship Id="rId2" Type="http://schemas.openxmlformats.org/officeDocument/2006/relationships/tags" Target="../tags/tag1078.xml"/><Relationship Id="rId1" Type="http://schemas.openxmlformats.org/officeDocument/2006/relationships/tags" Target="../tags/tag1077.xml"/><Relationship Id="rId6" Type="http://schemas.openxmlformats.org/officeDocument/2006/relationships/tags" Target="../tags/tag1082.xml"/><Relationship Id="rId11" Type="http://schemas.openxmlformats.org/officeDocument/2006/relationships/image" Target="../media/image35.jpeg"/><Relationship Id="rId5" Type="http://schemas.openxmlformats.org/officeDocument/2006/relationships/tags" Target="../tags/tag1081.xml"/><Relationship Id="rId10" Type="http://schemas.openxmlformats.org/officeDocument/2006/relationships/image" Target="../media/image2.png"/><Relationship Id="rId4" Type="http://schemas.openxmlformats.org/officeDocument/2006/relationships/tags" Target="../tags/tag1080.xml"/><Relationship Id="rId9"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8" Type="http://schemas.openxmlformats.org/officeDocument/2006/relationships/tags" Target="../tags/tag1092.xml"/><Relationship Id="rId3" Type="http://schemas.openxmlformats.org/officeDocument/2006/relationships/tags" Target="../tags/tag1087.xml"/><Relationship Id="rId7" Type="http://schemas.openxmlformats.org/officeDocument/2006/relationships/tags" Target="../tags/tag1091.xml"/><Relationship Id="rId2" Type="http://schemas.openxmlformats.org/officeDocument/2006/relationships/tags" Target="../tags/tag1086.xml"/><Relationship Id="rId1" Type="http://schemas.openxmlformats.org/officeDocument/2006/relationships/tags" Target="../tags/tag1085.xml"/><Relationship Id="rId6" Type="http://schemas.openxmlformats.org/officeDocument/2006/relationships/tags" Target="../tags/tag1090.xml"/><Relationship Id="rId11" Type="http://schemas.openxmlformats.org/officeDocument/2006/relationships/image" Target="../media/image36.jpeg"/><Relationship Id="rId5" Type="http://schemas.openxmlformats.org/officeDocument/2006/relationships/tags" Target="../tags/tag1089.xml"/><Relationship Id="rId10" Type="http://schemas.openxmlformats.org/officeDocument/2006/relationships/image" Target="../media/image2.png"/><Relationship Id="rId4" Type="http://schemas.openxmlformats.org/officeDocument/2006/relationships/tags" Target="../tags/tag1088.xml"/><Relationship Id="rId9"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8" Type="http://schemas.openxmlformats.org/officeDocument/2006/relationships/tags" Target="../tags/tag1100.xml"/><Relationship Id="rId13" Type="http://schemas.openxmlformats.org/officeDocument/2006/relationships/slideLayout" Target="../slideLayouts/slideLayout36.xml"/><Relationship Id="rId3" Type="http://schemas.openxmlformats.org/officeDocument/2006/relationships/tags" Target="../tags/tag1095.xml"/><Relationship Id="rId7" Type="http://schemas.openxmlformats.org/officeDocument/2006/relationships/tags" Target="../tags/tag1099.xml"/><Relationship Id="rId12" Type="http://schemas.openxmlformats.org/officeDocument/2006/relationships/tags" Target="../tags/tag1104.xml"/><Relationship Id="rId2" Type="http://schemas.openxmlformats.org/officeDocument/2006/relationships/tags" Target="../tags/tag1094.xml"/><Relationship Id="rId1" Type="http://schemas.openxmlformats.org/officeDocument/2006/relationships/tags" Target="../tags/tag1093.xml"/><Relationship Id="rId6" Type="http://schemas.openxmlformats.org/officeDocument/2006/relationships/tags" Target="../tags/tag1098.xml"/><Relationship Id="rId11" Type="http://schemas.openxmlformats.org/officeDocument/2006/relationships/tags" Target="../tags/tag1103.xml"/><Relationship Id="rId5" Type="http://schemas.openxmlformats.org/officeDocument/2006/relationships/tags" Target="../tags/tag1097.xml"/><Relationship Id="rId15" Type="http://schemas.openxmlformats.org/officeDocument/2006/relationships/image" Target="../media/image8.png"/><Relationship Id="rId10" Type="http://schemas.openxmlformats.org/officeDocument/2006/relationships/tags" Target="../tags/tag1102.xml"/><Relationship Id="rId4" Type="http://schemas.openxmlformats.org/officeDocument/2006/relationships/tags" Target="../tags/tag1096.xml"/><Relationship Id="rId9" Type="http://schemas.openxmlformats.org/officeDocument/2006/relationships/tags" Target="../tags/tag1101.xml"/><Relationship Id="rId14" Type="http://schemas.openxmlformats.org/officeDocument/2006/relationships/image" Target="../media/image7.png"/></Relationships>
</file>

<file path=ppt/slides/_rels/slide33.xml.rels><?xml version="1.0" encoding="UTF-8" standalone="yes"?>
<Relationships xmlns="http://schemas.openxmlformats.org/package/2006/relationships"><Relationship Id="rId8" Type="http://schemas.openxmlformats.org/officeDocument/2006/relationships/tags" Target="../tags/tag1112.xml"/><Relationship Id="rId13" Type="http://schemas.openxmlformats.org/officeDocument/2006/relationships/slideLayout" Target="../slideLayouts/slideLayout36.xml"/><Relationship Id="rId3" Type="http://schemas.openxmlformats.org/officeDocument/2006/relationships/tags" Target="../tags/tag1107.xml"/><Relationship Id="rId7" Type="http://schemas.openxmlformats.org/officeDocument/2006/relationships/tags" Target="../tags/tag1111.xml"/><Relationship Id="rId12" Type="http://schemas.openxmlformats.org/officeDocument/2006/relationships/tags" Target="../tags/tag1116.xml"/><Relationship Id="rId2" Type="http://schemas.openxmlformats.org/officeDocument/2006/relationships/tags" Target="../tags/tag1106.xml"/><Relationship Id="rId1" Type="http://schemas.openxmlformats.org/officeDocument/2006/relationships/tags" Target="../tags/tag1105.xml"/><Relationship Id="rId6" Type="http://schemas.openxmlformats.org/officeDocument/2006/relationships/tags" Target="../tags/tag1110.xml"/><Relationship Id="rId11" Type="http://schemas.openxmlformats.org/officeDocument/2006/relationships/tags" Target="../tags/tag1115.xml"/><Relationship Id="rId5" Type="http://schemas.openxmlformats.org/officeDocument/2006/relationships/tags" Target="../tags/tag1109.xml"/><Relationship Id="rId15" Type="http://schemas.openxmlformats.org/officeDocument/2006/relationships/image" Target="../media/image8.png"/><Relationship Id="rId10" Type="http://schemas.openxmlformats.org/officeDocument/2006/relationships/tags" Target="../tags/tag1114.xml"/><Relationship Id="rId4" Type="http://schemas.openxmlformats.org/officeDocument/2006/relationships/tags" Target="../tags/tag1108.xml"/><Relationship Id="rId9" Type="http://schemas.openxmlformats.org/officeDocument/2006/relationships/tags" Target="../tags/tag1113.xml"/><Relationship Id="rId14"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openxmlformats.org/officeDocument/2006/relationships/tags" Target="../tags/tag1124.xml"/><Relationship Id="rId13" Type="http://schemas.openxmlformats.org/officeDocument/2006/relationships/slideLayout" Target="../slideLayouts/slideLayout36.xml"/><Relationship Id="rId3" Type="http://schemas.openxmlformats.org/officeDocument/2006/relationships/tags" Target="../tags/tag1119.xml"/><Relationship Id="rId7" Type="http://schemas.openxmlformats.org/officeDocument/2006/relationships/tags" Target="../tags/tag1123.xml"/><Relationship Id="rId12" Type="http://schemas.openxmlformats.org/officeDocument/2006/relationships/tags" Target="../tags/tag1128.xml"/><Relationship Id="rId2" Type="http://schemas.openxmlformats.org/officeDocument/2006/relationships/tags" Target="../tags/tag1118.xml"/><Relationship Id="rId1" Type="http://schemas.openxmlformats.org/officeDocument/2006/relationships/tags" Target="../tags/tag1117.xml"/><Relationship Id="rId6" Type="http://schemas.openxmlformats.org/officeDocument/2006/relationships/tags" Target="../tags/tag1122.xml"/><Relationship Id="rId11" Type="http://schemas.openxmlformats.org/officeDocument/2006/relationships/tags" Target="../tags/tag1127.xml"/><Relationship Id="rId5" Type="http://schemas.openxmlformats.org/officeDocument/2006/relationships/tags" Target="../tags/tag1121.xml"/><Relationship Id="rId15" Type="http://schemas.openxmlformats.org/officeDocument/2006/relationships/image" Target="../media/image8.png"/><Relationship Id="rId10" Type="http://schemas.openxmlformats.org/officeDocument/2006/relationships/tags" Target="../tags/tag1126.xml"/><Relationship Id="rId4" Type="http://schemas.openxmlformats.org/officeDocument/2006/relationships/tags" Target="../tags/tag1120.xml"/><Relationship Id="rId9" Type="http://schemas.openxmlformats.org/officeDocument/2006/relationships/tags" Target="../tags/tag1125.xml"/><Relationship Id="rId14" Type="http://schemas.openxmlformats.org/officeDocument/2006/relationships/image" Target="../media/image7.png"/></Relationships>
</file>

<file path=ppt/slides/_rels/slide35.xml.rels><?xml version="1.0" encoding="UTF-8" standalone="yes"?>
<Relationships xmlns="http://schemas.openxmlformats.org/package/2006/relationships"><Relationship Id="rId8" Type="http://schemas.openxmlformats.org/officeDocument/2006/relationships/tags" Target="../tags/tag1136.xml"/><Relationship Id="rId13" Type="http://schemas.openxmlformats.org/officeDocument/2006/relationships/slideLayout" Target="../slideLayouts/slideLayout36.xml"/><Relationship Id="rId3" Type="http://schemas.openxmlformats.org/officeDocument/2006/relationships/tags" Target="../tags/tag1131.xml"/><Relationship Id="rId7" Type="http://schemas.openxmlformats.org/officeDocument/2006/relationships/tags" Target="../tags/tag1135.xml"/><Relationship Id="rId12" Type="http://schemas.openxmlformats.org/officeDocument/2006/relationships/tags" Target="../tags/tag1140.xml"/><Relationship Id="rId2" Type="http://schemas.openxmlformats.org/officeDocument/2006/relationships/tags" Target="../tags/tag1130.xml"/><Relationship Id="rId1" Type="http://schemas.openxmlformats.org/officeDocument/2006/relationships/tags" Target="../tags/tag1129.xml"/><Relationship Id="rId6" Type="http://schemas.openxmlformats.org/officeDocument/2006/relationships/tags" Target="../tags/tag1134.xml"/><Relationship Id="rId11" Type="http://schemas.openxmlformats.org/officeDocument/2006/relationships/tags" Target="../tags/tag1139.xml"/><Relationship Id="rId5" Type="http://schemas.openxmlformats.org/officeDocument/2006/relationships/tags" Target="../tags/tag1133.xml"/><Relationship Id="rId15" Type="http://schemas.openxmlformats.org/officeDocument/2006/relationships/image" Target="../media/image8.png"/><Relationship Id="rId10" Type="http://schemas.openxmlformats.org/officeDocument/2006/relationships/tags" Target="../tags/tag1138.xml"/><Relationship Id="rId4" Type="http://schemas.openxmlformats.org/officeDocument/2006/relationships/tags" Target="../tags/tag1132.xml"/><Relationship Id="rId9" Type="http://schemas.openxmlformats.org/officeDocument/2006/relationships/tags" Target="../tags/tag1137.xml"/><Relationship Id="rId14" Type="http://schemas.openxmlformats.org/officeDocument/2006/relationships/image" Target="../media/image7.png"/></Relationships>
</file>

<file path=ppt/slides/_rels/slide36.xml.rels><?xml version="1.0" encoding="UTF-8" standalone="yes"?>
<Relationships xmlns="http://schemas.openxmlformats.org/package/2006/relationships"><Relationship Id="rId8" Type="http://schemas.openxmlformats.org/officeDocument/2006/relationships/tags" Target="../tags/tag1148.xml"/><Relationship Id="rId13" Type="http://schemas.openxmlformats.org/officeDocument/2006/relationships/slideLayout" Target="../slideLayouts/slideLayout36.xml"/><Relationship Id="rId3" Type="http://schemas.openxmlformats.org/officeDocument/2006/relationships/tags" Target="../tags/tag1143.xml"/><Relationship Id="rId7" Type="http://schemas.openxmlformats.org/officeDocument/2006/relationships/tags" Target="../tags/tag1147.xml"/><Relationship Id="rId12" Type="http://schemas.openxmlformats.org/officeDocument/2006/relationships/tags" Target="../tags/tag1152.xml"/><Relationship Id="rId2" Type="http://schemas.openxmlformats.org/officeDocument/2006/relationships/tags" Target="../tags/tag1142.xml"/><Relationship Id="rId1" Type="http://schemas.openxmlformats.org/officeDocument/2006/relationships/tags" Target="../tags/tag1141.xml"/><Relationship Id="rId6" Type="http://schemas.openxmlformats.org/officeDocument/2006/relationships/tags" Target="../tags/tag1146.xml"/><Relationship Id="rId11" Type="http://schemas.openxmlformats.org/officeDocument/2006/relationships/tags" Target="../tags/tag1151.xml"/><Relationship Id="rId5" Type="http://schemas.openxmlformats.org/officeDocument/2006/relationships/tags" Target="../tags/tag1145.xml"/><Relationship Id="rId15" Type="http://schemas.openxmlformats.org/officeDocument/2006/relationships/image" Target="../media/image8.png"/><Relationship Id="rId10" Type="http://schemas.openxmlformats.org/officeDocument/2006/relationships/tags" Target="../tags/tag1150.xml"/><Relationship Id="rId4" Type="http://schemas.openxmlformats.org/officeDocument/2006/relationships/tags" Target="../tags/tag1144.xml"/><Relationship Id="rId9" Type="http://schemas.openxmlformats.org/officeDocument/2006/relationships/tags" Target="../tags/tag1149.xml"/><Relationship Id="rId14" Type="http://schemas.openxmlformats.org/officeDocument/2006/relationships/image" Target="../media/image7.png"/></Relationships>
</file>

<file path=ppt/slides/_rels/slide37.xml.rels><?xml version="1.0" encoding="UTF-8" standalone="yes"?>
<Relationships xmlns="http://schemas.openxmlformats.org/package/2006/relationships"><Relationship Id="rId8" Type="http://schemas.openxmlformats.org/officeDocument/2006/relationships/tags" Target="../tags/tag1160.xml"/><Relationship Id="rId13" Type="http://schemas.openxmlformats.org/officeDocument/2006/relationships/slideLayout" Target="../slideLayouts/slideLayout36.xml"/><Relationship Id="rId3" Type="http://schemas.openxmlformats.org/officeDocument/2006/relationships/tags" Target="../tags/tag1155.xml"/><Relationship Id="rId7" Type="http://schemas.openxmlformats.org/officeDocument/2006/relationships/tags" Target="../tags/tag1159.xml"/><Relationship Id="rId12" Type="http://schemas.openxmlformats.org/officeDocument/2006/relationships/tags" Target="../tags/tag1164.xml"/><Relationship Id="rId2" Type="http://schemas.openxmlformats.org/officeDocument/2006/relationships/tags" Target="../tags/tag1154.xml"/><Relationship Id="rId1" Type="http://schemas.openxmlformats.org/officeDocument/2006/relationships/tags" Target="../tags/tag1153.xml"/><Relationship Id="rId6" Type="http://schemas.openxmlformats.org/officeDocument/2006/relationships/tags" Target="../tags/tag1158.xml"/><Relationship Id="rId11" Type="http://schemas.openxmlformats.org/officeDocument/2006/relationships/tags" Target="../tags/tag1163.xml"/><Relationship Id="rId5" Type="http://schemas.openxmlformats.org/officeDocument/2006/relationships/tags" Target="../tags/tag1157.xml"/><Relationship Id="rId15" Type="http://schemas.openxmlformats.org/officeDocument/2006/relationships/image" Target="../media/image8.png"/><Relationship Id="rId10" Type="http://schemas.openxmlformats.org/officeDocument/2006/relationships/tags" Target="../tags/tag1162.xml"/><Relationship Id="rId4" Type="http://schemas.openxmlformats.org/officeDocument/2006/relationships/tags" Target="../tags/tag1156.xml"/><Relationship Id="rId9" Type="http://schemas.openxmlformats.org/officeDocument/2006/relationships/tags" Target="../tags/tag1161.xml"/><Relationship Id="rId14" Type="http://schemas.openxmlformats.org/officeDocument/2006/relationships/image" Target="../media/image7.png"/></Relationships>
</file>

<file path=ppt/slides/_rels/slide38.xml.rels><?xml version="1.0" encoding="UTF-8" standalone="yes"?>
<Relationships xmlns="http://schemas.openxmlformats.org/package/2006/relationships"><Relationship Id="rId8" Type="http://schemas.openxmlformats.org/officeDocument/2006/relationships/tags" Target="../tags/tag1172.xml"/><Relationship Id="rId13" Type="http://schemas.openxmlformats.org/officeDocument/2006/relationships/slideLayout" Target="../slideLayouts/slideLayout36.xml"/><Relationship Id="rId3" Type="http://schemas.openxmlformats.org/officeDocument/2006/relationships/tags" Target="../tags/tag1167.xml"/><Relationship Id="rId7" Type="http://schemas.openxmlformats.org/officeDocument/2006/relationships/tags" Target="../tags/tag1171.xml"/><Relationship Id="rId12" Type="http://schemas.openxmlformats.org/officeDocument/2006/relationships/tags" Target="../tags/tag1176.xml"/><Relationship Id="rId2" Type="http://schemas.openxmlformats.org/officeDocument/2006/relationships/tags" Target="../tags/tag1166.xml"/><Relationship Id="rId1" Type="http://schemas.openxmlformats.org/officeDocument/2006/relationships/tags" Target="../tags/tag1165.xml"/><Relationship Id="rId6" Type="http://schemas.openxmlformats.org/officeDocument/2006/relationships/tags" Target="../tags/tag1170.xml"/><Relationship Id="rId11" Type="http://schemas.openxmlformats.org/officeDocument/2006/relationships/tags" Target="../tags/tag1175.xml"/><Relationship Id="rId5" Type="http://schemas.openxmlformats.org/officeDocument/2006/relationships/tags" Target="../tags/tag1169.xml"/><Relationship Id="rId15" Type="http://schemas.openxmlformats.org/officeDocument/2006/relationships/image" Target="../media/image8.png"/><Relationship Id="rId10" Type="http://schemas.openxmlformats.org/officeDocument/2006/relationships/tags" Target="../tags/tag1174.xml"/><Relationship Id="rId4" Type="http://schemas.openxmlformats.org/officeDocument/2006/relationships/tags" Target="../tags/tag1168.xml"/><Relationship Id="rId9" Type="http://schemas.openxmlformats.org/officeDocument/2006/relationships/tags" Target="../tags/tag1173.xml"/><Relationship Id="rId14" Type="http://schemas.openxmlformats.org/officeDocument/2006/relationships/image" Target="../media/image7.png"/></Relationships>
</file>

<file path=ppt/slides/_rels/slide39.xml.rels><?xml version="1.0" encoding="UTF-8" standalone="yes"?>
<Relationships xmlns="http://schemas.openxmlformats.org/package/2006/relationships"><Relationship Id="rId8" Type="http://schemas.openxmlformats.org/officeDocument/2006/relationships/tags" Target="../tags/tag1184.xml"/><Relationship Id="rId13" Type="http://schemas.openxmlformats.org/officeDocument/2006/relationships/slideLayout" Target="../slideLayouts/slideLayout36.xml"/><Relationship Id="rId3" Type="http://schemas.openxmlformats.org/officeDocument/2006/relationships/tags" Target="../tags/tag1179.xml"/><Relationship Id="rId7" Type="http://schemas.openxmlformats.org/officeDocument/2006/relationships/tags" Target="../tags/tag1183.xml"/><Relationship Id="rId12" Type="http://schemas.openxmlformats.org/officeDocument/2006/relationships/tags" Target="../tags/tag1188.xml"/><Relationship Id="rId2" Type="http://schemas.openxmlformats.org/officeDocument/2006/relationships/tags" Target="../tags/tag1178.xml"/><Relationship Id="rId1" Type="http://schemas.openxmlformats.org/officeDocument/2006/relationships/tags" Target="../tags/tag1177.xml"/><Relationship Id="rId6" Type="http://schemas.openxmlformats.org/officeDocument/2006/relationships/tags" Target="../tags/tag1182.xml"/><Relationship Id="rId11" Type="http://schemas.openxmlformats.org/officeDocument/2006/relationships/tags" Target="../tags/tag1187.xml"/><Relationship Id="rId5" Type="http://schemas.openxmlformats.org/officeDocument/2006/relationships/tags" Target="../tags/tag1181.xml"/><Relationship Id="rId15" Type="http://schemas.openxmlformats.org/officeDocument/2006/relationships/image" Target="../media/image8.png"/><Relationship Id="rId10" Type="http://schemas.openxmlformats.org/officeDocument/2006/relationships/tags" Target="../tags/tag1186.xml"/><Relationship Id="rId4" Type="http://schemas.openxmlformats.org/officeDocument/2006/relationships/tags" Target="../tags/tag1180.xml"/><Relationship Id="rId9" Type="http://schemas.openxmlformats.org/officeDocument/2006/relationships/tags" Target="../tags/tag1185.xml"/><Relationship Id="rId1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tags" Target="../tags/tag814.xml"/><Relationship Id="rId6" Type="http://schemas.openxmlformats.org/officeDocument/2006/relationships/image" Target="../media/image24.jpe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tags" Target="../tags/tag1196.xml"/><Relationship Id="rId13" Type="http://schemas.openxmlformats.org/officeDocument/2006/relationships/slideLayout" Target="../slideLayouts/slideLayout36.xml"/><Relationship Id="rId3" Type="http://schemas.openxmlformats.org/officeDocument/2006/relationships/tags" Target="../tags/tag1191.xml"/><Relationship Id="rId7" Type="http://schemas.openxmlformats.org/officeDocument/2006/relationships/tags" Target="../tags/tag1195.xml"/><Relationship Id="rId12" Type="http://schemas.openxmlformats.org/officeDocument/2006/relationships/tags" Target="../tags/tag1200.xml"/><Relationship Id="rId2" Type="http://schemas.openxmlformats.org/officeDocument/2006/relationships/tags" Target="../tags/tag1190.xml"/><Relationship Id="rId1" Type="http://schemas.openxmlformats.org/officeDocument/2006/relationships/tags" Target="../tags/tag1189.xml"/><Relationship Id="rId6" Type="http://schemas.openxmlformats.org/officeDocument/2006/relationships/tags" Target="../tags/tag1194.xml"/><Relationship Id="rId11" Type="http://schemas.openxmlformats.org/officeDocument/2006/relationships/tags" Target="../tags/tag1199.xml"/><Relationship Id="rId5" Type="http://schemas.openxmlformats.org/officeDocument/2006/relationships/tags" Target="../tags/tag1193.xml"/><Relationship Id="rId15" Type="http://schemas.openxmlformats.org/officeDocument/2006/relationships/image" Target="../media/image8.png"/><Relationship Id="rId10" Type="http://schemas.openxmlformats.org/officeDocument/2006/relationships/tags" Target="../tags/tag1198.xml"/><Relationship Id="rId4" Type="http://schemas.openxmlformats.org/officeDocument/2006/relationships/tags" Target="../tags/tag1192.xml"/><Relationship Id="rId9" Type="http://schemas.openxmlformats.org/officeDocument/2006/relationships/tags" Target="../tags/tag1197.xml"/><Relationship Id="rId14" Type="http://schemas.openxmlformats.org/officeDocument/2006/relationships/image" Target="../media/image7.png"/></Relationships>
</file>

<file path=ppt/slides/_rels/slide41.xml.rels><?xml version="1.0" encoding="UTF-8" standalone="yes"?>
<Relationships xmlns="http://schemas.openxmlformats.org/package/2006/relationships"><Relationship Id="rId8" Type="http://schemas.openxmlformats.org/officeDocument/2006/relationships/tags" Target="../tags/tag1208.xml"/><Relationship Id="rId13" Type="http://schemas.openxmlformats.org/officeDocument/2006/relationships/slideLayout" Target="../slideLayouts/slideLayout36.xml"/><Relationship Id="rId3" Type="http://schemas.openxmlformats.org/officeDocument/2006/relationships/tags" Target="../tags/tag1203.xml"/><Relationship Id="rId7" Type="http://schemas.openxmlformats.org/officeDocument/2006/relationships/tags" Target="../tags/tag1207.xml"/><Relationship Id="rId12" Type="http://schemas.openxmlformats.org/officeDocument/2006/relationships/tags" Target="../tags/tag1212.xml"/><Relationship Id="rId2" Type="http://schemas.openxmlformats.org/officeDocument/2006/relationships/tags" Target="../tags/tag1202.xml"/><Relationship Id="rId1" Type="http://schemas.openxmlformats.org/officeDocument/2006/relationships/tags" Target="../tags/tag1201.xml"/><Relationship Id="rId6" Type="http://schemas.openxmlformats.org/officeDocument/2006/relationships/tags" Target="../tags/tag1206.xml"/><Relationship Id="rId11" Type="http://schemas.openxmlformats.org/officeDocument/2006/relationships/tags" Target="../tags/tag1211.xml"/><Relationship Id="rId5" Type="http://schemas.openxmlformats.org/officeDocument/2006/relationships/tags" Target="../tags/tag1205.xml"/><Relationship Id="rId15" Type="http://schemas.openxmlformats.org/officeDocument/2006/relationships/image" Target="../media/image8.png"/><Relationship Id="rId10" Type="http://schemas.openxmlformats.org/officeDocument/2006/relationships/tags" Target="../tags/tag1210.xml"/><Relationship Id="rId4" Type="http://schemas.openxmlformats.org/officeDocument/2006/relationships/tags" Target="../tags/tag1204.xml"/><Relationship Id="rId9" Type="http://schemas.openxmlformats.org/officeDocument/2006/relationships/tags" Target="../tags/tag1209.xml"/><Relationship Id="rId14" Type="http://schemas.openxmlformats.org/officeDocument/2006/relationships/image" Target="../media/image7.png"/></Relationships>
</file>

<file path=ppt/slides/_rels/slide42.xml.rels><?xml version="1.0" encoding="UTF-8" standalone="yes"?>
<Relationships xmlns="http://schemas.openxmlformats.org/package/2006/relationships"><Relationship Id="rId8" Type="http://schemas.openxmlformats.org/officeDocument/2006/relationships/tags" Target="../tags/tag1220.xml"/><Relationship Id="rId13" Type="http://schemas.openxmlformats.org/officeDocument/2006/relationships/slideLayout" Target="../slideLayouts/slideLayout36.xml"/><Relationship Id="rId3" Type="http://schemas.openxmlformats.org/officeDocument/2006/relationships/tags" Target="../tags/tag1215.xml"/><Relationship Id="rId7" Type="http://schemas.openxmlformats.org/officeDocument/2006/relationships/tags" Target="../tags/tag1219.xml"/><Relationship Id="rId12" Type="http://schemas.openxmlformats.org/officeDocument/2006/relationships/tags" Target="../tags/tag1224.xml"/><Relationship Id="rId2" Type="http://schemas.openxmlformats.org/officeDocument/2006/relationships/tags" Target="../tags/tag1214.xml"/><Relationship Id="rId1" Type="http://schemas.openxmlformats.org/officeDocument/2006/relationships/tags" Target="../tags/tag1213.xml"/><Relationship Id="rId6" Type="http://schemas.openxmlformats.org/officeDocument/2006/relationships/tags" Target="../tags/tag1218.xml"/><Relationship Id="rId11" Type="http://schemas.openxmlformats.org/officeDocument/2006/relationships/tags" Target="../tags/tag1223.xml"/><Relationship Id="rId5" Type="http://schemas.openxmlformats.org/officeDocument/2006/relationships/tags" Target="../tags/tag1217.xml"/><Relationship Id="rId15" Type="http://schemas.openxmlformats.org/officeDocument/2006/relationships/image" Target="../media/image8.png"/><Relationship Id="rId10" Type="http://schemas.openxmlformats.org/officeDocument/2006/relationships/tags" Target="../tags/tag1222.xml"/><Relationship Id="rId4" Type="http://schemas.openxmlformats.org/officeDocument/2006/relationships/tags" Target="../tags/tag1216.xml"/><Relationship Id="rId9" Type="http://schemas.openxmlformats.org/officeDocument/2006/relationships/tags" Target="../tags/tag1221.xml"/><Relationship Id="rId14" Type="http://schemas.openxmlformats.org/officeDocument/2006/relationships/image" Target="../media/image7.png"/></Relationships>
</file>

<file path=ppt/slides/_rels/slide43.xml.rels><?xml version="1.0" encoding="UTF-8" standalone="yes"?>
<Relationships xmlns="http://schemas.openxmlformats.org/package/2006/relationships"><Relationship Id="rId8" Type="http://schemas.openxmlformats.org/officeDocument/2006/relationships/tags" Target="../tags/tag1232.xml"/><Relationship Id="rId13" Type="http://schemas.openxmlformats.org/officeDocument/2006/relationships/slideLayout" Target="../slideLayouts/slideLayout36.xml"/><Relationship Id="rId3" Type="http://schemas.openxmlformats.org/officeDocument/2006/relationships/tags" Target="../tags/tag1227.xml"/><Relationship Id="rId7" Type="http://schemas.openxmlformats.org/officeDocument/2006/relationships/tags" Target="../tags/tag1231.xml"/><Relationship Id="rId12" Type="http://schemas.openxmlformats.org/officeDocument/2006/relationships/tags" Target="../tags/tag1236.xml"/><Relationship Id="rId2" Type="http://schemas.openxmlformats.org/officeDocument/2006/relationships/tags" Target="../tags/tag1226.xml"/><Relationship Id="rId1" Type="http://schemas.openxmlformats.org/officeDocument/2006/relationships/tags" Target="../tags/tag1225.xml"/><Relationship Id="rId6" Type="http://schemas.openxmlformats.org/officeDocument/2006/relationships/tags" Target="../tags/tag1230.xml"/><Relationship Id="rId11" Type="http://schemas.openxmlformats.org/officeDocument/2006/relationships/tags" Target="../tags/tag1235.xml"/><Relationship Id="rId5" Type="http://schemas.openxmlformats.org/officeDocument/2006/relationships/tags" Target="../tags/tag1229.xml"/><Relationship Id="rId15" Type="http://schemas.openxmlformats.org/officeDocument/2006/relationships/image" Target="../media/image8.png"/><Relationship Id="rId10" Type="http://schemas.openxmlformats.org/officeDocument/2006/relationships/tags" Target="../tags/tag1234.xml"/><Relationship Id="rId4" Type="http://schemas.openxmlformats.org/officeDocument/2006/relationships/tags" Target="../tags/tag1228.xml"/><Relationship Id="rId9" Type="http://schemas.openxmlformats.org/officeDocument/2006/relationships/tags" Target="../tags/tag1233.xml"/><Relationship Id="rId14" Type="http://schemas.openxmlformats.org/officeDocument/2006/relationships/image" Target="../media/image7.png"/></Relationships>
</file>

<file path=ppt/slides/_rels/slide44.xml.rels><?xml version="1.0" encoding="UTF-8" standalone="yes"?>
<Relationships xmlns="http://schemas.openxmlformats.org/package/2006/relationships"><Relationship Id="rId8" Type="http://schemas.openxmlformats.org/officeDocument/2006/relationships/tags" Target="../tags/tag1244.xml"/><Relationship Id="rId3" Type="http://schemas.openxmlformats.org/officeDocument/2006/relationships/tags" Target="../tags/tag1239.xml"/><Relationship Id="rId7" Type="http://schemas.openxmlformats.org/officeDocument/2006/relationships/tags" Target="../tags/tag1243.xml"/><Relationship Id="rId12" Type="http://schemas.openxmlformats.org/officeDocument/2006/relationships/image" Target="../media/image13.png"/><Relationship Id="rId2" Type="http://schemas.openxmlformats.org/officeDocument/2006/relationships/tags" Target="../tags/tag1238.xml"/><Relationship Id="rId1" Type="http://schemas.openxmlformats.org/officeDocument/2006/relationships/tags" Target="../tags/tag1237.xml"/><Relationship Id="rId6" Type="http://schemas.openxmlformats.org/officeDocument/2006/relationships/tags" Target="../tags/tag1242.xml"/><Relationship Id="rId11" Type="http://schemas.openxmlformats.org/officeDocument/2006/relationships/slideLayout" Target="../slideLayouts/slideLayout108.xml"/><Relationship Id="rId5" Type="http://schemas.openxmlformats.org/officeDocument/2006/relationships/tags" Target="../tags/tag1241.xml"/><Relationship Id="rId10" Type="http://schemas.openxmlformats.org/officeDocument/2006/relationships/tags" Target="../tags/tag1246.xml"/><Relationship Id="rId4" Type="http://schemas.openxmlformats.org/officeDocument/2006/relationships/tags" Target="../tags/tag1240.xml"/><Relationship Id="rId9" Type="http://schemas.openxmlformats.org/officeDocument/2006/relationships/tags" Target="../tags/tag1245.xml"/></Relationships>
</file>

<file path=ppt/slides/_rels/slide45.xml.rels><?xml version="1.0" encoding="UTF-8" standalone="yes"?>
<Relationships xmlns="http://schemas.openxmlformats.org/package/2006/relationships"><Relationship Id="rId8" Type="http://schemas.openxmlformats.org/officeDocument/2006/relationships/tags" Target="../tags/tag1254.xml"/><Relationship Id="rId3" Type="http://schemas.openxmlformats.org/officeDocument/2006/relationships/tags" Target="../tags/tag1249.xml"/><Relationship Id="rId7" Type="http://schemas.openxmlformats.org/officeDocument/2006/relationships/tags" Target="../tags/tag1253.xml"/><Relationship Id="rId12" Type="http://schemas.openxmlformats.org/officeDocument/2006/relationships/image" Target="../media/image13.png"/><Relationship Id="rId2" Type="http://schemas.openxmlformats.org/officeDocument/2006/relationships/tags" Target="../tags/tag1248.xml"/><Relationship Id="rId1" Type="http://schemas.openxmlformats.org/officeDocument/2006/relationships/tags" Target="../tags/tag1247.xml"/><Relationship Id="rId6" Type="http://schemas.openxmlformats.org/officeDocument/2006/relationships/tags" Target="../tags/tag1252.xml"/><Relationship Id="rId11" Type="http://schemas.openxmlformats.org/officeDocument/2006/relationships/slideLayout" Target="../slideLayouts/slideLayout108.xml"/><Relationship Id="rId5" Type="http://schemas.openxmlformats.org/officeDocument/2006/relationships/tags" Target="../tags/tag1251.xml"/><Relationship Id="rId10" Type="http://schemas.openxmlformats.org/officeDocument/2006/relationships/tags" Target="../tags/tag1256.xml"/><Relationship Id="rId4" Type="http://schemas.openxmlformats.org/officeDocument/2006/relationships/tags" Target="../tags/tag1250.xml"/><Relationship Id="rId9" Type="http://schemas.openxmlformats.org/officeDocument/2006/relationships/tags" Target="../tags/tag1255.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59.xml"/><Relationship Id="rId7" Type="http://schemas.openxmlformats.org/officeDocument/2006/relationships/tags" Target="../tags/tag1263.xml"/><Relationship Id="rId2" Type="http://schemas.openxmlformats.org/officeDocument/2006/relationships/tags" Target="../tags/tag1258.xml"/><Relationship Id="rId1" Type="http://schemas.openxmlformats.org/officeDocument/2006/relationships/tags" Target="../tags/tag1257.xml"/><Relationship Id="rId6" Type="http://schemas.openxmlformats.org/officeDocument/2006/relationships/tags" Target="../tags/tag1262.xml"/><Relationship Id="rId11" Type="http://schemas.openxmlformats.org/officeDocument/2006/relationships/image" Target="../media/image23.jpeg"/><Relationship Id="rId5" Type="http://schemas.openxmlformats.org/officeDocument/2006/relationships/tags" Target="../tags/tag1261.xml"/><Relationship Id="rId10" Type="http://schemas.openxmlformats.org/officeDocument/2006/relationships/image" Target="../media/image22.png"/><Relationship Id="rId4" Type="http://schemas.openxmlformats.org/officeDocument/2006/relationships/tags" Target="../tags/tag1260.xml"/><Relationship Id="rId9" Type="http://schemas.openxmlformats.org/officeDocument/2006/relationships/notesSlide" Target="../notesSlides/notesSlide11.xml"/></Relationships>
</file>

<file path=ppt/slides/_rels/slide47.xml.rels><?xml version="1.0" encoding="UTF-8" standalone="yes"?>
<Relationships xmlns="http://schemas.openxmlformats.org/package/2006/relationships"><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 Id="rId6" Type="http://schemas.openxmlformats.org/officeDocument/2006/relationships/slideLayout" Target="../slideLayouts/slideLayout84.xml"/><Relationship Id="rId5" Type="http://schemas.openxmlformats.org/officeDocument/2006/relationships/tags" Target="../tags/tag1268.xml"/><Relationship Id="rId4" Type="http://schemas.openxmlformats.org/officeDocument/2006/relationships/tags" Target="../tags/tag1267.xml"/></Relationships>
</file>

<file path=ppt/slides/_rels/slide48.xml.rels><?xml version="1.0" encoding="UTF-8" standalone="yes"?>
<Relationships xmlns="http://schemas.openxmlformats.org/package/2006/relationships"><Relationship Id="rId3" Type="http://schemas.openxmlformats.org/officeDocument/2006/relationships/tags" Target="../tags/tag1271.xml"/><Relationship Id="rId2" Type="http://schemas.openxmlformats.org/officeDocument/2006/relationships/tags" Target="../tags/tag1270.xml"/><Relationship Id="rId1" Type="http://schemas.openxmlformats.org/officeDocument/2006/relationships/tags" Target="../tags/tag1269.xml"/><Relationship Id="rId6" Type="http://schemas.openxmlformats.org/officeDocument/2006/relationships/slideLayout" Target="../slideLayouts/slideLayout84.xml"/><Relationship Id="rId5" Type="http://schemas.openxmlformats.org/officeDocument/2006/relationships/tags" Target="../tags/tag1273.xml"/><Relationship Id="rId4" Type="http://schemas.openxmlformats.org/officeDocument/2006/relationships/tags" Target="../tags/tag1272.xml"/></Relationships>
</file>

<file path=ppt/slides/_rels/slide49.xml.rels><?xml version="1.0" encoding="UTF-8" standalone="yes"?>
<Relationships xmlns="http://schemas.openxmlformats.org/package/2006/relationships"><Relationship Id="rId3" Type="http://schemas.openxmlformats.org/officeDocument/2006/relationships/tags" Target="../tags/tag1276.xml"/><Relationship Id="rId2" Type="http://schemas.openxmlformats.org/officeDocument/2006/relationships/tags" Target="../tags/tag1275.xml"/><Relationship Id="rId1" Type="http://schemas.openxmlformats.org/officeDocument/2006/relationships/tags" Target="../tags/tag1274.xml"/><Relationship Id="rId6" Type="http://schemas.openxmlformats.org/officeDocument/2006/relationships/slideLayout" Target="../slideLayouts/slideLayout84.xml"/><Relationship Id="rId5" Type="http://schemas.openxmlformats.org/officeDocument/2006/relationships/tags" Target="../tags/tag1278.xml"/><Relationship Id="rId4" Type="http://schemas.openxmlformats.org/officeDocument/2006/relationships/tags" Target="../tags/tag1277.xml"/></Relationships>
</file>

<file path=ppt/slides/_rels/slide5.xml.rels><?xml version="1.0" encoding="UTF-8" standalone="yes"?>
<Relationships xmlns="http://schemas.openxmlformats.org/package/2006/relationships"><Relationship Id="rId3" Type="http://schemas.openxmlformats.org/officeDocument/2006/relationships/tags" Target="../tags/tag819.xml"/><Relationship Id="rId2" Type="http://schemas.openxmlformats.org/officeDocument/2006/relationships/tags" Target="../tags/tag818.xml"/><Relationship Id="rId1" Type="http://schemas.openxmlformats.org/officeDocument/2006/relationships/tags" Target="../tags/tag817.xml"/><Relationship Id="rId6" Type="http://schemas.openxmlformats.org/officeDocument/2006/relationships/image" Target="../media/image24.jpe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tags" Target="../tags/tag1281.xml"/><Relationship Id="rId2" Type="http://schemas.openxmlformats.org/officeDocument/2006/relationships/tags" Target="../tags/tag1280.xml"/><Relationship Id="rId1" Type="http://schemas.openxmlformats.org/officeDocument/2006/relationships/tags" Target="../tags/tag1279.xml"/><Relationship Id="rId6" Type="http://schemas.openxmlformats.org/officeDocument/2006/relationships/slideLayout" Target="../slideLayouts/slideLayout84.xml"/><Relationship Id="rId5" Type="http://schemas.openxmlformats.org/officeDocument/2006/relationships/tags" Target="../tags/tag1283.xml"/><Relationship Id="rId4" Type="http://schemas.openxmlformats.org/officeDocument/2006/relationships/tags" Target="../tags/tag1282.xml"/></Relationships>
</file>

<file path=ppt/slides/_rels/slide51.xml.rels><?xml version="1.0" encoding="UTF-8" standalone="yes"?>
<Relationships xmlns="http://schemas.openxmlformats.org/package/2006/relationships"><Relationship Id="rId3" Type="http://schemas.openxmlformats.org/officeDocument/2006/relationships/tags" Target="../tags/tag1286.xml"/><Relationship Id="rId2" Type="http://schemas.openxmlformats.org/officeDocument/2006/relationships/tags" Target="../tags/tag1285.xml"/><Relationship Id="rId1" Type="http://schemas.openxmlformats.org/officeDocument/2006/relationships/tags" Target="../tags/tag1284.xml"/><Relationship Id="rId6" Type="http://schemas.openxmlformats.org/officeDocument/2006/relationships/slideLayout" Target="../slideLayouts/slideLayout84.xml"/><Relationship Id="rId5" Type="http://schemas.openxmlformats.org/officeDocument/2006/relationships/tags" Target="../tags/tag1288.xml"/><Relationship Id="rId4" Type="http://schemas.openxmlformats.org/officeDocument/2006/relationships/tags" Target="../tags/tag1287.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91.xml"/><Relationship Id="rId7" Type="http://schemas.openxmlformats.org/officeDocument/2006/relationships/tags" Target="../tags/tag1295.xml"/><Relationship Id="rId2" Type="http://schemas.openxmlformats.org/officeDocument/2006/relationships/tags" Target="../tags/tag1290.xml"/><Relationship Id="rId1" Type="http://schemas.openxmlformats.org/officeDocument/2006/relationships/tags" Target="../tags/tag1289.xml"/><Relationship Id="rId6" Type="http://schemas.openxmlformats.org/officeDocument/2006/relationships/tags" Target="../tags/tag1294.xml"/><Relationship Id="rId11" Type="http://schemas.openxmlformats.org/officeDocument/2006/relationships/image" Target="../media/image23.jpeg"/><Relationship Id="rId5" Type="http://schemas.openxmlformats.org/officeDocument/2006/relationships/tags" Target="../tags/tag1293.xml"/><Relationship Id="rId10" Type="http://schemas.openxmlformats.org/officeDocument/2006/relationships/image" Target="../media/image22.png"/><Relationship Id="rId4" Type="http://schemas.openxmlformats.org/officeDocument/2006/relationships/tags" Target="../tags/tag1292.xml"/><Relationship Id="rId9" Type="http://schemas.openxmlformats.org/officeDocument/2006/relationships/notesSlide" Target="../notesSlides/notesSlide12.xml"/></Relationships>
</file>

<file path=ppt/slides/_rels/slide53.xml.rels><?xml version="1.0" encoding="UTF-8" standalone="yes"?>
<Relationships xmlns="http://schemas.openxmlformats.org/package/2006/relationships"><Relationship Id="rId8" Type="http://schemas.openxmlformats.org/officeDocument/2006/relationships/tags" Target="../tags/tag1303.xml"/><Relationship Id="rId13" Type="http://schemas.openxmlformats.org/officeDocument/2006/relationships/slideLayout" Target="../slideLayouts/slideLayout54.xml"/><Relationship Id="rId3" Type="http://schemas.openxmlformats.org/officeDocument/2006/relationships/tags" Target="../tags/tag1298.xml"/><Relationship Id="rId7" Type="http://schemas.openxmlformats.org/officeDocument/2006/relationships/tags" Target="../tags/tag1302.xml"/><Relationship Id="rId12" Type="http://schemas.openxmlformats.org/officeDocument/2006/relationships/tags" Target="../tags/tag1307.xml"/><Relationship Id="rId2" Type="http://schemas.openxmlformats.org/officeDocument/2006/relationships/tags" Target="../tags/tag1297.xml"/><Relationship Id="rId1" Type="http://schemas.openxmlformats.org/officeDocument/2006/relationships/tags" Target="../tags/tag1296.xml"/><Relationship Id="rId6" Type="http://schemas.openxmlformats.org/officeDocument/2006/relationships/tags" Target="../tags/tag1301.xml"/><Relationship Id="rId11" Type="http://schemas.openxmlformats.org/officeDocument/2006/relationships/tags" Target="../tags/tag1306.xml"/><Relationship Id="rId5" Type="http://schemas.openxmlformats.org/officeDocument/2006/relationships/tags" Target="../tags/tag1300.xml"/><Relationship Id="rId10" Type="http://schemas.openxmlformats.org/officeDocument/2006/relationships/tags" Target="../tags/tag1305.xml"/><Relationship Id="rId4" Type="http://schemas.openxmlformats.org/officeDocument/2006/relationships/tags" Target="../tags/tag1299.xml"/><Relationship Id="rId9" Type="http://schemas.openxmlformats.org/officeDocument/2006/relationships/tags" Target="../tags/tag1304.xml"/></Relationships>
</file>

<file path=ppt/slides/_rels/slide54.xml.rels><?xml version="1.0" encoding="UTF-8" standalone="yes"?>
<Relationships xmlns="http://schemas.openxmlformats.org/package/2006/relationships"><Relationship Id="rId8" Type="http://schemas.openxmlformats.org/officeDocument/2006/relationships/tags" Target="../tags/tag1315.xml"/><Relationship Id="rId13" Type="http://schemas.openxmlformats.org/officeDocument/2006/relationships/slideLayout" Target="../slideLayouts/slideLayout54.xml"/><Relationship Id="rId3" Type="http://schemas.openxmlformats.org/officeDocument/2006/relationships/tags" Target="../tags/tag1310.xml"/><Relationship Id="rId7" Type="http://schemas.openxmlformats.org/officeDocument/2006/relationships/tags" Target="../tags/tag1314.xml"/><Relationship Id="rId12" Type="http://schemas.openxmlformats.org/officeDocument/2006/relationships/tags" Target="../tags/tag1319.xml"/><Relationship Id="rId2" Type="http://schemas.openxmlformats.org/officeDocument/2006/relationships/tags" Target="../tags/tag1309.xml"/><Relationship Id="rId1" Type="http://schemas.openxmlformats.org/officeDocument/2006/relationships/tags" Target="../tags/tag1308.xml"/><Relationship Id="rId6" Type="http://schemas.openxmlformats.org/officeDocument/2006/relationships/tags" Target="../tags/tag1313.xml"/><Relationship Id="rId11" Type="http://schemas.openxmlformats.org/officeDocument/2006/relationships/tags" Target="../tags/tag1318.xml"/><Relationship Id="rId5" Type="http://schemas.openxmlformats.org/officeDocument/2006/relationships/tags" Target="../tags/tag1312.xml"/><Relationship Id="rId10" Type="http://schemas.openxmlformats.org/officeDocument/2006/relationships/tags" Target="../tags/tag1317.xml"/><Relationship Id="rId4" Type="http://schemas.openxmlformats.org/officeDocument/2006/relationships/tags" Target="../tags/tag1311.xml"/><Relationship Id="rId9" Type="http://schemas.openxmlformats.org/officeDocument/2006/relationships/tags" Target="../tags/tag1316.xml"/></Relationships>
</file>

<file path=ppt/slides/_rels/slide55.xml.rels><?xml version="1.0" encoding="UTF-8" standalone="yes"?>
<Relationships xmlns="http://schemas.openxmlformats.org/package/2006/relationships"><Relationship Id="rId8" Type="http://schemas.openxmlformats.org/officeDocument/2006/relationships/tags" Target="../tags/tag1327.xml"/><Relationship Id="rId13" Type="http://schemas.openxmlformats.org/officeDocument/2006/relationships/tags" Target="../tags/tag1332.xml"/><Relationship Id="rId3" Type="http://schemas.openxmlformats.org/officeDocument/2006/relationships/tags" Target="../tags/tag1322.xml"/><Relationship Id="rId7" Type="http://schemas.openxmlformats.org/officeDocument/2006/relationships/tags" Target="../tags/tag1326.xml"/><Relationship Id="rId12" Type="http://schemas.openxmlformats.org/officeDocument/2006/relationships/tags" Target="../tags/tag1331.xml"/><Relationship Id="rId2" Type="http://schemas.openxmlformats.org/officeDocument/2006/relationships/tags" Target="../tags/tag1321.xml"/><Relationship Id="rId16" Type="http://schemas.openxmlformats.org/officeDocument/2006/relationships/image" Target="../media/image2.png"/><Relationship Id="rId1" Type="http://schemas.openxmlformats.org/officeDocument/2006/relationships/tags" Target="../tags/tag1320.xml"/><Relationship Id="rId6" Type="http://schemas.openxmlformats.org/officeDocument/2006/relationships/tags" Target="../tags/tag1325.xml"/><Relationship Id="rId11" Type="http://schemas.openxmlformats.org/officeDocument/2006/relationships/tags" Target="../tags/tag1330.xml"/><Relationship Id="rId5" Type="http://schemas.openxmlformats.org/officeDocument/2006/relationships/tags" Target="../tags/tag1324.xml"/><Relationship Id="rId15" Type="http://schemas.openxmlformats.org/officeDocument/2006/relationships/slideLayout" Target="../slideLayouts/slideLayout18.xml"/><Relationship Id="rId10" Type="http://schemas.openxmlformats.org/officeDocument/2006/relationships/tags" Target="../tags/tag1329.xml"/><Relationship Id="rId4" Type="http://schemas.openxmlformats.org/officeDocument/2006/relationships/tags" Target="../tags/tag1323.xml"/><Relationship Id="rId9" Type="http://schemas.openxmlformats.org/officeDocument/2006/relationships/tags" Target="../tags/tag1328.xml"/><Relationship Id="rId14" Type="http://schemas.openxmlformats.org/officeDocument/2006/relationships/tags" Target="../tags/tag1333.xml"/></Relationships>
</file>

<file path=ppt/slides/_rels/slide56.xml.rels><?xml version="1.0" encoding="UTF-8" standalone="yes"?>
<Relationships xmlns="http://schemas.openxmlformats.org/package/2006/relationships"><Relationship Id="rId8" Type="http://schemas.openxmlformats.org/officeDocument/2006/relationships/tags" Target="../tags/tag1341.xml"/><Relationship Id="rId13" Type="http://schemas.openxmlformats.org/officeDocument/2006/relationships/tags" Target="../tags/tag1346.xml"/><Relationship Id="rId3" Type="http://schemas.openxmlformats.org/officeDocument/2006/relationships/tags" Target="../tags/tag1336.xml"/><Relationship Id="rId7" Type="http://schemas.openxmlformats.org/officeDocument/2006/relationships/tags" Target="../tags/tag1340.xml"/><Relationship Id="rId12" Type="http://schemas.openxmlformats.org/officeDocument/2006/relationships/tags" Target="../tags/tag1345.xml"/><Relationship Id="rId2" Type="http://schemas.openxmlformats.org/officeDocument/2006/relationships/tags" Target="../tags/tag1335.xml"/><Relationship Id="rId16" Type="http://schemas.openxmlformats.org/officeDocument/2006/relationships/image" Target="../media/image2.png"/><Relationship Id="rId1" Type="http://schemas.openxmlformats.org/officeDocument/2006/relationships/tags" Target="../tags/tag1334.xml"/><Relationship Id="rId6" Type="http://schemas.openxmlformats.org/officeDocument/2006/relationships/tags" Target="../tags/tag1339.xml"/><Relationship Id="rId11" Type="http://schemas.openxmlformats.org/officeDocument/2006/relationships/tags" Target="../tags/tag1344.xml"/><Relationship Id="rId5" Type="http://schemas.openxmlformats.org/officeDocument/2006/relationships/tags" Target="../tags/tag1338.xml"/><Relationship Id="rId15" Type="http://schemas.openxmlformats.org/officeDocument/2006/relationships/slideLayout" Target="../slideLayouts/slideLayout18.xml"/><Relationship Id="rId10" Type="http://schemas.openxmlformats.org/officeDocument/2006/relationships/tags" Target="../tags/tag1343.xml"/><Relationship Id="rId4" Type="http://schemas.openxmlformats.org/officeDocument/2006/relationships/tags" Target="../tags/tag1337.xml"/><Relationship Id="rId9" Type="http://schemas.openxmlformats.org/officeDocument/2006/relationships/tags" Target="../tags/tag1342.xml"/><Relationship Id="rId14" Type="http://schemas.openxmlformats.org/officeDocument/2006/relationships/tags" Target="../tags/tag1347.xml"/></Relationships>
</file>

<file path=ppt/slides/_rels/slide57.xml.rels><?xml version="1.0" encoding="UTF-8" standalone="yes"?>
<Relationships xmlns="http://schemas.openxmlformats.org/package/2006/relationships"><Relationship Id="rId8" Type="http://schemas.openxmlformats.org/officeDocument/2006/relationships/tags" Target="../tags/tag1355.xml"/><Relationship Id="rId13" Type="http://schemas.openxmlformats.org/officeDocument/2006/relationships/image" Target="../media/image2.png"/><Relationship Id="rId3" Type="http://schemas.openxmlformats.org/officeDocument/2006/relationships/tags" Target="../tags/tag1350.xml"/><Relationship Id="rId7" Type="http://schemas.openxmlformats.org/officeDocument/2006/relationships/tags" Target="../tags/tag1354.xml"/><Relationship Id="rId12" Type="http://schemas.openxmlformats.org/officeDocument/2006/relationships/slideLayout" Target="../slideLayouts/slideLayout18.xml"/><Relationship Id="rId2" Type="http://schemas.openxmlformats.org/officeDocument/2006/relationships/tags" Target="../tags/tag1349.xml"/><Relationship Id="rId1" Type="http://schemas.openxmlformats.org/officeDocument/2006/relationships/tags" Target="../tags/tag1348.xml"/><Relationship Id="rId6" Type="http://schemas.openxmlformats.org/officeDocument/2006/relationships/tags" Target="../tags/tag1353.xml"/><Relationship Id="rId11" Type="http://schemas.openxmlformats.org/officeDocument/2006/relationships/tags" Target="../tags/tag1358.xml"/><Relationship Id="rId5" Type="http://schemas.openxmlformats.org/officeDocument/2006/relationships/tags" Target="../tags/tag1352.xml"/><Relationship Id="rId15" Type="http://schemas.openxmlformats.org/officeDocument/2006/relationships/image" Target="../media/image38.jpeg"/><Relationship Id="rId10" Type="http://schemas.openxmlformats.org/officeDocument/2006/relationships/tags" Target="../tags/tag1357.xml"/><Relationship Id="rId4" Type="http://schemas.openxmlformats.org/officeDocument/2006/relationships/tags" Target="../tags/tag1351.xml"/><Relationship Id="rId9" Type="http://schemas.openxmlformats.org/officeDocument/2006/relationships/tags" Target="../tags/tag1356.xml"/><Relationship Id="rId14" Type="http://schemas.openxmlformats.org/officeDocument/2006/relationships/image" Target="../media/image37.jpeg"/></Relationships>
</file>

<file path=ppt/slides/_rels/slide58.xml.rels><?xml version="1.0" encoding="UTF-8" standalone="yes"?>
<Relationships xmlns="http://schemas.openxmlformats.org/package/2006/relationships"><Relationship Id="rId8" Type="http://schemas.openxmlformats.org/officeDocument/2006/relationships/tags" Target="../tags/tag1366.xml"/><Relationship Id="rId13" Type="http://schemas.openxmlformats.org/officeDocument/2006/relationships/tags" Target="../tags/tag1371.xml"/><Relationship Id="rId18" Type="http://schemas.openxmlformats.org/officeDocument/2006/relationships/tags" Target="../tags/tag1376.xml"/><Relationship Id="rId26" Type="http://schemas.openxmlformats.org/officeDocument/2006/relationships/tags" Target="../tags/tag1384.xml"/><Relationship Id="rId3" Type="http://schemas.openxmlformats.org/officeDocument/2006/relationships/tags" Target="../tags/tag1361.xml"/><Relationship Id="rId21" Type="http://schemas.openxmlformats.org/officeDocument/2006/relationships/tags" Target="../tags/tag1379.xml"/><Relationship Id="rId7" Type="http://schemas.openxmlformats.org/officeDocument/2006/relationships/tags" Target="../tags/tag1365.xml"/><Relationship Id="rId12" Type="http://schemas.openxmlformats.org/officeDocument/2006/relationships/tags" Target="../tags/tag1370.xml"/><Relationship Id="rId17" Type="http://schemas.openxmlformats.org/officeDocument/2006/relationships/tags" Target="../tags/tag1375.xml"/><Relationship Id="rId25" Type="http://schemas.openxmlformats.org/officeDocument/2006/relationships/tags" Target="../tags/tag1383.xml"/><Relationship Id="rId2" Type="http://schemas.openxmlformats.org/officeDocument/2006/relationships/tags" Target="../tags/tag1360.xml"/><Relationship Id="rId16" Type="http://schemas.openxmlformats.org/officeDocument/2006/relationships/tags" Target="../tags/tag1374.xml"/><Relationship Id="rId20" Type="http://schemas.openxmlformats.org/officeDocument/2006/relationships/tags" Target="../tags/tag1378.xml"/><Relationship Id="rId29" Type="http://schemas.openxmlformats.org/officeDocument/2006/relationships/tags" Target="../tags/tag1387.xml"/><Relationship Id="rId1" Type="http://schemas.openxmlformats.org/officeDocument/2006/relationships/tags" Target="../tags/tag1359.xml"/><Relationship Id="rId6" Type="http://schemas.openxmlformats.org/officeDocument/2006/relationships/tags" Target="../tags/tag1364.xml"/><Relationship Id="rId11" Type="http://schemas.openxmlformats.org/officeDocument/2006/relationships/tags" Target="../tags/tag1369.xml"/><Relationship Id="rId24" Type="http://schemas.openxmlformats.org/officeDocument/2006/relationships/tags" Target="../tags/tag1382.xml"/><Relationship Id="rId32" Type="http://schemas.openxmlformats.org/officeDocument/2006/relationships/image" Target="../media/image39.jpeg"/><Relationship Id="rId5" Type="http://schemas.openxmlformats.org/officeDocument/2006/relationships/tags" Target="../tags/tag1363.xml"/><Relationship Id="rId15" Type="http://schemas.openxmlformats.org/officeDocument/2006/relationships/tags" Target="../tags/tag1373.xml"/><Relationship Id="rId23" Type="http://schemas.openxmlformats.org/officeDocument/2006/relationships/tags" Target="../tags/tag1381.xml"/><Relationship Id="rId28" Type="http://schemas.openxmlformats.org/officeDocument/2006/relationships/tags" Target="../tags/tag1386.xml"/><Relationship Id="rId10" Type="http://schemas.openxmlformats.org/officeDocument/2006/relationships/tags" Target="../tags/tag1368.xml"/><Relationship Id="rId19" Type="http://schemas.openxmlformats.org/officeDocument/2006/relationships/tags" Target="../tags/tag1377.xml"/><Relationship Id="rId31" Type="http://schemas.openxmlformats.org/officeDocument/2006/relationships/slideLayout" Target="../slideLayouts/slideLayout72.xml"/><Relationship Id="rId4" Type="http://schemas.openxmlformats.org/officeDocument/2006/relationships/tags" Target="../tags/tag1362.xml"/><Relationship Id="rId9" Type="http://schemas.openxmlformats.org/officeDocument/2006/relationships/tags" Target="../tags/tag1367.xml"/><Relationship Id="rId14" Type="http://schemas.openxmlformats.org/officeDocument/2006/relationships/tags" Target="../tags/tag1372.xml"/><Relationship Id="rId22" Type="http://schemas.openxmlformats.org/officeDocument/2006/relationships/tags" Target="../tags/tag1380.xml"/><Relationship Id="rId27" Type="http://schemas.openxmlformats.org/officeDocument/2006/relationships/tags" Target="../tags/tag1385.xml"/><Relationship Id="rId30" Type="http://schemas.openxmlformats.org/officeDocument/2006/relationships/tags" Target="../tags/tag1388.xml"/></Relationships>
</file>

<file path=ppt/slides/_rels/slide59.xml.rels><?xml version="1.0" encoding="UTF-8" standalone="yes"?>
<Relationships xmlns="http://schemas.openxmlformats.org/package/2006/relationships"><Relationship Id="rId8" Type="http://schemas.openxmlformats.org/officeDocument/2006/relationships/tags" Target="../tags/tag1396.xml"/><Relationship Id="rId3" Type="http://schemas.openxmlformats.org/officeDocument/2006/relationships/tags" Target="../tags/tag1391.xml"/><Relationship Id="rId7" Type="http://schemas.openxmlformats.org/officeDocument/2006/relationships/tags" Target="../tags/tag1395.xml"/><Relationship Id="rId12" Type="http://schemas.openxmlformats.org/officeDocument/2006/relationships/image" Target="../media/image39.jpeg"/><Relationship Id="rId2" Type="http://schemas.openxmlformats.org/officeDocument/2006/relationships/tags" Target="../tags/tag1390.xml"/><Relationship Id="rId1" Type="http://schemas.openxmlformats.org/officeDocument/2006/relationships/tags" Target="../tags/tag1389.xml"/><Relationship Id="rId6" Type="http://schemas.openxmlformats.org/officeDocument/2006/relationships/tags" Target="../tags/tag1394.xml"/><Relationship Id="rId11" Type="http://schemas.openxmlformats.org/officeDocument/2006/relationships/slideLayout" Target="../slideLayouts/slideLayout72.xml"/><Relationship Id="rId5" Type="http://schemas.openxmlformats.org/officeDocument/2006/relationships/tags" Target="../tags/tag1393.xml"/><Relationship Id="rId10" Type="http://schemas.openxmlformats.org/officeDocument/2006/relationships/tags" Target="../tags/tag1398.xml"/><Relationship Id="rId4" Type="http://schemas.openxmlformats.org/officeDocument/2006/relationships/tags" Target="../tags/tag1392.xml"/><Relationship Id="rId9" Type="http://schemas.openxmlformats.org/officeDocument/2006/relationships/tags" Target="../tags/tag1397.xml"/></Relationships>
</file>

<file path=ppt/slides/_rels/slide6.xml.rels><?xml version="1.0" encoding="UTF-8" standalone="yes"?>
<Relationships xmlns="http://schemas.openxmlformats.org/package/2006/relationships"><Relationship Id="rId8" Type="http://schemas.openxmlformats.org/officeDocument/2006/relationships/tags" Target="../tags/tag827.xml"/><Relationship Id="rId3" Type="http://schemas.openxmlformats.org/officeDocument/2006/relationships/tags" Target="../tags/tag822.xml"/><Relationship Id="rId7" Type="http://schemas.openxmlformats.org/officeDocument/2006/relationships/tags" Target="../tags/tag826.xml"/><Relationship Id="rId12" Type="http://schemas.openxmlformats.org/officeDocument/2006/relationships/image" Target="../media/image25.jpeg"/><Relationship Id="rId2" Type="http://schemas.openxmlformats.org/officeDocument/2006/relationships/tags" Target="../tags/tag821.xml"/><Relationship Id="rId1" Type="http://schemas.openxmlformats.org/officeDocument/2006/relationships/tags" Target="../tags/tag820.xml"/><Relationship Id="rId6" Type="http://schemas.openxmlformats.org/officeDocument/2006/relationships/tags" Target="../tags/tag825.xml"/><Relationship Id="rId11" Type="http://schemas.openxmlformats.org/officeDocument/2006/relationships/notesSlide" Target="../notesSlides/notesSlide6.xml"/><Relationship Id="rId5" Type="http://schemas.openxmlformats.org/officeDocument/2006/relationships/tags" Target="../tags/tag824.xml"/><Relationship Id="rId10" Type="http://schemas.openxmlformats.org/officeDocument/2006/relationships/slideLayout" Target="../slideLayouts/slideLayout2.xml"/><Relationship Id="rId4" Type="http://schemas.openxmlformats.org/officeDocument/2006/relationships/tags" Target="../tags/tag823.xml"/><Relationship Id="rId9" Type="http://schemas.openxmlformats.org/officeDocument/2006/relationships/tags" Target="../tags/tag828.xml"/></Relationships>
</file>

<file path=ppt/slides/_rels/slide60.xml.rels><?xml version="1.0" encoding="UTF-8" standalone="yes"?>
<Relationships xmlns="http://schemas.openxmlformats.org/package/2006/relationships"><Relationship Id="rId8" Type="http://schemas.openxmlformats.org/officeDocument/2006/relationships/tags" Target="../tags/tag1406.xml"/><Relationship Id="rId3" Type="http://schemas.openxmlformats.org/officeDocument/2006/relationships/tags" Target="../tags/tag1401.xml"/><Relationship Id="rId7" Type="http://schemas.openxmlformats.org/officeDocument/2006/relationships/tags" Target="../tags/tag1405.xml"/><Relationship Id="rId2" Type="http://schemas.openxmlformats.org/officeDocument/2006/relationships/tags" Target="../tags/tag1400.xml"/><Relationship Id="rId1" Type="http://schemas.openxmlformats.org/officeDocument/2006/relationships/tags" Target="../tags/tag1399.xml"/><Relationship Id="rId6" Type="http://schemas.openxmlformats.org/officeDocument/2006/relationships/tags" Target="../tags/tag1404.xml"/><Relationship Id="rId11" Type="http://schemas.openxmlformats.org/officeDocument/2006/relationships/slideLayout" Target="../slideLayouts/slideLayout72.xml"/><Relationship Id="rId5" Type="http://schemas.openxmlformats.org/officeDocument/2006/relationships/tags" Target="../tags/tag1403.xml"/><Relationship Id="rId10" Type="http://schemas.openxmlformats.org/officeDocument/2006/relationships/tags" Target="../tags/tag1408.xml"/><Relationship Id="rId4" Type="http://schemas.openxmlformats.org/officeDocument/2006/relationships/tags" Target="../tags/tag1402.xml"/><Relationship Id="rId9" Type="http://schemas.openxmlformats.org/officeDocument/2006/relationships/tags" Target="../tags/tag1407.xml"/></Relationships>
</file>

<file path=ppt/slides/_rels/slide61.xml.rels><?xml version="1.0" encoding="UTF-8" standalone="yes"?>
<Relationships xmlns="http://schemas.openxmlformats.org/package/2006/relationships"><Relationship Id="rId8" Type="http://schemas.openxmlformats.org/officeDocument/2006/relationships/tags" Target="../tags/tag1416.xml"/><Relationship Id="rId3" Type="http://schemas.openxmlformats.org/officeDocument/2006/relationships/tags" Target="../tags/tag1411.xml"/><Relationship Id="rId7" Type="http://schemas.openxmlformats.org/officeDocument/2006/relationships/tags" Target="../tags/tag1415.xml"/><Relationship Id="rId2" Type="http://schemas.openxmlformats.org/officeDocument/2006/relationships/tags" Target="../tags/tag1410.xml"/><Relationship Id="rId1" Type="http://schemas.openxmlformats.org/officeDocument/2006/relationships/tags" Target="../tags/tag1409.xml"/><Relationship Id="rId6" Type="http://schemas.openxmlformats.org/officeDocument/2006/relationships/tags" Target="../tags/tag1414.xml"/><Relationship Id="rId11" Type="http://schemas.openxmlformats.org/officeDocument/2006/relationships/slideLayout" Target="../slideLayouts/slideLayout72.xml"/><Relationship Id="rId5" Type="http://schemas.openxmlformats.org/officeDocument/2006/relationships/tags" Target="../tags/tag1413.xml"/><Relationship Id="rId10" Type="http://schemas.openxmlformats.org/officeDocument/2006/relationships/tags" Target="../tags/tag1418.xml"/><Relationship Id="rId4" Type="http://schemas.openxmlformats.org/officeDocument/2006/relationships/tags" Target="../tags/tag1412.xml"/><Relationship Id="rId9" Type="http://schemas.openxmlformats.org/officeDocument/2006/relationships/tags" Target="../tags/tag1417.xml"/></Relationships>
</file>

<file path=ppt/slides/_rels/slide62.xml.rels><?xml version="1.0" encoding="UTF-8" standalone="yes"?>
<Relationships xmlns="http://schemas.openxmlformats.org/package/2006/relationships"><Relationship Id="rId8" Type="http://schemas.openxmlformats.org/officeDocument/2006/relationships/tags" Target="../tags/tag1426.xml"/><Relationship Id="rId3" Type="http://schemas.openxmlformats.org/officeDocument/2006/relationships/tags" Target="../tags/tag1421.xml"/><Relationship Id="rId7" Type="http://schemas.openxmlformats.org/officeDocument/2006/relationships/tags" Target="../tags/tag1425.xml"/><Relationship Id="rId12" Type="http://schemas.openxmlformats.org/officeDocument/2006/relationships/image" Target="../media/image39.jpeg"/><Relationship Id="rId2" Type="http://schemas.openxmlformats.org/officeDocument/2006/relationships/tags" Target="../tags/tag1420.xml"/><Relationship Id="rId1" Type="http://schemas.openxmlformats.org/officeDocument/2006/relationships/tags" Target="../tags/tag1419.xml"/><Relationship Id="rId6" Type="http://schemas.openxmlformats.org/officeDocument/2006/relationships/tags" Target="../tags/tag1424.xml"/><Relationship Id="rId11" Type="http://schemas.openxmlformats.org/officeDocument/2006/relationships/slideLayout" Target="../slideLayouts/slideLayout72.xml"/><Relationship Id="rId5" Type="http://schemas.openxmlformats.org/officeDocument/2006/relationships/tags" Target="../tags/tag1423.xml"/><Relationship Id="rId10" Type="http://schemas.openxmlformats.org/officeDocument/2006/relationships/tags" Target="../tags/tag1428.xml"/><Relationship Id="rId4" Type="http://schemas.openxmlformats.org/officeDocument/2006/relationships/tags" Target="../tags/tag1422.xml"/><Relationship Id="rId9" Type="http://schemas.openxmlformats.org/officeDocument/2006/relationships/tags" Target="../tags/tag1427.xml"/></Relationships>
</file>

<file path=ppt/slides/_rels/slide63.xml.rels><?xml version="1.0" encoding="UTF-8" standalone="yes"?>
<Relationships xmlns="http://schemas.openxmlformats.org/package/2006/relationships"><Relationship Id="rId8" Type="http://schemas.openxmlformats.org/officeDocument/2006/relationships/tags" Target="../tags/tag1436.xml"/><Relationship Id="rId13" Type="http://schemas.openxmlformats.org/officeDocument/2006/relationships/image" Target="../media/image39.jpeg"/><Relationship Id="rId3" Type="http://schemas.openxmlformats.org/officeDocument/2006/relationships/tags" Target="../tags/tag1431.xml"/><Relationship Id="rId7" Type="http://schemas.openxmlformats.org/officeDocument/2006/relationships/tags" Target="../tags/tag1435.xml"/><Relationship Id="rId12" Type="http://schemas.openxmlformats.org/officeDocument/2006/relationships/notesSlide" Target="../notesSlides/notesSlide13.xml"/><Relationship Id="rId2" Type="http://schemas.openxmlformats.org/officeDocument/2006/relationships/tags" Target="../tags/tag1430.xml"/><Relationship Id="rId1" Type="http://schemas.openxmlformats.org/officeDocument/2006/relationships/tags" Target="../tags/tag1429.xml"/><Relationship Id="rId6" Type="http://schemas.openxmlformats.org/officeDocument/2006/relationships/tags" Target="../tags/tag1434.xml"/><Relationship Id="rId11" Type="http://schemas.openxmlformats.org/officeDocument/2006/relationships/slideLayout" Target="../slideLayouts/slideLayout72.xml"/><Relationship Id="rId5" Type="http://schemas.openxmlformats.org/officeDocument/2006/relationships/tags" Target="../tags/tag1433.xml"/><Relationship Id="rId10" Type="http://schemas.openxmlformats.org/officeDocument/2006/relationships/tags" Target="../tags/tag1438.xml"/><Relationship Id="rId4" Type="http://schemas.openxmlformats.org/officeDocument/2006/relationships/tags" Target="../tags/tag1432.xml"/><Relationship Id="rId9" Type="http://schemas.openxmlformats.org/officeDocument/2006/relationships/tags" Target="../tags/tag1437.xml"/></Relationships>
</file>

<file path=ppt/slides/_rels/slide64.xml.rels><?xml version="1.0" encoding="UTF-8" standalone="yes"?>
<Relationships xmlns="http://schemas.openxmlformats.org/package/2006/relationships"><Relationship Id="rId8" Type="http://schemas.openxmlformats.org/officeDocument/2006/relationships/tags" Target="../tags/tag1446.xml"/><Relationship Id="rId3" Type="http://schemas.openxmlformats.org/officeDocument/2006/relationships/tags" Target="../tags/tag1441.xml"/><Relationship Id="rId7" Type="http://schemas.openxmlformats.org/officeDocument/2006/relationships/tags" Target="../tags/tag1445.xml"/><Relationship Id="rId12" Type="http://schemas.openxmlformats.org/officeDocument/2006/relationships/image" Target="../media/image39.jpeg"/><Relationship Id="rId2" Type="http://schemas.openxmlformats.org/officeDocument/2006/relationships/tags" Target="../tags/tag1440.xml"/><Relationship Id="rId1" Type="http://schemas.openxmlformats.org/officeDocument/2006/relationships/tags" Target="../tags/tag1439.xml"/><Relationship Id="rId6" Type="http://schemas.openxmlformats.org/officeDocument/2006/relationships/tags" Target="../tags/tag1444.xml"/><Relationship Id="rId11" Type="http://schemas.openxmlformats.org/officeDocument/2006/relationships/slideLayout" Target="../slideLayouts/slideLayout72.xml"/><Relationship Id="rId5" Type="http://schemas.openxmlformats.org/officeDocument/2006/relationships/tags" Target="../tags/tag1443.xml"/><Relationship Id="rId10" Type="http://schemas.openxmlformats.org/officeDocument/2006/relationships/tags" Target="../tags/tag1448.xml"/><Relationship Id="rId4" Type="http://schemas.openxmlformats.org/officeDocument/2006/relationships/tags" Target="../tags/tag1442.xml"/><Relationship Id="rId9" Type="http://schemas.openxmlformats.org/officeDocument/2006/relationships/tags" Target="../tags/tag1447.xml"/></Relationships>
</file>

<file path=ppt/slides/_rels/slide65.xml.rels><?xml version="1.0" encoding="UTF-8" standalone="yes"?>
<Relationships xmlns="http://schemas.openxmlformats.org/package/2006/relationships"><Relationship Id="rId8" Type="http://schemas.openxmlformats.org/officeDocument/2006/relationships/tags" Target="../tags/tag1456.xml"/><Relationship Id="rId3" Type="http://schemas.openxmlformats.org/officeDocument/2006/relationships/tags" Target="../tags/tag1451.xml"/><Relationship Id="rId7" Type="http://schemas.openxmlformats.org/officeDocument/2006/relationships/tags" Target="../tags/tag1455.xml"/><Relationship Id="rId12" Type="http://schemas.openxmlformats.org/officeDocument/2006/relationships/image" Target="../media/image39.jpeg"/><Relationship Id="rId2" Type="http://schemas.openxmlformats.org/officeDocument/2006/relationships/tags" Target="../tags/tag1450.xml"/><Relationship Id="rId1" Type="http://schemas.openxmlformats.org/officeDocument/2006/relationships/tags" Target="../tags/tag1449.xml"/><Relationship Id="rId6" Type="http://schemas.openxmlformats.org/officeDocument/2006/relationships/tags" Target="../tags/tag1454.xml"/><Relationship Id="rId11" Type="http://schemas.openxmlformats.org/officeDocument/2006/relationships/slideLayout" Target="../slideLayouts/slideLayout72.xml"/><Relationship Id="rId5" Type="http://schemas.openxmlformats.org/officeDocument/2006/relationships/tags" Target="../tags/tag1453.xml"/><Relationship Id="rId10" Type="http://schemas.openxmlformats.org/officeDocument/2006/relationships/tags" Target="../tags/tag1458.xml"/><Relationship Id="rId4" Type="http://schemas.openxmlformats.org/officeDocument/2006/relationships/tags" Target="../tags/tag1452.xml"/><Relationship Id="rId9" Type="http://schemas.openxmlformats.org/officeDocument/2006/relationships/tags" Target="../tags/tag1457.xml"/></Relationships>
</file>

<file path=ppt/slides/_rels/slide7.xml.rels><?xml version="1.0" encoding="UTF-8" standalone="yes"?>
<Relationships xmlns="http://schemas.openxmlformats.org/package/2006/relationships"><Relationship Id="rId8" Type="http://schemas.openxmlformats.org/officeDocument/2006/relationships/tags" Target="../tags/tag836.xml"/><Relationship Id="rId3" Type="http://schemas.openxmlformats.org/officeDocument/2006/relationships/tags" Target="../tags/tag831.xml"/><Relationship Id="rId7" Type="http://schemas.openxmlformats.org/officeDocument/2006/relationships/tags" Target="../tags/tag835.xml"/><Relationship Id="rId12" Type="http://schemas.openxmlformats.org/officeDocument/2006/relationships/image" Target="../media/image26.jpeg"/><Relationship Id="rId2" Type="http://schemas.openxmlformats.org/officeDocument/2006/relationships/tags" Target="../tags/tag830.xml"/><Relationship Id="rId1" Type="http://schemas.openxmlformats.org/officeDocument/2006/relationships/tags" Target="../tags/tag829.xml"/><Relationship Id="rId6" Type="http://schemas.openxmlformats.org/officeDocument/2006/relationships/tags" Target="../tags/tag834.xml"/><Relationship Id="rId11" Type="http://schemas.openxmlformats.org/officeDocument/2006/relationships/notesSlide" Target="../notesSlides/notesSlide7.xml"/><Relationship Id="rId5" Type="http://schemas.openxmlformats.org/officeDocument/2006/relationships/tags" Target="../tags/tag833.xml"/><Relationship Id="rId10" Type="http://schemas.openxmlformats.org/officeDocument/2006/relationships/slideLayout" Target="../slideLayouts/slideLayout2.xml"/><Relationship Id="rId4" Type="http://schemas.openxmlformats.org/officeDocument/2006/relationships/tags" Target="../tags/tag832.xml"/><Relationship Id="rId9" Type="http://schemas.openxmlformats.org/officeDocument/2006/relationships/tags" Target="../tags/tag837.xml"/></Relationships>
</file>

<file path=ppt/slides/_rels/slide8.xml.rels><?xml version="1.0" encoding="UTF-8" standalone="yes"?>
<Relationships xmlns="http://schemas.openxmlformats.org/package/2006/relationships"><Relationship Id="rId8" Type="http://schemas.openxmlformats.org/officeDocument/2006/relationships/tags" Target="../tags/tag845.xml"/><Relationship Id="rId13" Type="http://schemas.openxmlformats.org/officeDocument/2006/relationships/image" Target="../media/image2.png"/><Relationship Id="rId3" Type="http://schemas.openxmlformats.org/officeDocument/2006/relationships/tags" Target="../tags/tag840.xml"/><Relationship Id="rId7" Type="http://schemas.openxmlformats.org/officeDocument/2006/relationships/tags" Target="../tags/tag844.xml"/><Relationship Id="rId12" Type="http://schemas.openxmlformats.org/officeDocument/2006/relationships/slideLayout" Target="../slideLayouts/slideLayout18.xml"/><Relationship Id="rId2" Type="http://schemas.openxmlformats.org/officeDocument/2006/relationships/tags" Target="../tags/tag839.xml"/><Relationship Id="rId1" Type="http://schemas.openxmlformats.org/officeDocument/2006/relationships/tags" Target="../tags/tag838.xml"/><Relationship Id="rId6" Type="http://schemas.openxmlformats.org/officeDocument/2006/relationships/tags" Target="../tags/tag843.xml"/><Relationship Id="rId11" Type="http://schemas.openxmlformats.org/officeDocument/2006/relationships/tags" Target="../tags/tag848.xml"/><Relationship Id="rId5" Type="http://schemas.openxmlformats.org/officeDocument/2006/relationships/tags" Target="../tags/tag842.xml"/><Relationship Id="rId10" Type="http://schemas.openxmlformats.org/officeDocument/2006/relationships/tags" Target="../tags/tag847.xml"/><Relationship Id="rId4" Type="http://schemas.openxmlformats.org/officeDocument/2006/relationships/tags" Target="../tags/tag841.xml"/><Relationship Id="rId9" Type="http://schemas.openxmlformats.org/officeDocument/2006/relationships/tags" Target="../tags/tag846.xml"/></Relationships>
</file>

<file path=ppt/slides/_rels/slide9.xml.rels><?xml version="1.0" encoding="UTF-8" standalone="yes"?>
<Relationships xmlns="http://schemas.openxmlformats.org/package/2006/relationships"><Relationship Id="rId8" Type="http://schemas.openxmlformats.org/officeDocument/2006/relationships/tags" Target="../tags/tag856.xml"/><Relationship Id="rId13" Type="http://schemas.openxmlformats.org/officeDocument/2006/relationships/tags" Target="../tags/tag861.xml"/><Relationship Id="rId18" Type="http://schemas.openxmlformats.org/officeDocument/2006/relationships/image" Target="../media/image27.jpeg"/><Relationship Id="rId3" Type="http://schemas.openxmlformats.org/officeDocument/2006/relationships/tags" Target="../tags/tag851.xml"/><Relationship Id="rId7" Type="http://schemas.openxmlformats.org/officeDocument/2006/relationships/tags" Target="../tags/tag855.xml"/><Relationship Id="rId12" Type="http://schemas.openxmlformats.org/officeDocument/2006/relationships/tags" Target="../tags/tag860.xml"/><Relationship Id="rId17" Type="http://schemas.openxmlformats.org/officeDocument/2006/relationships/image" Target="../media/image2.png"/><Relationship Id="rId2" Type="http://schemas.openxmlformats.org/officeDocument/2006/relationships/tags" Target="../tags/tag850.xml"/><Relationship Id="rId16" Type="http://schemas.openxmlformats.org/officeDocument/2006/relationships/slideLayout" Target="../slideLayouts/slideLayout18.xml"/><Relationship Id="rId1" Type="http://schemas.openxmlformats.org/officeDocument/2006/relationships/tags" Target="../tags/tag849.xml"/><Relationship Id="rId6" Type="http://schemas.openxmlformats.org/officeDocument/2006/relationships/tags" Target="../tags/tag854.xml"/><Relationship Id="rId11" Type="http://schemas.openxmlformats.org/officeDocument/2006/relationships/tags" Target="../tags/tag859.xml"/><Relationship Id="rId5" Type="http://schemas.openxmlformats.org/officeDocument/2006/relationships/tags" Target="../tags/tag853.xml"/><Relationship Id="rId15" Type="http://schemas.openxmlformats.org/officeDocument/2006/relationships/tags" Target="../tags/tag863.xml"/><Relationship Id="rId10" Type="http://schemas.openxmlformats.org/officeDocument/2006/relationships/tags" Target="../tags/tag858.xml"/><Relationship Id="rId4" Type="http://schemas.openxmlformats.org/officeDocument/2006/relationships/tags" Target="../tags/tag852.xml"/><Relationship Id="rId9" Type="http://schemas.openxmlformats.org/officeDocument/2006/relationships/tags" Target="../tags/tag857.xml"/><Relationship Id="rId14" Type="http://schemas.openxmlformats.org/officeDocument/2006/relationships/tags" Target="../tags/tag8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9340" y="1749509"/>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统编新版选择性必修中册课件</a:t>
            </a: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316089" y="1431566"/>
            <a:ext cx="11559822" cy="4671781"/>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15" b="1">
              <a:solidFill>
                <a:schemeClr val="bg1"/>
              </a:solidFill>
              <a:latin typeface="+mn-ea"/>
            </a:endParaRPr>
          </a:p>
        </p:txBody>
      </p:sp>
      <p:sp>
        <p:nvSpPr>
          <p:cNvPr id="3" name="Title 6"/>
          <p:cNvSpPr txBox="1"/>
          <p:nvPr>
            <p:custDataLst>
              <p:tags r:id="rId3"/>
            </p:custDataLst>
          </p:nvPr>
        </p:nvSpPr>
        <p:spPr>
          <a:xfrm>
            <a:off x="559802" y="576439"/>
            <a:ext cx="10972800" cy="1099989"/>
          </a:xfrm>
          <a:prstGeom prst="rect">
            <a:avLst/>
          </a:prstGeom>
          <a:noFill/>
          <a:ln w="3175">
            <a:noFill/>
            <a:prstDash val="dash"/>
          </a:ln>
        </p:spPr>
        <p:txBody>
          <a:bodyPr wrap="square" lIns="68266" tIns="34133" rIns="68266" bIns="34133"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6825" b="1" i="0" spc="300" noProof="0">
                <a:ln w="3175">
                  <a:noFill/>
                  <a:prstDash val="dash"/>
                </a:ln>
                <a:solidFill>
                  <a:srgbClr val="FF0000"/>
                </a:solidFill>
                <a:effectLst/>
                <a:latin typeface="Arial" panose="020B0604020202020204" pitchFamily="34" charset="0"/>
                <a:ea typeface="微软雅黑" panose="020B0503020204020204" pitchFamily="34" charset="-122"/>
                <a:cs typeface="微软雅黑" panose="020B0503020204020204" pitchFamily="34" charset="-122"/>
              </a:rPr>
              <a:t>检查预习，整体感知</a:t>
            </a:r>
          </a:p>
        </p:txBody>
      </p:sp>
      <p:grpSp>
        <p:nvGrpSpPr>
          <p:cNvPr id="4" name="组合 3"/>
          <p:cNvGrpSpPr/>
          <p:nvPr>
            <p:custDataLst>
              <p:tags r:id="rId4"/>
            </p:custDataLst>
          </p:nvPr>
        </p:nvGrpSpPr>
        <p:grpSpPr>
          <a:xfrm>
            <a:off x="11377569" y="434747"/>
            <a:ext cx="203545" cy="74608"/>
            <a:chOff x="10128479" y="747001"/>
            <a:chExt cx="214676" cy="78688"/>
          </a:xfrm>
        </p:grpSpPr>
        <p:cxnSp>
          <p:nvCxnSpPr>
            <p:cNvPr id="5" name="直接连接符 4"/>
            <p:cNvCxnSpPr/>
            <p:nvPr>
              <p:custDataLst>
                <p:tags r:id="rId6"/>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7"/>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placingpictureplaceholder"/>
          <p:cNvPicPr>
            <a:picLocks noChangeAspect="1"/>
          </p:cNvPicPr>
          <p:nvPr>
            <p:custDataLst>
              <p:tags r:id="rId5"/>
            </p:custDataLst>
          </p:nvPr>
        </p:nvPicPr>
        <p:blipFill>
          <a:blip r:embed="rId10"/>
          <a:stretch>
            <a:fillRect/>
          </a:stretch>
        </p:blipFill>
        <p:spPr>
          <a:xfrm>
            <a:off x="5930036" y="2156482"/>
            <a:ext cx="5663955" cy="3236583"/>
          </a:xfrm>
          <a:prstGeom prst="rect">
            <a:avLst/>
          </a:prstGeom>
        </p:spPr>
      </p:pic>
      <p:pic>
        <p:nvPicPr>
          <p:cNvPr id="8" name="图片 7" descr="TB2ekJaBr9YBuNjy0FgXXcxcXXa_!!0-travel"/>
          <p:cNvPicPr>
            <a:picLocks noChangeAspect="1"/>
          </p:cNvPicPr>
          <p:nvPr/>
        </p:nvPicPr>
        <p:blipFill>
          <a:blip r:embed="rId11"/>
          <a:stretch>
            <a:fillRect/>
          </a:stretch>
        </p:blipFill>
        <p:spPr>
          <a:xfrm>
            <a:off x="490220" y="2156460"/>
            <a:ext cx="5313045" cy="323659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a:off x="0" y="5080000"/>
            <a:ext cx="12192000" cy="177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custDataLst>
              <p:tags r:id="rId3"/>
            </p:custDataLst>
          </p:nvPr>
        </p:nvPicPr>
        <p:blipFill>
          <a:blip r:embed="rId10"/>
          <a:stretch>
            <a:fillRect/>
          </a:stretch>
        </p:blipFill>
        <p:spPr>
          <a:xfrm>
            <a:off x="0" y="0"/>
            <a:ext cx="720090" cy="720090"/>
          </a:xfrm>
          <a:prstGeom prst="rect">
            <a:avLst/>
          </a:prstGeom>
        </p:spPr>
      </p:pic>
      <p:pic>
        <p:nvPicPr>
          <p:cNvPr id="9" name="图片 8"/>
          <p:cNvPicPr>
            <a:picLocks noChangeAspect="1"/>
          </p:cNvPicPr>
          <p:nvPr>
            <p:custDataLst>
              <p:tags r:id="rId4"/>
            </p:custDataLst>
          </p:nvPr>
        </p:nvPicPr>
        <p:blipFill>
          <a:blip r:embed="rId10"/>
          <a:stretch>
            <a:fillRect/>
          </a:stretch>
        </p:blipFill>
        <p:spPr>
          <a:xfrm>
            <a:off x="11471910" y="6137910"/>
            <a:ext cx="720090" cy="720090"/>
          </a:xfrm>
          <a:prstGeom prst="rect">
            <a:avLst/>
          </a:prstGeom>
        </p:spPr>
      </p:pic>
      <p:sp>
        <p:nvSpPr>
          <p:cNvPr id="3" name="矩形 5"/>
          <p:cNvSpPr/>
          <p:nvPr>
            <p:custDataLst>
              <p:tags r:id="rId5"/>
            </p:custDataLst>
          </p:nvPr>
        </p:nvSpPr>
        <p:spPr>
          <a:xfrm>
            <a:off x="5715" y="5073650"/>
            <a:ext cx="12192000" cy="1784350"/>
          </a:xfrm>
          <a:prstGeom prst="rect">
            <a:avLst/>
          </a:prstGeom>
          <a:solidFill>
            <a:schemeClr val="dk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6"/>
            </p:custDataLst>
          </p:nvPr>
        </p:nvSpPr>
        <p:spPr>
          <a:xfrm>
            <a:off x="159385" y="762635"/>
            <a:ext cx="11884025" cy="5257165"/>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7"/>
            </p:custDataLst>
          </p:nvPr>
        </p:nvSpPr>
        <p:spPr>
          <a:xfrm>
            <a:off x="3283585" y="0"/>
            <a:ext cx="4886325" cy="762000"/>
          </a:xfrm>
          <a:prstGeom prst="rect">
            <a:avLst/>
          </a:prstGeom>
          <a:noFill/>
        </p:spPr>
        <p:txBody>
          <a:bodyPr wrap="square" lIns="63500" tIns="25400" rIns="63500" bIns="25400" rtlCol="0" anchor="ctr" anchorCtr="0">
            <a:noAutofit/>
          </a:bodyPr>
          <a:lstStyle/>
          <a:p>
            <a:pPr indent="0" algn="ctr">
              <a:lnSpc>
                <a:spcPct val="100000"/>
              </a:lnSpc>
              <a:spcBef>
                <a:spcPct val="0"/>
              </a:spcBef>
              <a:spcAft>
                <a:spcPct val="0"/>
              </a:spcAft>
              <a:buSzTx/>
              <a:buNone/>
            </a:pPr>
            <a:r>
              <a:rPr lang="zh-CN" sz="5400" b="1" spc="160">
                <a:solidFill>
                  <a:schemeClr val="accent1"/>
                </a:solidFill>
                <a:latin typeface="微软雅黑" panose="020B0503020204020204" pitchFamily="34" charset="-122"/>
                <a:ea typeface="微软雅黑" panose="020B0503020204020204" pitchFamily="34" charset="-122"/>
              </a:rPr>
              <a:t>读音检测</a:t>
            </a:r>
          </a:p>
        </p:txBody>
      </p:sp>
      <p:graphicFrame>
        <p:nvGraphicFramePr>
          <p:cNvPr id="6" name="表格 5"/>
          <p:cNvGraphicFramePr>
            <a:graphicFrameLocks noGrp="1"/>
          </p:cNvGraphicFramePr>
          <p:nvPr>
            <p:custDataLst>
              <p:tags r:id="rId8"/>
            </p:custDataLst>
          </p:nvPr>
        </p:nvGraphicFramePr>
        <p:xfrm>
          <a:off x="316865" y="949325"/>
          <a:ext cx="11591290" cy="4959350"/>
        </p:xfrm>
        <a:graphic>
          <a:graphicData uri="http://schemas.openxmlformats.org/drawingml/2006/table">
            <a:tbl>
              <a:tblPr firstRow="1" bandRow="1">
                <a:tableStyleId>{5940675A-B579-460E-94D1-54222C63F5DA}</a:tableStyleId>
              </a:tblPr>
              <a:tblGrid>
                <a:gridCol w="2767330"/>
                <a:gridCol w="2553335"/>
                <a:gridCol w="3627120"/>
                <a:gridCol w="2643505"/>
              </a:tblGrid>
              <a:tr h="784860">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属（    ）草稿</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FFFFFF"/>
                      </a:solidFill>
                      <a:prstDash val="dot"/>
                    </a:lnR>
                    <a:lnT w="19050" cap="rnd">
                      <a:solidFill>
                        <a:srgbClr val="848587"/>
                      </a:solidFill>
                      <a:prstDash val="solid"/>
                    </a:lnT>
                    <a:lnB w="19050">
                      <a:solidFill>
                        <a:srgbClr val="848587"/>
                      </a:solidFill>
                      <a:prstDash val="solid"/>
                    </a:lnB>
                    <a:lnTlToBr>
                      <a:noFill/>
                    </a:lnTlToBr>
                    <a:lnBlToTr>
                      <a:noFill/>
                    </a:lnBlToTr>
                    <a:solidFill>
                      <a:srgbClr val="848587"/>
                    </a:solidFill>
                  </a:tcPr>
                </a:tc>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相随属(       )</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FFFFFF"/>
                      </a:solidFill>
                      <a:prstDash val="dot"/>
                    </a:lnL>
                    <a:lnR w="3175">
                      <a:solidFill>
                        <a:srgbClr val="FFFFFF"/>
                      </a:solidFill>
                      <a:prstDash val="dot"/>
                    </a:lnR>
                    <a:lnT w="19050" cap="rnd">
                      <a:solidFill>
                        <a:srgbClr val="848587"/>
                      </a:solidFill>
                      <a:prstDash val="solid"/>
                    </a:lnT>
                    <a:lnB w="19050">
                      <a:solidFill>
                        <a:srgbClr val="848587"/>
                      </a:solidFill>
                      <a:prstDash val="solid"/>
                    </a:lnB>
                    <a:lnTlToBr>
                      <a:noFill/>
                    </a:lnTlToBr>
                    <a:lnBlToTr>
                      <a:noFill/>
                    </a:lnBlToTr>
                    <a:solidFill>
                      <a:srgbClr val="848587"/>
                    </a:solidFill>
                  </a:tcPr>
                </a:tc>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惨怛（    ）</a:t>
                      </a:r>
                      <a:endParaRPr lang="en-US" alt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FFFFFF"/>
                      </a:solidFill>
                      <a:prstDash val="dot"/>
                    </a:lnL>
                    <a:lnR w="3175">
                      <a:solidFill>
                        <a:srgbClr val="FFFFFF"/>
                      </a:solidFill>
                      <a:prstDash val="dot"/>
                    </a:lnR>
                    <a:lnT w="19050" cap="rnd">
                      <a:solidFill>
                        <a:srgbClr val="848587"/>
                      </a:solidFill>
                      <a:prstDash val="solid"/>
                    </a:lnT>
                    <a:lnB w="19050">
                      <a:solidFill>
                        <a:srgbClr val="848587"/>
                      </a:solidFill>
                      <a:prstDash val="solid"/>
                    </a:lnB>
                    <a:lnTlToBr>
                      <a:noFill/>
                    </a:lnTlToBr>
                    <a:lnBlToTr>
                      <a:noFill/>
                    </a:lnBlToTr>
                    <a:solidFill>
                      <a:srgbClr val="848587"/>
                    </a:solidFill>
                  </a:tcPr>
                </a:tc>
                <a:tc>
                  <a:txBody>
                    <a:bodyPr/>
                    <a:lstStyle/>
                    <a:p>
                      <a:pPr indent="0" algn="l">
                        <a:lnSpc>
                          <a:spcPct val="120000"/>
                        </a:lnSpc>
                        <a:spcBef>
                          <a:spcPct val="0"/>
                        </a:spcBef>
                        <a:spcAft>
                          <a:spcPct val="0"/>
                        </a:spcAft>
                        <a:buNone/>
                      </a:pPr>
                      <a:r>
                        <a:rPr lang="en-US" sz="2400" b="1" spc="12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帝喾（    ）</a:t>
                      </a:r>
                      <a:endParaRPr lang="en-US" altLang="en-US" sz="2400" b="1" spc="120">
                        <a:solidFill>
                          <a:srgbClr val="FFFFFF"/>
                        </a:solidFill>
                        <a:latin typeface="微软雅黑" panose="020B0503020204020204" pitchFamily="34" charset="-122"/>
                        <a:ea typeface="微软雅黑" pitchFamily="34" charset="-122"/>
                        <a:cs typeface="微软雅黑" panose="020B0503020204020204" pitchFamily="34" charset="-122"/>
                      </a:endParaRPr>
                    </a:p>
                  </a:txBody>
                  <a:tcPr marL="25400" marR="25400" marT="25400" marB="25400" anchor="ctr">
                    <a:lnL w="3175">
                      <a:solidFill>
                        <a:srgbClr val="FFFFFF"/>
                      </a:solidFill>
                      <a:prstDash val="dot"/>
                    </a:lnL>
                    <a:lnR w="19050" cap="rnd">
                      <a:solidFill>
                        <a:srgbClr val="848587"/>
                      </a:solidFill>
                      <a:prstDash val="solid"/>
                    </a:lnR>
                    <a:lnT w="19050" cap="rnd">
                      <a:solidFill>
                        <a:srgbClr val="848587"/>
                      </a:solidFill>
                      <a:prstDash val="solid"/>
                    </a:lnT>
                    <a:lnB w="19050">
                      <a:solidFill>
                        <a:srgbClr val="848587"/>
                      </a:solidFill>
                      <a:prstDash val="solid"/>
                    </a:lnB>
                    <a:lnTlToBr>
                      <a:noFill/>
                    </a:lnTlToBr>
                    <a:lnBlToTr>
                      <a:noFill/>
                    </a:lnBlToTr>
                    <a:solidFill>
                      <a:srgbClr val="848587"/>
                    </a:solidFill>
                  </a:tcPr>
                </a:tc>
              </a:tr>
              <a:tr h="69532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举类迩（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19050">
                      <a:solidFill>
                        <a:srgbClr val="848587"/>
                      </a:solidFill>
                      <a:prstDash val="solid"/>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见（    ）义远</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19050">
                      <a:solidFill>
                        <a:srgbClr val="848587"/>
                      </a:solidFill>
                      <a:prstDash val="solid"/>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濯（    ）淖（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19050">
                      <a:solidFill>
                        <a:srgbClr val="848587"/>
                      </a:solidFill>
                      <a:prstDash val="solid"/>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滋垢（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19050">
                      <a:solidFill>
                        <a:srgbClr val="848587"/>
                      </a:solidFill>
                      <a:prstDash val="solid"/>
                    </a:lnT>
                    <a:lnB w="3175">
                      <a:solidFill>
                        <a:srgbClr val="848587"/>
                      </a:solidFill>
                      <a:prstDash val="dot"/>
                    </a:lnB>
                    <a:lnTlToBr>
                      <a:noFill/>
                    </a:lnTlToBr>
                    <a:lnBlToTr>
                      <a:noFill/>
                    </a:lnBlToTr>
                    <a:solidFill>
                      <a:srgbClr val="F2F2F2"/>
                    </a:solidFill>
                  </a:tcPr>
                </a:tc>
              </a:tr>
              <a:tr h="69532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皭（     ）然</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绌（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详（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离（     ）忧</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FFFFF"/>
                    </a:solidFill>
                  </a:tcPr>
                </a:tc>
              </a:tr>
              <a:tr h="695960">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屈匄（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靳（    ）尚</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被（      ）发</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枯槁（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2F2F2"/>
                    </a:solidFill>
                  </a:tcPr>
                </a:tc>
              </a:tr>
              <a:tr h="69659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哀郢（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赵不内（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三闾（    ）大夫</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温蠖(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FFFFF"/>
                    </a:solidFill>
                  </a:tcPr>
                </a:tc>
              </a:tr>
              <a:tr h="695960">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汨(        )罗</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汶汶（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餔（     ）其糟</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3175">
                      <a:solidFill>
                        <a:srgbClr val="848587"/>
                      </a:solidFill>
                      <a:prstDash val="dot"/>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啜（    ）其醨</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3175">
                      <a:solidFill>
                        <a:srgbClr val="848587"/>
                      </a:solidFill>
                      <a:prstDash val="dot"/>
                    </a:lnB>
                    <a:lnTlToBr>
                      <a:noFill/>
                    </a:lnTlToBr>
                    <a:lnBlToTr>
                      <a:noFill/>
                    </a:lnBlToTr>
                    <a:solidFill>
                      <a:srgbClr val="F2F2F2"/>
                    </a:solidFill>
                  </a:tcPr>
                </a:tc>
              </a:tr>
              <a:tr h="695325">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啜其醨（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19050" cap="rnd">
                      <a:solidFill>
                        <a:srgbClr val="848587"/>
                      </a:solidFill>
                      <a:prstDash val="solid"/>
                    </a:lnL>
                    <a:lnR w="3175">
                      <a:solidFill>
                        <a:srgbClr val="848587"/>
                      </a:solidFill>
                      <a:prstDash val="dot"/>
                    </a:lnR>
                    <a:lnT w="3175">
                      <a:solidFill>
                        <a:srgbClr val="848587"/>
                      </a:solidFill>
                      <a:prstDash val="dot"/>
                    </a:lnT>
                    <a:lnB w="19050" cap="rnd">
                      <a:solidFill>
                        <a:srgbClr val="848587"/>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皓皓(          )</a:t>
                      </a:r>
                      <a:endParaRPr lang="en-US" alt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19050" cap="rnd">
                      <a:solidFill>
                        <a:srgbClr val="848587"/>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渔父（       ）</a:t>
                      </a:r>
                      <a:endParaRPr lang="en-US" altLang="en-US" sz="2400" b="1" spc="120">
                        <a:solidFill>
                          <a:srgbClr val="404040"/>
                        </a:solidFill>
                        <a:latin typeface="微软雅黑" panose="020B0503020204020204" pitchFamily="34" charset="-122"/>
                        <a:ea typeface="微软雅黑" pitchFamily="34" charset="-122"/>
                        <a:cs typeface="微软雅黑" panose="020B0503020204020204" pitchFamily="34" charset="-122"/>
                      </a:endParaRPr>
                    </a:p>
                  </a:txBody>
                  <a:tcPr marL="25400" marR="25400" marT="25400" marB="25400" anchor="ctr">
                    <a:lnL w="3175">
                      <a:solidFill>
                        <a:srgbClr val="848587"/>
                      </a:solidFill>
                      <a:prstDash val="dot"/>
                    </a:lnL>
                    <a:lnR w="3175">
                      <a:solidFill>
                        <a:srgbClr val="848587"/>
                      </a:solidFill>
                      <a:prstDash val="dot"/>
                    </a:lnR>
                    <a:lnT w="3175">
                      <a:solidFill>
                        <a:srgbClr val="848587"/>
                      </a:solidFill>
                      <a:prstDash val="dot"/>
                    </a:lnT>
                    <a:lnB w="19050" cap="rnd">
                      <a:solidFill>
                        <a:srgbClr val="848587"/>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endParaRPr lang="en-US" altLang="en-US" sz="2400" b="1" spc="120">
                        <a:solidFill>
                          <a:srgbClr val="404040"/>
                        </a:solidFill>
                        <a:latin typeface="微软雅黑" panose="020B0503020204020204" pitchFamily="34" charset="-122"/>
                        <a:ea typeface="微软雅黑" pitchFamily="34" charset="-122"/>
                      </a:endParaRPr>
                    </a:p>
                  </a:txBody>
                  <a:tcPr marL="25400" marR="25400" marT="25400" marB="25400" anchor="ctr">
                    <a:lnL w="3175">
                      <a:solidFill>
                        <a:srgbClr val="848587"/>
                      </a:solidFill>
                      <a:prstDash val="dot"/>
                    </a:lnL>
                    <a:lnR w="19050" cap="rnd">
                      <a:solidFill>
                        <a:srgbClr val="848587"/>
                      </a:solidFill>
                      <a:prstDash val="solid"/>
                    </a:lnR>
                    <a:lnT w="3175">
                      <a:solidFill>
                        <a:srgbClr val="848587"/>
                      </a:solidFill>
                      <a:prstDash val="dot"/>
                    </a:lnT>
                    <a:lnB w="19050" cap="rnd">
                      <a:solidFill>
                        <a:srgbClr val="848587"/>
                      </a:solidFill>
                      <a:prstDash val="solid"/>
                    </a:lnB>
                    <a:lnTlToBr>
                      <a:noFill/>
                    </a:lnTlToBr>
                    <a:lnBlToTr>
                      <a:noFill/>
                    </a:lnBlToTr>
                    <a:solidFill>
                      <a:srgbClr val="FFFFFF"/>
                    </a:solidFill>
                  </a:tcPr>
                </a:tc>
              </a:tr>
            </a:tbl>
          </a:graphicData>
        </a:graphic>
      </p:graphicFrame>
      <p:sp>
        <p:nvSpPr>
          <p:cNvPr id="100" name="文本框 99"/>
          <p:cNvSpPr txBox="1"/>
          <p:nvPr/>
        </p:nvSpPr>
        <p:spPr>
          <a:xfrm>
            <a:off x="840105" y="1137920"/>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zhǔ</a:t>
            </a:r>
            <a:endParaRPr lang="en-US" altLang="en-US" sz="2400" b="1">
              <a:solidFill>
                <a:srgbClr val="FFFF00"/>
              </a:solidFill>
              <a:latin typeface="微软雅黑" panose="020B0503020204020204" pitchFamily="34" charset="-122"/>
              <a:ea typeface="微软雅黑" pitchFamily="34" charset="-122"/>
            </a:endParaRPr>
          </a:p>
        </p:txBody>
      </p:sp>
      <p:sp>
        <p:nvSpPr>
          <p:cNvPr id="12" name="文本框 11"/>
          <p:cNvSpPr txBox="1"/>
          <p:nvPr/>
        </p:nvSpPr>
        <p:spPr>
          <a:xfrm>
            <a:off x="4125595" y="1137920"/>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zhǔ</a:t>
            </a:r>
            <a:endParaRPr lang="en-US" altLang="en-US" sz="2400" b="1">
              <a:solidFill>
                <a:srgbClr val="FFFF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442075" y="1137920"/>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dá</a:t>
            </a:r>
          </a:p>
        </p:txBody>
      </p:sp>
      <p:sp>
        <p:nvSpPr>
          <p:cNvPr id="14" name="文本框 13"/>
          <p:cNvSpPr txBox="1"/>
          <p:nvPr/>
        </p:nvSpPr>
        <p:spPr>
          <a:xfrm>
            <a:off x="10096500" y="1197610"/>
            <a:ext cx="1036320" cy="460375"/>
          </a:xfrm>
          <a:prstGeom prst="rect">
            <a:avLst/>
          </a:prstGeom>
          <a:noFill/>
          <a:ln w="9525">
            <a:noFill/>
          </a:ln>
        </p:spPr>
        <p:txBody>
          <a:bodyPr wrap="square">
            <a:spAutoFit/>
          </a:bodyPr>
          <a:lstStyle/>
          <a:p>
            <a:pPr indent="0"/>
            <a:r>
              <a:rPr lang="en-US" sz="2400" b="1">
                <a:solidFill>
                  <a:srgbClr val="FFFF00"/>
                </a:solidFill>
                <a:latin typeface="微软雅黑" panose="020B0503020204020204" pitchFamily="34" charset="-122"/>
                <a:ea typeface="微软雅黑" panose="020B0503020204020204" pitchFamily="34" charset="-122"/>
              </a:rPr>
              <a:t>Kù</a:t>
            </a:r>
          </a:p>
        </p:txBody>
      </p:sp>
      <p:sp>
        <p:nvSpPr>
          <p:cNvPr id="15" name="文本框 14"/>
          <p:cNvSpPr txBox="1"/>
          <p:nvPr/>
        </p:nvSpPr>
        <p:spPr>
          <a:xfrm>
            <a:off x="1458595" y="187706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ěr</a:t>
            </a:r>
          </a:p>
        </p:txBody>
      </p:sp>
      <p:sp>
        <p:nvSpPr>
          <p:cNvPr id="16" name="文本框 15"/>
          <p:cNvSpPr txBox="1"/>
          <p:nvPr/>
        </p:nvSpPr>
        <p:spPr>
          <a:xfrm>
            <a:off x="3576320" y="187706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xiàn</a:t>
            </a:r>
          </a:p>
        </p:txBody>
      </p:sp>
      <p:sp>
        <p:nvSpPr>
          <p:cNvPr id="17" name="文本框 16"/>
          <p:cNvSpPr txBox="1"/>
          <p:nvPr/>
        </p:nvSpPr>
        <p:spPr>
          <a:xfrm>
            <a:off x="6122035" y="187706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zhuó</a:t>
            </a:r>
          </a:p>
        </p:txBody>
      </p:sp>
      <p:sp>
        <p:nvSpPr>
          <p:cNvPr id="18" name="文本框 17"/>
          <p:cNvSpPr txBox="1"/>
          <p:nvPr/>
        </p:nvSpPr>
        <p:spPr>
          <a:xfrm>
            <a:off x="7478395" y="187706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nào</a:t>
            </a:r>
          </a:p>
        </p:txBody>
      </p:sp>
      <p:sp>
        <p:nvSpPr>
          <p:cNvPr id="19" name="文本框 18"/>
          <p:cNvSpPr txBox="1"/>
          <p:nvPr/>
        </p:nvSpPr>
        <p:spPr>
          <a:xfrm>
            <a:off x="10096500" y="187706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gòu</a:t>
            </a:r>
          </a:p>
        </p:txBody>
      </p:sp>
      <p:sp>
        <p:nvSpPr>
          <p:cNvPr id="20" name="文本框 19"/>
          <p:cNvSpPr txBox="1"/>
          <p:nvPr/>
        </p:nvSpPr>
        <p:spPr>
          <a:xfrm>
            <a:off x="840105" y="261556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jiào </a:t>
            </a:r>
          </a:p>
        </p:txBody>
      </p:sp>
      <p:sp>
        <p:nvSpPr>
          <p:cNvPr id="21" name="文本框 20"/>
          <p:cNvSpPr txBox="1"/>
          <p:nvPr/>
        </p:nvSpPr>
        <p:spPr>
          <a:xfrm>
            <a:off x="3665855" y="2536190"/>
            <a:ext cx="134620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黜chù</a:t>
            </a:r>
          </a:p>
        </p:txBody>
      </p:sp>
      <p:sp>
        <p:nvSpPr>
          <p:cNvPr id="22" name="文本框 21"/>
          <p:cNvSpPr txBox="1"/>
          <p:nvPr/>
        </p:nvSpPr>
        <p:spPr>
          <a:xfrm>
            <a:off x="6191885" y="2536190"/>
            <a:ext cx="1416685"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佯yáng</a:t>
            </a:r>
          </a:p>
        </p:txBody>
      </p:sp>
      <p:sp>
        <p:nvSpPr>
          <p:cNvPr id="23" name="文本框 22"/>
          <p:cNvSpPr txBox="1"/>
          <p:nvPr/>
        </p:nvSpPr>
        <p:spPr>
          <a:xfrm>
            <a:off x="9686925" y="253619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罹lí</a:t>
            </a:r>
          </a:p>
        </p:txBody>
      </p:sp>
      <p:sp>
        <p:nvSpPr>
          <p:cNvPr id="24" name="文本框 23"/>
          <p:cNvSpPr txBox="1"/>
          <p:nvPr/>
        </p:nvSpPr>
        <p:spPr>
          <a:xfrm>
            <a:off x="1219835" y="328485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gài</a:t>
            </a:r>
          </a:p>
        </p:txBody>
      </p:sp>
      <p:sp>
        <p:nvSpPr>
          <p:cNvPr id="25" name="文本框 24"/>
          <p:cNvSpPr txBox="1"/>
          <p:nvPr/>
        </p:nvSpPr>
        <p:spPr>
          <a:xfrm>
            <a:off x="3576320" y="328485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jìn</a:t>
            </a:r>
          </a:p>
        </p:txBody>
      </p:sp>
      <p:sp>
        <p:nvSpPr>
          <p:cNvPr id="26" name="文本框 25"/>
          <p:cNvSpPr txBox="1"/>
          <p:nvPr/>
        </p:nvSpPr>
        <p:spPr>
          <a:xfrm>
            <a:off x="6122035" y="328485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披pī</a:t>
            </a:r>
          </a:p>
        </p:txBody>
      </p:sp>
      <p:sp>
        <p:nvSpPr>
          <p:cNvPr id="27" name="文本框 26"/>
          <p:cNvSpPr txBox="1"/>
          <p:nvPr/>
        </p:nvSpPr>
        <p:spPr>
          <a:xfrm>
            <a:off x="10096500" y="328485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gǎo</a:t>
            </a:r>
          </a:p>
        </p:txBody>
      </p:sp>
      <p:sp>
        <p:nvSpPr>
          <p:cNvPr id="28" name="文本框 27"/>
          <p:cNvSpPr txBox="1"/>
          <p:nvPr/>
        </p:nvSpPr>
        <p:spPr>
          <a:xfrm>
            <a:off x="1139825" y="400367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yíng</a:t>
            </a:r>
          </a:p>
        </p:txBody>
      </p:sp>
      <p:sp>
        <p:nvSpPr>
          <p:cNvPr id="29" name="文本框 28"/>
          <p:cNvSpPr txBox="1"/>
          <p:nvPr/>
        </p:nvSpPr>
        <p:spPr>
          <a:xfrm>
            <a:off x="4274820" y="400367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纳nà</a:t>
            </a:r>
          </a:p>
        </p:txBody>
      </p:sp>
      <p:sp>
        <p:nvSpPr>
          <p:cNvPr id="30" name="文本框 29"/>
          <p:cNvSpPr txBox="1"/>
          <p:nvPr/>
        </p:nvSpPr>
        <p:spPr>
          <a:xfrm>
            <a:off x="6501765" y="400367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lǚ</a:t>
            </a:r>
          </a:p>
        </p:txBody>
      </p:sp>
      <p:sp>
        <p:nvSpPr>
          <p:cNvPr id="31" name="文本框 30"/>
          <p:cNvSpPr txBox="1"/>
          <p:nvPr/>
        </p:nvSpPr>
        <p:spPr>
          <a:xfrm>
            <a:off x="10096500" y="400367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huò</a:t>
            </a:r>
          </a:p>
        </p:txBody>
      </p:sp>
      <p:sp>
        <p:nvSpPr>
          <p:cNvPr id="32" name="文本框 31"/>
          <p:cNvSpPr txBox="1"/>
          <p:nvPr/>
        </p:nvSpPr>
        <p:spPr>
          <a:xfrm>
            <a:off x="840105" y="461962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mì</a:t>
            </a:r>
          </a:p>
        </p:txBody>
      </p:sp>
      <p:sp>
        <p:nvSpPr>
          <p:cNvPr id="33" name="文本框 32"/>
          <p:cNvSpPr txBox="1"/>
          <p:nvPr/>
        </p:nvSpPr>
        <p:spPr>
          <a:xfrm>
            <a:off x="3975735" y="461962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mén</a:t>
            </a:r>
          </a:p>
        </p:txBody>
      </p:sp>
      <p:sp>
        <p:nvSpPr>
          <p:cNvPr id="34" name="文本框 33"/>
          <p:cNvSpPr txBox="1"/>
          <p:nvPr/>
        </p:nvSpPr>
        <p:spPr>
          <a:xfrm>
            <a:off x="6122035" y="461962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bū</a:t>
            </a:r>
          </a:p>
        </p:txBody>
      </p:sp>
      <p:sp>
        <p:nvSpPr>
          <p:cNvPr id="35" name="文本框 34"/>
          <p:cNvSpPr txBox="1"/>
          <p:nvPr/>
        </p:nvSpPr>
        <p:spPr>
          <a:xfrm>
            <a:off x="9766935" y="4619625"/>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chuò</a:t>
            </a:r>
          </a:p>
        </p:txBody>
      </p:sp>
      <p:sp>
        <p:nvSpPr>
          <p:cNvPr id="36" name="文本框 35"/>
          <p:cNvSpPr txBox="1"/>
          <p:nvPr/>
        </p:nvSpPr>
        <p:spPr>
          <a:xfrm>
            <a:off x="1458595" y="536194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lí</a:t>
            </a:r>
          </a:p>
        </p:txBody>
      </p:sp>
      <p:sp>
        <p:nvSpPr>
          <p:cNvPr id="37" name="文本框 36"/>
          <p:cNvSpPr txBox="1"/>
          <p:nvPr/>
        </p:nvSpPr>
        <p:spPr>
          <a:xfrm>
            <a:off x="3895725" y="536194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hào</a:t>
            </a:r>
          </a:p>
        </p:txBody>
      </p:sp>
      <p:sp>
        <p:nvSpPr>
          <p:cNvPr id="38" name="文本框 37"/>
          <p:cNvSpPr txBox="1"/>
          <p:nvPr/>
        </p:nvSpPr>
        <p:spPr>
          <a:xfrm>
            <a:off x="6572250" y="5361940"/>
            <a:ext cx="1036320" cy="460375"/>
          </a:xfrm>
          <a:prstGeom prst="rect">
            <a:avLst/>
          </a:prstGeom>
          <a:noFill/>
          <a:ln w="9525">
            <a:noFill/>
          </a:ln>
        </p:spPr>
        <p:txBody>
          <a:bodyPr wrap="square">
            <a:spAutoFit/>
          </a:bodyPr>
          <a:lstStyle/>
          <a:p>
            <a:pPr indent="0"/>
            <a:r>
              <a:rPr lang="en-US" sz="2400" b="1">
                <a:solidFill>
                  <a:schemeClr val="accent1"/>
                </a:solidFill>
                <a:latin typeface="微软雅黑" panose="020B0503020204020204" pitchFamily="34" charset="-122"/>
                <a:ea typeface="微软雅黑" panose="020B0503020204020204" pitchFamily="34" charset="-122"/>
              </a:rPr>
              <a:t>fǔ</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edge">
                                      <p:cBhvr>
                                        <p:cTn id="22" dur="2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edge">
                                      <p:cBhvr>
                                        <p:cTn id="27" dur="20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edge">
                                      <p:cBhvr>
                                        <p:cTn id="32" dur="20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edge">
                                      <p:cBhvr>
                                        <p:cTn id="37" dur="20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edge">
                                      <p:cBhvr>
                                        <p:cTn id="42" dur="2000"/>
                                        <p:tgtEl>
                                          <p:spTgt spid="1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edge">
                                      <p:cBhvr>
                                        <p:cTn id="47" dur="2000"/>
                                        <p:tgtEl>
                                          <p:spTgt spid="1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edge">
                                      <p:cBhvr>
                                        <p:cTn id="52" dur="2000"/>
                                        <p:tgtEl>
                                          <p:spTgt spid="1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edge">
                                      <p:cBhvr>
                                        <p:cTn id="57" dur="2000"/>
                                        <p:tgtEl>
                                          <p:spTgt spid="18"/>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edge">
                                      <p:cBhvr>
                                        <p:cTn id="62" dur="2000"/>
                                        <p:tgtEl>
                                          <p:spTgt spid="19"/>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edge">
                                      <p:cBhvr>
                                        <p:cTn id="67" dur="2000"/>
                                        <p:tgtEl>
                                          <p:spTgt spid="20"/>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edge">
                                      <p:cBhvr>
                                        <p:cTn id="72" dur="2000"/>
                                        <p:tgtEl>
                                          <p:spTgt spid="21"/>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20"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edge">
                                      <p:cBhvr>
                                        <p:cTn id="77" dur="2000"/>
                                        <p:tgtEl>
                                          <p:spTgt spid="22"/>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edge">
                                      <p:cBhvr>
                                        <p:cTn id="82" dur="2000"/>
                                        <p:tgtEl>
                                          <p:spTgt spid="23"/>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20"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edge">
                                      <p:cBhvr>
                                        <p:cTn id="87" dur="2000"/>
                                        <p:tgtEl>
                                          <p:spTgt spid="24"/>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20" presetClass="entr" presetSubtype="0" fill="hold" grpId="0"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wedge">
                                      <p:cBhvr>
                                        <p:cTn id="92" dur="2000"/>
                                        <p:tgtEl>
                                          <p:spTgt spid="25"/>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20" presetClass="entr" presetSubtype="0"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edge">
                                      <p:cBhvr>
                                        <p:cTn id="97" dur="2000"/>
                                        <p:tgtEl>
                                          <p:spTgt spid="26"/>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20" presetClass="entr" presetSubtype="0" fill="hold" grpId="0" nodeType="click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edge">
                                      <p:cBhvr>
                                        <p:cTn id="102" dur="2000"/>
                                        <p:tgtEl>
                                          <p:spTgt spid="27"/>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20" presetClass="entr" presetSubtype="0" fill="hold" grpId="0" nodeType="click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wedge">
                                      <p:cBhvr>
                                        <p:cTn id="107" dur="2000"/>
                                        <p:tgtEl>
                                          <p:spTgt spid="28"/>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0" presetClass="entr" presetSubtype="0" fill="hold" grpId="0" nodeType="click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wedge">
                                      <p:cBhvr>
                                        <p:cTn id="112" dur="2000"/>
                                        <p:tgtEl>
                                          <p:spTgt spid="29"/>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20" presetClass="entr" presetSubtype="0" fill="hold" grpId="0"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wedge">
                                      <p:cBhvr>
                                        <p:cTn id="117" dur="2000"/>
                                        <p:tgtEl>
                                          <p:spTgt spid="30"/>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20" presetClass="entr" presetSubtype="0" fill="hold" grpId="0"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wedge">
                                      <p:cBhvr>
                                        <p:cTn id="122" dur="2000"/>
                                        <p:tgtEl>
                                          <p:spTgt spid="31"/>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0" presetClass="entr" presetSubtype="0" fill="hold" grpId="0" nodeType="clickEffect">
                                  <p:stCondLst>
                                    <p:cond delay="0"/>
                                  </p:stCondLst>
                                  <p:childTnLst>
                                    <p:set>
                                      <p:cBhvr>
                                        <p:cTn id="126" dur="1" fill="hold">
                                          <p:stCondLst>
                                            <p:cond delay="0"/>
                                          </p:stCondLst>
                                        </p:cTn>
                                        <p:tgtEl>
                                          <p:spTgt spid="32"/>
                                        </p:tgtEl>
                                        <p:attrNameLst>
                                          <p:attrName>style.visibility</p:attrName>
                                        </p:attrNameLst>
                                      </p:cBhvr>
                                      <p:to>
                                        <p:strVal val="visible"/>
                                      </p:to>
                                    </p:set>
                                    <p:animEffect transition="in" filter="wedge">
                                      <p:cBhvr>
                                        <p:cTn id="127" dur="2000"/>
                                        <p:tgtEl>
                                          <p:spTgt spid="32"/>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20" presetClass="entr" presetSubtype="0" fill="hold" grpId="0" nodeType="click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wedge">
                                      <p:cBhvr>
                                        <p:cTn id="132" dur="2000"/>
                                        <p:tgtEl>
                                          <p:spTgt spid="33"/>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20" presetClass="entr" presetSubtype="0" fill="hold" grpId="0" nodeType="click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wedge">
                                      <p:cBhvr>
                                        <p:cTn id="137" dur="2000"/>
                                        <p:tgtEl>
                                          <p:spTgt spid="34"/>
                                        </p:tgtEl>
                                      </p:cBhvr>
                                    </p:animEffect>
                                  </p:childTnLst>
                                </p:cTn>
                              </p:par>
                            </p:childTnLst>
                          </p:cTn>
                        </p:par>
                      </p:childTnLst>
                    </p:cTn>
                  </p:par>
                  <p:par>
                    <p:cTn id="138" fill="hold" nodeType="clickPar">
                      <p:stCondLst>
                        <p:cond delay="indefinite"/>
                      </p:stCondLst>
                      <p:childTnLst>
                        <p:par>
                          <p:cTn id="139" fill="hold" nodeType="afterGroup">
                            <p:stCondLst>
                              <p:cond delay="0"/>
                            </p:stCondLst>
                            <p:childTnLst>
                              <p:par>
                                <p:cTn id="140" presetID="20" presetClass="entr" presetSubtype="0" fill="hold" grpId="0" nodeType="clickEffect">
                                  <p:stCondLst>
                                    <p:cond delay="0"/>
                                  </p:stCondLst>
                                  <p:childTnLst>
                                    <p:set>
                                      <p:cBhvr>
                                        <p:cTn id="141" dur="1" fill="hold">
                                          <p:stCondLst>
                                            <p:cond delay="0"/>
                                          </p:stCondLst>
                                        </p:cTn>
                                        <p:tgtEl>
                                          <p:spTgt spid="35"/>
                                        </p:tgtEl>
                                        <p:attrNameLst>
                                          <p:attrName>style.visibility</p:attrName>
                                        </p:attrNameLst>
                                      </p:cBhvr>
                                      <p:to>
                                        <p:strVal val="visible"/>
                                      </p:to>
                                    </p:set>
                                    <p:animEffect transition="in" filter="wedge">
                                      <p:cBhvr>
                                        <p:cTn id="142" dur="2000"/>
                                        <p:tgtEl>
                                          <p:spTgt spid="35"/>
                                        </p:tgtEl>
                                      </p:cBhvr>
                                    </p:animEffect>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20" presetClass="entr" presetSubtype="0" fill="hold" grpId="0" nodeType="clickEffect">
                                  <p:stCondLst>
                                    <p:cond delay="0"/>
                                  </p:stCondLst>
                                  <p:childTnLst>
                                    <p:set>
                                      <p:cBhvr>
                                        <p:cTn id="146" dur="1" fill="hold">
                                          <p:stCondLst>
                                            <p:cond delay="0"/>
                                          </p:stCondLst>
                                        </p:cTn>
                                        <p:tgtEl>
                                          <p:spTgt spid="36"/>
                                        </p:tgtEl>
                                        <p:attrNameLst>
                                          <p:attrName>style.visibility</p:attrName>
                                        </p:attrNameLst>
                                      </p:cBhvr>
                                      <p:to>
                                        <p:strVal val="visible"/>
                                      </p:to>
                                    </p:set>
                                    <p:animEffect transition="in" filter="wedge">
                                      <p:cBhvr>
                                        <p:cTn id="147" dur="2000"/>
                                        <p:tgtEl>
                                          <p:spTgt spid="36"/>
                                        </p:tgtEl>
                                      </p:cBhvr>
                                    </p:animEffect>
                                  </p:childTnLst>
                                </p:cTn>
                              </p:par>
                            </p:childTnLst>
                          </p:cTn>
                        </p:par>
                      </p:childTnLst>
                    </p:cTn>
                  </p:par>
                  <p:par>
                    <p:cTn id="148" fill="hold" nodeType="clickPar">
                      <p:stCondLst>
                        <p:cond delay="indefinite"/>
                      </p:stCondLst>
                      <p:childTnLst>
                        <p:par>
                          <p:cTn id="149" fill="hold" nodeType="afterGroup">
                            <p:stCondLst>
                              <p:cond delay="0"/>
                            </p:stCondLst>
                            <p:childTnLst>
                              <p:par>
                                <p:cTn id="150" presetID="20" presetClass="entr" presetSubtype="0" fill="hold" grpId="0" nodeType="clickEffect">
                                  <p:stCondLst>
                                    <p:cond delay="0"/>
                                  </p:stCondLst>
                                  <p:childTnLst>
                                    <p:set>
                                      <p:cBhvr>
                                        <p:cTn id="151" dur="1" fill="hold">
                                          <p:stCondLst>
                                            <p:cond delay="0"/>
                                          </p:stCondLst>
                                        </p:cTn>
                                        <p:tgtEl>
                                          <p:spTgt spid="37"/>
                                        </p:tgtEl>
                                        <p:attrNameLst>
                                          <p:attrName>style.visibility</p:attrName>
                                        </p:attrNameLst>
                                      </p:cBhvr>
                                      <p:to>
                                        <p:strVal val="visible"/>
                                      </p:to>
                                    </p:set>
                                    <p:animEffect transition="in" filter="wedge">
                                      <p:cBhvr>
                                        <p:cTn id="152" dur="2000"/>
                                        <p:tgtEl>
                                          <p:spTgt spid="37"/>
                                        </p:tgtEl>
                                      </p:cBhvr>
                                    </p:animEffect>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20" presetClass="entr" presetSubtype="0" fill="hold" grpId="0" nodeType="clickEffect">
                                  <p:stCondLst>
                                    <p:cond delay="0"/>
                                  </p:stCondLst>
                                  <p:childTnLst>
                                    <p:set>
                                      <p:cBhvr>
                                        <p:cTn id="156" dur="1" fill="hold">
                                          <p:stCondLst>
                                            <p:cond delay="0"/>
                                          </p:stCondLst>
                                        </p:cTn>
                                        <p:tgtEl>
                                          <p:spTgt spid="38"/>
                                        </p:tgtEl>
                                        <p:attrNameLst>
                                          <p:attrName>style.visibility</p:attrName>
                                        </p:attrNameLst>
                                      </p:cBhvr>
                                      <p:to>
                                        <p:strVal val="visible"/>
                                      </p:to>
                                    </p:set>
                                    <p:animEffect transition="in" filter="wedge">
                                      <p:cBhvr>
                                        <p:cTn id="157" dur="2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10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9"/>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9"/>
          <a:stretch>
            <a:fillRect/>
          </a:stretch>
        </p:blipFill>
        <p:spPr>
          <a:xfrm>
            <a:off x="11471910" y="-5379"/>
            <a:ext cx="720090" cy="720090"/>
          </a:xfrm>
          <a:prstGeom prst="rect">
            <a:avLst/>
          </a:prstGeom>
        </p:spPr>
      </p:pic>
      <p:sp>
        <p:nvSpPr>
          <p:cNvPr id="4" name="文本框 3"/>
          <p:cNvSpPr txBox="1"/>
          <p:nvPr>
            <p:custDataLst>
              <p:tags r:id="rId4"/>
            </p:custDataLst>
          </p:nvPr>
        </p:nvSpPr>
        <p:spPr>
          <a:xfrm>
            <a:off x="609605" y="609600"/>
            <a:ext cx="10972876" cy="609600"/>
          </a:xfrm>
          <a:prstGeom prst="rect">
            <a:avLst/>
          </a:prstGeom>
          <a:noFill/>
        </p:spPr>
        <p:txBody>
          <a:bodyPr wrap="square" lIns="63500" tIns="25400" rIns="63500" bIns="25400" rtlCol="0" anchor="t" anchorCtr="0">
            <a:noAutofit/>
          </a:bodyPr>
          <a:lstStyle/>
          <a:p>
            <a:pPr marL="0" indent="0" algn="l">
              <a:lnSpc>
                <a:spcPct val="100000"/>
              </a:lnSpc>
              <a:spcBef>
                <a:spcPct val="0"/>
              </a:spcBef>
              <a:spcAft>
                <a:spcPct val="0"/>
              </a:spcAft>
              <a:buSzTx/>
              <a:buNone/>
            </a:pPr>
            <a:r>
              <a:rPr lang="zh-CN" sz="4400" b="1" spc="160">
                <a:solidFill>
                  <a:schemeClr val="accent1"/>
                </a:solidFill>
                <a:latin typeface="微软雅黑" panose="020B0503020204020204" pitchFamily="34" charset="-122"/>
                <a:ea typeface="微软雅黑" panose="020B0503020204020204" pitchFamily="34" charset="-122"/>
              </a:rPr>
              <a:t>复述故事</a:t>
            </a:r>
          </a:p>
        </p:txBody>
      </p:sp>
      <p:sp>
        <p:nvSpPr>
          <p:cNvPr id="6" name="矩形 5"/>
          <p:cNvSpPr/>
          <p:nvPr>
            <p:custDataLst>
              <p:tags r:id="rId5"/>
            </p:custDataLst>
          </p:nvPr>
        </p:nvSpPr>
        <p:spPr>
          <a:xfrm>
            <a:off x="0" y="1524012"/>
            <a:ext cx="12192098"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itchFamily="34" charset="-122"/>
              <a:sym typeface="Arial" panose="020B0604020202020204" pitchFamily="34" charset="0"/>
            </a:endParaRPr>
          </a:p>
        </p:txBody>
      </p:sp>
      <p:pic>
        <p:nvPicPr>
          <p:cNvPr id="5" name="图片 4"/>
          <p:cNvPicPr preferRelativeResize="0">
            <a:picLocks noChangeAspect="1"/>
          </p:cNvPicPr>
          <p:nvPr>
            <p:custDataLst>
              <p:tags r:id="rId6"/>
            </p:custDataLst>
          </p:nvPr>
        </p:nvPicPr>
        <p:blipFill>
          <a:blip r:embed="rId10"/>
          <a:srcRect t="-3949" b="-3949"/>
          <a:stretch>
            <a:fillRect/>
          </a:stretch>
        </p:blipFill>
        <p:spPr>
          <a:xfrm>
            <a:off x="609600" y="2133617"/>
            <a:ext cx="5334000" cy="3810000"/>
          </a:xfrm>
          <a:custGeom>
            <a:avLst/>
            <a:gdLst/>
            <a:ahLst/>
            <a:cxnLst>
              <a:cxn ang="3">
                <a:pos x="hc" y="t"/>
              </a:cxn>
              <a:cxn ang="cd2">
                <a:pos x="l" y="vc"/>
              </a:cxn>
              <a:cxn ang="cd4">
                <a:pos x="hc" y="b"/>
              </a:cxn>
              <a:cxn ang="0">
                <a:pos x="r" y="vc"/>
              </a:cxn>
            </a:cxnLst>
            <a:rect l="l" t="t" r="r" b="b"/>
            <a:pathLst>
              <a:path w="8400" h="6000">
                <a:moveTo>
                  <a:pt x="0" y="0"/>
                </a:moveTo>
                <a:lnTo>
                  <a:pt x="8400" y="0"/>
                </a:lnTo>
                <a:lnTo>
                  <a:pt x="8400" y="6000"/>
                </a:lnTo>
                <a:lnTo>
                  <a:pt x="0" y="6000"/>
                </a:lnTo>
                <a:lnTo>
                  <a:pt x="0" y="0"/>
                </a:lnTo>
                <a:close/>
              </a:path>
            </a:pathLst>
          </a:custGeom>
          <a:blipFill rotWithShape="1">
            <a:blip r:embed="rId11"/>
            <a:stretch>
              <a:fillRect/>
            </a:stretch>
          </a:blipFill>
        </p:spPr>
      </p:pic>
      <p:pic>
        <p:nvPicPr>
          <p:cNvPr id="7" name="图片 6"/>
          <p:cNvPicPr preferRelativeResize="0">
            <a:picLocks noChangeAspect="1"/>
          </p:cNvPicPr>
          <p:nvPr>
            <p:custDataLst>
              <p:tags r:id="rId7"/>
            </p:custDataLst>
          </p:nvPr>
        </p:nvPicPr>
        <p:blipFill>
          <a:blip r:embed="rId12"/>
          <a:srcRect t="-15359" b="-15359"/>
          <a:stretch>
            <a:fillRect/>
          </a:stretch>
        </p:blipFill>
        <p:spPr>
          <a:xfrm>
            <a:off x="6400800" y="2133617"/>
            <a:ext cx="5181600" cy="3810000"/>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a:blipFill rotWithShape="1">
            <a:blip r:embed="rId13"/>
            <a:stretch>
              <a:fillRect/>
            </a:stretch>
          </a:blipFill>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1" name="矩形 14"/>
          <p:cNvSpPr/>
          <p:nvPr>
            <p:custDataLst>
              <p:tags r:id="rId2"/>
            </p:custDataLst>
          </p:nvPr>
        </p:nvSpPr>
        <p:spPr>
          <a:xfrm>
            <a:off x="430530" y="5536565"/>
            <a:ext cx="11501755" cy="1110615"/>
          </a:xfrm>
          <a:prstGeom prst="rect">
            <a:avLst/>
          </a:prstGeom>
          <a:solidFill>
            <a:schemeClr val="accent6">
              <a:lumMod val="20000"/>
              <a:lumOff val="80000"/>
            </a:schemeClr>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20" name="矩形 14"/>
          <p:cNvSpPr/>
          <p:nvPr>
            <p:custDataLst>
              <p:tags r:id="rId3"/>
            </p:custDataLst>
          </p:nvPr>
        </p:nvSpPr>
        <p:spPr>
          <a:xfrm>
            <a:off x="499745" y="3134360"/>
            <a:ext cx="11432540" cy="2157730"/>
          </a:xfrm>
          <a:prstGeom prst="rect">
            <a:avLst/>
          </a:prstGeom>
          <a:solidFill>
            <a:schemeClr val="accent6">
              <a:lumMod val="20000"/>
              <a:lumOff val="80000"/>
            </a:schemeClr>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9" name="矩形 14"/>
          <p:cNvSpPr/>
          <p:nvPr>
            <p:custDataLst>
              <p:tags r:id="rId4"/>
            </p:custDataLst>
          </p:nvPr>
        </p:nvSpPr>
        <p:spPr>
          <a:xfrm>
            <a:off x="520700" y="1343660"/>
            <a:ext cx="11411585" cy="1594485"/>
          </a:xfrm>
          <a:prstGeom prst="rect">
            <a:avLst/>
          </a:prstGeom>
          <a:solidFill>
            <a:schemeClr val="accent6">
              <a:lumMod val="20000"/>
              <a:lumOff val="80000"/>
            </a:schemeClr>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pic>
        <p:nvPicPr>
          <p:cNvPr id="13" name="图片 12"/>
          <p:cNvPicPr>
            <a:picLocks noChangeAspect="1"/>
          </p:cNvPicPr>
          <p:nvPr>
            <p:custDataLst>
              <p:tags r:id="rId5"/>
            </p:custDataLst>
          </p:nvPr>
        </p:nvPicPr>
        <p:blipFill>
          <a:blip r:embed="rId18"/>
          <a:stretch>
            <a:fillRect/>
          </a:stretch>
        </p:blipFill>
        <p:spPr>
          <a:xfrm>
            <a:off x="0" y="0"/>
            <a:ext cx="720090" cy="720090"/>
          </a:xfrm>
          <a:prstGeom prst="rect">
            <a:avLst/>
          </a:prstGeom>
        </p:spPr>
      </p:pic>
      <p:pic>
        <p:nvPicPr>
          <p:cNvPr id="12" name="图片 11"/>
          <p:cNvPicPr>
            <a:picLocks noChangeAspect="1"/>
          </p:cNvPicPr>
          <p:nvPr>
            <p:custDataLst>
              <p:tags r:id="rId6"/>
            </p:custDataLst>
          </p:nvPr>
        </p:nvPicPr>
        <p:blipFill>
          <a:blip r:embed="rId18"/>
          <a:stretch>
            <a:fillRect/>
          </a:stretch>
        </p:blipFill>
        <p:spPr>
          <a:xfrm>
            <a:off x="11471910" y="-5379"/>
            <a:ext cx="720090" cy="720090"/>
          </a:xfrm>
          <a:prstGeom prst="rect">
            <a:avLst/>
          </a:prstGeom>
        </p:spPr>
      </p:pic>
      <p:sp>
        <p:nvSpPr>
          <p:cNvPr id="8" name="文本框 7"/>
          <p:cNvSpPr txBox="1"/>
          <p:nvPr>
            <p:custDataLst>
              <p:tags r:id="rId7"/>
            </p:custDataLst>
          </p:nvPr>
        </p:nvSpPr>
        <p:spPr>
          <a:xfrm>
            <a:off x="610235" y="339725"/>
            <a:ext cx="4013200" cy="609600"/>
          </a:xfrm>
          <a:prstGeom prst="rect">
            <a:avLst/>
          </a:prstGeom>
          <a:noFill/>
        </p:spPr>
        <p:txBody>
          <a:bodyPr wrap="square" lIns="63500" tIns="25400" rIns="63500" bIns="25400" rtlCol="0" anchor="t" anchorCtr="0">
            <a:noAutofit/>
          </a:bodyPr>
          <a:lstStyle/>
          <a:p>
            <a:pPr marL="0" indent="0" algn="l">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梳理结构</a:t>
            </a:r>
          </a:p>
        </p:txBody>
      </p:sp>
      <p:sp>
        <p:nvSpPr>
          <p:cNvPr id="11" name="Title 6"/>
          <p:cNvSpPr txBox="1"/>
          <p:nvPr>
            <p:custDataLst>
              <p:tags r:id="rId8"/>
            </p:custDataLst>
          </p:nvPr>
        </p:nvSpPr>
        <p:spPr>
          <a:xfrm>
            <a:off x="610857" y="1233820"/>
            <a:ext cx="10972241" cy="62550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第一部分（1-3）：屈原由“王甚任之”到“王怒而疏”。</a:t>
            </a:r>
          </a:p>
        </p:txBody>
      </p:sp>
      <p:sp>
        <p:nvSpPr>
          <p:cNvPr id="14" name="Title 6"/>
          <p:cNvSpPr txBox="1"/>
          <p:nvPr>
            <p:custDataLst>
              <p:tags r:id="rId9"/>
            </p:custDataLst>
          </p:nvPr>
        </p:nvSpPr>
        <p:spPr>
          <a:xfrm>
            <a:off x="499745" y="1923415"/>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第一层（1-2）：因才而被“任”，因“谗”而被“疏”（记叙）。</a:t>
            </a:r>
          </a:p>
          <a:p>
            <a:pPr marL="285750" lvl="1" indent="0" algn="l">
              <a:lnSpc>
                <a:spcPct val="130000"/>
              </a:lnSpc>
              <a:spcBef>
                <a:spcPct val="0"/>
              </a:spcBef>
              <a:spcAft>
                <a:spcPts val="800"/>
              </a:spcAft>
              <a:buSzTx/>
              <a:buNone/>
            </a:pPr>
            <a:endPar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Title 6"/>
          <p:cNvSpPr txBox="1"/>
          <p:nvPr>
            <p:custDataLst>
              <p:tags r:id="rId10"/>
            </p:custDataLst>
          </p:nvPr>
        </p:nvSpPr>
        <p:spPr>
          <a:xfrm>
            <a:off x="499745" y="2434590"/>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第二层（3）：创作《离骚》的缘由，对屈原志向和人格的评价（议论抒情）。</a:t>
            </a:r>
          </a:p>
        </p:txBody>
      </p:sp>
      <p:sp>
        <p:nvSpPr>
          <p:cNvPr id="3" name="Title 6"/>
          <p:cNvSpPr txBox="1"/>
          <p:nvPr>
            <p:custDataLst>
              <p:tags r:id="rId11"/>
            </p:custDataLst>
          </p:nvPr>
        </p:nvSpPr>
        <p:spPr>
          <a:xfrm>
            <a:off x="610870" y="2938145"/>
            <a:ext cx="9893300" cy="62547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第二部分（4-9）：屈原由见“绌”到见“迁”。</a:t>
            </a:r>
          </a:p>
        </p:txBody>
      </p:sp>
      <p:sp>
        <p:nvSpPr>
          <p:cNvPr id="4" name="Title 6"/>
          <p:cNvSpPr txBox="1"/>
          <p:nvPr>
            <p:custDataLst>
              <p:tags r:id="rId12"/>
            </p:custDataLst>
          </p:nvPr>
        </p:nvSpPr>
        <p:spPr>
          <a:xfrm>
            <a:off x="499745" y="3563620"/>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第一层（4-7）：屈原被“绌”后，楚怀王三次被骗，最终客死于秦（记叙）。</a:t>
            </a:r>
          </a:p>
        </p:txBody>
      </p:sp>
      <p:sp>
        <p:nvSpPr>
          <p:cNvPr id="5" name="Title 6"/>
          <p:cNvSpPr txBox="1"/>
          <p:nvPr>
            <p:custDataLst>
              <p:tags r:id="rId13"/>
            </p:custDataLst>
          </p:nvPr>
        </p:nvSpPr>
        <p:spPr>
          <a:xfrm>
            <a:off x="499745" y="4185285"/>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第二层（8）：批评楚怀王“不知人之祸”（议论抒情）。</a:t>
            </a:r>
          </a:p>
        </p:txBody>
      </p:sp>
      <p:sp>
        <p:nvSpPr>
          <p:cNvPr id="6" name="Title 6"/>
          <p:cNvSpPr txBox="1"/>
          <p:nvPr>
            <p:custDataLst>
              <p:tags r:id="rId14"/>
            </p:custDataLst>
          </p:nvPr>
        </p:nvSpPr>
        <p:spPr>
          <a:xfrm>
            <a:off x="499745" y="4806950"/>
            <a:ext cx="10972165" cy="621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sz="2400" spc="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第三层（9）：顷襄王昏庸，对屈原“怒而迁之”（记叙）。</a:t>
            </a:r>
          </a:p>
        </p:txBody>
      </p:sp>
      <p:sp>
        <p:nvSpPr>
          <p:cNvPr id="15" name="Title 6"/>
          <p:cNvSpPr txBox="1"/>
          <p:nvPr>
            <p:custDataLst>
              <p:tags r:id="rId15"/>
            </p:custDataLst>
          </p:nvPr>
        </p:nvSpPr>
        <p:spPr>
          <a:xfrm>
            <a:off x="609600" y="5291455"/>
            <a:ext cx="11581765" cy="625475"/>
          </a:xfrm>
          <a:prstGeom prst="rect">
            <a:avLst/>
          </a:prstGeom>
          <a:noFill/>
          <a:ln w="3175">
            <a:noFill/>
            <a:prstDash val="dash"/>
          </a:ln>
        </p:spPr>
        <p:txBody>
          <a:bodyPr wrap="square" lIns="63500" tIns="25400" rIns="63500" bIns="25400" anchor="b" anchorCtr="0">
            <a:normAutofit fontScale="9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8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第三部分（10-11）：屈原以身殉国的经过以及他对后世的影响（叙议结合）。</a:t>
            </a:r>
          </a:p>
        </p:txBody>
      </p:sp>
      <p:sp>
        <p:nvSpPr>
          <p:cNvPr id="16" name="Title 6"/>
          <p:cNvSpPr txBox="1"/>
          <p:nvPr>
            <p:custDataLst>
              <p:tags r:id="rId16"/>
            </p:custDataLst>
          </p:nvPr>
        </p:nvSpPr>
        <p:spPr>
          <a:xfrm>
            <a:off x="609587" y="6021085"/>
            <a:ext cx="10972241" cy="625500"/>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spc="120" noProof="0">
                <a:ln w="3175">
                  <a:noFill/>
                  <a:prstDash val="dash"/>
                </a:ln>
                <a:solidFill>
                  <a:schemeClr val="dk1"/>
                </a:solidFill>
                <a:effectLst/>
                <a:latin typeface="微软雅黑" panose="020B0503020204020204" pitchFamily="34" charset="-122"/>
                <a:ea typeface="微软雅黑" panose="020B0503020204020204" pitchFamily="34" charset="-122"/>
                <a:cs typeface="微软雅黑" panose="020B0503020204020204" pitchFamily="34" charset="-122"/>
              </a:rPr>
              <a:t>第四部分（12）：司马起码的评价（议论抒情）。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amond(in)">
                                      <p:cBhvr>
                                        <p:cTn id="12" dur="20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20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edge">
                                      <p:cBhvr>
                                        <p:cTn id="32" dur="2000"/>
                                        <p:tgtEl>
                                          <p:spTgt spid="2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diamond(in)">
                                      <p:cBhvr>
                                        <p:cTn id="37" dur="2000"/>
                                        <p:tgtEl>
                                          <p:spTgt spid="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circle(in)">
                                      <p:cBhvr>
                                        <p:cTn id="42" dur="2000"/>
                                        <p:tgtEl>
                                          <p:spTgt spid="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circle(in)">
                                      <p:cBhvr>
                                        <p:cTn id="47" dur="2000"/>
                                        <p:tgtEl>
                                          <p:spTgt spid="5"/>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circle(in)">
                                      <p:cBhvr>
                                        <p:cTn id="52" dur="2000"/>
                                        <p:tgtEl>
                                          <p:spTgt spid="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diamond(in)">
                                      <p:cBhvr>
                                        <p:cTn id="57" dur="2000"/>
                                        <p:tgtEl>
                                          <p:spTgt spid="2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circle(in)">
                                      <p:cBhvr>
                                        <p:cTn id="62" dur="2000"/>
                                        <p:tgtEl>
                                          <p:spTgt spid="1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circle(in)">
                                      <p:cBhvr>
                                        <p:cTn id="6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8" grpId="0"/>
      <p:bldP spid="11" grpId="0"/>
      <p:bldP spid="14" grpId="0"/>
      <p:bldP spid="2" grpId="0"/>
      <p:bldP spid="3" grpId="0"/>
      <p:bldP spid="4" grpId="0"/>
      <p:bldP spid="5" grpId="0"/>
      <p:bldP spid="6"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316089" y="1431566"/>
            <a:ext cx="11559822" cy="4671781"/>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15" b="1">
              <a:solidFill>
                <a:schemeClr val="bg1"/>
              </a:solidFill>
              <a:latin typeface="+mn-ea"/>
            </a:endParaRPr>
          </a:p>
        </p:txBody>
      </p:sp>
      <p:sp>
        <p:nvSpPr>
          <p:cNvPr id="3" name="Title 6"/>
          <p:cNvSpPr txBox="1"/>
          <p:nvPr>
            <p:custDataLst>
              <p:tags r:id="rId3"/>
            </p:custDataLst>
          </p:nvPr>
        </p:nvSpPr>
        <p:spPr>
          <a:xfrm>
            <a:off x="559802" y="576439"/>
            <a:ext cx="10972800" cy="1099989"/>
          </a:xfrm>
          <a:prstGeom prst="rect">
            <a:avLst/>
          </a:prstGeom>
          <a:noFill/>
          <a:ln w="3175">
            <a:noFill/>
            <a:prstDash val="dash"/>
          </a:ln>
        </p:spPr>
        <p:txBody>
          <a:bodyPr wrap="square" lIns="68266" tIns="34133" rIns="68266" bIns="34133"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6825" b="1" i="0" spc="300" noProof="0">
                <a:ln w="3175">
                  <a:noFill/>
                  <a:prstDash val="dash"/>
                </a:ln>
                <a:solidFill>
                  <a:srgbClr val="FF0000"/>
                </a:solidFill>
                <a:effectLst/>
                <a:latin typeface="Arial" panose="020B0604020202020204" pitchFamily="34" charset="0"/>
                <a:ea typeface="微软雅黑" panose="020B0503020204020204" pitchFamily="34" charset="-122"/>
                <a:cs typeface="微软雅黑" panose="020B0503020204020204" pitchFamily="34" charset="-122"/>
              </a:rPr>
              <a:t>围绕评价，解读其志</a:t>
            </a:r>
          </a:p>
        </p:txBody>
      </p:sp>
      <p:grpSp>
        <p:nvGrpSpPr>
          <p:cNvPr id="4" name="组合 3"/>
          <p:cNvGrpSpPr/>
          <p:nvPr>
            <p:custDataLst>
              <p:tags r:id="rId4"/>
            </p:custDataLst>
          </p:nvPr>
        </p:nvGrpSpPr>
        <p:grpSpPr>
          <a:xfrm>
            <a:off x="11377569" y="434747"/>
            <a:ext cx="203545" cy="74608"/>
            <a:chOff x="10128479" y="747001"/>
            <a:chExt cx="214676" cy="78688"/>
          </a:xfrm>
        </p:grpSpPr>
        <p:cxnSp>
          <p:nvCxnSpPr>
            <p:cNvPr id="5" name="直接连接符 4"/>
            <p:cNvCxnSpPr/>
            <p:nvPr>
              <p:custDataLst>
                <p:tags r:id="rId6"/>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7"/>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placingpictureplaceholder"/>
          <p:cNvPicPr>
            <a:picLocks noChangeAspect="1"/>
          </p:cNvPicPr>
          <p:nvPr>
            <p:custDataLst>
              <p:tags r:id="rId5"/>
            </p:custDataLst>
          </p:nvPr>
        </p:nvPicPr>
        <p:blipFill>
          <a:blip r:embed="rId10"/>
          <a:stretch>
            <a:fillRect/>
          </a:stretch>
        </p:blipFill>
        <p:spPr>
          <a:xfrm>
            <a:off x="5930036" y="2156482"/>
            <a:ext cx="5663955" cy="3236583"/>
          </a:xfrm>
          <a:prstGeom prst="rect">
            <a:avLst/>
          </a:prstGeom>
        </p:spPr>
      </p:pic>
      <p:pic>
        <p:nvPicPr>
          <p:cNvPr id="7" name="图片 6" descr="TB2ekJaBr9YBuNjy0FgXXcxcXXa_!!0-travel"/>
          <p:cNvPicPr>
            <a:picLocks noChangeAspect="1"/>
          </p:cNvPicPr>
          <p:nvPr/>
        </p:nvPicPr>
        <p:blipFill>
          <a:blip r:embed="rId11"/>
          <a:stretch>
            <a:fillRect/>
          </a:stretch>
        </p:blipFill>
        <p:spPr>
          <a:xfrm>
            <a:off x="490220" y="2156460"/>
            <a:ext cx="5313045" cy="323659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12"/>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2"/>
          <a:stretch>
            <a:fillRect/>
          </a:stretch>
        </p:blipFill>
        <p:spPr>
          <a:xfrm>
            <a:off x="11471910" y="-5379"/>
            <a:ext cx="720090" cy="720090"/>
          </a:xfrm>
          <a:prstGeom prst="rect">
            <a:avLst/>
          </a:prstGeom>
        </p:spPr>
      </p:pic>
      <p:sp>
        <p:nvSpPr>
          <p:cNvPr id="4" name="任意多边形: 形状 6"/>
          <p:cNvSpPr/>
          <p:nvPr>
            <p:custDataLst>
              <p:tags r:id="rId4"/>
            </p:custDataLst>
          </p:nvPr>
        </p:nvSpPr>
        <p:spPr>
          <a:xfrm>
            <a:off x="0" y="1371600"/>
            <a:ext cx="12192000" cy="3622675"/>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 name="组合 4"/>
          <p:cNvGrpSpPr>
            <a:grpSpLocks noChangeAspect="1"/>
          </p:cNvGrpSpPr>
          <p:nvPr>
            <p:custDataLst>
              <p:tags r:id="rId5"/>
            </p:custDataLst>
          </p:nvPr>
        </p:nvGrpSpPr>
        <p:grpSpPr>
          <a:xfrm>
            <a:off x="11095469" y="562828"/>
            <a:ext cx="701070" cy="611756"/>
            <a:chOff x="3213087" y="1347855"/>
            <a:chExt cx="723914" cy="631689"/>
          </a:xfrm>
          <a:solidFill>
            <a:srgbClr val="F2F2F2"/>
          </a:solidFill>
        </p:grpSpPr>
        <p:sp>
          <p:nvSpPr>
            <p:cNvPr id="11" name="任意多边形: 形状 8"/>
            <p:cNvSpPr>
              <a:spLocks noChangeAspect="1"/>
            </p:cNvSpPr>
            <p:nvPr>
              <p:custDataLst>
                <p:tags r:id="rId9"/>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10"/>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 name="文本框 6"/>
          <p:cNvSpPr txBox="1"/>
          <p:nvPr>
            <p:custDataLst>
              <p:tags r:id="rId6"/>
            </p:custDataLst>
          </p:nvPr>
        </p:nvSpPr>
        <p:spPr>
          <a:xfrm>
            <a:off x="609560" y="457178"/>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rPr>
              <a:t>读译文段</a:t>
            </a:r>
          </a:p>
        </p:txBody>
      </p:sp>
      <p:sp>
        <p:nvSpPr>
          <p:cNvPr id="8" name="Title 6"/>
          <p:cNvSpPr txBox="1"/>
          <p:nvPr>
            <p:custDataLst>
              <p:tags r:id="rId7"/>
            </p:custDataLst>
          </p:nvPr>
        </p:nvSpPr>
        <p:spPr>
          <a:xfrm>
            <a:off x="182245" y="1519555"/>
            <a:ext cx="11744960" cy="304800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太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把生和死等同看待，认为被贬和任用是不重要的，这又使我感到茫茫然若有所失了。</a:t>
            </a:r>
          </a:p>
        </p:txBody>
      </p:sp>
      <p:sp>
        <p:nvSpPr>
          <p:cNvPr id="9" name="Title 6"/>
          <p:cNvSpPr txBox="1"/>
          <p:nvPr>
            <p:custDataLst>
              <p:tags r:id="rId8"/>
            </p:custDataLst>
          </p:nvPr>
        </p:nvSpPr>
        <p:spPr>
          <a:xfrm>
            <a:off x="182880" y="4787265"/>
            <a:ext cx="11826240" cy="17919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太史公曰：余读《离骚》《天问》《招魂》《哀郢》，悲其志。适长沙，观屈原所自沉渊，未尝不垂涕，想见其为人。及见贾生吊之，又怪屈原以彼其材，游诸侯，何国不容？而自令若是。读《服鸟赋》，同死生，轻去就，又爽然自失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11"/>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0" y="6137910"/>
            <a:ext cx="720090" cy="720090"/>
          </a:xfrm>
          <a:prstGeom prst="rect">
            <a:avLst/>
          </a:prstGeom>
        </p:spPr>
      </p:pic>
      <p:grpSp>
        <p:nvGrpSpPr>
          <p:cNvPr id="17" name="组合 16"/>
          <p:cNvGrpSpPr/>
          <p:nvPr>
            <p:custDataLst>
              <p:tags r:id="rId4"/>
            </p:custDataLst>
          </p:nvPr>
        </p:nvGrpSpPr>
        <p:grpSpPr>
          <a:xfrm>
            <a:off x="7772400" y="1644650"/>
            <a:ext cx="3746500" cy="4483735"/>
            <a:chOff x="12240" y="3120"/>
            <a:chExt cx="5900" cy="6121"/>
          </a:xfrm>
        </p:grpSpPr>
        <p:sp>
          <p:nvSpPr>
            <p:cNvPr id="18" name="矩形 17"/>
            <p:cNvSpPr/>
            <p:nvPr>
              <p:custDataLst>
                <p:tags r:id="rId8"/>
              </p:custDataLst>
            </p:nvPr>
          </p:nvSpPr>
          <p:spPr>
            <a:xfrm>
              <a:off x="12240" y="3120"/>
              <a:ext cx="5760" cy="6000"/>
            </a:xfrm>
            <a:prstGeom prst="rect">
              <a:avLst/>
            </a:prstGeom>
            <a:noFill/>
            <a:ln w="12700">
              <a:solidFill>
                <a:schemeClr val="accent1">
                  <a:alpha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矩形 18"/>
            <p:cNvSpPr/>
            <p:nvPr>
              <p:custDataLst>
                <p:tags r:id="rId9"/>
              </p:custDataLst>
            </p:nvPr>
          </p:nvSpPr>
          <p:spPr>
            <a:xfrm>
              <a:off x="12380" y="3241"/>
              <a:ext cx="5760" cy="6000"/>
            </a:xfrm>
            <a:prstGeom prst="rect">
              <a:avLst/>
            </a:prstGeom>
            <a:noFill/>
            <a:ln w="12700">
              <a:solidFill>
                <a:schemeClr val="accent1">
                  <a:alpha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1" name="Title 6"/>
          <p:cNvSpPr txBox="1"/>
          <p:nvPr>
            <p:custDataLst>
              <p:tags r:id="rId5"/>
            </p:custDataLst>
          </p:nvPr>
        </p:nvSpPr>
        <p:spPr>
          <a:xfrm>
            <a:off x="7959090" y="2098675"/>
            <a:ext cx="3471545" cy="3589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太史公评价里说：</a:t>
            </a: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“余读《离骚》《天问》《招魂》《哀郢》，悲其志。”</a:t>
            </a:r>
            <a:r>
              <a:rPr lang="zh-CN"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请结合文章第3段来分析。</a:t>
            </a:r>
          </a:p>
        </p:txBody>
      </p:sp>
      <p:sp>
        <p:nvSpPr>
          <p:cNvPr id="4" name="文本框 3"/>
          <p:cNvSpPr txBox="1"/>
          <p:nvPr>
            <p:custDataLst>
              <p:tags r:id="rId6"/>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a:solidFill>
                  <a:srgbClr val="FF0000"/>
                </a:solidFill>
                <a:latin typeface="微软雅黑" panose="020B0503020204020204" pitchFamily="34" charset="-122"/>
                <a:ea typeface="微软雅黑" panose="020B0503020204020204" pitchFamily="34" charset="-122"/>
              </a:rPr>
              <a:t>解读其志</a:t>
            </a:r>
          </a:p>
        </p:txBody>
      </p:sp>
      <p:pic>
        <p:nvPicPr>
          <p:cNvPr id="5" name="图片 4"/>
          <p:cNvPicPr>
            <a:picLocks noChangeAspect="1"/>
          </p:cNvPicPr>
          <p:nvPr>
            <p:custDataLst>
              <p:tags r:id="rId7"/>
            </p:custDataLst>
          </p:nvPr>
        </p:nvPicPr>
        <p:blipFill>
          <a:blip r:embed="rId12"/>
          <a:stretch>
            <a:fillRect/>
          </a:stretch>
        </p:blipFill>
        <p:spPr>
          <a:xfrm>
            <a:off x="0" y="1644555"/>
            <a:ext cx="7315250" cy="4483344"/>
          </a:xfrm>
          <a:custGeom>
            <a:avLst/>
            <a:gdLst/>
            <a:ahLst/>
            <a:cxnLst>
              <a:cxn ang="3">
                <a:pos x="hc" y="t"/>
              </a:cxn>
              <a:cxn ang="cd2">
                <a:pos x="l" y="vc"/>
              </a:cxn>
              <a:cxn ang="cd4">
                <a:pos x="hc" y="b"/>
              </a:cxn>
              <a:cxn ang="0">
                <a:pos x="r" y="vc"/>
              </a:cxn>
            </a:cxnLst>
            <a:rect l="l" t="t" r="r" b="b"/>
            <a:pathLst>
              <a:path w="11520" h="6480">
                <a:moveTo>
                  <a:pt x="0" y="0"/>
                </a:moveTo>
                <a:lnTo>
                  <a:pt x="11520" y="0"/>
                </a:lnTo>
                <a:lnTo>
                  <a:pt x="11520" y="6480"/>
                </a:lnTo>
                <a:lnTo>
                  <a:pt x="0" y="648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amond(in)">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itchFamily="49" charset="-122"/>
              <a:ea typeface="隶书"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itchFamily="49" charset="-122"/>
              <a:ea typeface="隶书"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itchFamily="49" charset="-122"/>
                <a:ea typeface="隶书"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解读其志</a:t>
            </a:r>
          </a:p>
        </p:txBody>
      </p:sp>
      <p:sp>
        <p:nvSpPr>
          <p:cNvPr id="11" name="Title 6"/>
          <p:cNvSpPr txBox="1"/>
          <p:nvPr>
            <p:custDataLst>
              <p:tags r:id="rId10"/>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2000" b="1">
                <a:latin typeface="宋体" panose="02010600030101010101" pitchFamily="2" charset="-122"/>
                <a:sym typeface="+mn-ea"/>
              </a:rPr>
              <a:t>屈平</a:t>
            </a:r>
            <a:r>
              <a:rPr lang="zh-CN" altLang="en-US" sz="2000" b="1">
                <a:solidFill>
                  <a:srgbClr val="FF0000"/>
                </a:solidFill>
                <a:latin typeface="宋体" panose="02010600030101010101" pitchFamily="2" charset="-122"/>
                <a:sym typeface="+mn-ea"/>
              </a:rPr>
              <a:t>疾</a:t>
            </a:r>
            <a:r>
              <a:rPr lang="zh-CN" altLang="en-US" sz="2000" b="1">
                <a:latin typeface="宋体" panose="02010600030101010101" pitchFamily="2" charset="-122"/>
                <a:sym typeface="+mn-ea"/>
              </a:rPr>
              <a:t>王听之不</a:t>
            </a:r>
            <a:r>
              <a:rPr lang="zh-CN" altLang="en-US" sz="2000" b="1">
                <a:solidFill>
                  <a:srgbClr val="FF0000"/>
                </a:solidFill>
                <a:latin typeface="宋体" panose="02010600030101010101" pitchFamily="2" charset="-122"/>
                <a:sym typeface="+mn-ea"/>
              </a:rPr>
              <a:t>聪</a:t>
            </a:r>
            <a:r>
              <a:rPr lang="zh-CN" altLang="en-US" sz="2000" b="1">
                <a:latin typeface="宋体" panose="02010600030101010101" pitchFamily="2" charset="-122"/>
                <a:sym typeface="+mn-ea"/>
              </a:rPr>
              <a:t>也， 谗谄之</a:t>
            </a:r>
            <a:r>
              <a:rPr lang="zh-CN" altLang="en-US" sz="2000" b="1">
                <a:solidFill>
                  <a:srgbClr val="FF0000"/>
                </a:solidFill>
                <a:latin typeface="宋体" panose="02010600030101010101" pitchFamily="2" charset="-122"/>
                <a:sym typeface="+mn-ea"/>
              </a:rPr>
              <a:t>蔽</a:t>
            </a:r>
            <a:r>
              <a:rPr lang="zh-CN" altLang="en-US" sz="2000" b="1">
                <a:latin typeface="宋体" panose="02010600030101010101" pitchFamily="2" charset="-122"/>
                <a:sym typeface="+mn-ea"/>
              </a:rPr>
              <a:t>明也，</a:t>
            </a:r>
            <a:r>
              <a:rPr lang="zh-CN" altLang="en-US" sz="2000" b="1">
                <a:solidFill>
                  <a:schemeClr val="accent2"/>
                </a:solidFill>
                <a:latin typeface="宋体" panose="02010600030101010101" pitchFamily="2" charset="-122"/>
                <a:sym typeface="+mn-ea"/>
              </a:rPr>
              <a:t> </a:t>
            </a:r>
            <a:r>
              <a:rPr lang="zh-CN" altLang="en-US" sz="2000" b="1">
                <a:solidFill>
                  <a:srgbClr val="FF0000"/>
                </a:solidFill>
                <a:latin typeface="宋体" panose="02010600030101010101" pitchFamily="2" charset="-122"/>
                <a:sym typeface="+mn-ea"/>
              </a:rPr>
              <a:t>邪曲</a:t>
            </a:r>
            <a:r>
              <a:rPr lang="zh-CN" altLang="en-US" sz="2000" b="1">
                <a:latin typeface="宋体" panose="02010600030101010101" pitchFamily="2" charset="-122"/>
                <a:sym typeface="+mn-ea"/>
              </a:rPr>
              <a:t>之</a:t>
            </a:r>
            <a:r>
              <a:rPr lang="zh-CN" altLang="en-US" sz="2000" b="1">
                <a:solidFill>
                  <a:srgbClr val="FF0000"/>
                </a:solidFill>
                <a:latin typeface="宋体" panose="02010600030101010101" pitchFamily="2" charset="-122"/>
                <a:sym typeface="+mn-ea"/>
              </a:rPr>
              <a:t>害</a:t>
            </a:r>
            <a:r>
              <a:rPr lang="zh-CN" altLang="en-US" sz="2000" b="1">
                <a:latin typeface="宋体" panose="02010600030101010101" pitchFamily="2" charset="-122"/>
                <a:sym typeface="+mn-ea"/>
              </a:rPr>
              <a:t>公也，方正之不容也，故忧愁</a:t>
            </a:r>
            <a:r>
              <a:rPr lang="zh-CN" altLang="en-US" sz="2000" b="1">
                <a:solidFill>
                  <a:srgbClr val="FF0000"/>
                </a:solidFill>
                <a:latin typeface="宋体" panose="02010600030101010101" pitchFamily="2" charset="-122"/>
                <a:sym typeface="+mn-ea"/>
              </a:rPr>
              <a:t>幽</a:t>
            </a:r>
            <a:r>
              <a:rPr lang="zh-CN" altLang="en-US" sz="2000" b="1">
                <a:latin typeface="宋体" panose="02010600030101010101" pitchFamily="2" charset="-122"/>
                <a:sym typeface="+mn-ea"/>
              </a:rPr>
              <a:t>思而作</a:t>
            </a:r>
            <a:r>
              <a:rPr altLang="zh-CN" sz="2000" b="1">
                <a:latin typeface="宋体" panose="02010600030101010101" pitchFamily="2" charset="-122"/>
                <a:sym typeface="+mn-ea"/>
              </a:rPr>
              <a:t>《</a:t>
            </a:r>
            <a:r>
              <a:rPr lang="zh-CN" altLang="en-US" sz="2000" b="1">
                <a:latin typeface="宋体" panose="02010600030101010101" pitchFamily="2" charset="-122"/>
                <a:sym typeface="+mn-ea"/>
              </a:rPr>
              <a:t>离骚</a:t>
            </a:r>
            <a:r>
              <a:rPr altLang="zh-CN" sz="2000" b="1">
                <a:latin typeface="宋体" panose="02010600030101010101" pitchFamily="2" charset="-122"/>
                <a:sym typeface="+mn-ea"/>
              </a:rPr>
              <a:t>》</a:t>
            </a:r>
            <a:r>
              <a:rPr lang="zh-CN" altLang="en-US" sz="2000" b="1">
                <a:latin typeface="宋体" panose="02010600030101010101" pitchFamily="2" charset="-122"/>
                <a:sym typeface="+mn-ea"/>
              </a:rPr>
              <a:t>。“离骚”者，犹</a:t>
            </a:r>
            <a:r>
              <a:rPr lang="zh-CN" altLang="en-US" sz="2000" b="1">
                <a:solidFill>
                  <a:srgbClr val="FF0000"/>
                </a:solidFill>
                <a:latin typeface="宋体" panose="02010600030101010101" pitchFamily="2" charset="-122"/>
                <a:sym typeface="+mn-ea"/>
              </a:rPr>
              <a:t>离</a:t>
            </a:r>
            <a:r>
              <a:rPr lang="zh-CN" altLang="en-US" sz="2000" b="1">
                <a:latin typeface="宋体" panose="02010600030101010101" pitchFamily="2" charset="-122"/>
                <a:sym typeface="+mn-ea"/>
              </a:rPr>
              <a:t>忧也。夫天者，人之始也；父母者，人之本也。人</a:t>
            </a:r>
            <a:r>
              <a:rPr lang="zh-CN" altLang="en-US" sz="2000" b="1">
                <a:solidFill>
                  <a:srgbClr val="FF0000"/>
                </a:solidFill>
                <a:latin typeface="宋体" panose="02010600030101010101" pitchFamily="2" charset="-122"/>
                <a:sym typeface="+mn-ea"/>
              </a:rPr>
              <a:t>穷</a:t>
            </a:r>
            <a:r>
              <a:rPr lang="zh-CN" altLang="en-US" sz="2000" b="1">
                <a:latin typeface="宋体" panose="02010600030101010101" pitchFamily="2" charset="-122"/>
                <a:sym typeface="+mn-ea"/>
              </a:rPr>
              <a:t>则</a:t>
            </a:r>
            <a:r>
              <a:rPr lang="zh-CN" altLang="en-US" sz="2000" b="1">
                <a:solidFill>
                  <a:srgbClr val="FF0000"/>
                </a:solidFill>
                <a:latin typeface="宋体" panose="02010600030101010101" pitchFamily="2" charset="-122"/>
                <a:sym typeface="+mn-ea"/>
              </a:rPr>
              <a:t>反</a:t>
            </a:r>
            <a:r>
              <a:rPr lang="zh-CN" altLang="en-US" sz="2000" b="1">
                <a:latin typeface="宋体" panose="02010600030101010101" pitchFamily="2" charset="-122"/>
                <a:sym typeface="+mn-ea"/>
              </a:rPr>
              <a:t>本，故劳苦倦</a:t>
            </a:r>
            <a:r>
              <a:rPr lang="zh-CN" altLang="en-US" sz="2000" b="1">
                <a:solidFill>
                  <a:srgbClr val="FF0000"/>
                </a:solidFill>
                <a:latin typeface="宋体" panose="02010600030101010101" pitchFamily="2" charset="-122"/>
                <a:sym typeface="+mn-ea"/>
              </a:rPr>
              <a:t>极</a:t>
            </a:r>
            <a:r>
              <a:rPr lang="zh-CN" altLang="en-US" sz="2000" b="1">
                <a:latin typeface="宋体" panose="02010600030101010101" pitchFamily="2" charset="-122"/>
                <a:sym typeface="+mn-ea"/>
              </a:rPr>
              <a:t>，未尝不呼天也；疾痛</a:t>
            </a:r>
            <a:r>
              <a:rPr lang="zh-CN" altLang="en-US" sz="2000" b="1">
                <a:solidFill>
                  <a:srgbClr val="FF0000"/>
                </a:solidFill>
                <a:latin typeface="宋体" panose="02010600030101010101" pitchFamily="2" charset="-122"/>
                <a:sym typeface="+mn-ea"/>
              </a:rPr>
              <a:t>惨怛</a:t>
            </a:r>
            <a:r>
              <a:rPr lang="zh-CN" altLang="en-US" sz="2000" b="1">
                <a:latin typeface="宋体" panose="02010600030101010101" pitchFamily="2" charset="-122"/>
                <a:sym typeface="+mn-ea"/>
              </a:rPr>
              <a:t>，未尝不呼父母也。屈平</a:t>
            </a:r>
            <a:r>
              <a:rPr lang="zh-CN" altLang="en-US" sz="2000" b="1">
                <a:solidFill>
                  <a:srgbClr val="FF0000"/>
                </a:solidFill>
                <a:latin typeface="宋体" panose="02010600030101010101" pitchFamily="2" charset="-122"/>
                <a:sym typeface="+mn-ea"/>
              </a:rPr>
              <a:t>正道直行</a:t>
            </a:r>
            <a:r>
              <a:rPr lang="zh-CN" altLang="en-US" sz="2000" b="1">
                <a:latin typeface="宋体" panose="02010600030101010101" pitchFamily="2" charset="-122"/>
                <a:sym typeface="+mn-ea"/>
              </a:rPr>
              <a:t>，竭忠尽智，以</a:t>
            </a:r>
            <a:r>
              <a:rPr lang="zh-CN" altLang="en-US" sz="2000" b="1">
                <a:solidFill>
                  <a:srgbClr val="FF0000"/>
                </a:solidFill>
                <a:latin typeface="宋体" panose="02010600030101010101" pitchFamily="2" charset="-122"/>
                <a:sym typeface="+mn-ea"/>
              </a:rPr>
              <a:t>事</a:t>
            </a:r>
            <a:r>
              <a:rPr lang="zh-CN" altLang="en-US" sz="2000" b="1">
                <a:latin typeface="宋体" panose="02010600030101010101" pitchFamily="2" charset="-122"/>
                <a:sym typeface="+mn-ea"/>
              </a:rPr>
              <a:t>其君，谗人</a:t>
            </a:r>
            <a:r>
              <a:rPr lang="zh-CN" altLang="en-US" sz="2000" b="1">
                <a:solidFill>
                  <a:srgbClr val="FF0000"/>
                </a:solidFill>
                <a:latin typeface="宋体" panose="02010600030101010101" pitchFamily="2" charset="-122"/>
                <a:sym typeface="+mn-ea"/>
              </a:rPr>
              <a:t>间</a:t>
            </a:r>
            <a:r>
              <a:rPr lang="zh-CN" altLang="en-US" sz="2000" b="1">
                <a:latin typeface="宋体" panose="02010600030101010101" pitchFamily="2" charset="-122"/>
                <a:sym typeface="+mn-ea"/>
              </a:rPr>
              <a:t>之，可谓</a:t>
            </a:r>
            <a:r>
              <a:rPr lang="zh-CN" altLang="en-US" sz="2000" b="1">
                <a:solidFill>
                  <a:srgbClr val="FF0000"/>
                </a:solidFill>
                <a:latin typeface="宋体" panose="02010600030101010101" pitchFamily="2" charset="-122"/>
                <a:sym typeface="+mn-ea"/>
              </a:rPr>
              <a:t>穷</a:t>
            </a:r>
            <a:r>
              <a:rPr lang="zh-CN" altLang="en-US" sz="2000" b="1">
                <a:latin typeface="宋体" panose="02010600030101010101" pitchFamily="2" charset="-122"/>
                <a:sym typeface="+mn-ea"/>
              </a:rPr>
              <a:t>矣。信而</a:t>
            </a:r>
            <a:r>
              <a:rPr lang="zh-CN" altLang="en-US" sz="2000" b="1">
                <a:solidFill>
                  <a:srgbClr val="FF0000"/>
                </a:solidFill>
                <a:latin typeface="宋体" panose="02010600030101010101" pitchFamily="2" charset="-122"/>
                <a:sym typeface="+mn-ea"/>
              </a:rPr>
              <a:t>见</a:t>
            </a:r>
            <a:r>
              <a:rPr lang="zh-CN" altLang="en-US" sz="2000" b="1">
                <a:latin typeface="宋体" panose="02010600030101010101" pitchFamily="2" charset="-122"/>
                <a:sym typeface="+mn-ea"/>
              </a:rPr>
              <a:t>疑，忠而被谤，能无怨乎？</a:t>
            </a:r>
            <a:endParaRPr lang="zh-CN" altLang="en-US" sz="2000" b="1" spc="200">
              <a:ln w="3175">
                <a:noFill/>
                <a:prstDash val="dash"/>
              </a:ln>
              <a:solidFill>
                <a:schemeClr val="dk1">
                  <a:lumMod val="75000"/>
                  <a:lumOff val="25000"/>
                </a:schemeClr>
              </a:solidFill>
              <a:latin typeface="宋体" panose="02010600030101010101" pitchFamily="2" charset="-122"/>
              <a:ea typeface="隶书" pitchFamily="49" charset="-122"/>
              <a:cs typeface="隶书" panose="02010509060101010101" pitchFamily="49" charset="-122"/>
              <a:sym typeface="+mn-ea"/>
            </a:endParaRPr>
          </a:p>
        </p:txBody>
      </p:sp>
      <p:sp>
        <p:nvSpPr>
          <p:cNvPr id="13315" name="文本框 13314"/>
          <p:cNvSpPr txBox="1"/>
          <p:nvPr/>
        </p:nvSpPr>
        <p:spPr>
          <a:xfrm>
            <a:off x="671830" y="3601720"/>
            <a:ext cx="10861675" cy="2399665"/>
          </a:xfrm>
          <a:prstGeom prst="rect">
            <a:avLst/>
          </a:prstGeom>
          <a:noFill/>
          <a:ln w="9525">
            <a:noFill/>
          </a:ln>
        </p:spPr>
        <p:txBody>
          <a:bodyPr wrap="square">
            <a:spAutoFit/>
          </a:bodyPr>
          <a:lstStyle/>
          <a:p>
            <a:pPr fontAlgn="auto">
              <a:lnSpc>
                <a:spcPts val="3000"/>
              </a:lnSpc>
              <a:spcBef>
                <a:spcPct val="0"/>
              </a:spcBef>
            </a:pPr>
            <a:r>
              <a:rPr lang="zh-CN" altLang="en-US" sz="2000" b="1">
                <a:solidFill>
                  <a:srgbClr val="0000CC"/>
                </a:solidFill>
                <a:latin typeface="宋体" panose="02010600030101010101" pitchFamily="2" charset="-122"/>
              </a:rPr>
              <a:t>屈原</a:t>
            </a:r>
            <a:r>
              <a:rPr lang="zh-CN" altLang="en-US" sz="2000" b="1">
                <a:solidFill>
                  <a:srgbClr val="FF0000"/>
                </a:solidFill>
                <a:latin typeface="宋体" panose="02010600030101010101" pitchFamily="2" charset="-122"/>
              </a:rPr>
              <a:t>痛恨</a:t>
            </a:r>
            <a:r>
              <a:rPr lang="zh-CN" altLang="en-US" sz="2000" b="1">
                <a:solidFill>
                  <a:srgbClr val="0000CC"/>
                </a:solidFill>
                <a:latin typeface="宋体" panose="02010600030101010101" pitchFamily="2" charset="-122"/>
              </a:rPr>
              <a:t>楚怀王听信谗言，不</a:t>
            </a:r>
            <a:r>
              <a:rPr lang="zh-CN" altLang="en-US" sz="2000" b="1">
                <a:solidFill>
                  <a:srgbClr val="FF0000"/>
                </a:solidFill>
                <a:latin typeface="宋体" panose="02010600030101010101" pitchFamily="2" charset="-122"/>
              </a:rPr>
              <a:t>辨</a:t>
            </a:r>
            <a:r>
              <a:rPr lang="zh-CN" altLang="en-US" sz="2000" b="1">
                <a:solidFill>
                  <a:srgbClr val="0000CC"/>
                </a:solidFill>
                <a:latin typeface="宋体" panose="02010600030101010101" pitchFamily="2" charset="-122"/>
              </a:rPr>
              <a:t>是非，谄媚的人</a:t>
            </a:r>
            <a:r>
              <a:rPr lang="zh-CN" altLang="en-US" sz="2000" b="1">
                <a:solidFill>
                  <a:srgbClr val="FF0000"/>
                </a:solidFill>
                <a:latin typeface="宋体" panose="02010600030101010101" pitchFamily="2" charset="-122"/>
              </a:rPr>
              <a:t>蒙蔽</a:t>
            </a:r>
            <a:r>
              <a:rPr lang="zh-CN" altLang="en-US" sz="2000" b="1">
                <a:solidFill>
                  <a:srgbClr val="0000CC"/>
                </a:solidFill>
                <a:latin typeface="宋体" panose="02010600030101010101" pitchFamily="2" charset="-122"/>
              </a:rPr>
              <a:t>了楚怀王的明见，</a:t>
            </a:r>
            <a:r>
              <a:rPr lang="zh-CN" altLang="en-US" sz="2000" b="1">
                <a:solidFill>
                  <a:srgbClr val="FF0000"/>
                </a:solidFill>
                <a:latin typeface="宋体" panose="02010600030101010101" pitchFamily="2" charset="-122"/>
              </a:rPr>
              <a:t>邪恶</a:t>
            </a:r>
            <a:r>
              <a:rPr lang="zh-CN" altLang="en-US" sz="2000" b="1">
                <a:solidFill>
                  <a:srgbClr val="0000CC"/>
                </a:solidFill>
                <a:latin typeface="宋体" panose="02010600030101010101" pitchFamily="2" charset="-122"/>
              </a:rPr>
              <a:t>的小人</a:t>
            </a:r>
            <a:r>
              <a:rPr lang="zh-CN" altLang="en-US" sz="2000" b="1">
                <a:solidFill>
                  <a:srgbClr val="FF0000"/>
                </a:solidFill>
                <a:latin typeface="宋体" panose="02010600030101010101" pitchFamily="2" charset="-122"/>
              </a:rPr>
              <a:t>妨害</a:t>
            </a:r>
            <a:r>
              <a:rPr lang="zh-CN" altLang="en-US" sz="2000" b="1">
                <a:solidFill>
                  <a:srgbClr val="0000CC"/>
                </a:solidFill>
                <a:latin typeface="宋体" panose="02010600030101010101" pitchFamily="2" charset="-122"/>
              </a:rPr>
              <a:t>国家，端直的人不被昏君谗臣所容，所以忧愁</a:t>
            </a:r>
            <a:r>
              <a:rPr lang="zh-CN" altLang="en-US" sz="2000" b="1">
                <a:solidFill>
                  <a:srgbClr val="FF0000"/>
                </a:solidFill>
                <a:latin typeface="宋体" panose="02010600030101010101" pitchFamily="2" charset="-122"/>
              </a:rPr>
              <a:t>深</a:t>
            </a:r>
            <a:r>
              <a:rPr lang="zh-CN" altLang="en-US" sz="2000" b="1">
                <a:solidFill>
                  <a:srgbClr val="0000CC"/>
                </a:solidFill>
                <a:latin typeface="宋体" panose="02010600030101010101" pitchFamily="2" charset="-122"/>
              </a:rPr>
              <a:t>思，就创作了</a:t>
            </a:r>
            <a:r>
              <a:rPr lang="en-US" altLang="zh-CN" sz="2000" b="1">
                <a:solidFill>
                  <a:srgbClr val="0000CC"/>
                </a:solidFill>
                <a:latin typeface="宋体" panose="02010600030101010101" pitchFamily="2" charset="-122"/>
              </a:rPr>
              <a:t>«</a:t>
            </a:r>
            <a:r>
              <a:rPr lang="zh-CN" altLang="en-US" sz="2000" b="1">
                <a:solidFill>
                  <a:srgbClr val="0000CC"/>
                </a:solidFill>
                <a:latin typeface="宋体" panose="02010600030101010101" pitchFamily="2" charset="-122"/>
              </a:rPr>
              <a:t>离骚</a:t>
            </a:r>
            <a:r>
              <a:rPr lang="en-US" altLang="zh-CN" sz="2000" b="1">
                <a:solidFill>
                  <a:srgbClr val="0000CC"/>
                </a:solidFill>
                <a:latin typeface="宋体" panose="02010600030101010101" pitchFamily="2" charset="-122"/>
              </a:rPr>
              <a:t>»</a:t>
            </a:r>
            <a:r>
              <a:rPr lang="zh-CN" altLang="en-US" sz="2000" b="1">
                <a:solidFill>
                  <a:srgbClr val="0000CC"/>
                </a:solidFill>
                <a:latin typeface="Arial" panose="020B0604020202020204" pitchFamily="34" charset="0"/>
              </a:rPr>
              <a:t>。“离骚”，</a:t>
            </a:r>
            <a:r>
              <a:rPr lang="zh-CN" altLang="en-US" sz="2000" b="1">
                <a:solidFill>
                  <a:srgbClr val="0000CC"/>
                </a:solidFill>
                <a:latin typeface="宋体" panose="02010600030101010101" pitchFamily="2" charset="-122"/>
              </a:rPr>
              <a:t>就是</a:t>
            </a:r>
            <a:r>
              <a:rPr lang="zh-CN" altLang="en-US" sz="2000" b="1">
                <a:solidFill>
                  <a:srgbClr val="FF0000"/>
                </a:solidFill>
                <a:latin typeface="宋体" panose="02010600030101010101" pitchFamily="2" charset="-122"/>
              </a:rPr>
              <a:t>遭遇</a:t>
            </a:r>
            <a:r>
              <a:rPr lang="zh-CN" altLang="en-US" sz="2000" b="1">
                <a:solidFill>
                  <a:srgbClr val="0000CC"/>
                </a:solidFill>
                <a:latin typeface="宋体" panose="02010600030101010101" pitchFamily="2" charset="-122"/>
              </a:rPr>
              <a:t>忧愁的意思。上天，是人的起源；父母，是人的根本。人</a:t>
            </a:r>
            <a:r>
              <a:rPr lang="zh-CN" altLang="en-US" sz="2000" b="1">
                <a:solidFill>
                  <a:srgbClr val="FF0000"/>
                </a:solidFill>
                <a:latin typeface="宋体" panose="02010600030101010101" pitchFamily="2" charset="-122"/>
              </a:rPr>
              <a:t>处境困难</a:t>
            </a:r>
            <a:r>
              <a:rPr lang="zh-CN" altLang="en-US" sz="2000" b="1">
                <a:solidFill>
                  <a:srgbClr val="0000CC"/>
                </a:solidFill>
                <a:latin typeface="宋体" panose="02010600030101010101" pitchFamily="2" charset="-122"/>
              </a:rPr>
              <a:t>时，总要</a:t>
            </a:r>
            <a:r>
              <a:rPr lang="zh-CN" altLang="en-US" sz="2000" b="1">
                <a:solidFill>
                  <a:srgbClr val="FF0000"/>
                </a:solidFill>
                <a:latin typeface="宋体" panose="02010600030101010101" pitchFamily="2" charset="-122"/>
              </a:rPr>
              <a:t>追念</a:t>
            </a:r>
            <a:r>
              <a:rPr lang="zh-CN" altLang="en-US" sz="2000" b="1">
                <a:solidFill>
                  <a:srgbClr val="0000CC"/>
                </a:solidFill>
                <a:latin typeface="宋体" panose="02010600030101010101" pitchFamily="2" charset="-122"/>
              </a:rPr>
              <a:t>上天和父母</a:t>
            </a:r>
            <a:r>
              <a:rPr lang="en-US" altLang="zh-CN" sz="2000" b="1">
                <a:solidFill>
                  <a:srgbClr val="0000CC"/>
                </a:solidFill>
                <a:latin typeface="宋体" panose="02010600030101010101" pitchFamily="2" charset="-122"/>
              </a:rPr>
              <a:t>(</a:t>
            </a:r>
            <a:r>
              <a:rPr lang="zh-CN" altLang="en-US" sz="2000" b="1">
                <a:solidFill>
                  <a:srgbClr val="0000CC"/>
                </a:solidFill>
                <a:latin typeface="宋体" panose="02010600030101010101" pitchFamily="2" charset="-122"/>
              </a:rPr>
              <a:t>望得援助</a:t>
            </a:r>
            <a:r>
              <a:rPr lang="en-US" altLang="zh-CN" sz="2000" b="1">
                <a:solidFill>
                  <a:srgbClr val="0000CC"/>
                </a:solidFill>
                <a:latin typeface="宋体" panose="02010600030101010101" pitchFamily="2" charset="-122"/>
              </a:rPr>
              <a:t>)</a:t>
            </a:r>
            <a:r>
              <a:rPr lang="zh-CN" altLang="en-US" sz="2000" b="1">
                <a:solidFill>
                  <a:srgbClr val="0000CC"/>
                </a:solidFill>
                <a:latin typeface="宋体" panose="02010600030101010101" pitchFamily="2" charset="-122"/>
              </a:rPr>
              <a:t>，所以劳累疲倦时，无不呼叫上天的；疾病伤痛和</a:t>
            </a:r>
            <a:r>
              <a:rPr lang="zh-CN" altLang="en-US" sz="2000" b="1">
                <a:solidFill>
                  <a:srgbClr val="FF0000"/>
                </a:solidFill>
                <a:latin typeface="宋体" panose="02010600030101010101" pitchFamily="2" charset="-122"/>
              </a:rPr>
              <a:t>内心悲伤</a:t>
            </a:r>
            <a:r>
              <a:rPr lang="zh-CN" altLang="en-US" sz="2000" b="1">
                <a:solidFill>
                  <a:srgbClr val="0000CC"/>
                </a:solidFill>
                <a:latin typeface="宋体" panose="02010600030101010101" pitchFamily="2" charset="-122"/>
              </a:rPr>
              <a:t>时，无不呼叫父母的。屈原</a:t>
            </a:r>
            <a:r>
              <a:rPr lang="zh-CN" altLang="en-US" sz="2000" b="1">
                <a:solidFill>
                  <a:srgbClr val="FF0000"/>
                </a:solidFill>
                <a:latin typeface="宋体" panose="02010600030101010101" pitchFamily="2" charset="-122"/>
              </a:rPr>
              <a:t>品德高尚行为正直</a:t>
            </a:r>
            <a:r>
              <a:rPr lang="zh-CN" altLang="en-US" sz="2000" b="1">
                <a:solidFill>
                  <a:srgbClr val="0000CC"/>
                </a:solidFill>
                <a:latin typeface="宋体" panose="02010600030101010101" pitchFamily="2" charset="-122"/>
              </a:rPr>
              <a:t>，竭尽忠心用尽智慧来侍奉他的国君，却被小人</a:t>
            </a:r>
            <a:r>
              <a:rPr lang="zh-CN" altLang="en-US" sz="2000" b="1">
                <a:solidFill>
                  <a:srgbClr val="FF0000"/>
                </a:solidFill>
                <a:latin typeface="宋体" panose="02010600030101010101" pitchFamily="2" charset="-122"/>
              </a:rPr>
              <a:t>离间</a:t>
            </a:r>
            <a:r>
              <a:rPr lang="zh-CN" altLang="en-US" sz="2000" b="1">
                <a:solidFill>
                  <a:srgbClr val="0000CC"/>
                </a:solidFill>
                <a:latin typeface="宋体" panose="02010600030101010101" pitchFamily="2" charset="-122"/>
              </a:rPr>
              <a:t>，可以说</a:t>
            </a:r>
            <a:r>
              <a:rPr lang="zh-CN" altLang="en-US" sz="2000" b="1">
                <a:solidFill>
                  <a:srgbClr val="FF0000"/>
                </a:solidFill>
                <a:latin typeface="宋体" panose="02010600030101010101" pitchFamily="2" charset="-122"/>
              </a:rPr>
              <a:t>处境很困难</a:t>
            </a:r>
            <a:r>
              <a:rPr lang="zh-CN" altLang="en-US" sz="2000" b="1">
                <a:solidFill>
                  <a:srgbClr val="0000CC"/>
                </a:solidFill>
                <a:latin typeface="宋体" panose="02010600030101010101" pitchFamily="2" charset="-122"/>
              </a:rPr>
              <a:t>。诚信而</a:t>
            </a:r>
            <a:r>
              <a:rPr lang="zh-CN" altLang="en-US" sz="2000" b="1">
                <a:solidFill>
                  <a:srgbClr val="FF0000"/>
                </a:solidFill>
                <a:latin typeface="宋体" panose="02010600030101010101" pitchFamily="2" charset="-122"/>
              </a:rPr>
              <a:t>被</a:t>
            </a:r>
            <a:r>
              <a:rPr lang="zh-CN" altLang="en-US" sz="2000" b="1">
                <a:solidFill>
                  <a:srgbClr val="0000CC"/>
                </a:solidFill>
                <a:latin typeface="宋体" panose="02010600030101010101" pitchFamily="2" charset="-122"/>
              </a:rPr>
              <a:t>怀疑，尽忠却被诽谤，能没有怨愤吗？</a:t>
            </a:r>
            <a:r>
              <a:rPr lang="zh-CN" altLang="en-US" sz="2800">
                <a:latin typeface="宋体" panose="02010600030101010101" pitchFamily="2" charset="-122"/>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amond(in)">
                                      <p:cBhvr>
                                        <p:cTn id="22" dur="2000"/>
                                        <p:tgtEl>
                                          <p:spTgt spid="3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edge">
                                      <p:cBhvr>
                                        <p:cTn id="27" dur="20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diamond(in)">
                                      <p:cBhvr>
                                        <p:cTn id="32" dur="2000"/>
                                        <p:tgtEl>
                                          <p:spTgt spid="3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6" presetClass="entr" presetSubtype="0" fill="hold" grpId="1" nodeType="clickEffect">
                                  <p:stCondLst>
                                    <p:cond delay="0"/>
                                  </p:stCondLst>
                                  <p:iterate type="lt">
                                    <p:tmPct val="10000"/>
                                  </p:iterate>
                                  <p:childTnLst>
                                    <p:set>
                                      <p:cBhvr>
                                        <p:cTn id="36" dur="1" fill="hold">
                                          <p:stCondLst>
                                            <p:cond delay="0"/>
                                          </p:stCondLst>
                                        </p:cTn>
                                        <p:tgtEl>
                                          <p:spTgt spid="11"/>
                                        </p:tgtEl>
                                        <p:attrNameLst>
                                          <p:attrName>style.visibility</p:attrName>
                                        </p:attrNameLst>
                                      </p:cBhvr>
                                      <p:to>
                                        <p:strVal val="visible"/>
                                      </p:to>
                                    </p:set>
                                    <p:anim by="(-#ppt_w*2)" calcmode="lin" valueType="num">
                                      <p:cBhvr rctx="PPT">
                                        <p:cTn id="37" dur="500" autoRev="1" fill="hold">
                                          <p:stCondLst>
                                            <p:cond delay="0"/>
                                          </p:stCondLst>
                                        </p:cTn>
                                        <p:tgtEl>
                                          <p:spTgt spid="11"/>
                                        </p:tgtEl>
                                        <p:attrNameLst>
                                          <p:attrName>ppt_w</p:attrName>
                                        </p:attrNameLst>
                                      </p:cBhvr>
                                    </p:anim>
                                    <p:anim by="(#ppt_w*0.50)" calcmode="lin" valueType="num">
                                      <p:cBhvr>
                                        <p:cTn id="38" dur="500" decel="50000" autoRev="1" fill="hold">
                                          <p:stCondLst>
                                            <p:cond delay="0"/>
                                          </p:stCondLst>
                                        </p:cTn>
                                        <p:tgtEl>
                                          <p:spTgt spid="11"/>
                                        </p:tgtEl>
                                        <p:attrNameLst>
                                          <p:attrName>ppt_x</p:attrName>
                                        </p:attrNameLst>
                                      </p:cBhvr>
                                    </p:anim>
                                    <p:anim from="(-#ppt_h/2)" to="(#ppt_y)" calcmode="lin" valueType="num">
                                      <p:cBhvr>
                                        <p:cTn id="39" dur="1000" fill="hold">
                                          <p:stCondLst>
                                            <p:cond delay="0"/>
                                          </p:stCondLst>
                                        </p:cTn>
                                        <p:tgtEl>
                                          <p:spTgt spid="11"/>
                                        </p:tgtEl>
                                        <p:attrNameLst>
                                          <p:attrName>ppt_y</p:attrName>
                                        </p:attrNameLst>
                                      </p:cBhvr>
                                    </p:anim>
                                    <p:animRot by="21600000">
                                      <p:cBhvr>
                                        <p:cTn id="40" dur="1000" fill="hold">
                                          <p:stCondLst>
                                            <p:cond delay="0"/>
                                          </p:stCondLst>
                                        </p:cTn>
                                        <p:tgtEl>
                                          <p:spTgt spid="11"/>
                                        </p:tgtEl>
                                        <p:attrNameLst>
                                          <p:attrName>r</p:attrName>
                                        </p:attrNameLst>
                                      </p:cBhvr>
                                    </p:animRot>
                                  </p:childTnLst>
                                </p:cTn>
                              </p:par>
                            </p:childTnLst>
                          </p:cTn>
                        </p:par>
                      </p:childTnLst>
                    </p:cTn>
                  </p:par>
                  <p:par>
                    <p:cTn id="41" fill="hold" nodeType="clickPar">
                      <p:stCondLst>
                        <p:cond delay="indefinite"/>
                      </p:stCondLst>
                      <p:childTnLst>
                        <p:par>
                          <p:cTn id="42" fill="hold" nodeType="afterGroup">
                            <p:stCondLst>
                              <p:cond delay="0"/>
                            </p:stCondLst>
                            <p:childTnLst>
                              <p:par>
                                <p:cTn id="43" presetID="49" presetClass="entr" presetSubtype="0" decel="100000" fill="hold" grpId="0" nodeType="clickEffect">
                                  <p:stCondLst>
                                    <p:cond delay="0"/>
                                  </p:stCondLst>
                                  <p:childTnLst>
                                    <p:set>
                                      <p:cBhvr>
                                        <p:cTn id="44" dur="1" fill="hold">
                                          <p:stCondLst>
                                            <p:cond delay="0"/>
                                          </p:stCondLst>
                                        </p:cTn>
                                        <p:tgtEl>
                                          <p:spTgt spid="13315"/>
                                        </p:tgtEl>
                                        <p:attrNameLst>
                                          <p:attrName>style.visibility</p:attrName>
                                        </p:attrNameLst>
                                      </p:cBhvr>
                                      <p:to>
                                        <p:strVal val="visible"/>
                                      </p:to>
                                    </p:set>
                                    <p:anim calcmode="lin" valueType="num">
                                      <p:cBhvr>
                                        <p:cTn id="45" dur="500" fill="hold"/>
                                        <p:tgtEl>
                                          <p:spTgt spid="13315"/>
                                        </p:tgtEl>
                                        <p:attrNameLst>
                                          <p:attrName>ppt_w</p:attrName>
                                        </p:attrNameLst>
                                      </p:cBhvr>
                                      <p:tavLst>
                                        <p:tav tm="0">
                                          <p:val>
                                            <p:fltVal val="0"/>
                                          </p:val>
                                        </p:tav>
                                        <p:tav tm="100000">
                                          <p:val>
                                            <p:strVal val="#ppt_w"/>
                                          </p:val>
                                        </p:tav>
                                      </p:tavLst>
                                    </p:anim>
                                    <p:anim calcmode="lin" valueType="num">
                                      <p:cBhvr>
                                        <p:cTn id="46" dur="500" fill="hold"/>
                                        <p:tgtEl>
                                          <p:spTgt spid="13315"/>
                                        </p:tgtEl>
                                        <p:attrNameLst>
                                          <p:attrName>ppt_h</p:attrName>
                                        </p:attrNameLst>
                                      </p:cBhvr>
                                      <p:tavLst>
                                        <p:tav tm="0">
                                          <p:val>
                                            <p:fltVal val="0"/>
                                          </p:val>
                                        </p:tav>
                                        <p:tav tm="100000">
                                          <p:val>
                                            <p:strVal val="#ppt_h"/>
                                          </p:val>
                                        </p:tav>
                                      </p:tavLst>
                                    </p:anim>
                                    <p:anim calcmode="lin" valueType="num">
                                      <p:cBhvr>
                                        <p:cTn id="47" dur="500" fill="hold"/>
                                        <p:tgtEl>
                                          <p:spTgt spid="13315"/>
                                        </p:tgtEl>
                                        <p:attrNameLst>
                                          <p:attrName>style.rotation</p:attrName>
                                        </p:attrNameLst>
                                      </p:cBhvr>
                                      <p:tavLst>
                                        <p:tav tm="0">
                                          <p:val>
                                            <p:fltVal val="360"/>
                                          </p:val>
                                        </p:tav>
                                        <p:tav tm="100000">
                                          <p:val>
                                            <p:fltVal val="0"/>
                                          </p:val>
                                        </p:tav>
                                      </p:tavLst>
                                    </p:anim>
                                    <p:animEffect transition="in" filter="fade">
                                      <p:cBhvr>
                                        <p:cTn id="4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5" grpId="0"/>
      <p:bldP spid="11" grpId="1"/>
      <p:bldP spid="1331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解读其志</a:t>
            </a:r>
          </a:p>
        </p:txBody>
      </p:sp>
      <p:sp>
        <p:nvSpPr>
          <p:cNvPr id="11" name="Title 6"/>
          <p:cNvSpPr txBox="1"/>
          <p:nvPr>
            <p:custDataLst>
              <p:tags r:id="rId10"/>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000" b="1">
                <a:latin typeface="宋体" panose="02010600030101010101" pitchFamily="2" charset="-122"/>
                <a:sym typeface="+mn-ea"/>
              </a:rPr>
              <a:t>屈平之作</a:t>
            </a:r>
            <a:r>
              <a:rPr altLang="zh-CN" sz="2000" b="1">
                <a:latin typeface="宋体" panose="02010600030101010101" pitchFamily="2" charset="-122"/>
                <a:sym typeface="+mn-ea"/>
              </a:rPr>
              <a:t>«</a:t>
            </a:r>
            <a:r>
              <a:rPr lang="zh-CN" altLang="en-US" sz="2000" b="1">
                <a:latin typeface="宋体" panose="02010600030101010101" pitchFamily="2" charset="-122"/>
                <a:sym typeface="+mn-ea"/>
              </a:rPr>
              <a:t>离骚</a:t>
            </a:r>
            <a:r>
              <a:rPr altLang="zh-CN" sz="2000" b="1">
                <a:latin typeface="宋体" panose="02010600030101010101" pitchFamily="2" charset="-122"/>
                <a:sym typeface="+mn-ea"/>
              </a:rPr>
              <a:t>»</a:t>
            </a:r>
            <a:r>
              <a:rPr lang="zh-CN" altLang="en-US" sz="2000" b="1">
                <a:latin typeface="宋体" panose="02010600030101010101" pitchFamily="2" charset="-122"/>
                <a:sym typeface="+mn-ea"/>
              </a:rPr>
              <a:t>，</a:t>
            </a:r>
            <a:r>
              <a:rPr lang="zh-CN" altLang="en-US" sz="2000" b="1">
                <a:solidFill>
                  <a:srgbClr val="FF0000"/>
                </a:solidFill>
                <a:latin typeface="宋体" panose="02010600030101010101" pitchFamily="2" charset="-122"/>
                <a:sym typeface="+mn-ea"/>
              </a:rPr>
              <a:t>盖</a:t>
            </a:r>
            <a:r>
              <a:rPr lang="zh-CN" altLang="en-US" sz="2000" b="1">
                <a:latin typeface="宋体" panose="02010600030101010101" pitchFamily="2" charset="-122"/>
                <a:sym typeface="+mn-ea"/>
              </a:rPr>
              <a:t>自怨生也。上</a:t>
            </a:r>
            <a:r>
              <a:rPr lang="zh-CN" altLang="en-US" sz="2000" b="1">
                <a:solidFill>
                  <a:srgbClr val="FF0000"/>
                </a:solidFill>
                <a:latin typeface="宋体" panose="02010600030101010101" pitchFamily="2" charset="-122"/>
                <a:sym typeface="+mn-ea"/>
              </a:rPr>
              <a:t>称</a:t>
            </a:r>
            <a:r>
              <a:rPr lang="zh-CN" altLang="en-US" sz="2000" b="1">
                <a:latin typeface="宋体" panose="02010600030101010101" pitchFamily="2" charset="-122"/>
                <a:sym typeface="+mn-ea"/>
              </a:rPr>
              <a:t>帝喾，下道齐桓，中述汤、武，以</a:t>
            </a:r>
            <a:r>
              <a:rPr lang="zh-CN" altLang="en-US" sz="2000" b="1">
                <a:solidFill>
                  <a:srgbClr val="FF0000"/>
                </a:solidFill>
                <a:latin typeface="宋体" panose="02010600030101010101" pitchFamily="2" charset="-122"/>
                <a:sym typeface="+mn-ea"/>
              </a:rPr>
              <a:t>刺</a:t>
            </a:r>
            <a:r>
              <a:rPr lang="zh-CN" altLang="en-US" sz="2000" b="1">
                <a:latin typeface="宋体" panose="02010600030101010101" pitchFamily="2" charset="-122"/>
                <a:sym typeface="+mn-ea"/>
              </a:rPr>
              <a:t>世事。</a:t>
            </a:r>
            <a:r>
              <a:rPr lang="zh-CN" altLang="en-US" sz="2000" b="1">
                <a:solidFill>
                  <a:srgbClr val="FF0000"/>
                </a:solidFill>
                <a:latin typeface="宋体" panose="02010600030101010101" pitchFamily="2" charset="-122"/>
                <a:sym typeface="+mn-ea"/>
              </a:rPr>
              <a:t>明</a:t>
            </a:r>
            <a:r>
              <a:rPr lang="zh-CN" altLang="en-US" sz="2000" b="1">
                <a:latin typeface="宋体" panose="02010600030101010101" pitchFamily="2" charset="-122"/>
                <a:sym typeface="+mn-ea"/>
              </a:rPr>
              <a:t>道德之广崇，治乱之</a:t>
            </a:r>
            <a:r>
              <a:rPr lang="zh-CN" altLang="en-US" sz="2000" b="1">
                <a:solidFill>
                  <a:srgbClr val="FF0000"/>
                </a:solidFill>
                <a:latin typeface="宋体" panose="02010600030101010101" pitchFamily="2" charset="-122"/>
                <a:sym typeface="+mn-ea"/>
              </a:rPr>
              <a:t>条贯</a:t>
            </a:r>
            <a:r>
              <a:rPr lang="zh-CN" altLang="en-US" sz="2000" b="1">
                <a:latin typeface="宋体" panose="02010600030101010101" pitchFamily="2" charset="-122"/>
                <a:sym typeface="+mn-ea"/>
              </a:rPr>
              <a:t>，靡不</a:t>
            </a:r>
            <a:r>
              <a:rPr lang="zh-CN" altLang="en-US" sz="2000" b="1">
                <a:solidFill>
                  <a:srgbClr val="FF0000"/>
                </a:solidFill>
                <a:latin typeface="宋体" panose="02010600030101010101" pitchFamily="2" charset="-122"/>
                <a:sym typeface="+mn-ea"/>
              </a:rPr>
              <a:t>毕见</a:t>
            </a:r>
            <a:r>
              <a:rPr lang="zh-CN" altLang="en-US" sz="2000" b="1">
                <a:latin typeface="宋体" panose="02010600030101010101" pitchFamily="2" charset="-122"/>
                <a:sym typeface="+mn-ea"/>
              </a:rPr>
              <a:t>。其文</a:t>
            </a:r>
            <a:r>
              <a:rPr lang="zh-CN" altLang="en-US" sz="2000" b="1">
                <a:solidFill>
                  <a:srgbClr val="FF0000"/>
                </a:solidFill>
                <a:latin typeface="宋体" panose="02010600030101010101" pitchFamily="2" charset="-122"/>
                <a:sym typeface="+mn-ea"/>
              </a:rPr>
              <a:t>约</a:t>
            </a:r>
            <a:r>
              <a:rPr lang="zh-CN" altLang="en-US" sz="2000" b="1">
                <a:latin typeface="宋体" panose="02010600030101010101" pitchFamily="2" charset="-122"/>
                <a:sym typeface="+mn-ea"/>
              </a:rPr>
              <a:t>，其辞</a:t>
            </a:r>
            <a:r>
              <a:rPr lang="zh-CN" altLang="en-US" sz="2000" b="1">
                <a:solidFill>
                  <a:srgbClr val="FF0000"/>
                </a:solidFill>
                <a:latin typeface="宋体" panose="02010600030101010101" pitchFamily="2" charset="-122"/>
                <a:sym typeface="+mn-ea"/>
              </a:rPr>
              <a:t>微</a:t>
            </a:r>
            <a:r>
              <a:rPr lang="zh-CN" altLang="en-US" sz="2000" b="1">
                <a:latin typeface="宋体" panose="02010600030101010101" pitchFamily="2" charset="-122"/>
                <a:sym typeface="+mn-ea"/>
              </a:rPr>
              <a:t>，其志洁，其行廉。其称</a:t>
            </a:r>
            <a:r>
              <a:rPr lang="zh-CN" altLang="en-US" sz="2000" b="1">
                <a:solidFill>
                  <a:srgbClr val="FF0000"/>
                </a:solidFill>
                <a:latin typeface="宋体" panose="02010600030101010101" pitchFamily="2" charset="-122"/>
                <a:sym typeface="+mn-ea"/>
              </a:rPr>
              <a:t>文小</a:t>
            </a:r>
            <a:r>
              <a:rPr lang="zh-CN" altLang="en-US" sz="2000" b="1">
                <a:latin typeface="宋体" panose="02010600030101010101" pitchFamily="2" charset="-122"/>
                <a:sym typeface="+mn-ea"/>
              </a:rPr>
              <a:t>而其</a:t>
            </a:r>
            <a:r>
              <a:rPr lang="zh-CN" altLang="en-US" sz="2000" b="1">
                <a:solidFill>
                  <a:srgbClr val="FF0000"/>
                </a:solidFill>
                <a:latin typeface="宋体" panose="02010600030101010101" pitchFamily="2" charset="-122"/>
                <a:sym typeface="+mn-ea"/>
              </a:rPr>
              <a:t>指</a:t>
            </a:r>
            <a:r>
              <a:rPr lang="zh-CN" altLang="en-US" sz="2000" b="1">
                <a:latin typeface="宋体" panose="02010600030101010101" pitchFamily="2" charset="-122"/>
                <a:sym typeface="+mn-ea"/>
              </a:rPr>
              <a:t>极大，举类</a:t>
            </a:r>
            <a:r>
              <a:rPr lang="zh-CN" altLang="en-US" sz="2000" b="1">
                <a:solidFill>
                  <a:srgbClr val="FF0000"/>
                </a:solidFill>
                <a:latin typeface="宋体" panose="02010600030101010101" pitchFamily="2" charset="-122"/>
                <a:sym typeface="+mn-ea"/>
              </a:rPr>
              <a:t>迩</a:t>
            </a:r>
            <a:r>
              <a:rPr lang="zh-CN" altLang="en-US" sz="2000" b="1">
                <a:latin typeface="宋体" panose="02010600030101010101" pitchFamily="2" charset="-122"/>
                <a:sym typeface="+mn-ea"/>
              </a:rPr>
              <a:t>而见义</a:t>
            </a:r>
            <a:r>
              <a:rPr lang="zh-CN" altLang="en-US" sz="2000" b="1">
                <a:solidFill>
                  <a:srgbClr val="FF0000"/>
                </a:solidFill>
                <a:latin typeface="宋体" panose="02010600030101010101" pitchFamily="2" charset="-122"/>
                <a:sym typeface="+mn-ea"/>
              </a:rPr>
              <a:t>远</a:t>
            </a:r>
            <a:r>
              <a:rPr lang="zh-CN" altLang="en-US" sz="2000" b="1">
                <a:latin typeface="宋体" panose="02010600030101010101" pitchFamily="2" charset="-122"/>
                <a:sym typeface="+mn-ea"/>
              </a:rPr>
              <a:t>。</a:t>
            </a:r>
            <a:endParaRPr lang="zh-CN" altLang="en-US" sz="2000" b="1" spc="200">
              <a:ln w="3175">
                <a:noFill/>
                <a:prstDash val="dash"/>
              </a:ln>
              <a:solidFill>
                <a:schemeClr val="dk1">
                  <a:lumMod val="75000"/>
                  <a:lumOff val="25000"/>
                </a:schemeClr>
              </a:solidFill>
              <a:latin typeface="宋体" panose="02010600030101010101" pitchFamily="2" charset="-122"/>
              <a:ea typeface="隶书" panose="02010509060101010101" pitchFamily="49" charset="-122"/>
              <a:cs typeface="隶书" panose="02010509060101010101" pitchFamily="49" charset="-122"/>
              <a:sym typeface="+mn-ea"/>
            </a:endParaRPr>
          </a:p>
        </p:txBody>
      </p:sp>
      <p:sp>
        <p:nvSpPr>
          <p:cNvPr id="13315" name="文本框 13314"/>
          <p:cNvSpPr txBox="1"/>
          <p:nvPr/>
        </p:nvSpPr>
        <p:spPr>
          <a:xfrm>
            <a:off x="671830" y="3601720"/>
            <a:ext cx="10861675" cy="1938020"/>
          </a:xfrm>
          <a:prstGeom prst="rect">
            <a:avLst/>
          </a:prstGeom>
          <a:noFill/>
          <a:ln w="9525">
            <a:noFill/>
          </a:ln>
        </p:spPr>
        <p:txBody>
          <a:bodyPr wrap="square">
            <a:spAutoFit/>
          </a:bodyPr>
          <a:lstStyle/>
          <a:p>
            <a:pPr fontAlgn="auto">
              <a:lnSpc>
                <a:spcPct val="150000"/>
              </a:lnSpc>
              <a:spcBef>
                <a:spcPct val="0"/>
              </a:spcBef>
            </a:pPr>
            <a:r>
              <a:rPr lang="zh-CN" altLang="en-US" sz="2000" b="1">
                <a:solidFill>
                  <a:srgbClr val="0000CC"/>
                </a:solidFill>
                <a:latin typeface="宋体" panose="02010600030101010101" pitchFamily="2" charset="-122"/>
                <a:sym typeface="+mn-ea"/>
              </a:rPr>
              <a:t>屈原作</a:t>
            </a:r>
            <a:r>
              <a:rPr lang="en-US" altLang="zh-CN" sz="2000" b="1">
                <a:solidFill>
                  <a:srgbClr val="0000CC"/>
                </a:solidFill>
                <a:latin typeface="宋体" panose="02010600030101010101" pitchFamily="2" charset="-122"/>
                <a:sym typeface="+mn-ea"/>
              </a:rPr>
              <a:t>«</a:t>
            </a:r>
            <a:r>
              <a:rPr lang="zh-CN" altLang="en-US" sz="2000" b="1">
                <a:solidFill>
                  <a:srgbClr val="0000CC"/>
                </a:solidFill>
                <a:latin typeface="宋体" panose="02010600030101010101" pitchFamily="2" charset="-122"/>
                <a:sym typeface="+mn-ea"/>
              </a:rPr>
              <a:t>离骚</a:t>
            </a:r>
            <a:r>
              <a:rPr lang="en-US" altLang="zh-CN" sz="2000" b="1">
                <a:solidFill>
                  <a:srgbClr val="0000CC"/>
                </a:solidFill>
                <a:latin typeface="宋体" panose="02010600030101010101" pitchFamily="2" charset="-122"/>
                <a:sym typeface="+mn-ea"/>
              </a:rPr>
              <a:t>»</a:t>
            </a:r>
            <a:r>
              <a:rPr lang="zh-CN" altLang="en-US" sz="2000" b="1">
                <a:solidFill>
                  <a:srgbClr val="0000CC"/>
                </a:solidFill>
                <a:latin typeface="宋体" panose="02010600030101010101" pitchFamily="2" charset="-122"/>
                <a:sym typeface="+mn-ea"/>
              </a:rPr>
              <a:t>，</a:t>
            </a:r>
            <a:r>
              <a:rPr lang="zh-CN" altLang="en-US" sz="2000" b="1">
                <a:solidFill>
                  <a:srgbClr val="FF0000"/>
                </a:solidFill>
                <a:latin typeface="宋体" panose="02010600030101010101" pitchFamily="2" charset="-122"/>
                <a:sym typeface="+mn-ea"/>
              </a:rPr>
              <a:t>大概</a:t>
            </a:r>
            <a:r>
              <a:rPr lang="zh-CN" altLang="en-US" sz="2000" b="1">
                <a:solidFill>
                  <a:srgbClr val="0000CC"/>
                </a:solidFill>
                <a:latin typeface="宋体" panose="02010600030101010101" pitchFamily="2" charset="-122"/>
                <a:sym typeface="+mn-ea"/>
              </a:rPr>
              <a:t>是从怨愤引起的。</a:t>
            </a:r>
            <a:r>
              <a:rPr lang="en-US" altLang="zh-CN" sz="2000" b="1">
                <a:solidFill>
                  <a:srgbClr val="0000CC"/>
                </a:solidFill>
                <a:latin typeface="宋体" panose="02010600030101010101" pitchFamily="2" charset="-122"/>
                <a:sym typeface="+mn-ea"/>
              </a:rPr>
              <a:t>(</a:t>
            </a:r>
            <a:r>
              <a:rPr lang="zh-CN" altLang="en-US" sz="2000" b="1">
                <a:solidFill>
                  <a:srgbClr val="0000CC"/>
                </a:solidFill>
                <a:latin typeface="Arial" panose="020B0604020202020204" pitchFamily="34" charset="0"/>
                <a:sym typeface="+mn-ea"/>
              </a:rPr>
              <a:t>他</a:t>
            </a:r>
            <a:r>
              <a:rPr lang="en-US" altLang="zh-CN" sz="2000" b="1">
                <a:solidFill>
                  <a:srgbClr val="0000CC"/>
                </a:solidFill>
                <a:latin typeface="宋体" panose="02010600030101010101" pitchFamily="2" charset="-122"/>
                <a:sym typeface="+mn-ea"/>
              </a:rPr>
              <a:t>)</a:t>
            </a:r>
            <a:r>
              <a:rPr lang="zh-CN" altLang="en-US" sz="2000" b="1">
                <a:solidFill>
                  <a:srgbClr val="0000CC"/>
                </a:solidFill>
                <a:latin typeface="Arial" panose="020B0604020202020204" pitchFamily="34" charset="0"/>
                <a:sym typeface="+mn-ea"/>
              </a:rPr>
              <a:t>远古</a:t>
            </a:r>
            <a:r>
              <a:rPr lang="zh-CN" altLang="en-US" sz="2000" b="1">
                <a:solidFill>
                  <a:srgbClr val="FF0000"/>
                </a:solidFill>
                <a:latin typeface="Arial" panose="020B0604020202020204" pitchFamily="34" charset="0"/>
                <a:sym typeface="+mn-ea"/>
              </a:rPr>
              <a:t>提到</a:t>
            </a:r>
            <a:r>
              <a:rPr lang="zh-CN" altLang="en-US" sz="2000" b="1">
                <a:solidFill>
                  <a:srgbClr val="0000CC"/>
                </a:solidFill>
                <a:latin typeface="Arial" panose="020B0604020202020204" pitchFamily="34" charset="0"/>
                <a:sym typeface="+mn-ea"/>
              </a:rPr>
              <a:t>帝喾，近古提到齐桓公，中古提道商汤、周武王，利用古代帝王这些事来</a:t>
            </a:r>
            <a:r>
              <a:rPr lang="zh-CN" altLang="en-US" sz="2000" b="1">
                <a:solidFill>
                  <a:srgbClr val="FF0000"/>
                </a:solidFill>
                <a:latin typeface="Arial" panose="020B0604020202020204" pitchFamily="34" charset="0"/>
                <a:sym typeface="+mn-ea"/>
              </a:rPr>
              <a:t>讽刺</a:t>
            </a:r>
            <a:r>
              <a:rPr lang="zh-CN" altLang="en-US" sz="2000" b="1">
                <a:solidFill>
                  <a:srgbClr val="0000CC"/>
                </a:solidFill>
                <a:latin typeface="Arial" panose="020B0604020202020204" pitchFamily="34" charset="0"/>
                <a:sym typeface="+mn-ea"/>
              </a:rPr>
              <a:t>当世社会。</a:t>
            </a:r>
            <a:r>
              <a:rPr lang="zh-CN" altLang="en-US" sz="2000" b="1">
                <a:solidFill>
                  <a:srgbClr val="FF0000"/>
                </a:solidFill>
                <a:latin typeface="Arial" panose="020B0604020202020204" pitchFamily="34" charset="0"/>
                <a:sym typeface="+mn-ea"/>
              </a:rPr>
              <a:t>阐明</a:t>
            </a:r>
            <a:r>
              <a:rPr lang="zh-CN" altLang="en-US" sz="2000" b="1">
                <a:solidFill>
                  <a:srgbClr val="0000CC"/>
                </a:solidFill>
                <a:latin typeface="Arial" panose="020B0604020202020204" pitchFamily="34" charset="0"/>
                <a:sym typeface="+mn-ea"/>
              </a:rPr>
              <a:t>道德的广大崇高，治乱的条理，没有不</a:t>
            </a:r>
            <a:r>
              <a:rPr lang="zh-CN" altLang="en-US" sz="2000" b="1">
                <a:solidFill>
                  <a:srgbClr val="FF0000"/>
                </a:solidFill>
                <a:latin typeface="Arial" panose="020B0604020202020204" pitchFamily="34" charset="0"/>
                <a:sym typeface="+mn-ea"/>
              </a:rPr>
              <a:t>全表现出来</a:t>
            </a:r>
            <a:r>
              <a:rPr lang="zh-CN" altLang="en-US" sz="2000" b="1">
                <a:solidFill>
                  <a:srgbClr val="0000CC"/>
                </a:solidFill>
                <a:latin typeface="Arial" panose="020B0604020202020204" pitchFamily="34" charset="0"/>
                <a:sym typeface="+mn-ea"/>
              </a:rPr>
              <a:t>的。他的文章</a:t>
            </a:r>
            <a:r>
              <a:rPr lang="zh-CN" altLang="en-US" sz="2000" b="1">
                <a:solidFill>
                  <a:srgbClr val="FF0000"/>
                </a:solidFill>
                <a:latin typeface="Arial" panose="020B0604020202020204" pitchFamily="34" charset="0"/>
                <a:sym typeface="+mn-ea"/>
              </a:rPr>
              <a:t>简约</a:t>
            </a:r>
            <a:r>
              <a:rPr lang="zh-CN" altLang="en-US" sz="2000" b="1">
                <a:solidFill>
                  <a:srgbClr val="0000CC"/>
                </a:solidFill>
                <a:latin typeface="Arial" panose="020B0604020202020204" pitchFamily="34" charset="0"/>
                <a:sym typeface="+mn-ea"/>
              </a:rPr>
              <a:t>，语言</a:t>
            </a:r>
            <a:r>
              <a:rPr lang="zh-CN" altLang="en-US" sz="2000" b="1">
                <a:solidFill>
                  <a:srgbClr val="FF0000"/>
                </a:solidFill>
                <a:latin typeface="Arial" panose="020B0604020202020204" pitchFamily="34" charset="0"/>
                <a:sym typeface="+mn-ea"/>
              </a:rPr>
              <a:t>含蓄</a:t>
            </a:r>
            <a:r>
              <a:rPr lang="zh-CN" altLang="en-US" sz="2000" b="1">
                <a:solidFill>
                  <a:srgbClr val="0000CC"/>
                </a:solidFill>
                <a:latin typeface="Arial" panose="020B0604020202020204" pitchFamily="34" charset="0"/>
                <a:sym typeface="+mn-ea"/>
              </a:rPr>
              <a:t>，他的志趣高洁，行为正直。他</a:t>
            </a:r>
            <a:r>
              <a:rPr lang="zh-CN" altLang="en-US" sz="2000" b="1">
                <a:solidFill>
                  <a:srgbClr val="FF0000"/>
                </a:solidFill>
                <a:latin typeface="Arial" panose="020B0604020202020204" pitchFamily="34" charset="0"/>
                <a:sym typeface="+mn-ea"/>
              </a:rPr>
              <a:t>用</a:t>
            </a:r>
            <a:r>
              <a:rPr lang="zh-CN" altLang="en-US" sz="2000" b="1">
                <a:solidFill>
                  <a:srgbClr val="0000CC"/>
                </a:solidFill>
                <a:latin typeface="Arial" panose="020B0604020202020204" pitchFamily="34" charset="0"/>
                <a:sym typeface="+mn-ea"/>
              </a:rPr>
              <a:t>的虽是些</a:t>
            </a:r>
            <a:r>
              <a:rPr lang="zh-CN" altLang="en-US" sz="2000" b="1">
                <a:solidFill>
                  <a:srgbClr val="FF0000"/>
                </a:solidFill>
                <a:latin typeface="Arial" panose="020B0604020202020204" pitchFamily="34" charset="0"/>
                <a:sym typeface="+mn-ea"/>
              </a:rPr>
              <a:t>平常</a:t>
            </a:r>
            <a:r>
              <a:rPr lang="zh-CN" altLang="en-US" sz="2000" b="1">
                <a:solidFill>
                  <a:srgbClr val="0000CC"/>
                </a:solidFill>
                <a:latin typeface="Arial" panose="020B0604020202020204" pitchFamily="34" charset="0"/>
                <a:sym typeface="+mn-ea"/>
              </a:rPr>
              <a:t>的</a:t>
            </a:r>
            <a:r>
              <a:rPr lang="zh-CN" altLang="en-US" sz="2000" b="1">
                <a:solidFill>
                  <a:srgbClr val="FF0000"/>
                </a:solidFill>
                <a:latin typeface="Arial" panose="020B0604020202020204" pitchFamily="34" charset="0"/>
                <a:sym typeface="+mn-ea"/>
              </a:rPr>
              <a:t>词语</a:t>
            </a:r>
            <a:r>
              <a:rPr lang="zh-CN" altLang="en-US" sz="2000" b="1">
                <a:solidFill>
                  <a:srgbClr val="0000CC"/>
                </a:solidFill>
                <a:latin typeface="Arial" panose="020B0604020202020204" pitchFamily="34" charset="0"/>
                <a:sym typeface="+mn-ea"/>
              </a:rPr>
              <a:t>，但是表现的</a:t>
            </a:r>
            <a:r>
              <a:rPr lang="zh-CN" altLang="en-US" sz="2000" b="1">
                <a:solidFill>
                  <a:srgbClr val="FF0000"/>
                </a:solidFill>
                <a:latin typeface="Arial" panose="020B0604020202020204" pitchFamily="34" charset="0"/>
                <a:sym typeface="+mn-ea"/>
              </a:rPr>
              <a:t>含义</a:t>
            </a:r>
            <a:r>
              <a:rPr lang="zh-CN" altLang="en-US" sz="2000" b="1">
                <a:solidFill>
                  <a:srgbClr val="0000CC"/>
                </a:solidFill>
                <a:latin typeface="Arial" panose="020B0604020202020204" pitchFamily="34" charset="0"/>
                <a:sym typeface="+mn-ea"/>
              </a:rPr>
              <a:t>却极大，列举的虽是</a:t>
            </a:r>
            <a:r>
              <a:rPr lang="zh-CN" altLang="en-US" sz="2000" b="1">
                <a:solidFill>
                  <a:srgbClr val="FF0000"/>
                </a:solidFill>
                <a:latin typeface="Arial" panose="020B0604020202020204" pitchFamily="34" charset="0"/>
                <a:sym typeface="+mn-ea"/>
              </a:rPr>
              <a:t>近的</a:t>
            </a:r>
            <a:r>
              <a:rPr lang="zh-CN" altLang="en-US" sz="2000" b="1">
                <a:solidFill>
                  <a:srgbClr val="0000CC"/>
                </a:solidFill>
                <a:latin typeface="Arial" panose="020B0604020202020204" pitchFamily="34" charset="0"/>
                <a:sym typeface="+mn-ea"/>
              </a:rPr>
              <a:t>事物，但是表达意思很</a:t>
            </a:r>
            <a:r>
              <a:rPr lang="zh-CN" altLang="en-US" sz="2000" b="1">
                <a:solidFill>
                  <a:srgbClr val="FF0000"/>
                </a:solidFill>
                <a:latin typeface="Arial" panose="020B0604020202020204" pitchFamily="34" charset="0"/>
                <a:sym typeface="+mn-ea"/>
              </a:rPr>
              <a:t>深远</a:t>
            </a:r>
            <a:r>
              <a:rPr lang="zh-CN" altLang="en-US" sz="2000" b="1">
                <a:solidFill>
                  <a:srgbClr val="000000"/>
                </a:solidFill>
                <a:latin typeface="Arial" panose="020B0604020202020204" pitchFamily="34" charset="0"/>
                <a:sym typeface="+mn-ea"/>
              </a:rPr>
              <a:t>。</a:t>
            </a:r>
            <a:endParaRPr lang="zh-CN" altLang="en-US" sz="2800">
              <a:latin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3">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4"/>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0"/>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1"/>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解读其志</a:t>
            </a:r>
          </a:p>
        </p:txBody>
      </p:sp>
      <p:sp>
        <p:nvSpPr>
          <p:cNvPr id="13315" name="文本框 13314"/>
          <p:cNvSpPr txBox="1"/>
          <p:nvPr/>
        </p:nvSpPr>
        <p:spPr>
          <a:xfrm>
            <a:off x="671830" y="3601720"/>
            <a:ext cx="10861675" cy="1476375"/>
          </a:xfrm>
          <a:prstGeom prst="rect">
            <a:avLst/>
          </a:prstGeom>
          <a:noFill/>
          <a:ln w="9525">
            <a:noFill/>
          </a:ln>
        </p:spPr>
        <p:txBody>
          <a:bodyPr wrap="square">
            <a:spAutoFit/>
          </a:bodyPr>
          <a:lstStyle/>
          <a:p>
            <a:pPr fontAlgn="auto">
              <a:lnSpc>
                <a:spcPct val="150000"/>
              </a:lnSpc>
              <a:spcBef>
                <a:spcPct val="0"/>
              </a:spcBef>
            </a:pPr>
            <a:r>
              <a:rPr lang="zh-CN" altLang="en-US" sz="2000" b="1">
                <a:solidFill>
                  <a:srgbClr val="0000CC"/>
                </a:solidFill>
                <a:latin typeface="宋体" panose="02010600030101010101" pitchFamily="2" charset="-122"/>
                <a:sym typeface="+mn-ea"/>
              </a:rPr>
              <a:t>他志趣高洁，所以作品多用美人芳草作比喻；他的行为正直，所以至死不容于世。他</a:t>
            </a:r>
            <a:r>
              <a:rPr lang="zh-CN" altLang="en-US" sz="2000" b="1">
                <a:solidFill>
                  <a:srgbClr val="FF0000"/>
                </a:solidFill>
                <a:latin typeface="宋体" panose="02010600030101010101" pitchFamily="2" charset="-122"/>
                <a:sym typeface="+mn-ea"/>
              </a:rPr>
              <a:t>自动地远离</a:t>
            </a:r>
            <a:r>
              <a:rPr lang="zh-CN" altLang="en-US" sz="2000" b="1">
                <a:solidFill>
                  <a:srgbClr val="0000CC"/>
                </a:solidFill>
                <a:latin typeface="宋体" panose="02010600030101010101" pitchFamily="2" charset="-122"/>
                <a:sym typeface="+mn-ea"/>
              </a:rPr>
              <a:t>污泥浊水，</a:t>
            </a:r>
            <a:r>
              <a:rPr lang="zh-CN" altLang="en-US" sz="2000" b="1">
                <a:solidFill>
                  <a:srgbClr val="FF0000"/>
                </a:solidFill>
                <a:latin typeface="宋体" panose="02010600030101010101" pitchFamily="2" charset="-122"/>
                <a:sym typeface="+mn-ea"/>
              </a:rPr>
              <a:t>象蝉脱壳那样</a:t>
            </a:r>
            <a:r>
              <a:rPr lang="zh-CN" altLang="en-US" sz="2000" b="1">
                <a:solidFill>
                  <a:srgbClr val="0000CC"/>
                </a:solidFill>
                <a:latin typeface="宋体" panose="02010600030101010101" pitchFamily="2" charset="-122"/>
                <a:sym typeface="+mn-ea"/>
              </a:rPr>
              <a:t>摆脱污秽环境，以便超脱世俗之外，不</a:t>
            </a:r>
            <a:r>
              <a:rPr lang="zh-CN" altLang="en-US" sz="2000" b="1">
                <a:solidFill>
                  <a:srgbClr val="FF0000"/>
                </a:solidFill>
                <a:latin typeface="宋体" panose="02010600030101010101" pitchFamily="2" charset="-122"/>
                <a:sym typeface="+mn-ea"/>
              </a:rPr>
              <a:t>沾染</a:t>
            </a:r>
            <a:r>
              <a:rPr lang="zh-CN" altLang="en-US" sz="2000" b="1">
                <a:solidFill>
                  <a:srgbClr val="0000CC"/>
                </a:solidFill>
                <a:latin typeface="宋体" panose="02010600030101010101" pitchFamily="2" charset="-122"/>
                <a:sym typeface="+mn-ea"/>
              </a:rPr>
              <a:t>尘世的污垢，真是个</a:t>
            </a:r>
            <a:r>
              <a:rPr lang="zh-CN" altLang="en-US" sz="2000" b="1">
                <a:solidFill>
                  <a:srgbClr val="FF0000"/>
                </a:solidFill>
                <a:latin typeface="宋体" panose="02010600030101010101" pitchFamily="2" charset="-122"/>
                <a:sym typeface="+mn-ea"/>
              </a:rPr>
              <a:t>洁白无瑕</a:t>
            </a:r>
            <a:r>
              <a:rPr lang="zh-CN" altLang="en-US" sz="2000" b="1">
                <a:solidFill>
                  <a:srgbClr val="0000CC"/>
                </a:solidFill>
                <a:latin typeface="宋体" panose="02010600030101010101" pitchFamily="2" charset="-122"/>
                <a:sym typeface="+mn-ea"/>
              </a:rPr>
              <a:t>出于污泥而不染</a:t>
            </a:r>
            <a:r>
              <a:rPr lang="zh-CN" altLang="en-US" sz="2000" b="1">
                <a:solidFill>
                  <a:srgbClr val="FF0000"/>
                </a:solidFill>
                <a:latin typeface="宋体" panose="02010600030101010101" pitchFamily="2" charset="-122"/>
                <a:sym typeface="+mn-ea"/>
              </a:rPr>
              <a:t>污黑</a:t>
            </a:r>
            <a:r>
              <a:rPr lang="zh-CN" altLang="en-US" sz="2000" b="1">
                <a:solidFill>
                  <a:srgbClr val="0000CC"/>
                </a:solidFill>
                <a:latin typeface="宋体" panose="02010600030101010101" pitchFamily="2" charset="-122"/>
                <a:sym typeface="+mn-ea"/>
              </a:rPr>
              <a:t>的人。我们</a:t>
            </a:r>
            <a:r>
              <a:rPr lang="zh-CN" altLang="en-US" sz="2000" b="1">
                <a:solidFill>
                  <a:srgbClr val="FF0000"/>
                </a:solidFill>
                <a:latin typeface="宋体" panose="02010600030101010101" pitchFamily="2" charset="-122"/>
                <a:sym typeface="+mn-ea"/>
              </a:rPr>
              <a:t>推究</a:t>
            </a:r>
            <a:r>
              <a:rPr lang="zh-CN" altLang="en-US" sz="2000" b="1">
                <a:solidFill>
                  <a:srgbClr val="0000CC"/>
                </a:solidFill>
                <a:latin typeface="宋体" panose="02010600030101010101" pitchFamily="2" charset="-122"/>
                <a:sym typeface="+mn-ea"/>
              </a:rPr>
              <a:t>他的这种志行，即使同日月争光也是可以的。</a:t>
            </a:r>
            <a:endParaRPr lang="zh-CN" altLang="en-US" sz="2800">
              <a:latin typeface="宋体" panose="02010600030101010101" pitchFamily="2" charset="-122"/>
            </a:endParaRPr>
          </a:p>
        </p:txBody>
      </p:sp>
      <p:sp>
        <p:nvSpPr>
          <p:cNvPr id="41988" name="文本框 41987"/>
          <p:cNvSpPr txBox="1"/>
          <p:nvPr/>
        </p:nvSpPr>
        <p:spPr>
          <a:xfrm>
            <a:off x="799465" y="1688465"/>
            <a:ext cx="10515600" cy="1014730"/>
          </a:xfrm>
          <a:prstGeom prst="rect">
            <a:avLst/>
          </a:prstGeom>
          <a:noFill/>
          <a:ln w="9525">
            <a:noFill/>
          </a:ln>
        </p:spPr>
        <p:txBody>
          <a:bodyPr wrap="square">
            <a:spAutoFit/>
          </a:bodyPr>
          <a:lstStyle/>
          <a:p>
            <a:pPr fontAlgn="auto">
              <a:lnSpc>
                <a:spcPct val="150000"/>
              </a:lnSpc>
              <a:spcBef>
                <a:spcPct val="0"/>
              </a:spcBef>
            </a:pPr>
            <a:r>
              <a:rPr lang="zh-CN" altLang="en-US" sz="2000" b="1">
                <a:solidFill>
                  <a:schemeClr val="accent2"/>
                </a:solidFill>
                <a:latin typeface="宋体" panose="02010600030101010101" pitchFamily="2" charset="-122"/>
              </a:rPr>
              <a:t>其志洁，故其称物芳；其行廉，故死而不容。</a:t>
            </a:r>
            <a:r>
              <a:rPr lang="zh-CN" altLang="en-US" sz="2000" b="1">
                <a:solidFill>
                  <a:srgbClr val="0070C0"/>
                </a:solidFill>
                <a:latin typeface="宋体" panose="02010600030101010101" pitchFamily="2" charset="-122"/>
              </a:rPr>
              <a:t>自疏</a:t>
            </a:r>
            <a:r>
              <a:rPr lang="zh-CN" altLang="en-US" sz="2000" b="1">
                <a:solidFill>
                  <a:schemeClr val="accent2"/>
                </a:solidFill>
                <a:latin typeface="宋体" panose="02010600030101010101" pitchFamily="2" charset="-122"/>
              </a:rPr>
              <a:t>濯淖污泥之中， </a:t>
            </a:r>
            <a:r>
              <a:rPr lang="zh-CN" altLang="en-US" sz="2000" b="1">
                <a:solidFill>
                  <a:srgbClr val="0070C0"/>
                </a:solidFill>
                <a:latin typeface="宋体" panose="02010600030101010101" pitchFamily="2" charset="-122"/>
              </a:rPr>
              <a:t>蝉蜕</a:t>
            </a:r>
            <a:r>
              <a:rPr lang="zh-CN" altLang="en-US" sz="2000" b="1">
                <a:solidFill>
                  <a:schemeClr val="accent2"/>
                </a:solidFill>
                <a:latin typeface="宋体" panose="02010600030101010101" pitchFamily="2" charset="-122"/>
              </a:rPr>
              <a:t>于浊秽， 以浮游尘埃之外，不</a:t>
            </a:r>
            <a:r>
              <a:rPr lang="zh-CN" altLang="en-US" sz="2000" b="1">
                <a:solidFill>
                  <a:srgbClr val="0070C0"/>
                </a:solidFill>
                <a:latin typeface="宋体" panose="02010600030101010101" pitchFamily="2" charset="-122"/>
              </a:rPr>
              <a:t>获</a:t>
            </a:r>
            <a:r>
              <a:rPr lang="zh-CN" altLang="en-US" sz="2000" b="1">
                <a:solidFill>
                  <a:schemeClr val="accent2"/>
                </a:solidFill>
                <a:latin typeface="宋体" panose="02010600030101010101" pitchFamily="2" charset="-122"/>
              </a:rPr>
              <a:t>世之滋垢，</a:t>
            </a:r>
            <a:r>
              <a:rPr lang="zh-CN" altLang="en-US" sz="2000" b="1">
                <a:solidFill>
                  <a:srgbClr val="0070C0"/>
                </a:solidFill>
                <a:latin typeface="宋体" panose="02010600030101010101" pitchFamily="2" charset="-122"/>
              </a:rPr>
              <a:t>皭然</a:t>
            </a:r>
            <a:r>
              <a:rPr lang="zh-CN" altLang="en-US" sz="2000" b="1">
                <a:solidFill>
                  <a:schemeClr val="accent2"/>
                </a:solidFill>
                <a:latin typeface="宋体" panose="02010600030101010101" pitchFamily="2" charset="-122"/>
              </a:rPr>
              <a:t>泥而不</a:t>
            </a:r>
            <a:r>
              <a:rPr lang="zh-CN" altLang="en-US" sz="2000" b="1">
                <a:solidFill>
                  <a:srgbClr val="0070C0"/>
                </a:solidFill>
                <a:latin typeface="宋体" panose="02010600030101010101" pitchFamily="2" charset="-122"/>
              </a:rPr>
              <a:t>滓</a:t>
            </a:r>
            <a:r>
              <a:rPr lang="zh-CN" altLang="en-US" sz="2000" b="1">
                <a:solidFill>
                  <a:schemeClr val="accent2"/>
                </a:solidFill>
                <a:latin typeface="宋体" panose="02010600030101010101" pitchFamily="2" charset="-122"/>
              </a:rPr>
              <a:t>者也。</a:t>
            </a:r>
            <a:r>
              <a:rPr lang="zh-CN" altLang="en-US" sz="2000" b="1">
                <a:solidFill>
                  <a:srgbClr val="0070C0"/>
                </a:solidFill>
                <a:latin typeface="宋体" panose="02010600030101010101" pitchFamily="2" charset="-122"/>
              </a:rPr>
              <a:t>推</a:t>
            </a:r>
            <a:r>
              <a:rPr lang="zh-CN" altLang="en-US" sz="2000" b="1">
                <a:solidFill>
                  <a:schemeClr val="accent2"/>
                </a:solidFill>
                <a:latin typeface="宋体" panose="02010600030101010101" pitchFamily="2" charset="-122"/>
              </a:rPr>
              <a:t>此志也，虽与日月争光可也。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 calcmode="lin" valueType="num">
                                      <p:cBhvr>
                                        <p:cTn id="9" dur="500" fill="hold"/>
                                        <p:tgtEl>
                                          <p:spTgt spid="13315"/>
                                        </p:tgtEl>
                                        <p:attrNameLst>
                                          <p:attrName>style.rotation</p:attrName>
                                        </p:attrNameLst>
                                      </p:cBhvr>
                                      <p:tavLst>
                                        <p:tav tm="0">
                                          <p:val>
                                            <p:fltVal val="360"/>
                                          </p:val>
                                        </p:tav>
                                        <p:tav tm="100000">
                                          <p:val>
                                            <p:fltVal val="0"/>
                                          </p:val>
                                        </p:tav>
                                      </p:tavLst>
                                    </p:anim>
                                    <p:animEffect transition="in" filter="fade">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29"/>
          <p:cNvPicPr>
            <a:picLocks noChangeAspect="1"/>
          </p:cNvPicPr>
          <p:nvPr/>
        </p:nvPicPr>
        <p:blipFill>
          <a:blip r:embed="rId4"/>
          <a:stretch>
            <a:fillRect/>
          </a:stretch>
        </p:blipFill>
        <p:spPr>
          <a:xfrm>
            <a:off x="0" y="0"/>
            <a:ext cx="12192635" cy="6858635"/>
          </a:xfrm>
          <a:prstGeom prst="rect">
            <a:avLst/>
          </a:prstGeom>
        </p:spPr>
      </p:pic>
      <p:pic>
        <p:nvPicPr>
          <p:cNvPr id="5" name="图片 4" descr="图片1"/>
          <p:cNvPicPr>
            <a:picLocks noChangeAspect="1"/>
          </p:cNvPicPr>
          <p:nvPr/>
        </p:nvPicPr>
        <p:blipFill>
          <a:blip r:embed="rId5"/>
          <a:stretch>
            <a:fillRect/>
          </a:stretch>
        </p:blipFill>
        <p:spPr>
          <a:xfrm>
            <a:off x="1544320" y="836930"/>
            <a:ext cx="8985250" cy="186563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4"/>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4"/>
          <a:stretch>
            <a:fillRect/>
          </a:stretch>
        </p:blipFill>
        <p:spPr>
          <a:xfrm>
            <a:off x="11471910" y="-5379"/>
            <a:ext cx="720090" cy="720090"/>
          </a:xfrm>
          <a:prstGeom prst="rect">
            <a:avLst/>
          </a:prstGeom>
        </p:spPr>
      </p:pic>
      <p:sp>
        <p:nvSpPr>
          <p:cNvPr id="5" name="矩形 4"/>
          <p:cNvSpPr/>
          <p:nvPr>
            <p:custDataLst>
              <p:tags r:id="rId4"/>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custDataLst>
              <p:tags r:id="rId5"/>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itchFamily="34" charset="-122"/>
              <a:sym typeface="Arial" panose="020B0604020202020204" pitchFamily="34" charset="0"/>
            </a:endParaRPr>
          </a:p>
        </p:txBody>
      </p:sp>
      <p:sp>
        <p:nvSpPr>
          <p:cNvPr id="6" name="矩形 5"/>
          <p:cNvSpPr/>
          <p:nvPr>
            <p:custDataLst>
              <p:tags r:id="rId6"/>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929005" y="662305"/>
            <a:ext cx="7617460" cy="739140"/>
          </a:xfrm>
          <a:prstGeom prst="rect">
            <a:avLst/>
          </a:prstGeom>
          <a:noFill/>
        </p:spPr>
        <p:txBody>
          <a:bodyPr wrap="square" lIns="91440" tIns="45720" rIns="91440" bIns="45720" rtlCol="0"/>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rPr>
              <a:t>解读其志</a:t>
            </a:r>
          </a:p>
        </p:txBody>
      </p:sp>
      <p:grpSp>
        <p:nvGrpSpPr>
          <p:cNvPr id="13" name="组合 12"/>
          <p:cNvGrpSpPr>
            <a:grpSpLocks noChangeAspect="1"/>
          </p:cNvGrpSpPr>
          <p:nvPr>
            <p:custDataLst>
              <p:tags r:id="rId8"/>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9"/>
            </p:custDataLst>
          </p:nvPr>
        </p:nvSpPr>
        <p:spPr>
          <a:xfrm>
            <a:off x="1031143" y="1468685"/>
            <a:ext cx="10174224" cy="927999"/>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ct val="0"/>
              </a:spcAft>
              <a:buSzTx/>
              <a:buNone/>
            </a:pPr>
            <a:r>
              <a:rPr lang="zh-CN" sz="2400" b="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故忧愁幽思而作《离骚》。“离骚”者，犹离忧也。屈平之作《离骚》，盖自怨生也。</a:t>
            </a:r>
          </a:p>
        </p:txBody>
      </p:sp>
      <p:sp>
        <p:nvSpPr>
          <p:cNvPr id="11" name="矩形 10"/>
          <p:cNvSpPr/>
          <p:nvPr>
            <p:custDataLst>
              <p:tags r:id="rId10"/>
            </p:custDataLst>
          </p:nvPr>
        </p:nvSpPr>
        <p:spPr>
          <a:xfrm>
            <a:off x="1008887" y="3258643"/>
            <a:ext cx="10174224" cy="2676430"/>
          </a:xfrm>
          <a:prstGeom prst="rect">
            <a:avLst/>
          </a:prstGeom>
        </p:spPr>
        <p:txBody>
          <a:bodyPr lIns="91440" tIns="45720" rIns="91440" bIns="4572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anose="020B0503020204020204" pitchFamily="34" charset="-122"/>
                <a:ea typeface="微软雅黑" panose="020B0503020204020204" pitchFamily="34" charset="-122"/>
              </a:rPr>
              <a:t>其志洁，故其称物芳；其行廉，故死而不容。自疏濯淖污泥之中，蝉蜕于浊秽，以浮游尘埃之外，不获世之滋垢，皭然泥而不滓者也。推此志也，虽与日月争光可也。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7"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6"/>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6"/>
          <a:stretch>
            <a:fillRect/>
          </a:stretch>
        </p:blipFill>
        <p:spPr>
          <a:xfrm>
            <a:off x="11471910" y="-5379"/>
            <a:ext cx="720090" cy="720090"/>
          </a:xfrm>
          <a:prstGeom prst="rect">
            <a:avLst/>
          </a:prstGeom>
        </p:spPr>
      </p:pic>
      <p:sp>
        <p:nvSpPr>
          <p:cNvPr id="5" name="矩形 4"/>
          <p:cNvSpPr/>
          <p:nvPr>
            <p:custDataLst>
              <p:tags r:id="rId4"/>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custDataLst>
              <p:tags r:id="rId5"/>
            </p:custDataLst>
          </p:nvPr>
        </p:nvSpPr>
        <p:spPr>
          <a:xfrm>
            <a:off x="665480" y="2993390"/>
            <a:ext cx="10955655" cy="3086100"/>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822325" y="2820670"/>
            <a:ext cx="11007725" cy="343535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822325" y="662305"/>
            <a:ext cx="7617460" cy="739140"/>
          </a:xfrm>
          <a:prstGeom prst="rect">
            <a:avLst/>
          </a:prstGeom>
          <a:noFill/>
        </p:spPr>
        <p:txBody>
          <a:bodyPr wrap="square" lIns="91440" tIns="45720" rIns="91440" bIns="45720" rtlCol="0"/>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rPr>
              <a:t>解读其志</a:t>
            </a:r>
          </a:p>
        </p:txBody>
      </p:sp>
      <p:grpSp>
        <p:nvGrpSpPr>
          <p:cNvPr id="13" name="组合 12"/>
          <p:cNvGrpSpPr>
            <a:grpSpLocks noChangeAspect="1"/>
          </p:cNvGrpSpPr>
          <p:nvPr>
            <p:custDataLst>
              <p:tags r:id="rId8"/>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13"/>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4"/>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9"/>
            </p:custDataLst>
          </p:nvPr>
        </p:nvSpPr>
        <p:spPr>
          <a:xfrm>
            <a:off x="822325" y="1468755"/>
            <a:ext cx="10382885" cy="1284605"/>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ct val="0"/>
              </a:spcAft>
              <a:buSzTx/>
              <a:buNone/>
            </a:pPr>
            <a:r>
              <a:rPr lang="zh-CN" sz="24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司马迁是怎样《离骚》认识的？屈原的“志”是什么？司马迁“悲其志”又是为什么？</a:t>
            </a:r>
          </a:p>
        </p:txBody>
      </p:sp>
      <p:sp>
        <p:nvSpPr>
          <p:cNvPr id="11" name="矩形 10"/>
          <p:cNvSpPr/>
          <p:nvPr>
            <p:custDataLst>
              <p:tags r:id="rId10"/>
            </p:custDataLst>
          </p:nvPr>
        </p:nvSpPr>
        <p:spPr>
          <a:xfrm>
            <a:off x="929005" y="3098800"/>
            <a:ext cx="10612120" cy="660400"/>
          </a:xfrm>
          <a:prstGeom prst="rect">
            <a:avLst/>
          </a:prstGeom>
        </p:spPr>
        <p:txBody>
          <a:bodyPr lIns="91440" tIns="45720" rIns="91440" bIns="45720"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anose="020B0503020204020204" pitchFamily="34" charset="-122"/>
                <a:ea typeface="微软雅黑" panose="020B0503020204020204" pitchFamily="34" charset="-122"/>
              </a:rPr>
              <a:t>《离骚》是屈原忧愁幽思时所作的，体现了他洁身自好，志洁行廉的品质。</a:t>
            </a:r>
          </a:p>
        </p:txBody>
      </p:sp>
      <p:sp>
        <p:nvSpPr>
          <p:cNvPr id="2" name="矩形 1"/>
          <p:cNvSpPr/>
          <p:nvPr>
            <p:custDataLst>
              <p:tags r:id="rId11"/>
            </p:custDataLst>
          </p:nvPr>
        </p:nvSpPr>
        <p:spPr>
          <a:xfrm>
            <a:off x="1031240" y="3759200"/>
            <a:ext cx="10612120" cy="1248410"/>
          </a:xfrm>
          <a:prstGeom prst="rect">
            <a:avLst/>
          </a:prstGeom>
        </p:spPr>
        <p:txBody>
          <a:bodyPr lIns="91440" tIns="45720" rIns="91440" bIns="45720" anchor="t">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900" b="1" spc="150">
                <a:solidFill>
                  <a:schemeClr val="dk1">
                    <a:lumMod val="85000"/>
                    <a:lumOff val="15000"/>
                  </a:schemeClr>
                </a:solidFill>
                <a:latin typeface="微软雅黑" panose="020B0503020204020204" pitchFamily="34" charset="-122"/>
                <a:ea typeface="微软雅黑" panose="020B0503020204020204" pitchFamily="34" charset="-122"/>
              </a:rPr>
              <a:t>屈原之志既是一种政治抱负、治国宏图，更是一种理想主义激情，一种特立独行的精神。</a:t>
            </a:r>
            <a:r>
              <a:rPr lang="zh-CN" sz="2400" b="1" spc="150">
                <a:solidFill>
                  <a:schemeClr val="dk1">
                    <a:lumMod val="85000"/>
                    <a:lumOff val="15000"/>
                  </a:schemeClr>
                </a:solidFill>
                <a:latin typeface="微软雅黑" panose="020B0503020204020204" pitchFamily="34" charset="-122"/>
                <a:ea typeface="微软雅黑" panose="020B0503020204020204" pitchFamily="34" charset="-122"/>
              </a:rPr>
              <a:t> </a:t>
            </a:r>
          </a:p>
        </p:txBody>
      </p:sp>
      <p:sp>
        <p:nvSpPr>
          <p:cNvPr id="4" name="矩形 3"/>
          <p:cNvSpPr/>
          <p:nvPr>
            <p:custDataLst>
              <p:tags r:id="rId12"/>
            </p:custDataLst>
          </p:nvPr>
        </p:nvSpPr>
        <p:spPr>
          <a:xfrm>
            <a:off x="1031240" y="4831080"/>
            <a:ext cx="10612120" cy="1248410"/>
          </a:xfrm>
          <a:prstGeom prst="rect">
            <a:avLst/>
          </a:prstGeom>
        </p:spPr>
        <p:txBody>
          <a:bodyPr lIns="91440" tIns="45720" rIns="91440" bIns="45720" anchor="t">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900" b="1" spc="150">
                <a:solidFill>
                  <a:schemeClr val="dk1">
                    <a:lumMod val="85000"/>
                    <a:lumOff val="15000"/>
                  </a:schemeClr>
                </a:solidFill>
                <a:latin typeface="微软雅黑" panose="020B0503020204020204" pitchFamily="34" charset="-122"/>
                <a:ea typeface="微软雅黑" panose="020B0503020204020204" pitchFamily="34" charset="-122"/>
              </a:rPr>
              <a:t>司马迁既然是“悲其志”，而不是悲其人，司马迁的泣涕就不仅仅是针对屈原一个人，而是为天下所有怀有远大志向而难以实现的人而哭泣。</a:t>
            </a:r>
            <a:r>
              <a:rPr lang="zh-CN" sz="2400" b="1" spc="150">
                <a:solidFill>
                  <a:schemeClr val="dk1">
                    <a:lumMod val="85000"/>
                    <a:lumOff val="15000"/>
                  </a:schemeClr>
                </a:solidFill>
                <a:latin typeface="微软雅黑" panose="020B0503020204020204" pitchFamily="34" charset="-122"/>
                <a:ea typeface="微软雅黑" panose="020B0503020204020204" pitchFamily="34" charset="-122"/>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7" grpId="0"/>
      <p:bldP spid="11" grpId="0"/>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11"/>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0" y="6137910"/>
            <a:ext cx="720090" cy="720090"/>
          </a:xfrm>
          <a:prstGeom prst="rect">
            <a:avLst/>
          </a:prstGeom>
        </p:spPr>
      </p:pic>
      <p:grpSp>
        <p:nvGrpSpPr>
          <p:cNvPr id="17" name="组合 16"/>
          <p:cNvGrpSpPr/>
          <p:nvPr>
            <p:custDataLst>
              <p:tags r:id="rId4"/>
            </p:custDataLst>
          </p:nvPr>
        </p:nvGrpSpPr>
        <p:grpSpPr>
          <a:xfrm>
            <a:off x="7772400" y="1644650"/>
            <a:ext cx="3746500" cy="4483735"/>
            <a:chOff x="12240" y="3120"/>
            <a:chExt cx="5900" cy="6121"/>
          </a:xfrm>
        </p:grpSpPr>
        <p:sp>
          <p:nvSpPr>
            <p:cNvPr id="18" name="矩形 17"/>
            <p:cNvSpPr/>
            <p:nvPr>
              <p:custDataLst>
                <p:tags r:id="rId8"/>
              </p:custDataLst>
            </p:nvPr>
          </p:nvSpPr>
          <p:spPr>
            <a:xfrm>
              <a:off x="12240" y="3120"/>
              <a:ext cx="5760" cy="6000"/>
            </a:xfrm>
            <a:prstGeom prst="rect">
              <a:avLst/>
            </a:prstGeom>
            <a:noFill/>
            <a:ln w="12700">
              <a:solidFill>
                <a:schemeClr val="accent1">
                  <a:alpha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矩形 18"/>
            <p:cNvSpPr/>
            <p:nvPr>
              <p:custDataLst>
                <p:tags r:id="rId9"/>
              </p:custDataLst>
            </p:nvPr>
          </p:nvSpPr>
          <p:spPr>
            <a:xfrm>
              <a:off x="12380" y="3241"/>
              <a:ext cx="5760" cy="6000"/>
            </a:xfrm>
            <a:prstGeom prst="rect">
              <a:avLst/>
            </a:prstGeom>
            <a:noFill/>
            <a:ln w="12700">
              <a:solidFill>
                <a:schemeClr val="accent1">
                  <a:alpha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1" name="Title 6"/>
          <p:cNvSpPr txBox="1"/>
          <p:nvPr>
            <p:custDataLst>
              <p:tags r:id="rId5"/>
            </p:custDataLst>
          </p:nvPr>
        </p:nvSpPr>
        <p:spPr>
          <a:xfrm>
            <a:off x="7959090" y="2098675"/>
            <a:ext cx="3471545" cy="3589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太史公评价里说：</a:t>
            </a: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“适长沙，观屈原所自沉渊，未尝不垂涕，想见其为人。”</a:t>
            </a:r>
            <a:r>
              <a:rPr lang="zh-CN" sz="2400" b="1" spc="10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结合文章第10段，谈谈屈原投江前的情形，听听屈原与渔夫的对话。</a:t>
            </a:r>
          </a:p>
        </p:txBody>
      </p:sp>
      <p:sp>
        <p:nvSpPr>
          <p:cNvPr id="4" name="文本框 3"/>
          <p:cNvSpPr txBox="1"/>
          <p:nvPr>
            <p:custDataLst>
              <p:tags r:id="rId6"/>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400" b="1" spc="160">
                <a:solidFill>
                  <a:srgbClr val="FF0000"/>
                </a:solidFill>
                <a:latin typeface="微软雅黑" panose="020B0503020204020204" pitchFamily="34" charset="-122"/>
                <a:ea typeface="微软雅黑" panose="020B0503020204020204" pitchFamily="34" charset="-122"/>
              </a:rPr>
              <a:t>理解其志</a:t>
            </a:r>
          </a:p>
        </p:txBody>
      </p:sp>
      <p:pic>
        <p:nvPicPr>
          <p:cNvPr id="5" name="图片 4"/>
          <p:cNvPicPr>
            <a:picLocks noChangeAspect="1"/>
          </p:cNvPicPr>
          <p:nvPr>
            <p:custDataLst>
              <p:tags r:id="rId7"/>
            </p:custDataLst>
          </p:nvPr>
        </p:nvPicPr>
        <p:blipFill>
          <a:blip r:embed="rId12"/>
          <a:stretch>
            <a:fillRect/>
          </a:stretch>
        </p:blipFill>
        <p:spPr>
          <a:xfrm>
            <a:off x="0" y="1644555"/>
            <a:ext cx="7315250" cy="4483344"/>
          </a:xfrm>
          <a:custGeom>
            <a:avLst/>
            <a:gdLst/>
            <a:ahLst/>
            <a:cxnLst>
              <a:cxn ang="3">
                <a:pos x="hc" y="t"/>
              </a:cxn>
              <a:cxn ang="cd2">
                <a:pos x="l" y="vc"/>
              </a:cxn>
              <a:cxn ang="cd4">
                <a:pos x="hc" y="b"/>
              </a:cxn>
              <a:cxn ang="0">
                <a:pos x="r" y="vc"/>
              </a:cxn>
            </a:cxnLst>
            <a:rect l="l" t="t" r="r" b="b"/>
            <a:pathLst>
              <a:path w="11520" h="6480">
                <a:moveTo>
                  <a:pt x="0" y="0"/>
                </a:moveTo>
                <a:lnTo>
                  <a:pt x="11520" y="0"/>
                </a:lnTo>
                <a:lnTo>
                  <a:pt x="11520" y="6480"/>
                </a:lnTo>
                <a:lnTo>
                  <a:pt x="0" y="648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amond(in)">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理解其志</a:t>
            </a:r>
          </a:p>
        </p:txBody>
      </p:sp>
      <p:sp>
        <p:nvSpPr>
          <p:cNvPr id="11" name="Title 6"/>
          <p:cNvSpPr txBox="1"/>
          <p:nvPr>
            <p:custDataLst>
              <p:tags r:id="rId10"/>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000" b="1">
                <a:latin typeface="Arial" panose="020B0604020202020204" pitchFamily="34" charset="0"/>
                <a:sym typeface="+mn-ea"/>
              </a:rPr>
              <a:t>屈原</a:t>
            </a:r>
            <a:r>
              <a:rPr lang="zh-CN" altLang="en-US" sz="2000" b="1">
                <a:solidFill>
                  <a:srgbClr val="FF0000"/>
                </a:solidFill>
                <a:latin typeface="Arial" panose="020B0604020202020204" pitchFamily="34" charset="0"/>
                <a:sym typeface="+mn-ea"/>
              </a:rPr>
              <a:t>至于</a:t>
            </a:r>
            <a:r>
              <a:rPr lang="zh-CN" altLang="en-US" sz="2000" b="1">
                <a:latin typeface="Arial" panose="020B0604020202020204" pitchFamily="34" charset="0"/>
                <a:sym typeface="+mn-ea"/>
              </a:rPr>
              <a:t>江滨</a:t>
            </a:r>
            <a:r>
              <a:rPr altLang="zh-CN" sz="2000" b="1">
                <a:latin typeface="Arial" panose="020B0604020202020204" pitchFamily="34" charset="0"/>
                <a:sym typeface="+mn-ea"/>
              </a:rPr>
              <a:t>,</a:t>
            </a:r>
            <a:r>
              <a:rPr lang="zh-CN" altLang="en-US" sz="2000" b="1">
                <a:solidFill>
                  <a:srgbClr val="FF0000"/>
                </a:solidFill>
                <a:latin typeface="Arial" panose="020B0604020202020204" pitchFamily="34" charset="0"/>
                <a:sym typeface="+mn-ea"/>
              </a:rPr>
              <a:t>被</a:t>
            </a:r>
            <a:r>
              <a:rPr lang="zh-CN" altLang="en-US" sz="2000" b="1">
                <a:latin typeface="Arial" panose="020B0604020202020204" pitchFamily="34" charset="0"/>
                <a:sym typeface="+mn-ea"/>
              </a:rPr>
              <a:t>发行吟泽畔</a:t>
            </a:r>
            <a:r>
              <a:rPr altLang="zh-CN" sz="2000" b="1">
                <a:latin typeface="Arial" panose="020B0604020202020204" pitchFamily="34" charset="0"/>
                <a:sym typeface="+mn-ea"/>
              </a:rPr>
              <a:t>,</a:t>
            </a:r>
            <a:r>
              <a:rPr lang="zh-CN" altLang="en-US" sz="2000" b="1">
                <a:solidFill>
                  <a:srgbClr val="FF0000"/>
                </a:solidFill>
                <a:latin typeface="Arial" panose="020B0604020202020204" pitchFamily="34" charset="0"/>
                <a:sym typeface="+mn-ea"/>
              </a:rPr>
              <a:t>颜色</a:t>
            </a:r>
            <a:r>
              <a:rPr lang="zh-CN" altLang="en-US" sz="2000" b="1">
                <a:latin typeface="Arial" panose="020B0604020202020204" pitchFamily="34" charset="0"/>
                <a:sym typeface="+mn-ea"/>
              </a:rPr>
              <a:t>憔悴</a:t>
            </a:r>
            <a:r>
              <a:rPr altLang="zh-CN" sz="2000" b="1">
                <a:latin typeface="Arial" panose="020B0604020202020204" pitchFamily="34" charset="0"/>
                <a:sym typeface="+mn-ea"/>
              </a:rPr>
              <a:t>,</a:t>
            </a:r>
            <a:r>
              <a:rPr lang="zh-CN" altLang="en-US" sz="2000" b="1">
                <a:solidFill>
                  <a:srgbClr val="FF0000"/>
                </a:solidFill>
                <a:latin typeface="Arial" panose="020B0604020202020204" pitchFamily="34" charset="0"/>
                <a:sym typeface="+mn-ea"/>
              </a:rPr>
              <a:t>形容</a:t>
            </a:r>
            <a:r>
              <a:rPr lang="zh-CN" altLang="en-US" sz="2000" b="1">
                <a:latin typeface="Arial" panose="020B0604020202020204" pitchFamily="34" charset="0"/>
                <a:sym typeface="+mn-ea"/>
              </a:rPr>
              <a:t>枯槁。渔父见而问之曰：“子非三闾大夫欤？何故而至此？”屈原曰</a:t>
            </a:r>
            <a:r>
              <a:rPr altLang="zh-CN" sz="2000" b="1">
                <a:latin typeface="Arial" panose="020B0604020202020204" pitchFamily="34" charset="0"/>
                <a:sym typeface="+mn-ea"/>
              </a:rPr>
              <a:t>:“</a:t>
            </a:r>
            <a:r>
              <a:rPr lang="zh-CN" altLang="en-US" sz="2000" b="1">
                <a:solidFill>
                  <a:srgbClr val="FF0000"/>
                </a:solidFill>
                <a:latin typeface="Arial" panose="020B0604020202020204" pitchFamily="34" charset="0"/>
                <a:sym typeface="+mn-ea"/>
              </a:rPr>
              <a:t>举</a:t>
            </a:r>
            <a:r>
              <a:rPr lang="zh-CN" altLang="en-US" sz="2000" b="1">
                <a:latin typeface="Arial" panose="020B0604020202020204" pitchFamily="34" charset="0"/>
                <a:sym typeface="+mn-ea"/>
              </a:rPr>
              <a:t>世混浊而我独清</a:t>
            </a:r>
            <a:r>
              <a:rPr altLang="zh-CN" sz="2000" b="1">
                <a:latin typeface="Arial" panose="020B0604020202020204" pitchFamily="34" charset="0"/>
                <a:sym typeface="+mn-ea"/>
              </a:rPr>
              <a:t>,</a:t>
            </a:r>
            <a:r>
              <a:rPr lang="zh-CN" altLang="en-US" sz="2000" b="1">
                <a:latin typeface="Arial" panose="020B0604020202020204" pitchFamily="34" charset="0"/>
                <a:sym typeface="+mn-ea"/>
              </a:rPr>
              <a:t>众人皆醉而我独醒</a:t>
            </a:r>
            <a:r>
              <a:rPr altLang="zh-CN" sz="2000" b="1">
                <a:latin typeface="Arial" panose="020B0604020202020204" pitchFamily="34" charset="0"/>
                <a:sym typeface="+mn-ea"/>
              </a:rPr>
              <a:t>,</a:t>
            </a:r>
            <a:r>
              <a:rPr lang="zh-CN" altLang="en-US" sz="2000" b="1">
                <a:latin typeface="Arial" panose="020B0604020202020204" pitchFamily="34" charset="0"/>
                <a:sym typeface="+mn-ea"/>
              </a:rPr>
              <a:t>是以</a:t>
            </a:r>
            <a:r>
              <a:rPr lang="zh-CN" altLang="en-US" sz="2000" b="1">
                <a:solidFill>
                  <a:srgbClr val="FF0000"/>
                </a:solidFill>
                <a:latin typeface="Arial" panose="020B0604020202020204" pitchFamily="34" charset="0"/>
                <a:sym typeface="+mn-ea"/>
              </a:rPr>
              <a:t>见</a:t>
            </a:r>
            <a:r>
              <a:rPr lang="zh-CN" altLang="en-US" sz="2000" b="1">
                <a:latin typeface="Arial" panose="020B0604020202020204" pitchFamily="34" charset="0"/>
                <a:sym typeface="+mn-ea"/>
              </a:rPr>
              <a:t>放。”渔父曰：“夫圣人者</a:t>
            </a:r>
            <a:r>
              <a:rPr altLang="zh-CN" sz="2000" b="1">
                <a:latin typeface="Arial" panose="020B0604020202020204" pitchFamily="34" charset="0"/>
                <a:sym typeface="+mn-ea"/>
              </a:rPr>
              <a:t>,</a:t>
            </a:r>
            <a:r>
              <a:rPr lang="zh-CN" altLang="en-US" sz="2000" b="1">
                <a:latin typeface="Arial" panose="020B0604020202020204" pitchFamily="34" charset="0"/>
                <a:sym typeface="+mn-ea"/>
              </a:rPr>
              <a:t>不</a:t>
            </a:r>
            <a:r>
              <a:rPr lang="zh-CN" altLang="en-US" sz="2000" b="1">
                <a:solidFill>
                  <a:srgbClr val="FF0000"/>
                </a:solidFill>
                <a:latin typeface="Arial" panose="020B0604020202020204" pitchFamily="34" charset="0"/>
                <a:sym typeface="+mn-ea"/>
              </a:rPr>
              <a:t>凝滞于物</a:t>
            </a:r>
            <a:r>
              <a:rPr altLang="zh-CN" sz="2000" b="1">
                <a:latin typeface="Arial" panose="020B0604020202020204" pitchFamily="34" charset="0"/>
                <a:sym typeface="+mn-ea"/>
              </a:rPr>
              <a:t>, </a:t>
            </a:r>
            <a:r>
              <a:rPr lang="zh-CN" altLang="en-US" sz="2000" b="1">
                <a:latin typeface="Arial" panose="020B0604020202020204" pitchFamily="34" charset="0"/>
                <a:sym typeface="+mn-ea"/>
              </a:rPr>
              <a:t>而能与世推移。举世混浊，何不随其流而扬其波？众人皆醉，何不</a:t>
            </a:r>
            <a:r>
              <a:rPr lang="zh-CN" altLang="en-US" sz="2000" b="1">
                <a:solidFill>
                  <a:srgbClr val="FF0000"/>
                </a:solidFill>
                <a:latin typeface="Arial" panose="020B0604020202020204" pitchFamily="34" charset="0"/>
                <a:sym typeface="+mn-ea"/>
              </a:rPr>
              <a:t>餔</a:t>
            </a:r>
            <a:r>
              <a:rPr lang="zh-CN" altLang="en-US" sz="2000" b="1">
                <a:latin typeface="Arial" panose="020B0604020202020204" pitchFamily="34" charset="0"/>
                <a:sym typeface="+mn-ea"/>
              </a:rPr>
              <a:t>其糟而</a:t>
            </a:r>
            <a:r>
              <a:rPr lang="zh-CN" altLang="en-US" sz="2000" b="1">
                <a:solidFill>
                  <a:srgbClr val="FF0000"/>
                </a:solidFill>
                <a:latin typeface="Arial" panose="020B0604020202020204" pitchFamily="34" charset="0"/>
                <a:sym typeface="+mn-ea"/>
              </a:rPr>
              <a:t>啜</a:t>
            </a:r>
            <a:r>
              <a:rPr lang="zh-CN" altLang="en-US" sz="2000" b="1">
                <a:latin typeface="Arial" panose="020B0604020202020204" pitchFamily="34" charset="0"/>
                <a:sym typeface="+mn-ea"/>
              </a:rPr>
              <a:t>其</a:t>
            </a:r>
            <a:r>
              <a:rPr lang="zh-CN" altLang="en-US" sz="2000" b="1">
                <a:solidFill>
                  <a:srgbClr val="FF0000"/>
                </a:solidFill>
                <a:latin typeface="Arial" panose="020B0604020202020204" pitchFamily="34" charset="0"/>
                <a:sym typeface="+mn-ea"/>
              </a:rPr>
              <a:t>醨</a:t>
            </a:r>
            <a:r>
              <a:rPr lang="zh-CN" altLang="en-US" sz="2000" b="1">
                <a:latin typeface="Arial" panose="020B0604020202020204" pitchFamily="34" charset="0"/>
                <a:sym typeface="+mn-ea"/>
              </a:rPr>
              <a:t>？何故</a:t>
            </a:r>
            <a:r>
              <a:rPr lang="zh-CN" altLang="en-US" sz="2000" b="1">
                <a:solidFill>
                  <a:srgbClr val="FF0000"/>
                </a:solidFill>
                <a:latin typeface="Arial" panose="020B0604020202020204" pitchFamily="34" charset="0"/>
                <a:sym typeface="+mn-ea"/>
              </a:rPr>
              <a:t>怀瑾握瑜</a:t>
            </a:r>
            <a:r>
              <a:rPr lang="zh-CN" altLang="en-US" sz="2000" b="1">
                <a:latin typeface="Arial" panose="020B0604020202020204" pitchFamily="34" charset="0"/>
                <a:sym typeface="+mn-ea"/>
              </a:rPr>
              <a:t>，而自令</a:t>
            </a:r>
            <a:r>
              <a:rPr lang="zh-CN" altLang="en-US" sz="2000" b="1">
                <a:solidFill>
                  <a:srgbClr val="FF0000"/>
                </a:solidFill>
                <a:latin typeface="Arial" panose="020B0604020202020204" pitchFamily="34" charset="0"/>
                <a:sym typeface="+mn-ea"/>
              </a:rPr>
              <a:t>见</a:t>
            </a:r>
            <a:r>
              <a:rPr lang="zh-CN" altLang="en-US" sz="2000" b="1">
                <a:latin typeface="Arial" panose="020B0604020202020204" pitchFamily="34" charset="0"/>
                <a:sym typeface="+mn-ea"/>
              </a:rPr>
              <a:t>放</a:t>
            </a:r>
            <a:r>
              <a:rPr lang="zh-CN" altLang="en-US" sz="2000" b="1">
                <a:solidFill>
                  <a:srgbClr val="FF0000"/>
                </a:solidFill>
                <a:latin typeface="Arial" panose="020B0604020202020204" pitchFamily="34" charset="0"/>
                <a:sym typeface="+mn-ea"/>
              </a:rPr>
              <a:t>为</a:t>
            </a:r>
            <a:r>
              <a:rPr lang="zh-CN" altLang="en-US" sz="2000" b="1">
                <a:latin typeface="Arial" panose="020B0604020202020204" pitchFamily="34" charset="0"/>
                <a:sym typeface="+mn-ea"/>
              </a:rPr>
              <a:t>？”</a:t>
            </a:r>
            <a:endParaRPr lang="zh-CN" altLang="en-US" sz="2000" b="1" spc="200">
              <a:ln w="3175">
                <a:noFill/>
                <a:prstDash val="dash"/>
              </a:ln>
              <a:solidFill>
                <a:schemeClr val="dk1">
                  <a:lumMod val="75000"/>
                  <a:lumOff val="25000"/>
                </a:schemeClr>
              </a:solidFill>
              <a:latin typeface="宋体" panose="02010600030101010101" pitchFamily="2" charset="-122"/>
              <a:ea typeface="隶书" panose="02010509060101010101" pitchFamily="49" charset="-122"/>
              <a:cs typeface="隶书" panose="02010509060101010101" pitchFamily="49" charset="-122"/>
              <a:sym typeface="+mn-ea"/>
            </a:endParaRPr>
          </a:p>
        </p:txBody>
      </p:sp>
      <p:sp>
        <p:nvSpPr>
          <p:cNvPr id="13315" name="文本框 13314"/>
          <p:cNvSpPr txBox="1"/>
          <p:nvPr/>
        </p:nvSpPr>
        <p:spPr>
          <a:xfrm>
            <a:off x="671830" y="3601720"/>
            <a:ext cx="10861675" cy="2399665"/>
          </a:xfrm>
          <a:prstGeom prst="rect">
            <a:avLst/>
          </a:prstGeom>
          <a:noFill/>
          <a:ln w="9525">
            <a:noFill/>
          </a:ln>
        </p:spPr>
        <p:txBody>
          <a:bodyPr wrap="square">
            <a:spAutoFit/>
          </a:bodyPr>
          <a:lstStyle/>
          <a:p>
            <a:pPr fontAlgn="auto">
              <a:lnSpc>
                <a:spcPts val="3600"/>
              </a:lnSpc>
              <a:spcBef>
                <a:spcPct val="0"/>
              </a:spcBef>
            </a:pPr>
            <a:r>
              <a:rPr lang="zh-CN" altLang="en-US" sz="2000" b="1">
                <a:solidFill>
                  <a:srgbClr val="0000CC"/>
                </a:solidFill>
                <a:latin typeface="宋体" panose="02010600030101010101" pitchFamily="2" charset="-122"/>
                <a:sym typeface="+mn-ea"/>
              </a:rPr>
              <a:t>屈原</a:t>
            </a:r>
            <a:r>
              <a:rPr lang="zh-CN" altLang="en-US" sz="2000" b="1">
                <a:solidFill>
                  <a:srgbClr val="FF0000"/>
                </a:solidFill>
                <a:latin typeface="宋体" panose="02010600030101010101" pitchFamily="2" charset="-122"/>
                <a:sym typeface="+mn-ea"/>
              </a:rPr>
              <a:t>走到</a:t>
            </a:r>
            <a:r>
              <a:rPr lang="zh-CN" altLang="en-US" sz="2000" b="1">
                <a:solidFill>
                  <a:srgbClr val="0000CC"/>
                </a:solidFill>
                <a:latin typeface="宋体" panose="02010600030101010101" pitchFamily="2" charset="-122"/>
                <a:sym typeface="+mn-ea"/>
              </a:rPr>
              <a:t>江边</a:t>
            </a:r>
            <a:r>
              <a:rPr lang="en-US" altLang="zh-CN" sz="2000" b="1">
                <a:solidFill>
                  <a:srgbClr val="0000CC"/>
                </a:solidFill>
                <a:latin typeface="宋体" panose="02010600030101010101" pitchFamily="2" charset="-122"/>
                <a:sym typeface="+mn-ea"/>
              </a:rPr>
              <a:t>,</a:t>
            </a:r>
            <a:r>
              <a:rPr lang="zh-CN" altLang="en-US" sz="2000" b="1">
                <a:solidFill>
                  <a:srgbClr val="FF0000"/>
                </a:solidFill>
                <a:latin typeface="宋体" panose="02010600030101010101" pitchFamily="2" charset="-122"/>
                <a:sym typeface="+mn-ea"/>
              </a:rPr>
              <a:t>披</a:t>
            </a:r>
            <a:r>
              <a:rPr lang="zh-CN" altLang="en-US" sz="2000" b="1">
                <a:solidFill>
                  <a:srgbClr val="0000CC"/>
                </a:solidFill>
                <a:latin typeface="宋体" panose="02010600030101010101" pitchFamily="2" charset="-122"/>
                <a:sym typeface="+mn-ea"/>
              </a:rPr>
              <a:t>着头发在水边边走边吟唱</a:t>
            </a:r>
            <a:r>
              <a:rPr lang="en-US" altLang="zh-CN" sz="2000" b="1">
                <a:solidFill>
                  <a:srgbClr val="0000CC"/>
                </a:solidFill>
                <a:latin typeface="宋体" panose="02010600030101010101" pitchFamily="2" charset="-122"/>
                <a:sym typeface="+mn-ea"/>
              </a:rPr>
              <a:t>,</a:t>
            </a:r>
            <a:r>
              <a:rPr lang="zh-CN" altLang="en-US" sz="2000" b="1">
                <a:solidFill>
                  <a:srgbClr val="FF0000"/>
                </a:solidFill>
                <a:latin typeface="宋体" panose="02010600030101010101" pitchFamily="2" charset="-122"/>
                <a:sym typeface="+mn-ea"/>
              </a:rPr>
              <a:t>脸色</a:t>
            </a:r>
            <a:r>
              <a:rPr lang="zh-CN" altLang="en-US" sz="2000" b="1">
                <a:solidFill>
                  <a:srgbClr val="0000CC"/>
                </a:solidFill>
                <a:latin typeface="宋体" panose="02010600030101010101" pitchFamily="2" charset="-122"/>
                <a:sym typeface="+mn-ea"/>
              </a:rPr>
              <a:t>憔悴</a:t>
            </a:r>
            <a:r>
              <a:rPr lang="en-US" altLang="zh-CN" sz="2000" b="1">
                <a:solidFill>
                  <a:srgbClr val="0000CC"/>
                </a:solidFill>
                <a:latin typeface="宋体" panose="02010600030101010101" pitchFamily="2" charset="-122"/>
                <a:sym typeface="+mn-ea"/>
              </a:rPr>
              <a:t>,</a:t>
            </a:r>
            <a:r>
              <a:rPr lang="zh-CN" altLang="en-US" sz="2000" b="1">
                <a:solidFill>
                  <a:srgbClr val="FF0000"/>
                </a:solidFill>
                <a:latin typeface="宋体" panose="02010600030101010101" pitchFamily="2" charset="-122"/>
                <a:sym typeface="+mn-ea"/>
              </a:rPr>
              <a:t>身体容貌</a:t>
            </a:r>
            <a:r>
              <a:rPr lang="zh-CN" altLang="en-US" sz="2000" b="1">
                <a:solidFill>
                  <a:srgbClr val="0000CC"/>
                </a:solidFill>
                <a:latin typeface="宋体" panose="02010600030101010101" pitchFamily="2" charset="-122"/>
                <a:sym typeface="+mn-ea"/>
              </a:rPr>
              <a:t>都干枯如树木。一个渔翁看见问他说</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您不是三闾大夫吗？为何来到这里？” </a:t>
            </a:r>
            <a:r>
              <a:rPr lang="zh-CN" altLang="en-US" sz="2000" b="1">
                <a:solidFill>
                  <a:srgbClr val="0000CC"/>
                </a:solidFill>
                <a:latin typeface="宋体" panose="02010600030101010101" pitchFamily="2" charset="-122"/>
                <a:sym typeface="+mn-ea"/>
              </a:rPr>
              <a:t>屈原说</a:t>
            </a:r>
            <a:r>
              <a:rPr lang="en-US" altLang="zh-CN" sz="2000" b="1">
                <a:solidFill>
                  <a:srgbClr val="0000CC"/>
                </a:solidFill>
                <a:latin typeface="Arial" panose="020B0604020202020204" pitchFamily="34" charset="0"/>
                <a:sym typeface="+mn-ea"/>
              </a:rPr>
              <a:t>:“</a:t>
            </a:r>
            <a:r>
              <a:rPr lang="zh-CN" altLang="en-US" sz="2000" b="1">
                <a:solidFill>
                  <a:srgbClr val="FF0000"/>
                </a:solidFill>
                <a:latin typeface="Arial" panose="020B0604020202020204" pitchFamily="34" charset="0"/>
                <a:sym typeface="+mn-ea"/>
              </a:rPr>
              <a:t>全</a:t>
            </a:r>
            <a:r>
              <a:rPr lang="zh-CN" altLang="en-US" sz="2000" b="1">
                <a:solidFill>
                  <a:srgbClr val="0000CC"/>
                </a:solidFill>
                <a:latin typeface="Arial" panose="020B0604020202020204" pitchFamily="34" charset="0"/>
                <a:sym typeface="+mn-ea"/>
              </a:rPr>
              <a:t>社会污浊我一人清白</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众人昏醉我一人清醒</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因此被放逐。”</a:t>
            </a:r>
            <a:r>
              <a:rPr lang="zh-CN" altLang="en-US" sz="2000" b="1">
                <a:solidFill>
                  <a:srgbClr val="0000CC"/>
                </a:solidFill>
                <a:latin typeface="宋体" panose="02010600030101010101" pitchFamily="2" charset="-122"/>
                <a:sym typeface="+mn-ea"/>
              </a:rPr>
              <a:t>渔翁说</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聪明人不</a:t>
            </a:r>
            <a:r>
              <a:rPr lang="zh-CN" altLang="en-US" sz="2000" b="1">
                <a:solidFill>
                  <a:srgbClr val="FF0000"/>
                </a:solidFill>
                <a:latin typeface="Arial" panose="020B0604020202020204" pitchFamily="34" charset="0"/>
                <a:sym typeface="+mn-ea"/>
              </a:rPr>
              <a:t>被外物拘束</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能顺随世俗的变化。全社会都混浊</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为何不随波逐流？众人都醉</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为何不一同</a:t>
            </a:r>
            <a:r>
              <a:rPr lang="zh-CN" altLang="en-US" sz="2000" b="1">
                <a:solidFill>
                  <a:srgbClr val="FF0000"/>
                </a:solidFill>
                <a:latin typeface="Arial" panose="020B0604020202020204" pitchFamily="34" charset="0"/>
                <a:sym typeface="+mn-ea"/>
              </a:rPr>
              <a:t>吃</a:t>
            </a:r>
            <a:r>
              <a:rPr lang="zh-CN" altLang="en-US" sz="2000" b="1">
                <a:solidFill>
                  <a:srgbClr val="0000CC"/>
                </a:solidFill>
                <a:latin typeface="Arial" panose="020B0604020202020204" pitchFamily="34" charset="0"/>
                <a:sym typeface="+mn-ea"/>
              </a:rPr>
              <a:t>那酒糟</a:t>
            </a:r>
            <a:r>
              <a:rPr lang="zh-CN" altLang="en-US" sz="2000" b="1">
                <a:solidFill>
                  <a:srgbClr val="FF0000"/>
                </a:solidFill>
                <a:latin typeface="Arial" panose="020B0604020202020204" pitchFamily="34" charset="0"/>
                <a:sym typeface="+mn-ea"/>
              </a:rPr>
              <a:t>喝</a:t>
            </a:r>
            <a:r>
              <a:rPr lang="zh-CN" altLang="en-US" sz="2000" b="1">
                <a:solidFill>
                  <a:srgbClr val="0000CC"/>
                </a:solidFill>
                <a:latin typeface="Arial" panose="020B0604020202020204" pitchFamily="34" charset="0"/>
                <a:sym typeface="+mn-ea"/>
              </a:rPr>
              <a:t>那</a:t>
            </a:r>
            <a:r>
              <a:rPr lang="zh-CN" altLang="en-US" sz="2000" b="1">
                <a:solidFill>
                  <a:srgbClr val="FF0000"/>
                </a:solidFill>
                <a:latin typeface="Arial" panose="020B0604020202020204" pitchFamily="34" charset="0"/>
                <a:sym typeface="+mn-ea"/>
              </a:rPr>
              <a:t>薄酒</a:t>
            </a:r>
            <a:r>
              <a:rPr lang="zh-CN" altLang="en-US" sz="2000" b="1">
                <a:solidFill>
                  <a:srgbClr val="0000CC"/>
                </a:solidFill>
                <a:latin typeface="Arial" panose="020B0604020202020204" pitchFamily="34" charset="0"/>
                <a:sym typeface="+mn-ea"/>
              </a:rPr>
              <a:t>？为何要</a:t>
            </a:r>
            <a:r>
              <a:rPr lang="zh-CN" altLang="en-US" sz="2000" b="1">
                <a:solidFill>
                  <a:srgbClr val="FF0000"/>
                </a:solidFill>
                <a:latin typeface="Arial" panose="020B0604020202020204" pitchFamily="34" charset="0"/>
                <a:sym typeface="+mn-ea"/>
              </a:rPr>
              <a:t>保持高尚的节操志向</a:t>
            </a:r>
            <a:r>
              <a:rPr lang="zh-CN" altLang="en-US" sz="2000" b="1">
                <a:solidFill>
                  <a:srgbClr val="0000CC"/>
                </a:solidFill>
                <a:latin typeface="Arial" panose="020B0604020202020204" pitchFamily="34" charset="0"/>
                <a:sym typeface="+mn-ea"/>
              </a:rPr>
              <a:t>，却使自己</a:t>
            </a:r>
            <a:r>
              <a:rPr lang="zh-CN" altLang="en-US" sz="2000" b="1">
                <a:solidFill>
                  <a:srgbClr val="FF0000"/>
                </a:solidFill>
                <a:latin typeface="Arial" panose="020B0604020202020204" pitchFamily="34" charset="0"/>
                <a:sym typeface="+mn-ea"/>
              </a:rPr>
              <a:t>被</a:t>
            </a:r>
            <a:r>
              <a:rPr lang="zh-CN" altLang="en-US" sz="2000" b="1">
                <a:solidFill>
                  <a:srgbClr val="0000CC"/>
                </a:solidFill>
                <a:latin typeface="Arial" panose="020B0604020202020204" pitchFamily="34" charset="0"/>
                <a:sym typeface="+mn-ea"/>
              </a:rPr>
              <a:t>放逐</a:t>
            </a:r>
            <a:r>
              <a:rPr lang="zh-CN" altLang="en-US" sz="2000" b="1">
                <a:solidFill>
                  <a:srgbClr val="FF0000"/>
                </a:solidFill>
                <a:latin typeface="Arial" panose="020B0604020202020204" pitchFamily="34" charset="0"/>
                <a:sym typeface="+mn-ea"/>
              </a:rPr>
              <a:t>呢</a:t>
            </a:r>
            <a:r>
              <a:rPr lang="zh-CN" altLang="en-US" sz="2000" b="1">
                <a:solidFill>
                  <a:srgbClr val="0000CC"/>
                </a:solidFill>
                <a:latin typeface="Arial" panose="020B0604020202020204" pitchFamily="34" charset="0"/>
                <a:sym typeface="+mn-ea"/>
              </a:rPr>
              <a:t>？”</a:t>
            </a:r>
            <a:endParaRPr lang="zh-CN" altLang="en-US" sz="2800">
              <a:latin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理解其志</a:t>
            </a:r>
          </a:p>
        </p:txBody>
      </p:sp>
      <p:sp>
        <p:nvSpPr>
          <p:cNvPr id="11" name="Title 6"/>
          <p:cNvSpPr txBox="1"/>
          <p:nvPr>
            <p:custDataLst>
              <p:tags r:id="rId10"/>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000" b="1">
                <a:latin typeface="Times New Roman" panose="02020603050405020304" pitchFamily="18" charset="0"/>
                <a:sym typeface="+mn-ea"/>
              </a:rPr>
              <a:t>屈原曰：  “吾闻之，新沐者必弹冠，新浴者必</a:t>
            </a:r>
            <a:r>
              <a:rPr lang="zh-CN" altLang="en-US" sz="2000" b="1">
                <a:solidFill>
                  <a:srgbClr val="FF0000"/>
                </a:solidFill>
                <a:latin typeface="Times New Roman" panose="02020603050405020304" pitchFamily="18" charset="0"/>
                <a:sym typeface="+mn-ea"/>
              </a:rPr>
              <a:t>振</a:t>
            </a:r>
            <a:r>
              <a:rPr lang="zh-CN" altLang="en-US" sz="2000" b="1">
                <a:latin typeface="Times New Roman" panose="02020603050405020304" pitchFamily="18" charset="0"/>
                <a:sym typeface="+mn-ea"/>
              </a:rPr>
              <a:t>衣。人又谁能以身之</a:t>
            </a:r>
            <a:r>
              <a:rPr lang="zh-CN" altLang="en-US" sz="2000" b="1">
                <a:solidFill>
                  <a:srgbClr val="FF0000"/>
                </a:solidFill>
                <a:latin typeface="Times New Roman" panose="02020603050405020304" pitchFamily="18" charset="0"/>
                <a:sym typeface="+mn-ea"/>
              </a:rPr>
              <a:t>察察</a:t>
            </a:r>
            <a:r>
              <a:rPr altLang="zh-CN" sz="2000" b="1">
                <a:latin typeface="Times New Roman" panose="02020603050405020304" pitchFamily="18" charset="0"/>
                <a:sym typeface="+mn-ea"/>
              </a:rPr>
              <a:t>, </a:t>
            </a:r>
            <a:r>
              <a:rPr lang="zh-CN" altLang="en-US" sz="2000" b="1">
                <a:latin typeface="Times New Roman" panose="02020603050405020304" pitchFamily="18" charset="0"/>
                <a:sym typeface="+mn-ea"/>
              </a:rPr>
              <a:t>受物之</a:t>
            </a:r>
            <a:r>
              <a:rPr lang="zh-CN" altLang="en-US" sz="2000" b="1">
                <a:solidFill>
                  <a:srgbClr val="FF0000"/>
                </a:solidFill>
                <a:latin typeface="Times New Roman" panose="02020603050405020304" pitchFamily="18" charset="0"/>
                <a:sym typeface="+mn-ea"/>
              </a:rPr>
              <a:t>汶汶</a:t>
            </a:r>
            <a:r>
              <a:rPr lang="zh-CN" altLang="en-US" sz="2000" b="1">
                <a:latin typeface="Times New Roman" panose="02020603050405020304" pitchFamily="18" charset="0"/>
                <a:sym typeface="+mn-ea"/>
              </a:rPr>
              <a:t>者乎？宁赴常流而葬乎江鱼腹中耳</a:t>
            </a:r>
            <a:r>
              <a:rPr altLang="zh-CN" sz="2000" b="1">
                <a:latin typeface="Times New Roman" panose="02020603050405020304" pitchFamily="18" charset="0"/>
                <a:sym typeface="+mn-ea"/>
              </a:rPr>
              <a:t>,</a:t>
            </a:r>
            <a:r>
              <a:rPr lang="zh-CN" altLang="en-US" sz="2000" b="1">
                <a:latin typeface="Times New Roman" panose="02020603050405020304" pitchFamily="18" charset="0"/>
                <a:sym typeface="+mn-ea"/>
              </a:rPr>
              <a:t>又</a:t>
            </a:r>
            <a:r>
              <a:rPr lang="zh-CN" altLang="en-US" sz="2000" b="1">
                <a:solidFill>
                  <a:srgbClr val="FF0000"/>
                </a:solidFill>
                <a:latin typeface="Times New Roman" panose="02020603050405020304" pitchFamily="18" charset="0"/>
                <a:sym typeface="+mn-ea"/>
              </a:rPr>
              <a:t>安</a:t>
            </a:r>
            <a:r>
              <a:rPr lang="zh-CN" altLang="en-US" sz="2000" b="1">
                <a:latin typeface="Times New Roman" panose="02020603050405020304" pitchFamily="18" charset="0"/>
                <a:sym typeface="+mn-ea"/>
              </a:rPr>
              <a:t>能以</a:t>
            </a:r>
            <a:r>
              <a:rPr lang="zh-CN" altLang="en-US" sz="2000" b="1">
                <a:solidFill>
                  <a:srgbClr val="FF0000"/>
                </a:solidFill>
                <a:latin typeface="Times New Roman" panose="02020603050405020304" pitchFamily="18" charset="0"/>
                <a:sym typeface="+mn-ea"/>
              </a:rPr>
              <a:t>皓皓之白</a:t>
            </a:r>
            <a:r>
              <a:rPr altLang="zh-CN" sz="2000" b="1">
                <a:solidFill>
                  <a:schemeClr val="accent2"/>
                </a:solidFill>
                <a:latin typeface="Times New Roman" panose="02020603050405020304" pitchFamily="18" charset="0"/>
                <a:sym typeface="+mn-ea"/>
              </a:rPr>
              <a:t>,</a:t>
            </a:r>
            <a:r>
              <a:rPr lang="zh-CN" altLang="en-US" sz="2000" b="1">
                <a:latin typeface="Times New Roman" panose="02020603050405020304" pitchFamily="18" charset="0"/>
                <a:sym typeface="+mn-ea"/>
              </a:rPr>
              <a:t>而蒙世之</a:t>
            </a:r>
            <a:r>
              <a:rPr lang="zh-CN" altLang="en-US" sz="2000" b="1">
                <a:solidFill>
                  <a:srgbClr val="FF0000"/>
                </a:solidFill>
                <a:latin typeface="Times New Roman" panose="02020603050405020304" pitchFamily="18" charset="0"/>
                <a:sym typeface="+mn-ea"/>
              </a:rPr>
              <a:t>温蠖</a:t>
            </a:r>
            <a:r>
              <a:rPr lang="zh-CN" altLang="en-US" sz="2000" b="1">
                <a:latin typeface="Times New Roman" panose="02020603050405020304" pitchFamily="18" charset="0"/>
                <a:sym typeface="+mn-ea"/>
              </a:rPr>
              <a:t>乎？”乃作</a:t>
            </a:r>
            <a:r>
              <a:rPr altLang="zh-CN" sz="2000" b="1">
                <a:latin typeface="Times New Roman" panose="02020603050405020304" pitchFamily="18" charset="0"/>
                <a:sym typeface="+mn-ea"/>
              </a:rPr>
              <a:t>《</a:t>
            </a:r>
            <a:r>
              <a:rPr lang="zh-CN" altLang="en-US" sz="2000" b="1">
                <a:latin typeface="Times New Roman" panose="02020603050405020304" pitchFamily="18" charset="0"/>
                <a:sym typeface="+mn-ea"/>
              </a:rPr>
              <a:t>怀沙</a:t>
            </a:r>
            <a:r>
              <a:rPr altLang="zh-CN" sz="2000" b="1">
                <a:latin typeface="Times New Roman" panose="02020603050405020304" pitchFamily="18" charset="0"/>
                <a:sym typeface="+mn-ea"/>
              </a:rPr>
              <a:t>》</a:t>
            </a:r>
            <a:r>
              <a:rPr lang="zh-CN" altLang="en-US" sz="2000" b="1">
                <a:latin typeface="Times New Roman" panose="02020603050405020304" pitchFamily="18" charset="0"/>
                <a:sym typeface="+mn-ea"/>
              </a:rPr>
              <a:t>之赋</a:t>
            </a:r>
            <a:r>
              <a:rPr altLang="zh-CN" sz="2000" b="1">
                <a:latin typeface="Times New Roman" panose="02020603050405020304" pitchFamily="18" charset="0"/>
                <a:sym typeface="+mn-ea"/>
              </a:rPr>
              <a:t>,</a:t>
            </a:r>
            <a:r>
              <a:rPr lang="zh-CN" altLang="en-US" sz="2000" b="1">
                <a:latin typeface="Times New Roman" panose="02020603050405020304" pitchFamily="18" charset="0"/>
                <a:sym typeface="+mn-ea"/>
              </a:rPr>
              <a:t>于是</a:t>
            </a:r>
            <a:r>
              <a:rPr lang="zh-CN" altLang="en-US" sz="2000" b="1">
                <a:solidFill>
                  <a:srgbClr val="FF0000"/>
                </a:solidFill>
                <a:latin typeface="Times New Roman" panose="02020603050405020304" pitchFamily="18" charset="0"/>
                <a:sym typeface="+mn-ea"/>
              </a:rPr>
              <a:t>怀</a:t>
            </a:r>
            <a:r>
              <a:rPr lang="zh-CN" altLang="en-US" sz="2000" b="1">
                <a:latin typeface="Times New Roman" panose="02020603050405020304" pitchFamily="18" charset="0"/>
                <a:sym typeface="+mn-ea"/>
              </a:rPr>
              <a:t>石</a:t>
            </a:r>
            <a:r>
              <a:rPr altLang="zh-CN" sz="2000" b="1">
                <a:latin typeface="Times New Roman" panose="02020603050405020304" pitchFamily="18" charset="0"/>
                <a:sym typeface="+mn-ea"/>
              </a:rPr>
              <a:t>,</a:t>
            </a:r>
            <a:r>
              <a:rPr lang="zh-CN" altLang="en-US" sz="2000" b="1">
                <a:latin typeface="Times New Roman" panose="02020603050405020304" pitchFamily="18" charset="0"/>
                <a:sym typeface="+mn-ea"/>
              </a:rPr>
              <a:t>遂自投汩罗以死。</a:t>
            </a:r>
            <a:endParaRPr lang="zh-CN" altLang="en-US" sz="2000" b="1" spc="200">
              <a:ln w="3175">
                <a:noFill/>
                <a:prstDash val="dash"/>
              </a:ln>
              <a:solidFill>
                <a:schemeClr val="dk1">
                  <a:lumMod val="75000"/>
                  <a:lumOff val="25000"/>
                </a:schemeClr>
              </a:solidFill>
              <a:latin typeface="宋体" panose="02010600030101010101" pitchFamily="2" charset="-122"/>
              <a:ea typeface="隶书" panose="02010509060101010101" pitchFamily="49" charset="-122"/>
              <a:cs typeface="隶书" panose="02010509060101010101" pitchFamily="49" charset="-122"/>
              <a:sym typeface="+mn-ea"/>
            </a:endParaRPr>
          </a:p>
        </p:txBody>
      </p:sp>
      <p:sp>
        <p:nvSpPr>
          <p:cNvPr id="13315" name="文本框 13314"/>
          <p:cNvSpPr txBox="1"/>
          <p:nvPr/>
        </p:nvSpPr>
        <p:spPr>
          <a:xfrm>
            <a:off x="671830" y="3601720"/>
            <a:ext cx="10861675" cy="1938020"/>
          </a:xfrm>
          <a:prstGeom prst="rect">
            <a:avLst/>
          </a:prstGeom>
          <a:noFill/>
          <a:ln w="9525">
            <a:noFill/>
          </a:ln>
        </p:spPr>
        <p:txBody>
          <a:bodyPr wrap="square">
            <a:spAutoFit/>
          </a:bodyPr>
          <a:lstStyle/>
          <a:p>
            <a:pPr fontAlgn="auto">
              <a:lnSpc>
                <a:spcPct val="150000"/>
              </a:lnSpc>
              <a:spcBef>
                <a:spcPct val="0"/>
              </a:spcBef>
            </a:pPr>
            <a:r>
              <a:rPr lang="zh-CN" altLang="en-US" sz="2000" b="1">
                <a:solidFill>
                  <a:srgbClr val="0000CC"/>
                </a:solidFill>
                <a:latin typeface="Arial" panose="020B0604020202020204" pitchFamily="34" charset="0"/>
                <a:sym typeface="+mn-ea"/>
              </a:rPr>
              <a:t>屈原说：“我听说，刚洗完头发的人一定要弹去帽子上的灰尘，刚洗过澡的人一定要</a:t>
            </a:r>
            <a:r>
              <a:rPr lang="zh-CN" altLang="en-US" sz="2000" b="1">
                <a:solidFill>
                  <a:srgbClr val="FF0000"/>
                </a:solidFill>
                <a:latin typeface="Arial" panose="020B0604020202020204" pitchFamily="34" charset="0"/>
                <a:sym typeface="+mn-ea"/>
              </a:rPr>
              <a:t>拍打</a:t>
            </a:r>
            <a:r>
              <a:rPr lang="zh-CN" altLang="en-US" sz="2000" b="1">
                <a:solidFill>
                  <a:srgbClr val="0000CC"/>
                </a:solidFill>
                <a:latin typeface="Arial" panose="020B0604020202020204" pitchFamily="34" charset="0"/>
                <a:sym typeface="+mn-ea"/>
              </a:rPr>
              <a:t>衣服上的尘土。作为一个人，又有谁愿意让自己的</a:t>
            </a:r>
            <a:r>
              <a:rPr lang="zh-CN" altLang="en-US" sz="2000" b="1">
                <a:solidFill>
                  <a:srgbClr val="FF0000"/>
                </a:solidFill>
                <a:latin typeface="Arial" panose="020B0604020202020204" pitchFamily="34" charset="0"/>
                <a:sym typeface="+mn-ea"/>
              </a:rPr>
              <a:t>洁白</a:t>
            </a:r>
            <a:r>
              <a:rPr lang="zh-CN" altLang="en-US" sz="2000" b="1">
                <a:solidFill>
                  <a:srgbClr val="0000CC"/>
                </a:solidFill>
                <a:latin typeface="Arial" panose="020B0604020202020204" pitchFamily="34" charset="0"/>
                <a:sym typeface="+mn-ea"/>
              </a:rPr>
              <a:t>之身受赃物的</a:t>
            </a:r>
            <a:r>
              <a:rPr lang="zh-CN" altLang="en-US" sz="2000" b="1">
                <a:solidFill>
                  <a:srgbClr val="FF0000"/>
                </a:solidFill>
                <a:latin typeface="Arial" panose="020B0604020202020204" pitchFamily="34" charset="0"/>
                <a:sym typeface="+mn-ea"/>
              </a:rPr>
              <a:t>污染</a:t>
            </a:r>
            <a:r>
              <a:rPr lang="zh-CN" altLang="en-US" sz="2000" b="1">
                <a:solidFill>
                  <a:srgbClr val="0000CC"/>
                </a:solidFill>
                <a:latin typeface="Arial" panose="020B0604020202020204" pitchFamily="34" charset="0"/>
                <a:sym typeface="+mn-ea"/>
              </a:rPr>
              <a:t>呢？宁可跳进江水葬身鱼腹，又</a:t>
            </a:r>
            <a:r>
              <a:rPr lang="zh-CN" altLang="en-US" sz="2000" b="1">
                <a:solidFill>
                  <a:srgbClr val="FF0000"/>
                </a:solidFill>
                <a:latin typeface="Arial" panose="020B0604020202020204" pitchFamily="34" charset="0"/>
                <a:sym typeface="+mn-ea"/>
              </a:rPr>
              <a:t>怎能</a:t>
            </a:r>
            <a:r>
              <a:rPr lang="zh-CN" altLang="en-US" sz="2000" b="1">
                <a:solidFill>
                  <a:srgbClr val="0000CC"/>
                </a:solidFill>
                <a:latin typeface="Arial" panose="020B0604020202020204" pitchFamily="34" charset="0"/>
                <a:sym typeface="+mn-ea"/>
              </a:rPr>
              <a:t>拿</a:t>
            </a:r>
            <a:r>
              <a:rPr lang="zh-CN" altLang="en-US" sz="2000" b="1">
                <a:solidFill>
                  <a:srgbClr val="FF0000"/>
                </a:solidFill>
                <a:latin typeface="Arial" panose="020B0604020202020204" pitchFamily="34" charset="0"/>
                <a:sym typeface="+mn-ea"/>
              </a:rPr>
              <a:t>高洁的品德</a:t>
            </a:r>
            <a:r>
              <a:rPr lang="zh-CN" altLang="en-US" sz="2000" b="1">
                <a:solidFill>
                  <a:srgbClr val="0000CC"/>
                </a:solidFill>
                <a:latin typeface="Arial" panose="020B0604020202020204" pitchFamily="34" charset="0"/>
                <a:sym typeface="+mn-ea"/>
              </a:rPr>
              <a:t>，去蒙受浊世的</a:t>
            </a:r>
            <a:r>
              <a:rPr lang="zh-CN" altLang="en-US" sz="2000" b="1">
                <a:solidFill>
                  <a:srgbClr val="FF0000"/>
                </a:solidFill>
                <a:latin typeface="Arial" panose="020B0604020202020204" pitchFamily="34" charset="0"/>
                <a:sym typeface="+mn-ea"/>
              </a:rPr>
              <a:t>污垢</a:t>
            </a:r>
            <a:r>
              <a:rPr lang="zh-CN" altLang="en-US" sz="2000" b="1">
                <a:solidFill>
                  <a:srgbClr val="0000CC"/>
                </a:solidFill>
                <a:latin typeface="Arial" panose="020B0604020202020204" pitchFamily="34" charset="0"/>
                <a:sym typeface="+mn-ea"/>
              </a:rPr>
              <a:t>呢？”就作了一首</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怀沙</a:t>
            </a:r>
            <a:r>
              <a:rPr lang="en-US" altLang="zh-CN" sz="2000" b="1">
                <a:solidFill>
                  <a:srgbClr val="0000CC"/>
                </a:solidFill>
                <a:latin typeface="Arial" panose="020B0604020202020204" pitchFamily="34" charset="0"/>
                <a:sym typeface="+mn-ea"/>
              </a:rPr>
              <a:t>》</a:t>
            </a:r>
            <a:r>
              <a:rPr lang="zh-CN" altLang="en-US" sz="2000" b="1">
                <a:solidFill>
                  <a:srgbClr val="0000CC"/>
                </a:solidFill>
                <a:latin typeface="Arial" panose="020B0604020202020204" pitchFamily="34" charset="0"/>
                <a:sym typeface="+mn-ea"/>
              </a:rPr>
              <a:t>赋。于是</a:t>
            </a:r>
            <a:r>
              <a:rPr lang="zh-CN" altLang="en-US" sz="2000" b="1">
                <a:solidFill>
                  <a:srgbClr val="FF0000"/>
                </a:solidFill>
                <a:latin typeface="Arial" panose="020B0604020202020204" pitchFamily="34" charset="0"/>
                <a:sym typeface="+mn-ea"/>
              </a:rPr>
              <a:t>怀抱</a:t>
            </a:r>
            <a:r>
              <a:rPr lang="zh-CN" altLang="en-US" sz="2000" b="1">
                <a:solidFill>
                  <a:srgbClr val="0000CC"/>
                </a:solidFill>
                <a:latin typeface="Arial" panose="020B0604020202020204" pitchFamily="34" charset="0"/>
                <a:sym typeface="+mn-ea"/>
              </a:rPr>
              <a:t>石头，便跳进汨罗江自杀了。</a:t>
            </a:r>
            <a:endParaRPr lang="zh-CN" altLang="en-US" sz="2800">
              <a:latin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4"/>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4"/>
          <a:stretch>
            <a:fillRect/>
          </a:stretch>
        </p:blipFill>
        <p:spPr>
          <a:xfrm>
            <a:off x="11471910" y="-5379"/>
            <a:ext cx="720090" cy="720090"/>
          </a:xfrm>
          <a:prstGeom prst="rect">
            <a:avLst/>
          </a:prstGeom>
        </p:spPr>
      </p:pic>
      <p:sp>
        <p:nvSpPr>
          <p:cNvPr id="5" name="矩形 4"/>
          <p:cNvSpPr/>
          <p:nvPr>
            <p:custDataLst>
              <p:tags r:id="rId4"/>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custDataLst>
              <p:tags r:id="rId5"/>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822090" y="281024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929005" y="662305"/>
            <a:ext cx="7617460" cy="739140"/>
          </a:xfrm>
          <a:prstGeom prst="rect">
            <a:avLst/>
          </a:prstGeom>
          <a:noFill/>
        </p:spPr>
        <p:txBody>
          <a:bodyPr wrap="square" lIns="91440" tIns="45720" rIns="91440" bIns="45720" rtlCol="0"/>
          <a:lstStyle/>
          <a:p>
            <a:pPr marL="0" indent="0" algn="l">
              <a:lnSpc>
                <a:spcPct val="100000"/>
              </a:lnSpc>
              <a:spcBef>
                <a:spcPct val="0"/>
              </a:spcBef>
              <a:spcAft>
                <a:spcPct val="0"/>
              </a:spcAft>
              <a:buSzTx/>
              <a:buNone/>
            </a:pPr>
            <a:r>
              <a:rPr lang="zh-CN" sz="4400" b="1" spc="300">
                <a:solidFill>
                  <a:schemeClr val="accent1"/>
                </a:solidFill>
                <a:latin typeface="隶书" panose="02010509060101010101" pitchFamily="49" charset="-122"/>
                <a:ea typeface="隶书" panose="02010509060101010101" pitchFamily="49" charset="-122"/>
                <a:sym typeface="+mn-ea"/>
              </a:rPr>
              <a:t>理解</a:t>
            </a:r>
            <a:r>
              <a:rPr lang="zh-CN" sz="4400" b="1" spc="300">
                <a:solidFill>
                  <a:schemeClr val="accent1"/>
                </a:solidFill>
                <a:latin typeface="微软雅黑" panose="020B0503020204020204" pitchFamily="34" charset="-122"/>
                <a:ea typeface="微软雅黑" panose="020B0503020204020204" pitchFamily="34" charset="-122"/>
              </a:rPr>
              <a:t>其志</a:t>
            </a:r>
          </a:p>
        </p:txBody>
      </p:sp>
      <p:grpSp>
        <p:nvGrpSpPr>
          <p:cNvPr id="13" name="组合 12"/>
          <p:cNvGrpSpPr>
            <a:grpSpLocks noChangeAspect="1"/>
          </p:cNvGrpSpPr>
          <p:nvPr>
            <p:custDataLst>
              <p:tags r:id="rId8"/>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9"/>
            </p:custDataLst>
          </p:nvPr>
        </p:nvSpPr>
        <p:spPr>
          <a:xfrm>
            <a:off x="929005" y="1355090"/>
            <a:ext cx="10173970" cy="1284605"/>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ct val="0"/>
              </a:spcAft>
              <a:buSzTx/>
              <a:buNone/>
            </a:pP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渔夫：</a:t>
            </a:r>
            <a:r>
              <a:rPr lang="zh-CN" sz="2400" b="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子非三闾大夫欤？何故而至此？</a:t>
            </a:r>
          </a:p>
          <a:p>
            <a:pPr marL="0" lvl="0" indent="0" algn="l">
              <a:lnSpc>
                <a:spcPct val="150000"/>
              </a:lnSpc>
              <a:spcBef>
                <a:spcPts val="1000"/>
              </a:spcBef>
              <a:spcAft>
                <a:spcPct val="0"/>
              </a:spcAft>
              <a:buSzTx/>
              <a:buNone/>
            </a:pP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屈原：</a:t>
            </a:r>
            <a:r>
              <a:rPr lang="zh-CN" sz="2400" b="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举世混浊而我独清，众人皆醉而我独醒，是以见放。</a:t>
            </a:r>
          </a:p>
        </p:txBody>
      </p:sp>
      <p:sp>
        <p:nvSpPr>
          <p:cNvPr id="11" name="矩形 10"/>
          <p:cNvSpPr/>
          <p:nvPr>
            <p:custDataLst>
              <p:tags r:id="rId10"/>
            </p:custDataLst>
          </p:nvPr>
        </p:nvSpPr>
        <p:spPr>
          <a:xfrm>
            <a:off x="1009015" y="3258820"/>
            <a:ext cx="10297795" cy="21894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300" b="1" spc="150">
                <a:solidFill>
                  <a:srgbClr val="FF0000"/>
                </a:solidFill>
                <a:latin typeface="微软雅黑" panose="020B0503020204020204" pitchFamily="34" charset="-122"/>
                <a:ea typeface="微软雅黑" panose="020B0503020204020204" pitchFamily="34" charset="-122"/>
              </a:rPr>
              <a:t>渔夫：</a:t>
            </a:r>
            <a:r>
              <a:rPr lang="zh-CN" sz="2300" b="1" spc="150">
                <a:solidFill>
                  <a:schemeClr val="dk1">
                    <a:lumMod val="85000"/>
                    <a:lumOff val="15000"/>
                  </a:schemeClr>
                </a:solidFill>
                <a:latin typeface="微软雅黑" panose="020B0503020204020204" pitchFamily="34" charset="-122"/>
                <a:ea typeface="微软雅黑" panose="020B0503020204020204" pitchFamily="34" charset="-122"/>
              </a:rPr>
              <a:t>夫圣人者，不凝滞于物，而能与世推移。举世混浊，何不随其流而扬其波？众人皆醉，何不餔其糟而啜其醨？何故怀瑾握瑜而自令见放为？</a:t>
            </a:r>
          </a:p>
          <a:p>
            <a:pPr marL="0" lvl="0" indent="0" algn="l">
              <a:lnSpc>
                <a:spcPct val="150000"/>
              </a:lnSpc>
              <a:spcBef>
                <a:spcPct val="0"/>
              </a:spcBef>
              <a:spcAft>
                <a:spcPts val="1000"/>
              </a:spcAft>
              <a:buSzTx/>
              <a:buNone/>
            </a:pPr>
            <a:r>
              <a:rPr lang="zh-CN" sz="2300" b="1" spc="150">
                <a:solidFill>
                  <a:srgbClr val="FF0000"/>
                </a:solidFill>
                <a:latin typeface="微软雅黑" panose="020B0503020204020204" pitchFamily="34" charset="-122"/>
                <a:ea typeface="微软雅黑" panose="020B0503020204020204" pitchFamily="34" charset="-122"/>
              </a:rPr>
              <a:t>屈原：</a:t>
            </a:r>
            <a:r>
              <a:rPr lang="zh-CN" sz="2300" b="1" spc="150">
                <a:solidFill>
                  <a:schemeClr val="dk1">
                    <a:lumMod val="85000"/>
                    <a:lumOff val="15000"/>
                  </a:schemeClr>
                </a:solidFill>
                <a:latin typeface="微软雅黑" panose="020B0503020204020204" pitchFamily="34" charset="-122"/>
                <a:ea typeface="微软雅黑" panose="020B0503020204020204" pitchFamily="34" charset="-122"/>
              </a:rPr>
              <a:t>吾闻之，新沐者必弹冠，新浴者必振衣。人又谁能以身之察察，受物之汶汶者乎！宁赴常流而葬乎江鱼腹中耳，又安能以皓皓之白而蒙世之温蠖乎！ 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amond(in)">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edge">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7"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6"/>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6"/>
          <a:stretch>
            <a:fillRect/>
          </a:stretch>
        </p:blipFill>
        <p:spPr>
          <a:xfrm>
            <a:off x="11471910" y="-5379"/>
            <a:ext cx="720090" cy="720090"/>
          </a:xfrm>
          <a:prstGeom prst="rect">
            <a:avLst/>
          </a:prstGeom>
        </p:spPr>
      </p:pic>
      <p:sp>
        <p:nvSpPr>
          <p:cNvPr id="5" name="矩形 4"/>
          <p:cNvSpPr/>
          <p:nvPr>
            <p:custDataLst>
              <p:tags r:id="rId4"/>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矩形 2"/>
          <p:cNvSpPr/>
          <p:nvPr>
            <p:custDataLst>
              <p:tags r:id="rId5"/>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929005" y="662305"/>
            <a:ext cx="7617460" cy="739140"/>
          </a:xfrm>
          <a:prstGeom prst="rect">
            <a:avLst/>
          </a:prstGeom>
          <a:noFill/>
        </p:spPr>
        <p:txBody>
          <a:bodyPr wrap="square" lIns="91440" tIns="45720" rIns="91440" bIns="45720" rtlCol="0"/>
          <a:lstStyle/>
          <a:p>
            <a:pPr marL="0" indent="0" algn="l">
              <a:lnSpc>
                <a:spcPct val="100000"/>
              </a:lnSpc>
              <a:spcBef>
                <a:spcPct val="0"/>
              </a:spcBef>
              <a:spcAft>
                <a:spcPct val="0"/>
              </a:spcAft>
              <a:buSzTx/>
              <a:buNone/>
            </a:pPr>
            <a:r>
              <a:rPr lang="zh-CN" sz="4400" b="1" spc="300">
                <a:solidFill>
                  <a:schemeClr val="accent1"/>
                </a:solidFill>
                <a:latin typeface="隶书" panose="02010509060101010101" pitchFamily="49" charset="-122"/>
                <a:ea typeface="隶书" panose="02010509060101010101" pitchFamily="49" charset="-122"/>
                <a:sym typeface="+mn-ea"/>
              </a:rPr>
              <a:t>理解</a:t>
            </a:r>
            <a:r>
              <a:rPr lang="zh-CN" sz="4400" b="1" spc="300">
                <a:solidFill>
                  <a:schemeClr val="accent1"/>
                </a:solidFill>
                <a:latin typeface="微软雅黑" panose="020B0503020204020204" pitchFamily="34" charset="-122"/>
                <a:ea typeface="微软雅黑" panose="020B0503020204020204" pitchFamily="34" charset="-122"/>
              </a:rPr>
              <a:t>其志</a:t>
            </a:r>
          </a:p>
        </p:txBody>
      </p:sp>
      <p:grpSp>
        <p:nvGrpSpPr>
          <p:cNvPr id="13" name="组合 12"/>
          <p:cNvGrpSpPr>
            <a:grpSpLocks noChangeAspect="1"/>
          </p:cNvGrpSpPr>
          <p:nvPr>
            <p:custDataLst>
              <p:tags r:id="rId8"/>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13"/>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4"/>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9"/>
            </p:custDataLst>
          </p:nvPr>
        </p:nvSpPr>
        <p:spPr>
          <a:xfrm>
            <a:off x="929005" y="1355090"/>
            <a:ext cx="10173970" cy="1284605"/>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ct val="0"/>
              </a:spcAft>
              <a:buSzTx/>
              <a:buNone/>
            </a:pPr>
            <a:r>
              <a:rPr lang="zh-CN" sz="24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从屈原与渔夫的对话中，我们可以看出他们思想有怎样的差异？认识到屈原有着怎样的品质？包含了司马迁什么样的感情？ </a:t>
            </a:r>
          </a:p>
        </p:txBody>
      </p:sp>
      <p:sp>
        <p:nvSpPr>
          <p:cNvPr id="11" name="矩形 10"/>
          <p:cNvSpPr/>
          <p:nvPr>
            <p:custDataLst>
              <p:tags r:id="rId10"/>
            </p:custDataLst>
          </p:nvPr>
        </p:nvSpPr>
        <p:spPr>
          <a:xfrm>
            <a:off x="1009015" y="2929255"/>
            <a:ext cx="10297795" cy="118173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300" b="1" spc="150">
                <a:latin typeface="微软雅黑" panose="020B0503020204020204" pitchFamily="34" charset="-122"/>
                <a:ea typeface="微软雅黑" panose="020B0503020204020204" pitchFamily="34" charset="-122"/>
              </a:rPr>
              <a:t>二人对话，代表着两种不同的人生哲学、两种不同的品格操守、两种不同的政治取向。一种是随波逐流，人云亦云；一种是矢志不渝，以死明志。</a:t>
            </a:r>
            <a:r>
              <a:rPr lang="zh-CN" sz="2300" b="1" spc="150">
                <a:solidFill>
                  <a:schemeClr val="dk1">
                    <a:lumMod val="85000"/>
                    <a:lumOff val="15000"/>
                  </a:schemeClr>
                </a:solidFill>
                <a:latin typeface="微软雅黑" panose="020B0503020204020204" pitchFamily="34" charset="-122"/>
                <a:ea typeface="微软雅黑" panose="020B0503020204020204" pitchFamily="34" charset="-122"/>
              </a:rPr>
              <a:t> </a:t>
            </a:r>
          </a:p>
        </p:txBody>
      </p:sp>
      <p:sp>
        <p:nvSpPr>
          <p:cNvPr id="2" name="矩形 1"/>
          <p:cNvSpPr/>
          <p:nvPr>
            <p:custDataLst>
              <p:tags r:id="rId11"/>
            </p:custDataLst>
          </p:nvPr>
        </p:nvSpPr>
        <p:spPr>
          <a:xfrm>
            <a:off x="947420" y="4032250"/>
            <a:ext cx="10297795" cy="111188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300" b="1" spc="150">
                <a:latin typeface="微软雅黑" panose="020B0503020204020204" pitchFamily="34" charset="-122"/>
                <a:ea typeface="微软雅黑" panose="020B0503020204020204" pitchFamily="34" charset="-122"/>
              </a:rPr>
              <a:t>两相比照，突出了屈原高洁的品格和坚定的操守，表现了他矢志不渝，以死明志的品质。</a:t>
            </a:r>
            <a:r>
              <a:rPr lang="zh-CN" sz="2300" b="1" spc="150">
                <a:solidFill>
                  <a:schemeClr val="dk1">
                    <a:lumMod val="85000"/>
                    <a:lumOff val="15000"/>
                  </a:schemeClr>
                </a:solidFill>
                <a:latin typeface="微软雅黑" panose="020B0503020204020204" pitchFamily="34" charset="-122"/>
                <a:ea typeface="微软雅黑" panose="020B0503020204020204" pitchFamily="34" charset="-122"/>
              </a:rPr>
              <a:t> </a:t>
            </a:r>
          </a:p>
        </p:txBody>
      </p:sp>
      <p:sp>
        <p:nvSpPr>
          <p:cNvPr id="4" name="矩形 3"/>
          <p:cNvSpPr/>
          <p:nvPr>
            <p:custDataLst>
              <p:tags r:id="rId12"/>
            </p:custDataLst>
          </p:nvPr>
        </p:nvSpPr>
        <p:spPr>
          <a:xfrm>
            <a:off x="947420" y="5144135"/>
            <a:ext cx="10297795" cy="111188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300" b="1" spc="150">
                <a:latin typeface="微软雅黑" panose="020B0503020204020204" pitchFamily="34" charset="-122"/>
                <a:ea typeface="微软雅黑" panose="020B0503020204020204" pitchFamily="34" charset="-122"/>
              </a:rPr>
              <a:t>对话中表达了作者对屈原人格的赞扬和景仰以及同情惋惜之情，其中也表现出对黑暗势力的强烈愤慨。</a:t>
            </a:r>
            <a:r>
              <a:rPr lang="zh-CN" sz="2300" b="1" spc="150">
                <a:solidFill>
                  <a:schemeClr val="dk1">
                    <a:lumMod val="85000"/>
                    <a:lumOff val="15000"/>
                  </a:schemeClr>
                </a:solidFill>
                <a:latin typeface="微软雅黑" panose="020B0503020204020204" pitchFamily="34" charset="-122"/>
                <a:ea typeface="微软雅黑" panose="020B0503020204020204" pitchFamily="34" charset="-122"/>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circle(in)">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7" grpId="0"/>
      <p:bldP spid="11" grpId="0"/>
      <p:bldP spid="2"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316089" y="1431566"/>
            <a:ext cx="11559822" cy="4671781"/>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15" b="1">
              <a:solidFill>
                <a:schemeClr val="bg1"/>
              </a:solidFill>
              <a:latin typeface="+mn-ea"/>
            </a:endParaRPr>
          </a:p>
        </p:txBody>
      </p:sp>
      <p:sp>
        <p:nvSpPr>
          <p:cNvPr id="3" name="Title 6"/>
          <p:cNvSpPr txBox="1"/>
          <p:nvPr>
            <p:custDataLst>
              <p:tags r:id="rId3"/>
            </p:custDataLst>
          </p:nvPr>
        </p:nvSpPr>
        <p:spPr>
          <a:xfrm>
            <a:off x="559802" y="576439"/>
            <a:ext cx="10972800" cy="1099989"/>
          </a:xfrm>
          <a:prstGeom prst="rect">
            <a:avLst/>
          </a:prstGeom>
          <a:noFill/>
          <a:ln w="3175">
            <a:noFill/>
            <a:prstDash val="dash"/>
          </a:ln>
        </p:spPr>
        <p:txBody>
          <a:bodyPr wrap="square" lIns="68266" tIns="34133" rIns="68266" bIns="34133"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6825" b="1" i="0" spc="300" noProof="0">
                <a:ln w="3175">
                  <a:noFill/>
                  <a:prstDash val="dash"/>
                </a:ln>
                <a:solidFill>
                  <a:srgbClr val="FF0000"/>
                </a:solidFill>
                <a:effectLst/>
                <a:latin typeface="Arial" panose="020B0604020202020204" pitchFamily="34" charset="0"/>
                <a:ea typeface="微软雅黑" panose="020B0503020204020204" pitchFamily="34" charset="-122"/>
                <a:cs typeface="微软雅黑" panose="020B0503020204020204" pitchFamily="34" charset="-122"/>
              </a:rPr>
              <a:t>围绕遭遇，评议其人</a:t>
            </a:r>
          </a:p>
        </p:txBody>
      </p:sp>
      <p:grpSp>
        <p:nvGrpSpPr>
          <p:cNvPr id="4" name="组合 3"/>
          <p:cNvGrpSpPr/>
          <p:nvPr>
            <p:custDataLst>
              <p:tags r:id="rId4"/>
            </p:custDataLst>
          </p:nvPr>
        </p:nvGrpSpPr>
        <p:grpSpPr>
          <a:xfrm>
            <a:off x="11377569" y="434747"/>
            <a:ext cx="203545" cy="74608"/>
            <a:chOff x="10128479" y="747001"/>
            <a:chExt cx="214676" cy="78688"/>
          </a:xfrm>
        </p:grpSpPr>
        <p:cxnSp>
          <p:nvCxnSpPr>
            <p:cNvPr id="5" name="直接连接符 4"/>
            <p:cNvCxnSpPr/>
            <p:nvPr>
              <p:custDataLst>
                <p:tags r:id="rId6"/>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7"/>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placingpictureplaceholder"/>
          <p:cNvPicPr>
            <a:picLocks noChangeAspect="1"/>
          </p:cNvPicPr>
          <p:nvPr>
            <p:custDataLst>
              <p:tags r:id="rId5"/>
            </p:custDataLst>
          </p:nvPr>
        </p:nvPicPr>
        <p:blipFill>
          <a:blip r:embed="rId10"/>
          <a:stretch>
            <a:fillRect/>
          </a:stretch>
        </p:blipFill>
        <p:spPr>
          <a:xfrm>
            <a:off x="5930036" y="2156482"/>
            <a:ext cx="5663955" cy="3236583"/>
          </a:xfrm>
          <a:prstGeom prst="rect">
            <a:avLst/>
          </a:prstGeom>
        </p:spPr>
      </p:pic>
      <p:pic>
        <p:nvPicPr>
          <p:cNvPr id="7" name="图片 6" descr="TB2ekJaBr9YBuNjy0FgXXcxcXXa_!!0-travel"/>
          <p:cNvPicPr>
            <a:picLocks noChangeAspect="1"/>
          </p:cNvPicPr>
          <p:nvPr/>
        </p:nvPicPr>
        <p:blipFill>
          <a:blip r:embed="rId11"/>
          <a:stretch>
            <a:fillRect/>
          </a:stretch>
        </p:blipFill>
        <p:spPr>
          <a:xfrm>
            <a:off x="490220" y="2156460"/>
            <a:ext cx="5313045" cy="323659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a:blip r:embed="rId18"/>
          <a:stretch>
            <a:fillRect/>
          </a:stretch>
        </p:blipFill>
        <p:spPr>
          <a:xfrm>
            <a:off x="0" y="0"/>
            <a:ext cx="720090" cy="720090"/>
          </a:xfrm>
          <a:prstGeom prst="rect">
            <a:avLst/>
          </a:prstGeom>
        </p:spPr>
      </p:pic>
      <p:pic>
        <p:nvPicPr>
          <p:cNvPr id="18" name="图片 17"/>
          <p:cNvPicPr>
            <a:picLocks noChangeAspect="1"/>
          </p:cNvPicPr>
          <p:nvPr>
            <p:custDataLst>
              <p:tags r:id="rId3"/>
            </p:custDataLst>
          </p:nvPr>
        </p:nvPicPr>
        <p:blipFill>
          <a:blip r:embed="rId18"/>
          <a:stretch>
            <a:fillRect/>
          </a:stretch>
        </p:blipFill>
        <p:spPr>
          <a:xfrm>
            <a:off x="11471910" y="-5379"/>
            <a:ext cx="720090" cy="720090"/>
          </a:xfrm>
          <a:prstGeom prst="rect">
            <a:avLst/>
          </a:prstGeom>
        </p:spPr>
      </p:pic>
      <p:pic>
        <p:nvPicPr>
          <p:cNvPr id="13" name="图片 12"/>
          <p:cNvPicPr>
            <a:picLocks noChangeAspect="1"/>
          </p:cNvPicPr>
          <p:nvPr>
            <p:custDataLst>
              <p:tags r:id="rId4"/>
            </p:custDataLst>
          </p:nvPr>
        </p:nvPicPr>
        <p:blipFill>
          <a:blip r:embed="rId19"/>
          <a:stretch>
            <a:fillRect/>
          </a:stretch>
        </p:blipFill>
        <p:spPr>
          <a:xfrm>
            <a:off x="5181640" y="1064748"/>
            <a:ext cx="6096047" cy="4118951"/>
          </a:xfrm>
          <a:custGeom>
            <a:avLst/>
            <a:gdLst/>
            <a:ahLst/>
            <a:cxnLst>
              <a:cxn ang="3">
                <a:pos x="hc" y="t"/>
              </a:cxn>
              <a:cxn ang="cd2">
                <a:pos x="l" y="vc"/>
              </a:cxn>
              <a:cxn ang="cd4">
                <a:pos x="hc" y="b"/>
              </a:cxn>
              <a:cxn ang="0">
                <a:pos x="r" y="vc"/>
              </a:cxn>
            </a:cxnLst>
            <a:rect l="l" t="t" r="r" b="b"/>
            <a:pathLst>
              <a:path w="9600" h="6960">
                <a:moveTo>
                  <a:pt x="0" y="0"/>
                </a:moveTo>
                <a:lnTo>
                  <a:pt x="9600" y="0"/>
                </a:lnTo>
                <a:lnTo>
                  <a:pt x="9600" y="6960"/>
                </a:lnTo>
                <a:lnTo>
                  <a:pt x="0" y="6960"/>
                </a:lnTo>
                <a:lnTo>
                  <a:pt x="0" y="0"/>
                </a:lnTo>
                <a:close/>
              </a:path>
            </a:pathLst>
          </a:custGeom>
        </p:spPr>
      </p:pic>
      <p:grpSp>
        <p:nvGrpSpPr>
          <p:cNvPr id="11" name="组合 10"/>
          <p:cNvGrpSpPr/>
          <p:nvPr>
            <p:custDataLst>
              <p:tags r:id="rId5"/>
            </p:custDataLst>
          </p:nvPr>
        </p:nvGrpSpPr>
        <p:grpSpPr>
          <a:xfrm>
            <a:off x="5170170" y="914400"/>
            <a:ext cx="6104255" cy="4419600"/>
            <a:chOff x="8142" y="1440"/>
            <a:chExt cx="9613" cy="6960"/>
          </a:xfrm>
        </p:grpSpPr>
        <p:cxnSp>
          <p:nvCxnSpPr>
            <p:cNvPr id="6" name="直接连接符 5"/>
            <p:cNvCxnSpPr/>
            <p:nvPr>
              <p:custDataLst>
                <p:tags r:id="rId13"/>
              </p:custDataLst>
            </p:nvPr>
          </p:nvCxnSpPr>
          <p:spPr>
            <a:xfrm flipH="1">
              <a:off x="113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14"/>
              </p:custDataLst>
            </p:nvPr>
          </p:nvCxnSpPr>
          <p:spPr>
            <a:xfrm flipH="1">
              <a:off x="14560" y="1440"/>
              <a:ext cx="0" cy="696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5"/>
              </p:custDataLst>
            </p:nvPr>
          </p:nvCxnSpPr>
          <p:spPr>
            <a:xfrm>
              <a:off x="8142" y="376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6"/>
              </p:custDataLst>
            </p:nvPr>
          </p:nvCxnSpPr>
          <p:spPr>
            <a:xfrm>
              <a:off x="8155" y="6080"/>
              <a:ext cx="9600" cy="0"/>
            </a:xfrm>
            <a:prstGeom prst="line">
              <a:avLst/>
            </a:prstGeom>
            <a:ln w="12700">
              <a:solidFill>
                <a:schemeClr val="l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custDataLst>
              <p:tags r:id="rId6"/>
            </p:custDataLst>
          </p:nvPr>
        </p:nvSpPr>
        <p:spPr>
          <a:xfrm>
            <a:off x="219075" y="1803400"/>
            <a:ext cx="5883910" cy="4114800"/>
          </a:xfrm>
          <a:prstGeom prst="rect">
            <a:avLst/>
          </a:prstGeom>
          <a:solidFill>
            <a:schemeClr val="dk1">
              <a:alpha val="80000"/>
              <a:lumMod val="75000"/>
              <a:lumOff val="25000"/>
            </a:schemeClr>
          </a:solidFill>
          <a:ln>
            <a:noFill/>
          </a:ln>
          <a:effectLst>
            <a:outerShdw blurRad="1524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7"/>
            </p:custDataLst>
          </p:nvPr>
        </p:nvSpPr>
        <p:spPr>
          <a:xfrm>
            <a:off x="333375" y="2176145"/>
            <a:ext cx="4267200" cy="5837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anose="020B0503020204020204" pitchFamily="34" charset="-122"/>
                <a:ea typeface="微软雅黑" panose="020B0503020204020204" pitchFamily="34" charset="-122"/>
              </a:rPr>
              <a:t>引入评议</a:t>
            </a:r>
          </a:p>
        </p:txBody>
      </p:sp>
      <p:sp>
        <p:nvSpPr>
          <p:cNvPr id="17" name="Title 6"/>
          <p:cNvSpPr txBox="1"/>
          <p:nvPr>
            <p:custDataLst>
              <p:tags r:id="rId8"/>
            </p:custDataLst>
          </p:nvPr>
        </p:nvSpPr>
        <p:spPr>
          <a:xfrm>
            <a:off x="333375" y="3221355"/>
            <a:ext cx="5505450" cy="152781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太史公评价里说：</a:t>
            </a:r>
            <a:r>
              <a:rPr lang="zh-CN" altLang="en-US" sz="2400" b="1" spc="200">
                <a:ln w="3175">
                  <a:noFill/>
                  <a:prstDash val="dash"/>
                </a:ln>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“及见贾生吊之，又怪屈原以彼其材，游诸侯，何国不容，而自令若是。”</a:t>
            </a:r>
            <a:r>
              <a:rPr lang="zh-CN" altLang="en-US" sz="2400" b="1" spc="20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结合课文相关段落，说说屈原一生的主要遭遇。</a:t>
            </a:r>
          </a:p>
        </p:txBody>
      </p:sp>
      <p:grpSp>
        <p:nvGrpSpPr>
          <p:cNvPr id="16" name="组合 15"/>
          <p:cNvGrpSpPr/>
          <p:nvPr>
            <p:custDataLst>
              <p:tags r:id="rId9"/>
            </p:custDataLst>
          </p:nvPr>
        </p:nvGrpSpPr>
        <p:grpSpPr>
          <a:xfrm>
            <a:off x="219710" y="3014980"/>
            <a:ext cx="5207635" cy="76200"/>
            <a:chOff x="2280" y="5650"/>
            <a:chExt cx="6330" cy="124"/>
          </a:xfrm>
        </p:grpSpPr>
        <p:sp>
          <p:nvSpPr>
            <p:cNvPr id="10" name="矩形 9"/>
            <p:cNvSpPr/>
            <p:nvPr>
              <p:custDataLst>
                <p:tags r:id="rId11"/>
              </p:custDataLst>
            </p:nvPr>
          </p:nvSpPr>
          <p:spPr>
            <a:xfrm flipV="1">
              <a:off x="2280" y="5764"/>
              <a:ext cx="6331" cy="1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矩形 14"/>
            <p:cNvSpPr/>
            <p:nvPr>
              <p:custDataLst>
                <p:tags r:id="rId12"/>
              </p:custDataLst>
            </p:nvPr>
          </p:nvSpPr>
          <p:spPr>
            <a:xfrm>
              <a:off x="2280" y="5650"/>
              <a:ext cx="1600" cy="12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2" name="矩形 11"/>
          <p:cNvSpPr/>
          <p:nvPr>
            <p:custDataLst>
              <p:tags r:id="rId10"/>
            </p:custDataLst>
          </p:nvPr>
        </p:nvSpPr>
        <p:spPr>
          <a:xfrm>
            <a:off x="219710" y="5765800"/>
            <a:ext cx="5882640" cy="1524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20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diamond(in)">
                                      <p:cBhvr>
                                        <p:cTn id="35" dur="2000"/>
                                        <p:tgtEl>
                                          <p:spTgt spid="1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0" presetClass="entr" presetSubtype="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edge">
                                      <p:cBhvr>
                                        <p:cTn id="4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8"/>
          <a:stretch>
            <a:fillRect/>
          </a:stretch>
        </p:blipFill>
        <p:spPr>
          <a:xfrm>
            <a:off x="11471910" y="-5379"/>
            <a:ext cx="720090" cy="720090"/>
          </a:xfrm>
          <a:prstGeom prst="rect">
            <a:avLst/>
          </a:prstGeom>
        </p:spPr>
      </p:pic>
      <p:sp>
        <p:nvSpPr>
          <p:cNvPr id="3" name="装饰 1"/>
          <p:cNvSpPr/>
          <p:nvPr>
            <p:custDataLst>
              <p:tags r:id="rId4"/>
            </p:custDataLst>
          </p:nvPr>
        </p:nvSpPr>
        <p:spPr>
          <a:xfrm flipV="1">
            <a:off x="5181600" y="1066800"/>
            <a:ext cx="6400800" cy="4572635"/>
          </a:xfrm>
          <a:prstGeom prst="snip1Rect">
            <a:avLst>
              <a:gd name="adj" fmla="val 9836"/>
            </a:avLst>
          </a:prstGeom>
          <a:solidFill>
            <a:schemeClr val="lt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itchFamily="34" charset="-122"/>
            </a:endParaRPr>
          </a:p>
        </p:txBody>
      </p:sp>
      <p:pic>
        <p:nvPicPr>
          <p:cNvPr id="4" name="图片 3">
            <a:hlinkClick r:id="rId9" action="ppaction://hlinkfile"/>
          </p:cNvPr>
          <p:cNvPicPr>
            <a:picLocks noChangeAspect="1"/>
          </p:cNvPicPr>
          <p:nvPr>
            <p:custDataLst>
              <p:tags r:id="rId5"/>
            </p:custDataLst>
          </p:nvPr>
        </p:nvPicPr>
        <p:blipFill>
          <a:blip r:embed="rId10"/>
          <a:stretch>
            <a:fillRect/>
          </a:stretch>
        </p:blipFill>
        <p:spPr>
          <a:xfrm>
            <a:off x="609604" y="1475143"/>
            <a:ext cx="5628640" cy="3755358"/>
          </a:xfrm>
          <a:custGeom>
            <a:avLst/>
            <a:gdLst/>
            <a:ahLst/>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5" name="文本框 4"/>
          <p:cNvSpPr txBox="1"/>
          <p:nvPr>
            <p:custDataLst>
              <p:tags r:id="rId6"/>
            </p:custDataLst>
          </p:nvPr>
        </p:nvSpPr>
        <p:spPr>
          <a:xfrm>
            <a:off x="6847887" y="3048000"/>
            <a:ext cx="4124998" cy="76200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sz="4800" b="1" spc="160">
                <a:solidFill>
                  <a:schemeClr val="accent1"/>
                </a:solidFill>
                <a:latin typeface="微软雅黑" panose="020B0503020204020204" pitchFamily="34" charset="-122"/>
                <a:ea typeface="微软雅黑" panose="020B0503020204020204" pitchFamily="34" charset="-122"/>
              </a:rPr>
              <a:t>朗读视频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316089" y="1431566"/>
            <a:ext cx="11559822" cy="4671781"/>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15" b="1">
              <a:solidFill>
                <a:schemeClr val="bg1"/>
              </a:solidFill>
              <a:latin typeface="+mn-ea"/>
            </a:endParaRPr>
          </a:p>
        </p:txBody>
      </p:sp>
      <p:sp>
        <p:nvSpPr>
          <p:cNvPr id="3" name="Title 6"/>
          <p:cNvSpPr txBox="1"/>
          <p:nvPr>
            <p:custDataLst>
              <p:tags r:id="rId3"/>
            </p:custDataLst>
          </p:nvPr>
        </p:nvSpPr>
        <p:spPr>
          <a:xfrm>
            <a:off x="559802" y="576439"/>
            <a:ext cx="10972800" cy="1099989"/>
          </a:xfrm>
          <a:prstGeom prst="rect">
            <a:avLst/>
          </a:prstGeom>
          <a:noFill/>
          <a:ln w="3175">
            <a:noFill/>
            <a:prstDash val="dash"/>
          </a:ln>
        </p:spPr>
        <p:txBody>
          <a:bodyPr wrap="square" lIns="68266" tIns="34133" rIns="68266" bIns="34133"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6825" b="1" i="0" spc="300" noProof="0">
                <a:ln w="3175">
                  <a:noFill/>
                  <a:prstDash val="dash"/>
                </a:ln>
                <a:solidFill>
                  <a:srgbClr val="FF0000"/>
                </a:solidFill>
                <a:effectLst/>
                <a:latin typeface="Arial" panose="020B0604020202020204" pitchFamily="34" charset="0"/>
                <a:ea typeface="微软雅黑" panose="020B0503020204020204" pitchFamily="34" charset="-122"/>
                <a:cs typeface="微软雅黑" panose="020B0503020204020204" pitchFamily="34" charset="-122"/>
              </a:rPr>
              <a:t>知人论世，识记常识</a:t>
            </a:r>
          </a:p>
        </p:txBody>
      </p:sp>
      <p:grpSp>
        <p:nvGrpSpPr>
          <p:cNvPr id="4" name="组合 3"/>
          <p:cNvGrpSpPr/>
          <p:nvPr>
            <p:custDataLst>
              <p:tags r:id="rId4"/>
            </p:custDataLst>
          </p:nvPr>
        </p:nvGrpSpPr>
        <p:grpSpPr>
          <a:xfrm>
            <a:off x="11377569" y="434747"/>
            <a:ext cx="203545" cy="74608"/>
            <a:chOff x="10128479" y="747001"/>
            <a:chExt cx="214676" cy="78688"/>
          </a:xfrm>
        </p:grpSpPr>
        <p:cxnSp>
          <p:nvCxnSpPr>
            <p:cNvPr id="5" name="直接连接符 4"/>
            <p:cNvCxnSpPr/>
            <p:nvPr>
              <p:custDataLst>
                <p:tags r:id="rId6"/>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7"/>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placingpictureplaceholder"/>
          <p:cNvPicPr>
            <a:picLocks noChangeAspect="1"/>
          </p:cNvPicPr>
          <p:nvPr>
            <p:custDataLst>
              <p:tags r:id="rId5"/>
            </p:custDataLst>
          </p:nvPr>
        </p:nvPicPr>
        <p:blipFill>
          <a:blip r:embed="rId10"/>
          <a:stretch>
            <a:fillRect/>
          </a:stretch>
        </p:blipFill>
        <p:spPr>
          <a:xfrm>
            <a:off x="6040120" y="2156460"/>
            <a:ext cx="5554345" cy="3236595"/>
          </a:xfrm>
          <a:prstGeom prst="rect">
            <a:avLst/>
          </a:prstGeom>
        </p:spPr>
      </p:pic>
      <p:pic>
        <p:nvPicPr>
          <p:cNvPr id="7" name="图片 6" descr="TB2ekJaBr9YBuNjy0FgXXcxcXXa_!!0-travel"/>
          <p:cNvPicPr>
            <a:picLocks noChangeAspect="1"/>
          </p:cNvPicPr>
          <p:nvPr/>
        </p:nvPicPr>
        <p:blipFill>
          <a:blip r:embed="rId11"/>
          <a:stretch>
            <a:fillRect/>
          </a:stretch>
        </p:blipFill>
        <p:spPr>
          <a:xfrm>
            <a:off x="560070" y="2156460"/>
            <a:ext cx="5313045" cy="323659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a:blip r:embed="rId10"/>
          <a:stretch>
            <a:fillRect/>
          </a:stretch>
        </p:blipFill>
        <p:spPr>
          <a:xfrm>
            <a:off x="0" y="0"/>
            <a:ext cx="720090" cy="720090"/>
          </a:xfrm>
          <a:prstGeom prst="rect">
            <a:avLst/>
          </a:prstGeom>
        </p:spPr>
      </p:pic>
      <p:pic>
        <p:nvPicPr>
          <p:cNvPr id="12" name="图片 11"/>
          <p:cNvPicPr>
            <a:picLocks noChangeAspect="1"/>
          </p:cNvPicPr>
          <p:nvPr>
            <p:custDataLst>
              <p:tags r:id="rId3"/>
            </p:custDataLst>
          </p:nvPr>
        </p:nvPicPr>
        <p:blipFill>
          <a:blip r:embed="rId10"/>
          <a:stretch>
            <a:fillRect/>
          </a:stretch>
        </p:blipFill>
        <p:spPr>
          <a:xfrm>
            <a:off x="11471910" y="-5379"/>
            <a:ext cx="720090" cy="720090"/>
          </a:xfrm>
          <a:prstGeom prst="rect">
            <a:avLst/>
          </a:prstGeom>
        </p:spPr>
      </p:pic>
      <p:sp>
        <p:nvSpPr>
          <p:cNvPr id="6" name="矩形 5"/>
          <p:cNvSpPr/>
          <p:nvPr>
            <p:custDataLst>
              <p:tags r:id="rId4"/>
            </p:custDataLst>
          </p:nvPr>
        </p:nvSpPr>
        <p:spPr>
          <a:xfrm>
            <a:off x="800100" y="361950"/>
            <a:ext cx="10715625" cy="1811020"/>
          </a:xfrm>
          <a:prstGeom prst="rect">
            <a:avLst/>
          </a:prstGeom>
          <a:solidFill>
            <a:schemeClr val="lt1">
              <a:lumMod val="95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ot="0" vert="horz" wrap="square" lIns="91440" tIns="45720" rIns="91440" bIns="45720" numCol="1" spcCol="0" rtlCol="0" fromWordArt="0" anchor="ctr" anchorCtr="0" forceAA="0" compatLnSpc="1">
            <a:noAutofit/>
          </a:bodyPr>
          <a:lstStyle/>
          <a:p>
            <a:pPr algn="ctr"/>
            <a:endParaRPr lang="zh-CN" altLang="en-US">
              <a:solidFill>
                <a:schemeClr val="lt1">
                  <a:lumMod val="95000"/>
                </a:schemeClr>
              </a:solidFill>
              <a:latin typeface="微软雅黑" panose="020B0503020204020204" pitchFamily="34" charset="-122"/>
              <a:ea typeface="微软雅黑" pitchFamily="34" charset="-122"/>
            </a:endParaRPr>
          </a:p>
        </p:txBody>
      </p:sp>
      <p:sp>
        <p:nvSpPr>
          <p:cNvPr id="7" name="文本框 6"/>
          <p:cNvSpPr txBox="1"/>
          <p:nvPr>
            <p:custDataLst>
              <p:tags r:id="rId5"/>
            </p:custDataLst>
          </p:nvPr>
        </p:nvSpPr>
        <p:spPr>
          <a:xfrm>
            <a:off x="814070" y="1397000"/>
            <a:ext cx="8686165" cy="775970"/>
          </a:xfrm>
          <a:prstGeom prst="rect">
            <a:avLst/>
          </a:prstGeom>
          <a:noFill/>
        </p:spPr>
        <p:txBody>
          <a:bodyPr wrap="square" lIns="101600" tIns="0" rIns="82550" bIns="0" rtlCol="0">
            <a:noAutofit/>
          </a:bodyPr>
          <a:lstStyle>
            <a:defPPr>
              <a:defRPr lang="zh-CN"/>
            </a:defPPr>
            <a:lvl1pPr fontAlgn="auto">
              <a:lnSpc>
                <a:spcPct val="130000"/>
              </a:lnSpc>
              <a:defRPr sz="1600" spc="150">
                <a:uFillTx/>
              </a:defRPr>
            </a:lvl1pPr>
          </a:lstStyle>
          <a:p>
            <a:pPr marL="0" lvl="0" indent="0" algn="l">
              <a:lnSpc>
                <a:spcPct val="130000"/>
              </a:lnSpc>
              <a:spcBef>
                <a:spcPct val="0"/>
              </a:spcBef>
              <a:spcAft>
                <a:spcPct val="0"/>
              </a:spcAft>
              <a:buSzTx/>
              <a:buNone/>
            </a:pPr>
            <a:r>
              <a:rPr lang="zh-CN" sz="2400" b="1" spc="0">
                <a:solidFill>
                  <a:schemeClr val="dk1">
                    <a:lumMod val="50000"/>
                    <a:lumOff val="50000"/>
                  </a:schemeClr>
                </a:solidFill>
                <a:latin typeface="微软雅黑" panose="020B0503020204020204" pitchFamily="34" charset="-122"/>
                <a:ea typeface="微软雅黑" panose="020B0503020204020204" pitchFamily="34" charset="-122"/>
              </a:rPr>
              <a:t>如果用一个字概括他人生中的几个阶段，哪些字可以用到呢？</a:t>
            </a:r>
          </a:p>
        </p:txBody>
      </p:sp>
      <p:sp>
        <p:nvSpPr>
          <p:cNvPr id="48" name="矩形 47"/>
          <p:cNvSpPr/>
          <p:nvPr>
            <p:custDataLst>
              <p:tags r:id="rId6"/>
            </p:custDataLst>
          </p:nvPr>
        </p:nvSpPr>
        <p:spPr>
          <a:xfrm>
            <a:off x="11428095" y="352425"/>
            <a:ext cx="87630" cy="220472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23" name="直接连接符 22"/>
          <p:cNvCxnSpPr/>
          <p:nvPr>
            <p:custDataLst>
              <p:tags r:id="rId7"/>
            </p:custDataLst>
          </p:nvPr>
        </p:nvCxnSpPr>
        <p:spPr>
          <a:xfrm>
            <a:off x="813796" y="2364740"/>
            <a:ext cx="10761345" cy="0"/>
          </a:xfrm>
          <a:prstGeom prst="line">
            <a:avLst/>
          </a:prstGeom>
          <a:ln w="1270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8"/>
            </p:custDataLst>
          </p:nvPr>
        </p:nvSpPr>
        <p:spPr>
          <a:xfrm>
            <a:off x="935360" y="455295"/>
            <a:ext cx="7099300" cy="624840"/>
          </a:xfrm>
          <a:prstGeom prst="rect">
            <a:avLst/>
          </a:prstGeom>
          <a:noFill/>
        </p:spPr>
        <p:txBody>
          <a:bodyPr wrap="square" lIns="101600" tIns="38100" rIns="63500" bIns="38100" rtlCol="0">
            <a:noAutofit/>
          </a:bodyPr>
          <a:lstStyle/>
          <a:p>
            <a:pPr indent="0">
              <a:lnSpc>
                <a:spcPct val="100000"/>
              </a:lnSpc>
              <a:spcBef>
                <a:spcPct val="0"/>
              </a:spcBef>
              <a:spcAft>
                <a:spcPct val="0"/>
              </a:spcAft>
              <a:buSzTx/>
              <a:buNone/>
            </a:pPr>
            <a:r>
              <a:rPr lang="zh-CN" sz="4400" b="1">
                <a:solidFill>
                  <a:schemeClr val="accent1"/>
                </a:solidFill>
                <a:latin typeface="微软雅黑" panose="020B0503020204020204" pitchFamily="34" charset="-122"/>
                <a:ea typeface="微软雅黑" panose="020B0503020204020204" pitchFamily="34" charset="-122"/>
              </a:rPr>
              <a:t>概括生平</a:t>
            </a:r>
          </a:p>
        </p:txBody>
      </p:sp>
      <p:sp>
        <p:nvSpPr>
          <p:cNvPr id="2" name="文本框 1"/>
          <p:cNvSpPr txBox="1"/>
          <p:nvPr/>
        </p:nvSpPr>
        <p:spPr>
          <a:xfrm>
            <a:off x="814070" y="2557145"/>
            <a:ext cx="801370" cy="819201"/>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任</a:t>
            </a:r>
            <a:endParaRPr lang="zh-CN" altLang="en-US" sz="3200" b="1">
              <a:solidFill>
                <a:srgbClr val="FF0000"/>
              </a:solidFill>
              <a:latin typeface="微软雅黑" panose="020B0503020204020204" pitchFamily="34" charset="-122"/>
              <a:ea typeface="微软雅黑" pitchFamily="34" charset="-122"/>
              <a:cs typeface="微软雅黑" panose="020B0503020204020204" pitchFamily="34" charset="-122"/>
              <a:sym typeface="+mn-ea"/>
            </a:endParaRPr>
          </a:p>
        </p:txBody>
      </p:sp>
      <p:sp>
        <p:nvSpPr>
          <p:cNvPr id="100" name="文本框 99"/>
          <p:cNvSpPr txBox="1"/>
          <p:nvPr/>
        </p:nvSpPr>
        <p:spPr>
          <a:xfrm>
            <a:off x="1987550" y="2704465"/>
            <a:ext cx="175514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王甚任之</a:t>
            </a:r>
            <a:endParaRPr lang="zh-CN" altLang="en-US" sz="2400" b="1">
              <a:latin typeface="微软雅黑" panose="020B0503020204020204" pitchFamily="34" charset="-122"/>
              <a:ea typeface="微软雅黑" pitchFamily="34" charset="-122"/>
            </a:endParaRPr>
          </a:p>
        </p:txBody>
      </p:sp>
      <p:sp>
        <p:nvSpPr>
          <p:cNvPr id="3" name="文本框 2"/>
          <p:cNvSpPr txBox="1"/>
          <p:nvPr/>
        </p:nvSpPr>
        <p:spPr>
          <a:xfrm>
            <a:off x="4211955" y="2704465"/>
            <a:ext cx="1256030" cy="460375"/>
          </a:xfrm>
          <a:prstGeom prst="rect">
            <a:avLst/>
          </a:prstGeom>
          <a:noFill/>
          <a:ln w="9525">
            <a:noFill/>
          </a:ln>
        </p:spPr>
        <p:txBody>
          <a:bodyPr wrap="square">
            <a:spAutoFit/>
          </a:bodyPr>
          <a:lstStyle/>
          <a:p>
            <a:pPr indent="0"/>
            <a:r>
              <a:rPr lang="zh-CN" sz="2400" b="1">
                <a:latin typeface="+mj-ea"/>
                <a:ea typeface="+mj-ea"/>
              </a:rPr>
              <a:t>信任</a:t>
            </a:r>
            <a:endParaRPr lang="zh-CN" altLang="en-US" sz="2400" b="1">
              <a:latin typeface="+mj-ea"/>
              <a:ea typeface="+mj-ea"/>
            </a:endParaRPr>
          </a:p>
        </p:txBody>
      </p:sp>
      <p:sp>
        <p:nvSpPr>
          <p:cNvPr id="4" name="文本框 3"/>
          <p:cNvSpPr txBox="1"/>
          <p:nvPr/>
        </p:nvSpPr>
        <p:spPr>
          <a:xfrm>
            <a:off x="800100" y="337629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疏</a:t>
            </a:r>
          </a:p>
        </p:txBody>
      </p:sp>
      <p:sp>
        <p:nvSpPr>
          <p:cNvPr id="5" name="文本框 4"/>
          <p:cNvSpPr txBox="1"/>
          <p:nvPr/>
        </p:nvSpPr>
        <p:spPr>
          <a:xfrm>
            <a:off x="1987550" y="3544570"/>
            <a:ext cx="2224405"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王怒而疏屈平</a:t>
            </a:r>
          </a:p>
        </p:txBody>
      </p:sp>
      <p:sp>
        <p:nvSpPr>
          <p:cNvPr id="14" name="文本框 13"/>
          <p:cNvSpPr txBox="1"/>
          <p:nvPr/>
        </p:nvSpPr>
        <p:spPr>
          <a:xfrm>
            <a:off x="4211955" y="3555365"/>
            <a:ext cx="1256030" cy="460375"/>
          </a:xfrm>
          <a:prstGeom prst="rect">
            <a:avLst/>
          </a:prstGeom>
          <a:noFill/>
          <a:ln w="9525">
            <a:noFill/>
          </a:ln>
        </p:spPr>
        <p:txBody>
          <a:bodyPr wrap="square">
            <a:spAutoFit/>
          </a:bodyPr>
          <a:lstStyle/>
          <a:p>
            <a:pPr indent="0"/>
            <a:r>
              <a:rPr lang="zh-CN" sz="2400" b="1">
                <a:latin typeface="+mj-ea"/>
                <a:ea typeface="+mj-ea"/>
              </a:rPr>
              <a:t>疏远</a:t>
            </a:r>
          </a:p>
        </p:txBody>
      </p:sp>
      <p:sp>
        <p:nvSpPr>
          <p:cNvPr id="15" name="文本框 14"/>
          <p:cNvSpPr txBox="1"/>
          <p:nvPr/>
        </p:nvSpPr>
        <p:spPr>
          <a:xfrm>
            <a:off x="800100" y="419544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绌</a:t>
            </a:r>
          </a:p>
        </p:txBody>
      </p:sp>
      <p:sp>
        <p:nvSpPr>
          <p:cNvPr id="16" name="文本框 15"/>
          <p:cNvSpPr txBox="1"/>
          <p:nvPr/>
        </p:nvSpPr>
        <p:spPr>
          <a:xfrm>
            <a:off x="1987550" y="4374515"/>
            <a:ext cx="175514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屈平既绌</a:t>
            </a:r>
          </a:p>
        </p:txBody>
      </p:sp>
      <p:sp>
        <p:nvSpPr>
          <p:cNvPr id="17" name="文本框 16"/>
          <p:cNvSpPr txBox="1"/>
          <p:nvPr/>
        </p:nvSpPr>
        <p:spPr>
          <a:xfrm>
            <a:off x="4211955" y="4374515"/>
            <a:ext cx="1256030" cy="460375"/>
          </a:xfrm>
          <a:prstGeom prst="rect">
            <a:avLst/>
          </a:prstGeom>
          <a:noFill/>
          <a:ln w="9525">
            <a:noFill/>
          </a:ln>
        </p:spPr>
        <p:txBody>
          <a:bodyPr wrap="square">
            <a:spAutoFit/>
          </a:bodyPr>
          <a:lstStyle/>
          <a:p>
            <a:pPr indent="0"/>
            <a:r>
              <a:rPr lang="zh-CN" sz="2400" b="1">
                <a:latin typeface="+mj-ea"/>
                <a:ea typeface="+mj-ea"/>
                <a:sym typeface="+mn-ea"/>
              </a:rPr>
              <a:t>罢官</a:t>
            </a:r>
          </a:p>
        </p:txBody>
      </p:sp>
      <p:sp>
        <p:nvSpPr>
          <p:cNvPr id="18" name="文本框 17"/>
          <p:cNvSpPr txBox="1"/>
          <p:nvPr/>
        </p:nvSpPr>
        <p:spPr>
          <a:xfrm>
            <a:off x="814070" y="501459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迁</a:t>
            </a:r>
          </a:p>
        </p:txBody>
      </p:sp>
      <p:sp>
        <p:nvSpPr>
          <p:cNvPr id="19" name="文本框 18"/>
          <p:cNvSpPr txBox="1"/>
          <p:nvPr/>
        </p:nvSpPr>
        <p:spPr>
          <a:xfrm>
            <a:off x="1987550" y="5120640"/>
            <a:ext cx="239395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顷襄王怒而迁之</a:t>
            </a:r>
          </a:p>
        </p:txBody>
      </p:sp>
      <p:sp>
        <p:nvSpPr>
          <p:cNvPr id="20" name="文本框 19"/>
          <p:cNvSpPr txBox="1"/>
          <p:nvPr/>
        </p:nvSpPr>
        <p:spPr>
          <a:xfrm>
            <a:off x="4211955" y="5120640"/>
            <a:ext cx="1256030" cy="460375"/>
          </a:xfrm>
          <a:prstGeom prst="rect">
            <a:avLst/>
          </a:prstGeom>
          <a:noFill/>
          <a:ln w="9525">
            <a:noFill/>
          </a:ln>
        </p:spPr>
        <p:txBody>
          <a:bodyPr wrap="square">
            <a:spAutoFit/>
          </a:bodyPr>
          <a:lstStyle/>
          <a:p>
            <a:pPr indent="0"/>
            <a:r>
              <a:rPr lang="zh-CN" sz="2400" b="1">
                <a:latin typeface="+mj-ea"/>
                <a:ea typeface="+mj-ea"/>
              </a:rPr>
              <a:t>放逐</a:t>
            </a:r>
          </a:p>
        </p:txBody>
      </p:sp>
      <p:sp>
        <p:nvSpPr>
          <p:cNvPr id="21" name="文本框 20"/>
          <p:cNvSpPr txBox="1"/>
          <p:nvPr/>
        </p:nvSpPr>
        <p:spPr>
          <a:xfrm>
            <a:off x="814070" y="5833745"/>
            <a:ext cx="801370" cy="824763"/>
          </a:xfrm>
          <a:prstGeom prst="ellipse">
            <a:avLst/>
          </a:prstGeom>
          <a:solidFill>
            <a:schemeClr val="accent6"/>
          </a:solidFill>
        </p:spPr>
        <p:txBody>
          <a:bodyPr wrap="squar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沉</a:t>
            </a:r>
          </a:p>
        </p:txBody>
      </p:sp>
      <p:sp>
        <p:nvSpPr>
          <p:cNvPr id="22" name="文本框 21"/>
          <p:cNvSpPr txBox="1"/>
          <p:nvPr/>
        </p:nvSpPr>
        <p:spPr>
          <a:xfrm>
            <a:off x="1987550" y="5903595"/>
            <a:ext cx="2324100" cy="46037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rPr>
              <a:t>遂自沉汨罗以死</a:t>
            </a:r>
          </a:p>
        </p:txBody>
      </p:sp>
      <p:sp>
        <p:nvSpPr>
          <p:cNvPr id="24" name="文本框 23"/>
          <p:cNvSpPr txBox="1"/>
          <p:nvPr/>
        </p:nvSpPr>
        <p:spPr>
          <a:xfrm>
            <a:off x="4211955" y="5903595"/>
            <a:ext cx="1256030" cy="460375"/>
          </a:xfrm>
          <a:prstGeom prst="rect">
            <a:avLst/>
          </a:prstGeom>
          <a:noFill/>
          <a:ln w="9525">
            <a:noFill/>
          </a:ln>
        </p:spPr>
        <p:txBody>
          <a:bodyPr wrap="square">
            <a:spAutoFit/>
          </a:bodyPr>
          <a:lstStyle/>
          <a:p>
            <a:pPr indent="0"/>
            <a:r>
              <a:rPr lang="zh-CN" sz="2400" b="1">
                <a:latin typeface="+mj-ea"/>
                <a:ea typeface="+mj-ea"/>
              </a:rPr>
              <a:t>投江</a:t>
            </a:r>
          </a:p>
        </p:txBody>
      </p:sp>
      <p:pic>
        <p:nvPicPr>
          <p:cNvPr id="25" name="图片 24" descr="330"/>
          <p:cNvPicPr>
            <a:picLocks noChangeAspect="1"/>
          </p:cNvPicPr>
          <p:nvPr/>
        </p:nvPicPr>
        <p:blipFill>
          <a:blip r:embed="rId11"/>
          <a:stretch>
            <a:fillRect/>
          </a:stretch>
        </p:blipFill>
        <p:spPr>
          <a:xfrm>
            <a:off x="5250180" y="2745105"/>
            <a:ext cx="6265545" cy="37249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amond(in)">
                                      <p:cBhvr>
                                        <p:cTn id="7" dur="2000"/>
                                        <p:tgtEl>
                                          <p:spTgt spid="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80">
                                          <p:stCondLst>
                                            <p:cond delay="0"/>
                                          </p:stCondLst>
                                        </p:cTn>
                                        <p:tgtEl>
                                          <p:spTgt spid="11"/>
                                        </p:tgtEl>
                                      </p:cBhvr>
                                    </p:animEffect>
                                    <p:anim calcmode="lin" valueType="num">
                                      <p:cBhvr>
                                        <p:cTn id="1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3" dur="26">
                                          <p:stCondLst>
                                            <p:cond delay="650"/>
                                          </p:stCondLst>
                                        </p:cTn>
                                        <p:tgtEl>
                                          <p:spTgt spid="11"/>
                                        </p:tgtEl>
                                      </p:cBhvr>
                                      <p:to x="100000" y="60000"/>
                                    </p:animScale>
                                    <p:animScale>
                                      <p:cBhvr>
                                        <p:cTn id="24" dur="166" decel="50000">
                                          <p:stCondLst>
                                            <p:cond delay="676"/>
                                          </p:stCondLst>
                                        </p:cTn>
                                        <p:tgtEl>
                                          <p:spTgt spid="11"/>
                                        </p:tgtEl>
                                      </p:cBhvr>
                                      <p:to x="100000" y="100000"/>
                                    </p:animScale>
                                    <p:animScale>
                                      <p:cBhvr>
                                        <p:cTn id="25" dur="26">
                                          <p:stCondLst>
                                            <p:cond delay="1312"/>
                                          </p:stCondLst>
                                        </p:cTn>
                                        <p:tgtEl>
                                          <p:spTgt spid="11"/>
                                        </p:tgtEl>
                                      </p:cBhvr>
                                      <p:to x="100000" y="80000"/>
                                    </p:animScale>
                                    <p:animScale>
                                      <p:cBhvr>
                                        <p:cTn id="26" dur="166" decel="50000">
                                          <p:stCondLst>
                                            <p:cond delay="1338"/>
                                          </p:stCondLst>
                                        </p:cTn>
                                        <p:tgtEl>
                                          <p:spTgt spid="11"/>
                                        </p:tgtEl>
                                      </p:cBhvr>
                                      <p:to x="100000" y="100000"/>
                                    </p:animScale>
                                    <p:animScale>
                                      <p:cBhvr>
                                        <p:cTn id="27" dur="26">
                                          <p:stCondLst>
                                            <p:cond delay="1642"/>
                                          </p:stCondLst>
                                        </p:cTn>
                                        <p:tgtEl>
                                          <p:spTgt spid="11"/>
                                        </p:tgtEl>
                                      </p:cBhvr>
                                      <p:to x="100000" y="90000"/>
                                    </p:animScale>
                                    <p:animScale>
                                      <p:cBhvr>
                                        <p:cTn id="28" dur="166" decel="50000">
                                          <p:stCondLst>
                                            <p:cond delay="1668"/>
                                          </p:stCondLst>
                                        </p:cTn>
                                        <p:tgtEl>
                                          <p:spTgt spid="11"/>
                                        </p:tgtEl>
                                      </p:cBhvr>
                                      <p:to x="100000" y="100000"/>
                                    </p:animScale>
                                    <p:animScale>
                                      <p:cBhvr>
                                        <p:cTn id="29" dur="26">
                                          <p:stCondLst>
                                            <p:cond delay="1808"/>
                                          </p:stCondLst>
                                        </p:cTn>
                                        <p:tgtEl>
                                          <p:spTgt spid="11"/>
                                        </p:tgtEl>
                                      </p:cBhvr>
                                      <p:to x="100000" y="95000"/>
                                    </p:animScale>
                                    <p:animScale>
                                      <p:cBhvr>
                                        <p:cTn id="30" dur="166" decel="50000">
                                          <p:stCondLst>
                                            <p:cond delay="1834"/>
                                          </p:stCondLst>
                                        </p:cTn>
                                        <p:tgtEl>
                                          <p:spTgt spid="11"/>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ircle(in)">
                                      <p:cBhvr>
                                        <p:cTn id="35" dur="2000"/>
                                        <p:tgtEl>
                                          <p:spTgt spid="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amond(in)">
                                      <p:cBhvr>
                                        <p:cTn id="40" dur="2000"/>
                                        <p:tgtEl>
                                          <p:spTgt spid="2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down)">
                                      <p:cBhvr>
                                        <p:cTn id="45" dur="580">
                                          <p:stCondLst>
                                            <p:cond delay="0"/>
                                          </p:stCondLst>
                                        </p:cTn>
                                        <p:tgtEl>
                                          <p:spTgt spid="2"/>
                                        </p:tgtEl>
                                      </p:cBhvr>
                                    </p:animEffect>
                                    <p:anim calcmode="lin" valueType="num">
                                      <p:cBhvr>
                                        <p:cTn id="4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1" dur="26">
                                          <p:stCondLst>
                                            <p:cond delay="650"/>
                                          </p:stCondLst>
                                        </p:cTn>
                                        <p:tgtEl>
                                          <p:spTgt spid="2"/>
                                        </p:tgtEl>
                                      </p:cBhvr>
                                      <p:to x="100000" y="60000"/>
                                    </p:animScale>
                                    <p:animScale>
                                      <p:cBhvr>
                                        <p:cTn id="52" dur="166" decel="50000">
                                          <p:stCondLst>
                                            <p:cond delay="676"/>
                                          </p:stCondLst>
                                        </p:cTn>
                                        <p:tgtEl>
                                          <p:spTgt spid="2"/>
                                        </p:tgtEl>
                                      </p:cBhvr>
                                      <p:to x="100000" y="100000"/>
                                    </p:animScale>
                                    <p:animScale>
                                      <p:cBhvr>
                                        <p:cTn id="53" dur="26">
                                          <p:stCondLst>
                                            <p:cond delay="1312"/>
                                          </p:stCondLst>
                                        </p:cTn>
                                        <p:tgtEl>
                                          <p:spTgt spid="2"/>
                                        </p:tgtEl>
                                      </p:cBhvr>
                                      <p:to x="100000" y="80000"/>
                                    </p:animScale>
                                    <p:animScale>
                                      <p:cBhvr>
                                        <p:cTn id="54" dur="166" decel="50000">
                                          <p:stCondLst>
                                            <p:cond delay="1338"/>
                                          </p:stCondLst>
                                        </p:cTn>
                                        <p:tgtEl>
                                          <p:spTgt spid="2"/>
                                        </p:tgtEl>
                                      </p:cBhvr>
                                      <p:to x="100000" y="100000"/>
                                    </p:animScale>
                                    <p:animScale>
                                      <p:cBhvr>
                                        <p:cTn id="55" dur="26">
                                          <p:stCondLst>
                                            <p:cond delay="1642"/>
                                          </p:stCondLst>
                                        </p:cTn>
                                        <p:tgtEl>
                                          <p:spTgt spid="2"/>
                                        </p:tgtEl>
                                      </p:cBhvr>
                                      <p:to x="100000" y="90000"/>
                                    </p:animScale>
                                    <p:animScale>
                                      <p:cBhvr>
                                        <p:cTn id="56" dur="166" decel="50000">
                                          <p:stCondLst>
                                            <p:cond delay="1668"/>
                                          </p:stCondLst>
                                        </p:cTn>
                                        <p:tgtEl>
                                          <p:spTgt spid="2"/>
                                        </p:tgtEl>
                                      </p:cBhvr>
                                      <p:to x="100000" y="100000"/>
                                    </p:animScale>
                                    <p:animScale>
                                      <p:cBhvr>
                                        <p:cTn id="57" dur="26">
                                          <p:stCondLst>
                                            <p:cond delay="1808"/>
                                          </p:stCondLst>
                                        </p:cTn>
                                        <p:tgtEl>
                                          <p:spTgt spid="2"/>
                                        </p:tgtEl>
                                      </p:cBhvr>
                                      <p:to x="100000" y="95000"/>
                                    </p:animScale>
                                    <p:animScale>
                                      <p:cBhvr>
                                        <p:cTn id="58" dur="166" decel="50000">
                                          <p:stCondLst>
                                            <p:cond delay="1834"/>
                                          </p:stCondLst>
                                        </p:cTn>
                                        <p:tgtEl>
                                          <p:spTgt spid="2"/>
                                        </p:tgtEl>
                                      </p:cBhvr>
                                      <p:to x="100000" y="100000"/>
                                    </p:animScale>
                                  </p:childTnLst>
                                </p:cTn>
                              </p:par>
                            </p:childTnLst>
                          </p:cTn>
                        </p:par>
                      </p:childTnLst>
                    </p:cTn>
                  </p:par>
                  <p:par>
                    <p:cTn id="59" fill="hold" nodeType="clickPar">
                      <p:stCondLst>
                        <p:cond delay="indefinite"/>
                      </p:stCondLst>
                      <p:childTnLst>
                        <p:par>
                          <p:cTn id="60" fill="hold" nodeType="afterGroup">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circle(in)">
                                      <p:cBhvr>
                                        <p:cTn id="63" dur="2000"/>
                                        <p:tgtEl>
                                          <p:spTgt spid="100"/>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edge">
                                      <p:cBhvr>
                                        <p:cTn id="68" dur="2000"/>
                                        <p:tgtEl>
                                          <p:spTgt spid="3"/>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wipe(down)">
                                      <p:cBhvr>
                                        <p:cTn id="73" dur="580">
                                          <p:stCondLst>
                                            <p:cond delay="0"/>
                                          </p:stCondLst>
                                        </p:cTn>
                                        <p:tgtEl>
                                          <p:spTgt spid="4"/>
                                        </p:tgtEl>
                                      </p:cBhvr>
                                    </p:animEffect>
                                    <p:anim calcmode="lin" valueType="num">
                                      <p:cBhvr>
                                        <p:cTn id="7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79" dur="26">
                                          <p:stCondLst>
                                            <p:cond delay="650"/>
                                          </p:stCondLst>
                                        </p:cTn>
                                        <p:tgtEl>
                                          <p:spTgt spid="4"/>
                                        </p:tgtEl>
                                      </p:cBhvr>
                                      <p:to x="100000" y="60000"/>
                                    </p:animScale>
                                    <p:animScale>
                                      <p:cBhvr>
                                        <p:cTn id="80" dur="166" decel="50000">
                                          <p:stCondLst>
                                            <p:cond delay="676"/>
                                          </p:stCondLst>
                                        </p:cTn>
                                        <p:tgtEl>
                                          <p:spTgt spid="4"/>
                                        </p:tgtEl>
                                      </p:cBhvr>
                                      <p:to x="100000" y="100000"/>
                                    </p:animScale>
                                    <p:animScale>
                                      <p:cBhvr>
                                        <p:cTn id="81" dur="26">
                                          <p:stCondLst>
                                            <p:cond delay="1312"/>
                                          </p:stCondLst>
                                        </p:cTn>
                                        <p:tgtEl>
                                          <p:spTgt spid="4"/>
                                        </p:tgtEl>
                                      </p:cBhvr>
                                      <p:to x="100000" y="80000"/>
                                    </p:animScale>
                                    <p:animScale>
                                      <p:cBhvr>
                                        <p:cTn id="82" dur="166" decel="50000">
                                          <p:stCondLst>
                                            <p:cond delay="1338"/>
                                          </p:stCondLst>
                                        </p:cTn>
                                        <p:tgtEl>
                                          <p:spTgt spid="4"/>
                                        </p:tgtEl>
                                      </p:cBhvr>
                                      <p:to x="100000" y="100000"/>
                                    </p:animScale>
                                    <p:animScale>
                                      <p:cBhvr>
                                        <p:cTn id="83" dur="26">
                                          <p:stCondLst>
                                            <p:cond delay="1642"/>
                                          </p:stCondLst>
                                        </p:cTn>
                                        <p:tgtEl>
                                          <p:spTgt spid="4"/>
                                        </p:tgtEl>
                                      </p:cBhvr>
                                      <p:to x="100000" y="90000"/>
                                    </p:animScale>
                                    <p:animScale>
                                      <p:cBhvr>
                                        <p:cTn id="84" dur="166" decel="50000">
                                          <p:stCondLst>
                                            <p:cond delay="1668"/>
                                          </p:stCondLst>
                                        </p:cTn>
                                        <p:tgtEl>
                                          <p:spTgt spid="4"/>
                                        </p:tgtEl>
                                      </p:cBhvr>
                                      <p:to x="100000" y="100000"/>
                                    </p:animScale>
                                    <p:animScale>
                                      <p:cBhvr>
                                        <p:cTn id="85" dur="26">
                                          <p:stCondLst>
                                            <p:cond delay="1808"/>
                                          </p:stCondLst>
                                        </p:cTn>
                                        <p:tgtEl>
                                          <p:spTgt spid="4"/>
                                        </p:tgtEl>
                                      </p:cBhvr>
                                      <p:to x="100000" y="95000"/>
                                    </p:animScale>
                                    <p:animScale>
                                      <p:cBhvr>
                                        <p:cTn id="86" dur="166" decel="50000">
                                          <p:stCondLst>
                                            <p:cond delay="1834"/>
                                          </p:stCondLst>
                                        </p:cTn>
                                        <p:tgtEl>
                                          <p:spTgt spid="4"/>
                                        </p:tgtEl>
                                      </p:cBhvr>
                                      <p:to x="100000" y="100000"/>
                                    </p:animScale>
                                  </p:childTnLst>
                                </p:cTn>
                              </p:par>
                            </p:childTnLst>
                          </p:cTn>
                        </p:par>
                      </p:childTnLst>
                    </p:cTn>
                  </p:par>
                  <p:par>
                    <p:cTn id="87" fill="hold" nodeType="clickPar">
                      <p:stCondLst>
                        <p:cond delay="indefinite"/>
                      </p:stCondLst>
                      <p:childTnLst>
                        <p:par>
                          <p:cTn id="88" fill="hold" nodeType="afterGroup">
                            <p:stCondLst>
                              <p:cond delay="0"/>
                            </p:stCondLst>
                            <p:childTnLst>
                              <p:par>
                                <p:cTn id="89" presetID="6" presetClass="entr" presetSubtype="16" fill="hold" grpId="0" nodeType="click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circle(in)">
                                      <p:cBhvr>
                                        <p:cTn id="91" dur="2000"/>
                                        <p:tgtEl>
                                          <p:spTgt spid="5"/>
                                        </p:tgtEl>
                                      </p:cBhvr>
                                    </p:animEffect>
                                  </p:childTnLst>
                                </p:cTn>
                              </p:par>
                            </p:childTnLst>
                          </p:cTn>
                        </p:par>
                      </p:childTnLst>
                    </p:cTn>
                  </p:par>
                  <p:par>
                    <p:cTn id="92" fill="hold" nodeType="clickPar">
                      <p:stCondLst>
                        <p:cond delay="indefinite"/>
                      </p:stCondLst>
                      <p:childTnLst>
                        <p:par>
                          <p:cTn id="93" fill="hold" nodeType="afterGroup">
                            <p:stCondLst>
                              <p:cond delay="0"/>
                            </p:stCondLst>
                            <p:childTnLst>
                              <p:par>
                                <p:cTn id="94" presetID="20"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edge">
                                      <p:cBhvr>
                                        <p:cTn id="96" dur="2000"/>
                                        <p:tgtEl>
                                          <p:spTgt spid="14"/>
                                        </p:tgtEl>
                                      </p:cBhvr>
                                    </p:animEffect>
                                  </p:childTnLst>
                                </p:cTn>
                              </p:par>
                            </p:childTnLst>
                          </p:cTn>
                        </p:par>
                      </p:childTnLst>
                    </p:cTn>
                  </p:par>
                  <p:par>
                    <p:cTn id="97" fill="hold" nodeType="clickPar">
                      <p:stCondLst>
                        <p:cond delay="indefinite"/>
                      </p:stCondLst>
                      <p:childTnLst>
                        <p:par>
                          <p:cTn id="98" fill="hold" nodeType="afterGroup">
                            <p:stCondLst>
                              <p:cond delay="0"/>
                            </p:stCondLst>
                            <p:childTnLst>
                              <p:par>
                                <p:cTn id="99" presetID="26" presetClass="entr" presetSubtype="0" fill="hold" grpId="0" nodeType="click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wipe(down)">
                                      <p:cBhvr>
                                        <p:cTn id="101" dur="580">
                                          <p:stCondLst>
                                            <p:cond delay="0"/>
                                          </p:stCondLst>
                                        </p:cTn>
                                        <p:tgtEl>
                                          <p:spTgt spid="15"/>
                                        </p:tgtEl>
                                      </p:cBhvr>
                                    </p:animEffect>
                                    <p:anim calcmode="lin" valueType="num">
                                      <p:cBhvr>
                                        <p:cTn id="10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07" dur="26">
                                          <p:stCondLst>
                                            <p:cond delay="650"/>
                                          </p:stCondLst>
                                        </p:cTn>
                                        <p:tgtEl>
                                          <p:spTgt spid="15"/>
                                        </p:tgtEl>
                                      </p:cBhvr>
                                      <p:to x="100000" y="60000"/>
                                    </p:animScale>
                                    <p:animScale>
                                      <p:cBhvr>
                                        <p:cTn id="108" dur="166" decel="50000">
                                          <p:stCondLst>
                                            <p:cond delay="676"/>
                                          </p:stCondLst>
                                        </p:cTn>
                                        <p:tgtEl>
                                          <p:spTgt spid="15"/>
                                        </p:tgtEl>
                                      </p:cBhvr>
                                      <p:to x="100000" y="100000"/>
                                    </p:animScale>
                                    <p:animScale>
                                      <p:cBhvr>
                                        <p:cTn id="109" dur="26">
                                          <p:stCondLst>
                                            <p:cond delay="1312"/>
                                          </p:stCondLst>
                                        </p:cTn>
                                        <p:tgtEl>
                                          <p:spTgt spid="15"/>
                                        </p:tgtEl>
                                      </p:cBhvr>
                                      <p:to x="100000" y="80000"/>
                                    </p:animScale>
                                    <p:animScale>
                                      <p:cBhvr>
                                        <p:cTn id="110" dur="166" decel="50000">
                                          <p:stCondLst>
                                            <p:cond delay="1338"/>
                                          </p:stCondLst>
                                        </p:cTn>
                                        <p:tgtEl>
                                          <p:spTgt spid="15"/>
                                        </p:tgtEl>
                                      </p:cBhvr>
                                      <p:to x="100000" y="100000"/>
                                    </p:animScale>
                                    <p:animScale>
                                      <p:cBhvr>
                                        <p:cTn id="111" dur="26">
                                          <p:stCondLst>
                                            <p:cond delay="1642"/>
                                          </p:stCondLst>
                                        </p:cTn>
                                        <p:tgtEl>
                                          <p:spTgt spid="15"/>
                                        </p:tgtEl>
                                      </p:cBhvr>
                                      <p:to x="100000" y="90000"/>
                                    </p:animScale>
                                    <p:animScale>
                                      <p:cBhvr>
                                        <p:cTn id="112" dur="166" decel="50000">
                                          <p:stCondLst>
                                            <p:cond delay="1668"/>
                                          </p:stCondLst>
                                        </p:cTn>
                                        <p:tgtEl>
                                          <p:spTgt spid="15"/>
                                        </p:tgtEl>
                                      </p:cBhvr>
                                      <p:to x="100000" y="100000"/>
                                    </p:animScale>
                                    <p:animScale>
                                      <p:cBhvr>
                                        <p:cTn id="113" dur="26">
                                          <p:stCondLst>
                                            <p:cond delay="1808"/>
                                          </p:stCondLst>
                                        </p:cTn>
                                        <p:tgtEl>
                                          <p:spTgt spid="15"/>
                                        </p:tgtEl>
                                      </p:cBhvr>
                                      <p:to x="100000" y="95000"/>
                                    </p:animScale>
                                    <p:animScale>
                                      <p:cBhvr>
                                        <p:cTn id="114" dur="166" decel="50000">
                                          <p:stCondLst>
                                            <p:cond delay="1834"/>
                                          </p:stCondLst>
                                        </p:cTn>
                                        <p:tgtEl>
                                          <p:spTgt spid="15"/>
                                        </p:tgtEl>
                                      </p:cBhvr>
                                      <p:to x="100000" y="100000"/>
                                    </p:animScale>
                                  </p:childTnLst>
                                </p:cTn>
                              </p:par>
                            </p:childTnLst>
                          </p:cTn>
                        </p:par>
                      </p:childTnLst>
                    </p:cTn>
                  </p:par>
                  <p:par>
                    <p:cTn id="115" fill="hold" nodeType="clickPar">
                      <p:stCondLst>
                        <p:cond delay="indefinite"/>
                      </p:stCondLst>
                      <p:childTnLst>
                        <p:par>
                          <p:cTn id="116" fill="hold" nodeType="afterGroup">
                            <p:stCondLst>
                              <p:cond delay="0"/>
                            </p:stCondLst>
                            <p:childTnLst>
                              <p:par>
                                <p:cTn id="117" presetID="6" presetClass="entr" presetSubtype="16" fill="hold" grpId="0" nodeType="click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circle(in)">
                                      <p:cBhvr>
                                        <p:cTn id="119" dur="2000"/>
                                        <p:tgtEl>
                                          <p:spTgt spid="16"/>
                                        </p:tgtEl>
                                      </p:cBhvr>
                                    </p:animEffect>
                                  </p:childTnLst>
                                </p:cTn>
                              </p:par>
                            </p:childTnLst>
                          </p:cTn>
                        </p:par>
                      </p:childTnLst>
                    </p:cTn>
                  </p:par>
                  <p:par>
                    <p:cTn id="120" fill="hold" nodeType="clickPar">
                      <p:stCondLst>
                        <p:cond delay="indefinite"/>
                      </p:stCondLst>
                      <p:childTnLst>
                        <p:par>
                          <p:cTn id="121" fill="hold" nodeType="afterGroup">
                            <p:stCondLst>
                              <p:cond delay="0"/>
                            </p:stCondLst>
                            <p:childTnLst>
                              <p:par>
                                <p:cTn id="122" presetID="20" presetClass="entr" presetSubtype="0" fill="hold" grpId="0" nodeType="click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edge">
                                      <p:cBhvr>
                                        <p:cTn id="124" dur="2000"/>
                                        <p:tgtEl>
                                          <p:spTgt spid="17"/>
                                        </p:tgtEl>
                                      </p:cBhvr>
                                    </p:animEffect>
                                  </p:childTnLst>
                                </p:cTn>
                              </p:par>
                            </p:childTnLst>
                          </p:cTn>
                        </p:par>
                      </p:childTnLst>
                    </p:cTn>
                  </p:par>
                  <p:par>
                    <p:cTn id="125" fill="hold" nodeType="clickPar">
                      <p:stCondLst>
                        <p:cond delay="indefinite"/>
                      </p:stCondLst>
                      <p:childTnLst>
                        <p:par>
                          <p:cTn id="126" fill="hold" nodeType="afterGroup">
                            <p:stCondLst>
                              <p:cond delay="0"/>
                            </p:stCondLst>
                            <p:childTnLst>
                              <p:par>
                                <p:cTn id="127" presetID="26" presetClass="entr" presetSubtype="0" fill="hold" grpId="0" nodeType="clickEffect">
                                  <p:stCondLst>
                                    <p:cond delay="0"/>
                                  </p:stCondLst>
                                  <p:childTnLst>
                                    <p:set>
                                      <p:cBhvr>
                                        <p:cTn id="128" dur="1" fill="hold">
                                          <p:stCondLst>
                                            <p:cond delay="0"/>
                                          </p:stCondLst>
                                        </p:cTn>
                                        <p:tgtEl>
                                          <p:spTgt spid="18"/>
                                        </p:tgtEl>
                                        <p:attrNameLst>
                                          <p:attrName>style.visibility</p:attrName>
                                        </p:attrNameLst>
                                      </p:cBhvr>
                                      <p:to>
                                        <p:strVal val="visible"/>
                                      </p:to>
                                    </p:set>
                                    <p:animEffect transition="in" filter="wipe(down)">
                                      <p:cBhvr>
                                        <p:cTn id="129" dur="580">
                                          <p:stCondLst>
                                            <p:cond delay="0"/>
                                          </p:stCondLst>
                                        </p:cTn>
                                        <p:tgtEl>
                                          <p:spTgt spid="18"/>
                                        </p:tgtEl>
                                      </p:cBhvr>
                                    </p:animEffect>
                                    <p:anim calcmode="lin" valueType="num">
                                      <p:cBhvr>
                                        <p:cTn id="130"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31"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32"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33"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34"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5" dur="26">
                                          <p:stCondLst>
                                            <p:cond delay="650"/>
                                          </p:stCondLst>
                                        </p:cTn>
                                        <p:tgtEl>
                                          <p:spTgt spid="18"/>
                                        </p:tgtEl>
                                      </p:cBhvr>
                                      <p:to x="100000" y="60000"/>
                                    </p:animScale>
                                    <p:animScale>
                                      <p:cBhvr>
                                        <p:cTn id="136" dur="166" decel="50000">
                                          <p:stCondLst>
                                            <p:cond delay="676"/>
                                          </p:stCondLst>
                                        </p:cTn>
                                        <p:tgtEl>
                                          <p:spTgt spid="18"/>
                                        </p:tgtEl>
                                      </p:cBhvr>
                                      <p:to x="100000" y="100000"/>
                                    </p:animScale>
                                    <p:animScale>
                                      <p:cBhvr>
                                        <p:cTn id="137" dur="26">
                                          <p:stCondLst>
                                            <p:cond delay="1312"/>
                                          </p:stCondLst>
                                        </p:cTn>
                                        <p:tgtEl>
                                          <p:spTgt spid="18"/>
                                        </p:tgtEl>
                                      </p:cBhvr>
                                      <p:to x="100000" y="80000"/>
                                    </p:animScale>
                                    <p:animScale>
                                      <p:cBhvr>
                                        <p:cTn id="138" dur="166" decel="50000">
                                          <p:stCondLst>
                                            <p:cond delay="1338"/>
                                          </p:stCondLst>
                                        </p:cTn>
                                        <p:tgtEl>
                                          <p:spTgt spid="18"/>
                                        </p:tgtEl>
                                      </p:cBhvr>
                                      <p:to x="100000" y="100000"/>
                                    </p:animScale>
                                    <p:animScale>
                                      <p:cBhvr>
                                        <p:cTn id="139" dur="26">
                                          <p:stCondLst>
                                            <p:cond delay="1642"/>
                                          </p:stCondLst>
                                        </p:cTn>
                                        <p:tgtEl>
                                          <p:spTgt spid="18"/>
                                        </p:tgtEl>
                                      </p:cBhvr>
                                      <p:to x="100000" y="90000"/>
                                    </p:animScale>
                                    <p:animScale>
                                      <p:cBhvr>
                                        <p:cTn id="140" dur="166" decel="50000">
                                          <p:stCondLst>
                                            <p:cond delay="1668"/>
                                          </p:stCondLst>
                                        </p:cTn>
                                        <p:tgtEl>
                                          <p:spTgt spid="18"/>
                                        </p:tgtEl>
                                      </p:cBhvr>
                                      <p:to x="100000" y="100000"/>
                                    </p:animScale>
                                    <p:animScale>
                                      <p:cBhvr>
                                        <p:cTn id="141" dur="26">
                                          <p:stCondLst>
                                            <p:cond delay="1808"/>
                                          </p:stCondLst>
                                        </p:cTn>
                                        <p:tgtEl>
                                          <p:spTgt spid="18"/>
                                        </p:tgtEl>
                                      </p:cBhvr>
                                      <p:to x="100000" y="95000"/>
                                    </p:animScale>
                                    <p:animScale>
                                      <p:cBhvr>
                                        <p:cTn id="142" dur="166" decel="50000">
                                          <p:stCondLst>
                                            <p:cond delay="1834"/>
                                          </p:stCondLst>
                                        </p:cTn>
                                        <p:tgtEl>
                                          <p:spTgt spid="18"/>
                                        </p:tgtEl>
                                      </p:cBhvr>
                                      <p:to x="100000" y="100000"/>
                                    </p:animScale>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6" presetClass="entr" presetSubtype="16" fill="hold" grpId="0" nodeType="clickEffect">
                                  <p:stCondLst>
                                    <p:cond delay="0"/>
                                  </p:stCondLst>
                                  <p:childTnLst>
                                    <p:set>
                                      <p:cBhvr>
                                        <p:cTn id="146" dur="1" fill="hold">
                                          <p:stCondLst>
                                            <p:cond delay="0"/>
                                          </p:stCondLst>
                                        </p:cTn>
                                        <p:tgtEl>
                                          <p:spTgt spid="19"/>
                                        </p:tgtEl>
                                        <p:attrNameLst>
                                          <p:attrName>style.visibility</p:attrName>
                                        </p:attrNameLst>
                                      </p:cBhvr>
                                      <p:to>
                                        <p:strVal val="visible"/>
                                      </p:to>
                                    </p:set>
                                    <p:animEffect transition="in" filter="circle(in)">
                                      <p:cBhvr>
                                        <p:cTn id="147" dur="2000"/>
                                        <p:tgtEl>
                                          <p:spTgt spid="19"/>
                                        </p:tgtEl>
                                      </p:cBhvr>
                                    </p:animEffect>
                                  </p:childTnLst>
                                </p:cTn>
                              </p:par>
                            </p:childTnLst>
                          </p:cTn>
                        </p:par>
                      </p:childTnLst>
                    </p:cTn>
                  </p:par>
                  <p:par>
                    <p:cTn id="148" fill="hold" nodeType="clickPar">
                      <p:stCondLst>
                        <p:cond delay="indefinite"/>
                      </p:stCondLst>
                      <p:childTnLst>
                        <p:par>
                          <p:cTn id="149" fill="hold" nodeType="afterGroup">
                            <p:stCondLst>
                              <p:cond delay="0"/>
                            </p:stCondLst>
                            <p:childTnLst>
                              <p:par>
                                <p:cTn id="150" presetID="20" presetClass="entr" presetSubtype="0" fill="hold" grpId="0" nodeType="clickEffect">
                                  <p:stCondLst>
                                    <p:cond delay="0"/>
                                  </p:stCondLst>
                                  <p:childTnLst>
                                    <p:set>
                                      <p:cBhvr>
                                        <p:cTn id="151" dur="1" fill="hold">
                                          <p:stCondLst>
                                            <p:cond delay="0"/>
                                          </p:stCondLst>
                                        </p:cTn>
                                        <p:tgtEl>
                                          <p:spTgt spid="20"/>
                                        </p:tgtEl>
                                        <p:attrNameLst>
                                          <p:attrName>style.visibility</p:attrName>
                                        </p:attrNameLst>
                                      </p:cBhvr>
                                      <p:to>
                                        <p:strVal val="visible"/>
                                      </p:to>
                                    </p:set>
                                    <p:animEffect transition="in" filter="wedge">
                                      <p:cBhvr>
                                        <p:cTn id="152" dur="2000"/>
                                        <p:tgtEl>
                                          <p:spTgt spid="20"/>
                                        </p:tgtEl>
                                      </p:cBhvr>
                                    </p:animEffect>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21"/>
                                        </p:tgtEl>
                                        <p:attrNameLst>
                                          <p:attrName>style.visibility</p:attrName>
                                        </p:attrNameLst>
                                      </p:cBhvr>
                                      <p:to>
                                        <p:strVal val="visible"/>
                                      </p:to>
                                    </p:set>
                                    <p:animEffect transition="in" filter="wipe(down)">
                                      <p:cBhvr>
                                        <p:cTn id="157" dur="580">
                                          <p:stCondLst>
                                            <p:cond delay="0"/>
                                          </p:stCondLst>
                                        </p:cTn>
                                        <p:tgtEl>
                                          <p:spTgt spid="21"/>
                                        </p:tgtEl>
                                      </p:cBhvr>
                                    </p:animEffect>
                                    <p:anim calcmode="lin" valueType="num">
                                      <p:cBhvr>
                                        <p:cTn id="15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63" dur="26">
                                          <p:stCondLst>
                                            <p:cond delay="650"/>
                                          </p:stCondLst>
                                        </p:cTn>
                                        <p:tgtEl>
                                          <p:spTgt spid="21"/>
                                        </p:tgtEl>
                                      </p:cBhvr>
                                      <p:to x="100000" y="60000"/>
                                    </p:animScale>
                                    <p:animScale>
                                      <p:cBhvr>
                                        <p:cTn id="164" dur="166" decel="50000">
                                          <p:stCondLst>
                                            <p:cond delay="676"/>
                                          </p:stCondLst>
                                        </p:cTn>
                                        <p:tgtEl>
                                          <p:spTgt spid="21"/>
                                        </p:tgtEl>
                                      </p:cBhvr>
                                      <p:to x="100000" y="100000"/>
                                    </p:animScale>
                                    <p:animScale>
                                      <p:cBhvr>
                                        <p:cTn id="165" dur="26">
                                          <p:stCondLst>
                                            <p:cond delay="1312"/>
                                          </p:stCondLst>
                                        </p:cTn>
                                        <p:tgtEl>
                                          <p:spTgt spid="21"/>
                                        </p:tgtEl>
                                      </p:cBhvr>
                                      <p:to x="100000" y="80000"/>
                                    </p:animScale>
                                    <p:animScale>
                                      <p:cBhvr>
                                        <p:cTn id="166" dur="166" decel="50000">
                                          <p:stCondLst>
                                            <p:cond delay="1338"/>
                                          </p:stCondLst>
                                        </p:cTn>
                                        <p:tgtEl>
                                          <p:spTgt spid="21"/>
                                        </p:tgtEl>
                                      </p:cBhvr>
                                      <p:to x="100000" y="100000"/>
                                    </p:animScale>
                                    <p:animScale>
                                      <p:cBhvr>
                                        <p:cTn id="167" dur="26">
                                          <p:stCondLst>
                                            <p:cond delay="1642"/>
                                          </p:stCondLst>
                                        </p:cTn>
                                        <p:tgtEl>
                                          <p:spTgt spid="21"/>
                                        </p:tgtEl>
                                      </p:cBhvr>
                                      <p:to x="100000" y="90000"/>
                                    </p:animScale>
                                    <p:animScale>
                                      <p:cBhvr>
                                        <p:cTn id="168" dur="166" decel="50000">
                                          <p:stCondLst>
                                            <p:cond delay="1668"/>
                                          </p:stCondLst>
                                        </p:cTn>
                                        <p:tgtEl>
                                          <p:spTgt spid="21"/>
                                        </p:tgtEl>
                                      </p:cBhvr>
                                      <p:to x="100000" y="100000"/>
                                    </p:animScale>
                                    <p:animScale>
                                      <p:cBhvr>
                                        <p:cTn id="169" dur="26">
                                          <p:stCondLst>
                                            <p:cond delay="1808"/>
                                          </p:stCondLst>
                                        </p:cTn>
                                        <p:tgtEl>
                                          <p:spTgt spid="21"/>
                                        </p:tgtEl>
                                      </p:cBhvr>
                                      <p:to x="100000" y="95000"/>
                                    </p:animScale>
                                    <p:animScale>
                                      <p:cBhvr>
                                        <p:cTn id="170" dur="166" decel="50000">
                                          <p:stCondLst>
                                            <p:cond delay="1834"/>
                                          </p:stCondLst>
                                        </p:cTn>
                                        <p:tgtEl>
                                          <p:spTgt spid="21"/>
                                        </p:tgtEl>
                                      </p:cBhvr>
                                      <p:to x="100000" y="100000"/>
                                    </p:animScale>
                                  </p:childTnLst>
                                </p:cTn>
                              </p:par>
                            </p:childTnLst>
                          </p:cTn>
                        </p:par>
                      </p:childTnLst>
                    </p:cTn>
                  </p:par>
                  <p:par>
                    <p:cTn id="171" fill="hold" nodeType="clickPar">
                      <p:stCondLst>
                        <p:cond delay="indefinite"/>
                      </p:stCondLst>
                      <p:childTnLst>
                        <p:par>
                          <p:cTn id="172" fill="hold" nodeType="afterGroup">
                            <p:stCondLst>
                              <p:cond delay="0"/>
                            </p:stCondLst>
                            <p:childTnLst>
                              <p:par>
                                <p:cTn id="173" presetID="6" presetClass="entr" presetSubtype="16" fill="hold" grpId="0" nodeType="clickEffect">
                                  <p:stCondLst>
                                    <p:cond delay="0"/>
                                  </p:stCondLst>
                                  <p:childTnLst>
                                    <p:set>
                                      <p:cBhvr>
                                        <p:cTn id="174" dur="1" fill="hold">
                                          <p:stCondLst>
                                            <p:cond delay="0"/>
                                          </p:stCondLst>
                                        </p:cTn>
                                        <p:tgtEl>
                                          <p:spTgt spid="22"/>
                                        </p:tgtEl>
                                        <p:attrNameLst>
                                          <p:attrName>style.visibility</p:attrName>
                                        </p:attrNameLst>
                                      </p:cBhvr>
                                      <p:to>
                                        <p:strVal val="visible"/>
                                      </p:to>
                                    </p:set>
                                    <p:animEffect transition="in" filter="circle(in)">
                                      <p:cBhvr>
                                        <p:cTn id="175" dur="2000"/>
                                        <p:tgtEl>
                                          <p:spTgt spid="22"/>
                                        </p:tgtEl>
                                      </p:cBhvr>
                                    </p:animEffect>
                                  </p:childTnLst>
                                </p:cTn>
                              </p:par>
                            </p:childTnLst>
                          </p:cTn>
                        </p:par>
                      </p:childTnLst>
                    </p:cTn>
                  </p:par>
                  <p:par>
                    <p:cTn id="176" fill="hold" nodeType="clickPar">
                      <p:stCondLst>
                        <p:cond delay="indefinite"/>
                      </p:stCondLst>
                      <p:childTnLst>
                        <p:par>
                          <p:cTn id="177" fill="hold" nodeType="afterGroup">
                            <p:stCondLst>
                              <p:cond delay="0"/>
                            </p:stCondLst>
                            <p:childTnLst>
                              <p:par>
                                <p:cTn id="178" presetID="20" presetClass="entr" presetSubtype="0" fill="hold" grpId="0" nodeType="clickEffect">
                                  <p:stCondLst>
                                    <p:cond delay="0"/>
                                  </p:stCondLst>
                                  <p:childTnLst>
                                    <p:set>
                                      <p:cBhvr>
                                        <p:cTn id="179" dur="1" fill="hold">
                                          <p:stCondLst>
                                            <p:cond delay="0"/>
                                          </p:stCondLst>
                                        </p:cTn>
                                        <p:tgtEl>
                                          <p:spTgt spid="24"/>
                                        </p:tgtEl>
                                        <p:attrNameLst>
                                          <p:attrName>style.visibility</p:attrName>
                                        </p:attrNameLst>
                                      </p:cBhvr>
                                      <p:to>
                                        <p:strVal val="visible"/>
                                      </p:to>
                                    </p:set>
                                    <p:animEffect transition="in" filter="wedge">
                                      <p:cBhvr>
                                        <p:cTn id="180" dur="2000"/>
                                        <p:tgtEl>
                                          <p:spTgt spid="24"/>
                                        </p:tgtEl>
                                      </p:cBhvr>
                                    </p:animEffect>
                                  </p:childTnLst>
                                </p:cTn>
                              </p:par>
                            </p:childTnLst>
                          </p:cTn>
                        </p:par>
                      </p:childTnLst>
                    </p:cTn>
                  </p:par>
                  <p:par>
                    <p:cTn id="181" fill="hold" nodeType="clickPar">
                      <p:stCondLst>
                        <p:cond delay="indefinite"/>
                      </p:stCondLst>
                      <p:childTnLst>
                        <p:par>
                          <p:cTn id="182" fill="hold" nodeType="afterGroup">
                            <p:stCondLst>
                              <p:cond delay="0"/>
                            </p:stCondLst>
                            <p:childTnLst>
                              <p:par>
                                <p:cTn id="183" presetID="8" presetClass="entr" presetSubtype="16" fill="hold" nodeType="clickEffect">
                                  <p:stCondLst>
                                    <p:cond delay="0"/>
                                  </p:stCondLst>
                                  <p:childTnLst>
                                    <p:set>
                                      <p:cBhvr>
                                        <p:cTn id="184" dur="1" fill="hold">
                                          <p:stCondLst>
                                            <p:cond delay="0"/>
                                          </p:stCondLst>
                                        </p:cTn>
                                        <p:tgtEl>
                                          <p:spTgt spid="25"/>
                                        </p:tgtEl>
                                        <p:attrNameLst>
                                          <p:attrName>style.visibility</p:attrName>
                                        </p:attrNameLst>
                                      </p:cBhvr>
                                      <p:to>
                                        <p:strVal val="visible"/>
                                      </p:to>
                                    </p:set>
                                    <p:animEffect transition="in" filter="diamond(in)">
                                      <p:cBhvr>
                                        <p:cTn id="18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48" grpId="0" animBg="1"/>
      <p:bldP spid="11" grpId="0"/>
      <p:bldP spid="2" grpId="0" animBg="1"/>
      <p:bldP spid="100" grpId="0"/>
      <p:bldP spid="3" grpId="0"/>
      <p:bldP spid="4" grpId="0" animBg="1"/>
      <p:bldP spid="5" grpId="0"/>
      <p:bldP spid="14" grpId="0"/>
      <p:bldP spid="15" grpId="0" animBg="1"/>
      <p:bldP spid="16" grpId="0"/>
      <p:bldP spid="17" grpId="0"/>
      <p:bldP spid="18" grpId="0" animBg="1"/>
      <p:bldP spid="19" grpId="0"/>
      <p:bldP spid="20" grpId="0"/>
      <p:bldP spid="21" grpId="0" animBg="1"/>
      <p:bldP spid="22"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0"/>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0"/>
          <a:stretch>
            <a:fillRect/>
          </a:stretch>
        </p:blipFill>
        <p:spPr>
          <a:xfrm>
            <a:off x="11471910" y="-5379"/>
            <a:ext cx="720090" cy="720090"/>
          </a:xfrm>
          <a:prstGeom prst="rect">
            <a:avLst/>
          </a:prstGeom>
        </p:spPr>
      </p:pic>
      <p:cxnSp>
        <p:nvCxnSpPr>
          <p:cNvPr id="4" name="直接连接符 3"/>
          <p:cNvCxnSpPr/>
          <p:nvPr>
            <p:custDataLst>
              <p:tags r:id="rId4"/>
            </p:custDataLst>
          </p:nvPr>
        </p:nvCxnSpPr>
        <p:spPr>
          <a:xfrm flipH="1">
            <a:off x="3300095" y="5181640"/>
            <a:ext cx="0" cy="121921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custDataLst>
              <p:tags r:id="rId5"/>
            </p:custDataLst>
          </p:nvPr>
        </p:nvPicPr>
        <p:blipFill>
          <a:blip r:embed="rId11"/>
          <a:srcRect t="13772" b="13772"/>
          <a:stretch>
            <a:fillRect/>
          </a:stretch>
        </p:blipFill>
        <p:spPr>
          <a:xfrm>
            <a:off x="-49" y="0"/>
            <a:ext cx="12192089" cy="4572025"/>
          </a:xfrm>
          <a:custGeom>
            <a:avLst/>
            <a:gdLst/>
            <a:ahLst/>
            <a:cxnLst>
              <a:cxn ang="3">
                <a:pos x="hc" y="t"/>
              </a:cxn>
              <a:cxn ang="cd2">
                <a:pos x="l" y="vc"/>
              </a:cxn>
              <a:cxn ang="cd4">
                <a:pos x="hc" y="b"/>
              </a:cxn>
              <a:cxn ang="0">
                <a:pos x="r" y="vc"/>
              </a:cxn>
            </a:cxnLst>
            <a:rect l="l" t="t" r="r" b="b"/>
            <a:pathLst>
              <a:path w="19200" h="7200">
                <a:moveTo>
                  <a:pt x="0" y="0"/>
                </a:moveTo>
                <a:lnTo>
                  <a:pt x="19200" y="0"/>
                </a:lnTo>
                <a:lnTo>
                  <a:pt x="19200" y="7200"/>
                </a:lnTo>
                <a:lnTo>
                  <a:pt x="0" y="7200"/>
                </a:lnTo>
                <a:lnTo>
                  <a:pt x="0" y="0"/>
                </a:lnTo>
                <a:close/>
              </a:path>
            </a:pathLst>
          </a:custGeom>
        </p:spPr>
      </p:pic>
      <p:sp>
        <p:nvSpPr>
          <p:cNvPr id="7" name="矩形 6"/>
          <p:cNvSpPr/>
          <p:nvPr>
            <p:custDataLst>
              <p:tags r:id="rId6"/>
            </p:custDataLst>
          </p:nvPr>
        </p:nvSpPr>
        <p:spPr>
          <a:xfrm>
            <a:off x="-49" y="4266599"/>
            <a:ext cx="12192098" cy="304802"/>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7"/>
            </p:custDataLst>
          </p:nvPr>
        </p:nvSpPr>
        <p:spPr>
          <a:xfrm>
            <a:off x="124528" y="4996300"/>
            <a:ext cx="3505225" cy="1523873"/>
          </a:xfrm>
          <a:prstGeom prst="rect">
            <a:avLst/>
          </a:prstGeom>
          <a:noFill/>
        </p:spPr>
        <p:txBody>
          <a:bodyPr wrap="square" lIns="63500" tIns="25400" rIns="63500" bIns="25400" rtlCol="0" anchor="ctr">
            <a:noAutofit/>
          </a:bodyPr>
          <a:lstStyle/>
          <a:p>
            <a:pPr marL="0" indent="0" algn="ctr">
              <a:lnSpc>
                <a:spcPct val="100000"/>
              </a:lnSpc>
              <a:spcBef>
                <a:spcPct val="0"/>
              </a:spcBef>
              <a:spcAft>
                <a:spcPct val="0"/>
              </a:spcAft>
              <a:buSzTx/>
              <a:buNone/>
            </a:pPr>
            <a:r>
              <a:rPr lang="zh-CN" sz="4800" b="1" spc="300">
                <a:solidFill>
                  <a:schemeClr val="accent1"/>
                </a:solidFill>
                <a:latin typeface="微软雅黑" panose="020B0503020204020204" pitchFamily="34" charset="-122"/>
                <a:ea typeface="微软雅黑" panose="020B0503020204020204" pitchFamily="34" charset="-122"/>
              </a:rPr>
              <a:t>合作探究</a:t>
            </a:r>
          </a:p>
        </p:txBody>
      </p:sp>
      <p:sp>
        <p:nvSpPr>
          <p:cNvPr id="11" name="Title 6"/>
          <p:cNvSpPr txBox="1"/>
          <p:nvPr>
            <p:custDataLst>
              <p:tags r:id="rId8"/>
            </p:custDataLst>
          </p:nvPr>
        </p:nvSpPr>
        <p:spPr>
          <a:xfrm>
            <a:off x="3479800" y="4876800"/>
            <a:ext cx="8536940" cy="17633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小组合作探究，读懂这些段落：第一大组探究第一、二段，第二大组探究第四、五、六段，第三大组探究第七、八、九段。在探究基础上进行展示，其中一人朗诵文段，一人指出文段中的关键字词，一人翻译。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黑体" panose="02010609060101010101" charset="-122"/>
                <a:sym typeface="+mn-ea"/>
              </a:rPr>
              <a:t>屈原者，名平， 楚之同姓也。 </a:t>
            </a:r>
            <a:r>
              <a:rPr lang="zh-CN" altLang="en-US" sz="2400" b="1">
                <a:solidFill>
                  <a:srgbClr val="FF0000"/>
                </a:solidFill>
                <a:latin typeface="黑体" panose="02010609060101010101" charset="-122"/>
                <a:sym typeface="+mn-ea"/>
              </a:rPr>
              <a:t>为</a:t>
            </a:r>
            <a:r>
              <a:rPr lang="zh-CN" altLang="en-US" sz="2400" b="1">
                <a:latin typeface="黑体" panose="02010609060101010101" charset="-122"/>
                <a:sym typeface="+mn-ea"/>
              </a:rPr>
              <a:t>楚怀王左徒。博闻强</a:t>
            </a:r>
            <a:r>
              <a:rPr lang="zh-CN" altLang="en-US" sz="2400" b="1">
                <a:solidFill>
                  <a:srgbClr val="FF0000"/>
                </a:solidFill>
                <a:latin typeface="黑体" panose="02010609060101010101" charset="-122"/>
                <a:sym typeface="+mn-ea"/>
              </a:rPr>
              <a:t>志</a:t>
            </a:r>
            <a:r>
              <a:rPr lang="zh-CN" altLang="en-US" sz="2400" b="1">
                <a:solidFill>
                  <a:schemeClr val="accent2"/>
                </a:solidFill>
                <a:latin typeface="黑体" panose="02010609060101010101" charset="-122"/>
                <a:sym typeface="+mn-ea"/>
              </a:rPr>
              <a:t>，</a:t>
            </a:r>
            <a:r>
              <a:rPr lang="zh-CN" altLang="en-US" sz="2400" b="1">
                <a:solidFill>
                  <a:srgbClr val="FF0000"/>
                </a:solidFill>
                <a:latin typeface="黑体" panose="02010609060101010101" charset="-122"/>
                <a:sym typeface="+mn-ea"/>
              </a:rPr>
              <a:t>明</a:t>
            </a:r>
            <a:r>
              <a:rPr lang="zh-CN" altLang="en-US" sz="2400" b="1">
                <a:latin typeface="黑体" panose="02010609060101010101" charset="-122"/>
                <a:sym typeface="+mn-ea"/>
              </a:rPr>
              <a:t>于治乱，</a:t>
            </a:r>
            <a:r>
              <a:rPr lang="zh-CN" altLang="en-US" sz="2400" b="1">
                <a:solidFill>
                  <a:srgbClr val="FF0000"/>
                </a:solidFill>
                <a:latin typeface="黑体" panose="02010609060101010101" charset="-122"/>
                <a:sym typeface="+mn-ea"/>
              </a:rPr>
              <a:t>娴</a:t>
            </a:r>
            <a:r>
              <a:rPr lang="zh-CN" altLang="en-US" sz="2400" b="1">
                <a:latin typeface="黑体" panose="02010609060101010101" charset="-122"/>
                <a:sym typeface="+mn-ea"/>
              </a:rPr>
              <a:t>于辞令。</a:t>
            </a:r>
            <a:r>
              <a:rPr lang="zh-CN" altLang="en-US" sz="2400" b="1">
                <a:solidFill>
                  <a:srgbClr val="FF0000"/>
                </a:solidFill>
                <a:latin typeface="黑体" panose="02010609060101010101" charset="-122"/>
                <a:sym typeface="+mn-ea"/>
              </a:rPr>
              <a:t>入</a:t>
            </a:r>
            <a:r>
              <a:rPr lang="zh-CN" altLang="en-US" sz="2400" b="1">
                <a:latin typeface="黑体" panose="02010609060101010101" charset="-122"/>
                <a:sym typeface="+mn-ea"/>
              </a:rPr>
              <a:t>则与王</a:t>
            </a:r>
            <a:r>
              <a:rPr lang="zh-CN" altLang="en-US" sz="2400" b="1">
                <a:solidFill>
                  <a:srgbClr val="FF0000"/>
                </a:solidFill>
                <a:latin typeface="黑体" panose="02010609060101010101" charset="-122"/>
                <a:sym typeface="+mn-ea"/>
              </a:rPr>
              <a:t>图议</a:t>
            </a:r>
            <a:r>
              <a:rPr lang="zh-CN" altLang="en-US" sz="2400" b="1">
                <a:latin typeface="黑体" panose="02010609060101010101" charset="-122"/>
                <a:sym typeface="+mn-ea"/>
              </a:rPr>
              <a:t>国事，以出号令；  </a:t>
            </a:r>
            <a:r>
              <a:rPr lang="zh-CN" altLang="en-US" sz="2400" b="1">
                <a:solidFill>
                  <a:srgbClr val="FF0000"/>
                </a:solidFill>
                <a:latin typeface="黑体" panose="02010609060101010101" charset="-122"/>
                <a:sym typeface="+mn-ea"/>
              </a:rPr>
              <a:t>出</a:t>
            </a:r>
            <a:r>
              <a:rPr lang="zh-CN" altLang="en-US" sz="2400" b="1">
                <a:latin typeface="黑体" panose="02010609060101010101" charset="-122"/>
                <a:sym typeface="+mn-ea"/>
              </a:rPr>
              <a:t>则接遇宾客，应对诸侯。王</a:t>
            </a:r>
            <a:r>
              <a:rPr lang="zh-CN" altLang="en-US" sz="2400" b="1">
                <a:solidFill>
                  <a:srgbClr val="FF0000"/>
                </a:solidFill>
                <a:latin typeface="黑体" panose="02010609060101010101" charset="-122"/>
                <a:sym typeface="+mn-ea"/>
              </a:rPr>
              <a:t>甚任</a:t>
            </a:r>
            <a:r>
              <a:rPr lang="zh-CN" altLang="en-US" sz="2400" b="1">
                <a:latin typeface="黑体" panose="02010609060101010101" charset="-122"/>
                <a:sym typeface="+mn-ea"/>
              </a:rPr>
              <a:t>之。</a:t>
            </a:r>
            <a:endParaRPr lang="zh-CN" altLang="en-US" sz="2400" b="1" spc="200">
              <a:ln w="3175">
                <a:noFill/>
                <a:prstDash val="dash"/>
              </a:ln>
              <a:solidFill>
                <a:schemeClr val="dk1">
                  <a:lumMod val="75000"/>
                  <a:lumOff val="25000"/>
                </a:schemeClr>
              </a:solidFill>
              <a:latin typeface="黑体" panose="02010609060101010101" charset="-122"/>
              <a:ea typeface="隶书" pitchFamily="49" charset="-122"/>
              <a:cs typeface="隶书" panose="02010509060101010101" pitchFamily="49" charset="-122"/>
              <a:sym typeface="+mn-ea"/>
            </a:endParaRPr>
          </a:p>
        </p:txBody>
      </p:sp>
      <p:sp>
        <p:nvSpPr>
          <p:cNvPr id="13315" name="文本框 13314"/>
          <p:cNvSpPr txBox="1"/>
          <p:nvPr/>
        </p:nvSpPr>
        <p:spPr>
          <a:xfrm>
            <a:off x="671830" y="3601720"/>
            <a:ext cx="10861675" cy="1753235"/>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宋体" panose="02010600030101010101" pitchFamily="2" charset="-122"/>
                <a:sym typeface="+mn-ea"/>
              </a:rPr>
              <a:t>屈原，名字叫平，是楚王的同姓。</a:t>
            </a:r>
            <a:r>
              <a:rPr lang="zh-CN" altLang="en-US" sz="2400" b="1">
                <a:solidFill>
                  <a:srgbClr val="FF0000"/>
                </a:solidFill>
                <a:latin typeface="宋体" panose="02010600030101010101" pitchFamily="2" charset="-122"/>
                <a:sym typeface="+mn-ea"/>
              </a:rPr>
              <a:t>做</a:t>
            </a:r>
            <a:r>
              <a:rPr lang="zh-CN" altLang="en-US" sz="2400" b="1">
                <a:solidFill>
                  <a:srgbClr val="0000CC"/>
                </a:solidFill>
                <a:latin typeface="宋体" panose="02010600030101010101" pitchFamily="2" charset="-122"/>
                <a:sym typeface="+mn-ea"/>
              </a:rPr>
              <a:t>楚怀王的左徒。  （他）知识广博，</a:t>
            </a:r>
            <a:r>
              <a:rPr lang="zh-CN" altLang="en-US" sz="2400" b="1">
                <a:solidFill>
                  <a:srgbClr val="FF0000"/>
                </a:solidFill>
                <a:latin typeface="宋体" panose="02010600030101010101" pitchFamily="2" charset="-122"/>
                <a:sym typeface="+mn-ea"/>
              </a:rPr>
              <a:t>记忆力</a:t>
            </a:r>
            <a:r>
              <a:rPr lang="zh-CN" altLang="en-US" sz="2400" b="1">
                <a:solidFill>
                  <a:srgbClr val="0000CC"/>
                </a:solidFill>
                <a:latin typeface="宋体" panose="02010600030101010101" pitchFamily="2" charset="-122"/>
                <a:sym typeface="+mn-ea"/>
              </a:rPr>
              <a:t>很强，</a:t>
            </a:r>
            <a:r>
              <a:rPr lang="zh-CN" altLang="en-US" sz="2400" b="1">
                <a:solidFill>
                  <a:srgbClr val="FF0000"/>
                </a:solidFill>
                <a:latin typeface="宋体" panose="02010600030101010101" pitchFamily="2" charset="-122"/>
                <a:sym typeface="+mn-ea"/>
              </a:rPr>
              <a:t>通晓</a:t>
            </a:r>
            <a:r>
              <a:rPr lang="zh-CN" altLang="en-US" sz="2400" b="1">
                <a:solidFill>
                  <a:srgbClr val="0000CC"/>
                </a:solidFill>
                <a:latin typeface="宋体" panose="02010600030101010101" pitchFamily="2" charset="-122"/>
                <a:sym typeface="+mn-ea"/>
              </a:rPr>
              <a:t>国家治乱的道理，</a:t>
            </a:r>
            <a:r>
              <a:rPr lang="zh-CN" altLang="en-US" sz="2400" b="1">
                <a:solidFill>
                  <a:srgbClr val="FF0000"/>
                </a:solidFill>
                <a:latin typeface="宋体" panose="02010600030101010101" pitchFamily="2" charset="-122"/>
                <a:sym typeface="+mn-ea"/>
              </a:rPr>
              <a:t>擅长</a:t>
            </a:r>
            <a:r>
              <a:rPr lang="zh-CN" altLang="en-US" sz="2400" b="1">
                <a:solidFill>
                  <a:srgbClr val="0000CC"/>
                </a:solidFill>
                <a:latin typeface="宋体" panose="02010600030101010101" pitchFamily="2" charset="-122"/>
                <a:sym typeface="+mn-ea"/>
              </a:rPr>
              <a:t>外交辞令。  </a:t>
            </a:r>
            <a:r>
              <a:rPr lang="zh-CN" altLang="en-US" sz="2400" b="1">
                <a:solidFill>
                  <a:srgbClr val="FF0000"/>
                </a:solidFill>
                <a:latin typeface="宋体" panose="02010600030101010101" pitchFamily="2" charset="-122"/>
                <a:sym typeface="+mn-ea"/>
              </a:rPr>
              <a:t>对内</a:t>
            </a:r>
            <a:r>
              <a:rPr lang="zh-CN" altLang="en-US" sz="2400" b="1">
                <a:solidFill>
                  <a:srgbClr val="0000CC"/>
                </a:solidFill>
                <a:latin typeface="宋体" panose="02010600030101010101" pitchFamily="2" charset="-122"/>
                <a:sym typeface="+mn-ea"/>
              </a:rPr>
              <a:t>，同楚王</a:t>
            </a:r>
            <a:r>
              <a:rPr lang="zh-CN" altLang="en-US" sz="2400" b="1">
                <a:solidFill>
                  <a:srgbClr val="FF0000"/>
                </a:solidFill>
                <a:latin typeface="宋体" panose="02010600030101010101" pitchFamily="2" charset="-122"/>
                <a:sym typeface="+mn-ea"/>
              </a:rPr>
              <a:t>谋划商讨</a:t>
            </a:r>
            <a:r>
              <a:rPr lang="zh-CN" altLang="en-US" sz="2400" b="1">
                <a:solidFill>
                  <a:srgbClr val="0000CC"/>
                </a:solidFill>
                <a:latin typeface="宋体" panose="02010600030101010101" pitchFamily="2" charset="-122"/>
                <a:sym typeface="+mn-ea"/>
              </a:rPr>
              <a:t>国家大事，颁发号令；</a:t>
            </a:r>
            <a:r>
              <a:rPr lang="zh-CN" altLang="en-US" sz="2400" b="1">
                <a:solidFill>
                  <a:srgbClr val="FF0000"/>
                </a:solidFill>
                <a:latin typeface="宋体" panose="02010600030101010101" pitchFamily="2" charset="-122"/>
                <a:sym typeface="+mn-ea"/>
              </a:rPr>
              <a:t>对外</a:t>
            </a:r>
            <a:r>
              <a:rPr lang="zh-CN" altLang="en-US" sz="2400" b="1">
                <a:solidFill>
                  <a:srgbClr val="0000CC"/>
                </a:solidFill>
                <a:latin typeface="宋体" panose="02010600030101010101" pitchFamily="2" charset="-122"/>
                <a:sym typeface="+mn-ea"/>
              </a:rPr>
              <a:t>，接待宾客，应酬答对各国诸侯。楚王</a:t>
            </a:r>
            <a:r>
              <a:rPr lang="zh-CN" altLang="en-US" sz="2400" b="1">
                <a:solidFill>
                  <a:srgbClr val="FF0000"/>
                </a:solidFill>
                <a:latin typeface="宋体" panose="02010600030101010101" pitchFamily="2" charset="-122"/>
                <a:sym typeface="+mn-ea"/>
              </a:rPr>
              <a:t>很信任</a:t>
            </a:r>
            <a:r>
              <a:rPr lang="zh-CN" altLang="en-US" sz="2400" b="1">
                <a:solidFill>
                  <a:srgbClr val="0000CC"/>
                </a:solidFill>
                <a:latin typeface="宋体" panose="02010600030101010101" pitchFamily="2" charset="-122"/>
                <a:sym typeface="+mn-ea"/>
              </a:rPr>
              <a:t>他。</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diamond(in)">
                                      <p:cBhvr>
                                        <p:cTn id="22" dur="2000"/>
                                        <p:tgtEl>
                                          <p:spTgt spid="3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80">
                                          <p:stCondLst>
                                            <p:cond delay="0"/>
                                          </p:stCondLst>
                                        </p:cTn>
                                        <p:tgtEl>
                                          <p:spTgt spid="5"/>
                                        </p:tgtEl>
                                      </p:cBhvr>
                                    </p:animEffect>
                                    <p:anim calcmode="lin" valueType="num">
                                      <p:cBhvr>
                                        <p:cTn id="2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3" dur="26">
                                          <p:stCondLst>
                                            <p:cond delay="650"/>
                                          </p:stCondLst>
                                        </p:cTn>
                                        <p:tgtEl>
                                          <p:spTgt spid="5"/>
                                        </p:tgtEl>
                                      </p:cBhvr>
                                      <p:to x="100000" y="60000"/>
                                    </p:animScale>
                                    <p:animScale>
                                      <p:cBhvr>
                                        <p:cTn id="34" dur="166" decel="50000">
                                          <p:stCondLst>
                                            <p:cond delay="676"/>
                                          </p:stCondLst>
                                        </p:cTn>
                                        <p:tgtEl>
                                          <p:spTgt spid="5"/>
                                        </p:tgtEl>
                                      </p:cBhvr>
                                      <p:to x="100000" y="100000"/>
                                    </p:animScale>
                                    <p:animScale>
                                      <p:cBhvr>
                                        <p:cTn id="35" dur="26">
                                          <p:stCondLst>
                                            <p:cond delay="1312"/>
                                          </p:stCondLst>
                                        </p:cTn>
                                        <p:tgtEl>
                                          <p:spTgt spid="5"/>
                                        </p:tgtEl>
                                      </p:cBhvr>
                                      <p:to x="100000" y="80000"/>
                                    </p:animScale>
                                    <p:animScale>
                                      <p:cBhvr>
                                        <p:cTn id="36" dur="166" decel="50000">
                                          <p:stCondLst>
                                            <p:cond delay="1338"/>
                                          </p:stCondLst>
                                        </p:cTn>
                                        <p:tgtEl>
                                          <p:spTgt spid="5"/>
                                        </p:tgtEl>
                                      </p:cBhvr>
                                      <p:to x="100000" y="100000"/>
                                    </p:animScale>
                                    <p:animScale>
                                      <p:cBhvr>
                                        <p:cTn id="37" dur="26">
                                          <p:stCondLst>
                                            <p:cond delay="1642"/>
                                          </p:stCondLst>
                                        </p:cTn>
                                        <p:tgtEl>
                                          <p:spTgt spid="5"/>
                                        </p:tgtEl>
                                      </p:cBhvr>
                                      <p:to x="100000" y="90000"/>
                                    </p:animScale>
                                    <p:animScale>
                                      <p:cBhvr>
                                        <p:cTn id="38" dur="166" decel="50000">
                                          <p:stCondLst>
                                            <p:cond delay="1668"/>
                                          </p:stCondLst>
                                        </p:cTn>
                                        <p:tgtEl>
                                          <p:spTgt spid="5"/>
                                        </p:tgtEl>
                                      </p:cBhvr>
                                      <p:to x="100000" y="100000"/>
                                    </p:animScale>
                                    <p:animScale>
                                      <p:cBhvr>
                                        <p:cTn id="39" dur="26">
                                          <p:stCondLst>
                                            <p:cond delay="1808"/>
                                          </p:stCondLst>
                                        </p:cTn>
                                        <p:tgtEl>
                                          <p:spTgt spid="5"/>
                                        </p:tgtEl>
                                      </p:cBhvr>
                                      <p:to x="100000" y="95000"/>
                                    </p:animScale>
                                    <p:animScale>
                                      <p:cBhvr>
                                        <p:cTn id="40" dur="166" decel="50000">
                                          <p:stCondLst>
                                            <p:cond delay="1834"/>
                                          </p:stCondLst>
                                        </p:cTn>
                                        <p:tgtEl>
                                          <p:spTgt spid="5"/>
                                        </p:tgtEl>
                                      </p:cBhvr>
                                      <p:to x="100000" y="100000"/>
                                    </p:animScale>
                                  </p:childTnLst>
                                </p:cTn>
                              </p:par>
                            </p:childTnLst>
                          </p:cTn>
                        </p:par>
                      </p:childTnLst>
                    </p:cTn>
                  </p:par>
                  <p:par>
                    <p:cTn id="41" fill="hold" nodeType="clickPar">
                      <p:stCondLst>
                        <p:cond delay="indefinite"/>
                      </p:stCondLst>
                      <p:childTnLst>
                        <p:par>
                          <p:cTn id="42" fill="hold" nodeType="afterGroup">
                            <p:stCondLst>
                              <p:cond delay="0"/>
                            </p:stCondLst>
                            <p:childTnLst>
                              <p:par>
                                <p:cTn id="43" presetID="8" presetClass="entr" presetSubtype="16"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diamond(in)">
                                      <p:cBhvr>
                                        <p:cTn id="45" dur="2000"/>
                                        <p:tgtEl>
                                          <p:spTgt spid="36"/>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56" presetClass="entr" presetSubtype="0" fill="hold" grpId="1" nodeType="click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 by="(-#ppt_w*2)" calcmode="lin" valueType="num">
                                      <p:cBhvr rctx="PPT">
                                        <p:cTn id="50" dur="500" autoRev="1" fill="hold">
                                          <p:stCondLst>
                                            <p:cond delay="0"/>
                                          </p:stCondLst>
                                        </p:cTn>
                                        <p:tgtEl>
                                          <p:spTgt spid="11"/>
                                        </p:tgtEl>
                                        <p:attrNameLst>
                                          <p:attrName>ppt_w</p:attrName>
                                        </p:attrNameLst>
                                      </p:cBhvr>
                                    </p:anim>
                                    <p:anim by="(#ppt_w*0.50)" calcmode="lin" valueType="num">
                                      <p:cBhvr>
                                        <p:cTn id="51" dur="500" decel="50000" autoRev="1" fill="hold">
                                          <p:stCondLst>
                                            <p:cond delay="0"/>
                                          </p:stCondLst>
                                        </p:cTn>
                                        <p:tgtEl>
                                          <p:spTgt spid="11"/>
                                        </p:tgtEl>
                                        <p:attrNameLst>
                                          <p:attrName>ppt_x</p:attrName>
                                        </p:attrNameLst>
                                      </p:cBhvr>
                                    </p:anim>
                                    <p:anim from="(-#ppt_h/2)" to="(#ppt_y)" calcmode="lin" valueType="num">
                                      <p:cBhvr>
                                        <p:cTn id="52" dur="1000" fill="hold">
                                          <p:stCondLst>
                                            <p:cond delay="0"/>
                                          </p:stCondLst>
                                        </p:cTn>
                                        <p:tgtEl>
                                          <p:spTgt spid="11"/>
                                        </p:tgtEl>
                                        <p:attrNameLst>
                                          <p:attrName>ppt_y</p:attrName>
                                        </p:attrNameLst>
                                      </p:cBhvr>
                                    </p:anim>
                                    <p:animRot by="21600000">
                                      <p:cBhvr>
                                        <p:cTn id="53" dur="1000" fill="hold">
                                          <p:stCondLst>
                                            <p:cond delay="0"/>
                                          </p:stCondLst>
                                        </p:cTn>
                                        <p:tgtEl>
                                          <p:spTgt spid="11"/>
                                        </p:tgtEl>
                                        <p:attrNameLst>
                                          <p:attrName>r</p:attrName>
                                        </p:attrNameLst>
                                      </p:cBhvr>
                                    </p:animRot>
                                  </p:childTnLst>
                                </p:cTn>
                              </p:par>
                            </p:childTnLst>
                          </p:cTn>
                        </p:par>
                      </p:childTnLst>
                    </p:cTn>
                  </p:par>
                  <p:par>
                    <p:cTn id="54" fill="hold" nodeType="clickPar">
                      <p:stCondLst>
                        <p:cond delay="indefinite"/>
                      </p:stCondLst>
                      <p:childTnLst>
                        <p:par>
                          <p:cTn id="55" fill="hold" nodeType="afterGroup">
                            <p:stCondLst>
                              <p:cond delay="0"/>
                            </p:stCondLst>
                            <p:childTnLst>
                              <p:par>
                                <p:cTn id="56" presetID="49" presetClass="entr" presetSubtype="0" decel="100000" fill="hold" grpId="0" nodeType="clickEffect">
                                  <p:stCondLst>
                                    <p:cond delay="0"/>
                                  </p:stCondLst>
                                  <p:childTnLst>
                                    <p:set>
                                      <p:cBhvr>
                                        <p:cTn id="57" dur="1" fill="hold">
                                          <p:stCondLst>
                                            <p:cond delay="0"/>
                                          </p:stCondLst>
                                        </p:cTn>
                                        <p:tgtEl>
                                          <p:spTgt spid="13315"/>
                                        </p:tgtEl>
                                        <p:attrNameLst>
                                          <p:attrName>style.visibility</p:attrName>
                                        </p:attrNameLst>
                                      </p:cBhvr>
                                      <p:to>
                                        <p:strVal val="visible"/>
                                      </p:to>
                                    </p:set>
                                    <p:anim calcmode="lin" valueType="num">
                                      <p:cBhvr>
                                        <p:cTn id="58" dur="500" fill="hold"/>
                                        <p:tgtEl>
                                          <p:spTgt spid="13315"/>
                                        </p:tgtEl>
                                        <p:attrNameLst>
                                          <p:attrName>ppt_w</p:attrName>
                                        </p:attrNameLst>
                                      </p:cBhvr>
                                      <p:tavLst>
                                        <p:tav tm="0">
                                          <p:val>
                                            <p:fltVal val="0"/>
                                          </p:val>
                                        </p:tav>
                                        <p:tav tm="100000">
                                          <p:val>
                                            <p:strVal val="#ppt_w"/>
                                          </p:val>
                                        </p:tav>
                                      </p:tavLst>
                                    </p:anim>
                                    <p:anim calcmode="lin" valueType="num">
                                      <p:cBhvr>
                                        <p:cTn id="59" dur="500" fill="hold"/>
                                        <p:tgtEl>
                                          <p:spTgt spid="13315"/>
                                        </p:tgtEl>
                                        <p:attrNameLst>
                                          <p:attrName>ppt_h</p:attrName>
                                        </p:attrNameLst>
                                      </p:cBhvr>
                                      <p:tavLst>
                                        <p:tav tm="0">
                                          <p:val>
                                            <p:fltVal val="0"/>
                                          </p:val>
                                        </p:tav>
                                        <p:tav tm="100000">
                                          <p:val>
                                            <p:strVal val="#ppt_h"/>
                                          </p:val>
                                        </p:tav>
                                      </p:tavLst>
                                    </p:anim>
                                    <p:anim calcmode="lin" valueType="num">
                                      <p:cBhvr>
                                        <p:cTn id="60" dur="500" fill="hold"/>
                                        <p:tgtEl>
                                          <p:spTgt spid="13315"/>
                                        </p:tgtEl>
                                        <p:attrNameLst>
                                          <p:attrName>style.rotation</p:attrName>
                                        </p:attrNameLst>
                                      </p:cBhvr>
                                      <p:tavLst>
                                        <p:tav tm="0">
                                          <p:val>
                                            <p:fltVal val="360"/>
                                          </p:val>
                                        </p:tav>
                                        <p:tav tm="100000">
                                          <p:val>
                                            <p:fltVal val="0"/>
                                          </p:val>
                                        </p:tav>
                                      </p:tavLst>
                                    </p:anim>
                                    <p:animEffect transition="in" filter="fade">
                                      <p:cBhvr>
                                        <p:cTn id="61"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5" grpId="0"/>
      <p:bldP spid="11" grpId="1"/>
      <p:bldP spid="1331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577975"/>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上官大夫与之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同列</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，争宠而心</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害</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其能。怀王使屈原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造为</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宪令，屈平</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属</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草稿未定，上官大夫见而欲</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夺</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之，屈平不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。因谗之曰：“王使屈平为令，众</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莫</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不知。每一令出，平</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伐</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其功，曰：以为‘非我莫能为’也。”王怒而</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疏</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屈平。</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itchFamily="34" charset="-122"/>
              <a:cs typeface="微软雅黑" panose="020B0503020204020204" pitchFamily="34" charset="-122"/>
              <a:sym typeface="+mn-ea"/>
            </a:endParaRPr>
          </a:p>
        </p:txBody>
      </p:sp>
      <p:sp>
        <p:nvSpPr>
          <p:cNvPr id="13315" name="文本框 13314"/>
          <p:cNvSpPr txBox="1"/>
          <p:nvPr/>
        </p:nvSpPr>
        <p:spPr>
          <a:xfrm>
            <a:off x="671830" y="3478530"/>
            <a:ext cx="10861675" cy="2861310"/>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上官大夫和他</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同朝为官</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想争得楚王对他的宠爱，便心里</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忌妒</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屈原的贤能。 楚怀王派屈原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制定</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国家的法令，屈原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编写</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的草稿尚未定稿， 上官大夫看见了，就想要</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草稿，屈原不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同意</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上官大夫就诋毁他说：“君王让屈原制定法令，大家</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没人</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不知道的，每出一道法令， 屈原就</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炫耀</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自己的功劳，说：‘除了我，没有人能制定法令了’。”楚王听了很生气，因而</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疏远</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了屈原。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屈平既</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绌</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其后秦欲伐齐</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齐与楚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从亲</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。惠王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患</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乃令张仪</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详去</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 </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厚币</a:t>
            </a:r>
            <a:r>
              <a:rPr lang="zh-CN" altLang="en-US" sz="2400" b="1">
                <a:solidFill>
                  <a:srgbClr val="00CC99"/>
                </a:solidFill>
                <a:latin typeface="微软雅黑" panose="020B0503020204020204" pitchFamily="34" charset="-122"/>
                <a:ea typeface="微软雅黑" panose="020B0503020204020204" pitchFamily="34" charset="-122"/>
                <a:cs typeface="微软雅黑" panose="020B0503020204020204" pitchFamily="34" charset="-122"/>
                <a:sym typeface="+mn-ea"/>
              </a:rPr>
              <a:t>委</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质</a:t>
            </a:r>
            <a:r>
              <a:rPr lang="zh-CN" altLang="en-US" sz="2400" b="1">
                <a:solidFill>
                  <a:srgbClr val="00CC99"/>
                </a:solidFill>
                <a:latin typeface="微软雅黑" panose="020B0503020204020204" pitchFamily="34" charset="-122"/>
                <a:ea typeface="微软雅黑" panose="020B0503020204020204" pitchFamily="34" charset="-122"/>
                <a:cs typeface="微软雅黑" panose="020B0503020204020204" pitchFamily="34" charset="-122"/>
                <a:sym typeface="+mn-ea"/>
              </a:rPr>
              <a:t>事</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楚</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曰： “秦甚憎齐</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齐与楚从亲</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诚</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能绝齐</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秦愿献商於之地六百里。”楚怀王贪而信张仪</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遂绝齐</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使使如秦受地。张仪</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诈</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之曰：“仪与王约六里，不闻六百里。”</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861310"/>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屈原已</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被</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免官</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后来秦国想进攻齐国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齐国与楚国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联合</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。秦惠王很</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担心</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便派张仪</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假装离开</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秦国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拿着丰厚礼物</a:t>
            </a:r>
            <a:r>
              <a:rPr lang="zh-CN" altLang="en-US" sz="2400" b="1">
                <a:solidFill>
                  <a:srgbClr val="00CC99"/>
                </a:solidFill>
                <a:latin typeface="微软雅黑" panose="020B0503020204020204" pitchFamily="34" charset="-122"/>
                <a:ea typeface="微软雅黑" panose="020B0503020204020204" pitchFamily="34" charset="-122"/>
                <a:cs typeface="微软雅黑" panose="020B0503020204020204" pitchFamily="34" charset="-122"/>
                <a:sym typeface="+mn-ea"/>
              </a:rPr>
              <a:t>献给</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楚国作为</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见面礼</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表示愿意</a:t>
            </a:r>
            <a:r>
              <a:rPr lang="zh-CN" altLang="en-US" sz="2400" b="1">
                <a:solidFill>
                  <a:srgbClr val="00CC99"/>
                </a:solidFill>
                <a:latin typeface="微软雅黑" panose="020B0503020204020204" pitchFamily="34" charset="-122"/>
                <a:ea typeface="微软雅黑" panose="020B0503020204020204" pitchFamily="34" charset="-122"/>
                <a:cs typeface="微软雅黑" panose="020B0503020204020204" pitchFamily="34" charset="-122"/>
                <a:sym typeface="+mn-ea"/>
              </a:rPr>
              <a:t>侍奉</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楚王</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说：“秦国很憎恨齐国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齐国却同楚国联合</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果真</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能同齐国绝交</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秦国愿意献上商於一带六百里地方。”  楚怀王贪心就相信了张仪的话</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于是同齐国绝交</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派使者到秦国接受土地。张仪</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欺骗</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楚使说：“我同楚王约定是六里地方</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没说给六百里。”</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sym typeface="+mn-ea"/>
              </a:rPr>
              <a:t>楚使怒去，归告怀王。怀王怒，大</a:t>
            </a:r>
            <a:r>
              <a:rPr lang="zh-CN" altLang="en-US" sz="2400" b="1">
                <a:solidFill>
                  <a:srgbClr val="FF0000"/>
                </a:solidFill>
                <a:latin typeface="微软雅黑" panose="020B0503020204020204" pitchFamily="34" charset="-122"/>
                <a:ea typeface="微软雅黑" panose="020B0503020204020204" pitchFamily="34" charset="-122"/>
                <a:sym typeface="+mn-ea"/>
              </a:rPr>
              <a:t>兴</a:t>
            </a:r>
            <a:r>
              <a:rPr lang="zh-CN" altLang="en-US" sz="2400" b="1">
                <a:latin typeface="微软雅黑" panose="020B0503020204020204" pitchFamily="34" charset="-122"/>
                <a:ea typeface="微软雅黑" panose="020B0503020204020204" pitchFamily="34" charset="-122"/>
                <a:sym typeface="+mn-ea"/>
              </a:rPr>
              <a:t>师伐秦。秦</a:t>
            </a:r>
            <a:r>
              <a:rPr lang="zh-CN" altLang="en-US" sz="2400" b="1">
                <a:solidFill>
                  <a:srgbClr val="FF0000"/>
                </a:solidFill>
                <a:latin typeface="微软雅黑" panose="020B0503020204020204" pitchFamily="34" charset="-122"/>
                <a:ea typeface="微软雅黑" panose="020B0503020204020204" pitchFamily="34" charset="-122"/>
                <a:sym typeface="+mn-ea"/>
              </a:rPr>
              <a:t>发</a:t>
            </a:r>
            <a:r>
              <a:rPr lang="zh-CN" altLang="en-US" sz="2400" b="1">
                <a:latin typeface="微软雅黑" panose="020B0503020204020204" pitchFamily="34" charset="-122"/>
                <a:ea typeface="微软雅黑" panose="020B0503020204020204" pitchFamily="34" charset="-122"/>
                <a:sym typeface="+mn-ea"/>
              </a:rPr>
              <a:t>兵击之，大破楚师于丹、淅，斩首八万，虏楚将屈匄，遂取楚之汉中地。怀王乃</a:t>
            </a:r>
            <a:r>
              <a:rPr lang="zh-CN" altLang="en-US" sz="2400" b="1">
                <a:solidFill>
                  <a:srgbClr val="FF0000"/>
                </a:solidFill>
                <a:latin typeface="微软雅黑" panose="020B0503020204020204" pitchFamily="34" charset="-122"/>
                <a:ea typeface="微软雅黑" panose="020B0503020204020204" pitchFamily="34" charset="-122"/>
                <a:sym typeface="+mn-ea"/>
              </a:rPr>
              <a:t>悉</a:t>
            </a:r>
            <a:r>
              <a:rPr lang="zh-CN" altLang="en-US" sz="2400" b="1">
                <a:latin typeface="微软雅黑" panose="020B0503020204020204" pitchFamily="34" charset="-122"/>
                <a:ea typeface="微软雅黑" panose="020B0503020204020204" pitchFamily="34" charset="-122"/>
                <a:sym typeface="+mn-ea"/>
              </a:rPr>
              <a:t>发国中兵，以深入击秦，战于蓝田。魏闻之，袭楚</a:t>
            </a:r>
            <a:r>
              <a:rPr lang="zh-CN" altLang="en-US" sz="2400" b="1">
                <a:solidFill>
                  <a:srgbClr val="FF0000"/>
                </a:solidFill>
                <a:latin typeface="微软雅黑" panose="020B0503020204020204" pitchFamily="34" charset="-122"/>
                <a:ea typeface="微软雅黑" panose="020B0503020204020204" pitchFamily="34" charset="-122"/>
                <a:sym typeface="+mn-ea"/>
              </a:rPr>
              <a:t>至</a:t>
            </a:r>
            <a:r>
              <a:rPr lang="zh-CN" altLang="en-US" sz="2400" b="1">
                <a:latin typeface="微软雅黑" panose="020B0503020204020204" pitchFamily="34" charset="-122"/>
                <a:ea typeface="微软雅黑" panose="020B0503020204020204" pitchFamily="34" charset="-122"/>
                <a:sym typeface="+mn-ea"/>
              </a:rPr>
              <a:t>邓。楚兵惧，自秦归。而齐</a:t>
            </a:r>
            <a:r>
              <a:rPr lang="zh-CN" altLang="en-US" sz="2400" b="1">
                <a:solidFill>
                  <a:srgbClr val="FF0000"/>
                </a:solidFill>
                <a:latin typeface="微软雅黑" panose="020B0503020204020204" pitchFamily="34" charset="-122"/>
                <a:ea typeface="微软雅黑" panose="020B0503020204020204" pitchFamily="34" charset="-122"/>
                <a:sym typeface="+mn-ea"/>
              </a:rPr>
              <a:t>竟</a:t>
            </a:r>
            <a:r>
              <a:rPr lang="zh-CN" altLang="en-US" sz="2400" b="1">
                <a:latin typeface="微软雅黑" panose="020B0503020204020204" pitchFamily="34" charset="-122"/>
                <a:ea typeface="微软雅黑" panose="020B0503020204020204" pitchFamily="34" charset="-122"/>
                <a:sym typeface="+mn-ea"/>
              </a:rPr>
              <a:t>怒不救楚，楚大困。</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861310"/>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楚使生气离去</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回报楚怀王。怀王发怒，便大规模</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调动</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军队攻秦。秦</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派</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兵迎击楚军</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在丹水和淅水一带把楚军打得大败</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杀死八万人</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俘虏楚将屈匄</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便夺取楚国汉中地区。 怀王于是</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全面</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调动国家军队</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深入秦境进攻秦军</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在蓝田开战。魏国听说这消息</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偷袭楚国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一直攻打</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邓地，楚军害怕了，从秦撤回。但是齐国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始终</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怨恨楚国绝交不救楚国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楚国处境十分困难。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明年</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秦割汉中地与楚以</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。楚王曰：“不愿得地</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愿</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得张仪而甘心焉。”张仪闻</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乃曰：“</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以</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一仪而</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当</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汉中地</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臣请往</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如</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楚。”如楚</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又</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因</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厚币</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用事者臣</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靳尚</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而</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设诡辩</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于怀王之宠姬郑袖。</a:t>
            </a:r>
            <a:endParaRPr lang="zh-CN" altLang="en-US" sz="2400" b="1">
              <a:latin typeface="微软雅黑" panose="020B0503020204020204" pitchFamily="34" charset="-122"/>
              <a:ea typeface="微软雅黑" pitchFamily="34" charset="-122"/>
              <a:cs typeface="微软雅黑" panose="020B0503020204020204" pitchFamily="34" charset="-122"/>
            </a:endParaRPr>
          </a:p>
          <a:p>
            <a:pPr fontAlgn="auto">
              <a:lnSpc>
                <a:spcPct val="150000"/>
              </a:lnSpc>
              <a:spcBef>
                <a:spcPct val="0"/>
              </a:spcBef>
            </a:pP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306955"/>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第二年</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，秦国割还汉中土地来同楚国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讲和</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。楚王说</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不愿得到土地，</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希望</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得到张仪就心甘情愿了。”张仪听说了，就说</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一个张仪可</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抵</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汉中土地，臣请求前往</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楚国。” 到楚国后，张仪又</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丰厚的礼物贿赂楚国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当权的大臣</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靳尚， 让他在怀王宠妃郑袖面前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编造假话</a:t>
            </a:r>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竟</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听郑袖，复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释</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去张仪。是时屈平既疏，不复在位，使于齐</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24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顾反</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谏</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怀王曰：“何不杀张仪？”怀王悔，追张仪，不及。</a:t>
            </a:r>
            <a:b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其后诸侯共击楚，大破之，杀其将唐眜。</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spcBef>
                <a:spcPct val="0"/>
              </a:spcBef>
            </a:pP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306955"/>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居然</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听信了郑袖的话，又</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放</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走了张仪。这时屈原已被疏远，又不在朝廷做官，出使到齐国，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回来后</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劝谏</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怀王说：“为什么不杀张仪？”怀王后悔了，派人追赶张仪，没有追上。 </a:t>
            </a:r>
            <a:b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b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在这以后， 诸侯联合进攻楚国，把楚国打得大败，杀死楚国的大将唐眜。</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26110" y="1738630"/>
            <a:ext cx="10861675" cy="19119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时秦昭王与楚婚</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欲与怀王会。怀王欲行</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屈平曰：“秦</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虎狼之国</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不可信。不如</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毋</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行。”怀王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稚子</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子兰劝王行：“奈何</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绝</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欢</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卒</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行。 入武关</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秦伏兵绝其后</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24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因</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留怀王以求割地。怀王怒</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不听。</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亡</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走赵</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赵不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之</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altLang="zh-CN" sz="2400"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竟</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死于秦而归葬。长子倾向王立</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以其弟子兰为令尹。</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spcBef>
                <a:spcPct val="0"/>
              </a:spcBef>
            </a:pP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768600"/>
          </a:xfrm>
          <a:prstGeom prst="rect">
            <a:avLst/>
          </a:prstGeom>
          <a:noFill/>
          <a:ln w="9525">
            <a:noFill/>
          </a:ln>
        </p:spPr>
        <p:txBody>
          <a:bodyPr wrap="square">
            <a:spAutoFit/>
          </a:bodyPr>
          <a:lstStyle/>
          <a:p>
            <a:pPr fontAlgn="auto">
              <a:lnSpc>
                <a:spcPts val="348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这时秦昭王和楚国通婚</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想要同怀王会见。怀王打算去</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屈原说：“秦国如虎狼</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不能相信他。不如</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去。”怀王的</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小儿子</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子兰劝怀王去，说</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为何</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断绝</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和秦国的</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友好关系</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终于</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去了。进入武关后</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秦国伏兵截断了怀王的后路。</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于是</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扣留怀王来强求楚国割让土地。怀王很生气</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不答应。</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逃跑</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到赵国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赵国不敢</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接纳</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。又回</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秦国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最终</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死在秦国</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尸体被运回楚国埋葬。怀王的长子顷襄王继位</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用他的弟弟子兰做令尹。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sym typeface="+mn-ea"/>
              </a:rPr>
              <a:t>楚人既</a:t>
            </a:r>
            <a:r>
              <a:rPr lang="zh-CN" altLang="en-US" sz="2400" b="1">
                <a:solidFill>
                  <a:srgbClr val="FF0000"/>
                </a:solidFill>
                <a:latin typeface="微软雅黑" panose="020B0503020204020204" pitchFamily="34" charset="-122"/>
                <a:ea typeface="微软雅黑" panose="020B0503020204020204" pitchFamily="34" charset="-122"/>
                <a:sym typeface="+mn-ea"/>
              </a:rPr>
              <a:t>咎</a:t>
            </a:r>
            <a:r>
              <a:rPr lang="zh-CN" altLang="en-US" sz="2400" b="1">
                <a:latin typeface="微软雅黑" panose="020B0503020204020204" pitchFamily="34" charset="-122"/>
                <a:ea typeface="微软雅黑" panose="020B0503020204020204" pitchFamily="34" charset="-122"/>
                <a:sym typeface="+mn-ea"/>
              </a:rPr>
              <a:t>子兰以劝怀王入秦而不</a:t>
            </a:r>
            <a:r>
              <a:rPr lang="zh-CN" altLang="en-US" sz="2400" b="1">
                <a:solidFill>
                  <a:srgbClr val="FF0000"/>
                </a:solidFill>
                <a:latin typeface="微软雅黑" panose="020B0503020204020204" pitchFamily="34" charset="-122"/>
                <a:ea typeface="微软雅黑" panose="020B0503020204020204" pitchFamily="34" charset="-122"/>
                <a:sym typeface="+mn-ea"/>
              </a:rPr>
              <a:t>反</a:t>
            </a:r>
            <a:r>
              <a:rPr lang="zh-CN" altLang="en-US" sz="2400" b="1">
                <a:latin typeface="微软雅黑" panose="020B0503020204020204" pitchFamily="34" charset="-122"/>
                <a:ea typeface="微软雅黑" panose="020B0503020204020204" pitchFamily="34" charset="-122"/>
                <a:sym typeface="+mn-ea"/>
              </a:rPr>
              <a:t>也；屈平既</a:t>
            </a:r>
            <a:r>
              <a:rPr lang="zh-CN" altLang="en-US" sz="2400" b="1">
                <a:solidFill>
                  <a:srgbClr val="FF0000"/>
                </a:solidFill>
                <a:latin typeface="微软雅黑" panose="020B0503020204020204" pitchFamily="34" charset="-122"/>
                <a:ea typeface="微软雅黑" panose="020B0503020204020204" pitchFamily="34" charset="-122"/>
                <a:sym typeface="+mn-ea"/>
              </a:rPr>
              <a:t>嫉</a:t>
            </a:r>
            <a:r>
              <a:rPr lang="zh-CN" altLang="en-US" sz="2400" b="1">
                <a:latin typeface="微软雅黑" panose="020B0503020204020204" pitchFamily="34" charset="-122"/>
                <a:ea typeface="微软雅黑" panose="020B0503020204020204" pitchFamily="34" charset="-122"/>
                <a:sym typeface="+mn-ea"/>
              </a:rPr>
              <a:t>之，</a:t>
            </a:r>
            <a:r>
              <a:rPr lang="zh-CN" altLang="en-US" sz="2400" b="1">
                <a:solidFill>
                  <a:srgbClr val="FF0000"/>
                </a:solidFill>
                <a:latin typeface="微软雅黑" panose="020B0503020204020204" pitchFamily="34" charset="-122"/>
                <a:ea typeface="微软雅黑" panose="020B0503020204020204" pitchFamily="34" charset="-122"/>
                <a:sym typeface="+mn-ea"/>
              </a:rPr>
              <a:t>虽</a:t>
            </a:r>
            <a:r>
              <a:rPr lang="zh-CN" altLang="en-US" sz="2400" b="1">
                <a:latin typeface="微软雅黑" panose="020B0503020204020204" pitchFamily="34" charset="-122"/>
                <a:ea typeface="微软雅黑" panose="020B0503020204020204" pitchFamily="34" charset="-122"/>
                <a:sym typeface="+mn-ea"/>
              </a:rPr>
              <a:t>放流，眷顾楚国，系心怀王，不忘欲</a:t>
            </a:r>
            <a:r>
              <a:rPr lang="zh-CN" altLang="en-US" sz="2400" b="1">
                <a:solidFill>
                  <a:srgbClr val="FF0000"/>
                </a:solidFill>
                <a:latin typeface="微软雅黑" panose="020B0503020204020204" pitchFamily="34" charset="-122"/>
                <a:ea typeface="微软雅黑" panose="020B0503020204020204" pitchFamily="34" charset="-122"/>
                <a:sym typeface="+mn-ea"/>
              </a:rPr>
              <a:t>反</a:t>
            </a:r>
            <a:r>
              <a:rPr lang="zh-CN" altLang="en-US" sz="2400" b="1">
                <a:latin typeface="微软雅黑" panose="020B0503020204020204" pitchFamily="34" charset="-122"/>
                <a:ea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sym typeface="+mn-ea"/>
              </a:rPr>
              <a:t>冀幸</a:t>
            </a:r>
            <a:r>
              <a:rPr lang="zh-CN" altLang="en-US" sz="2400" b="1">
                <a:latin typeface="微软雅黑" panose="020B0503020204020204" pitchFamily="34" charset="-122"/>
                <a:ea typeface="微软雅黑" panose="020B0503020204020204" pitchFamily="34" charset="-122"/>
                <a:sym typeface="+mn-ea"/>
              </a:rPr>
              <a:t>君之一悟，俗之一改也。其</a:t>
            </a:r>
            <a:r>
              <a:rPr lang="zh-CN" altLang="en-US" sz="2400" b="1">
                <a:solidFill>
                  <a:srgbClr val="FF0000"/>
                </a:solidFill>
                <a:latin typeface="微软雅黑" panose="020B0503020204020204" pitchFamily="34" charset="-122"/>
                <a:ea typeface="微软雅黑" panose="020B0503020204020204" pitchFamily="34" charset="-122"/>
                <a:sym typeface="+mn-ea"/>
              </a:rPr>
              <a:t>存</a:t>
            </a:r>
            <a:r>
              <a:rPr lang="zh-CN" altLang="en-US" sz="2400" b="1">
                <a:latin typeface="微软雅黑" panose="020B0503020204020204" pitchFamily="34" charset="-122"/>
                <a:ea typeface="微软雅黑" panose="020B0503020204020204" pitchFamily="34" charset="-122"/>
                <a:sym typeface="+mn-ea"/>
              </a:rPr>
              <a:t>君兴国而欲</a:t>
            </a:r>
            <a:r>
              <a:rPr lang="zh-CN" altLang="en-US" sz="2400" b="1">
                <a:solidFill>
                  <a:srgbClr val="FF0000"/>
                </a:solidFill>
                <a:latin typeface="微软雅黑" panose="020B0503020204020204" pitchFamily="34" charset="-122"/>
                <a:ea typeface="微软雅黑" panose="020B0503020204020204" pitchFamily="34" charset="-122"/>
                <a:sym typeface="+mn-ea"/>
              </a:rPr>
              <a:t>反复</a:t>
            </a:r>
            <a:r>
              <a:rPr lang="zh-CN" altLang="en-US" sz="2400" b="1">
                <a:latin typeface="微软雅黑" panose="020B0503020204020204" pitchFamily="34" charset="-122"/>
                <a:ea typeface="微软雅黑" panose="020B0503020204020204" pitchFamily="34" charset="-122"/>
                <a:sym typeface="+mn-ea"/>
              </a:rPr>
              <a:t>之，一篇之中三</a:t>
            </a:r>
            <a:r>
              <a:rPr lang="zh-CN" altLang="en-US" sz="2400" b="1">
                <a:solidFill>
                  <a:srgbClr val="FF0000"/>
                </a:solidFill>
                <a:latin typeface="微软雅黑" panose="020B0503020204020204" pitchFamily="34" charset="-122"/>
                <a:ea typeface="微软雅黑" panose="020B0503020204020204" pitchFamily="34" charset="-122"/>
                <a:sym typeface="+mn-ea"/>
              </a:rPr>
              <a:t>致志</a:t>
            </a:r>
            <a:r>
              <a:rPr lang="zh-CN" altLang="en-US" sz="2400" b="1">
                <a:latin typeface="微软雅黑" panose="020B0503020204020204" pitchFamily="34" charset="-122"/>
                <a:ea typeface="微软雅黑" panose="020B0503020204020204" pitchFamily="34" charset="-122"/>
                <a:sym typeface="+mn-ea"/>
              </a:rPr>
              <a:t>焉。然终无可奈何，故不可以反。</a:t>
            </a:r>
            <a:r>
              <a:rPr lang="zh-CN" altLang="en-US" sz="2400" b="1">
                <a:solidFill>
                  <a:srgbClr val="FF0000"/>
                </a:solidFill>
                <a:latin typeface="微软雅黑" panose="020B0503020204020204" pitchFamily="34" charset="-122"/>
                <a:ea typeface="微软雅黑" panose="020B0503020204020204" pitchFamily="34" charset="-122"/>
                <a:sym typeface="+mn-ea"/>
              </a:rPr>
              <a:t>卒</a:t>
            </a:r>
            <a:r>
              <a:rPr lang="zh-CN" altLang="en-US" sz="2400" b="1">
                <a:latin typeface="微软雅黑" panose="020B0503020204020204" pitchFamily="34" charset="-122"/>
                <a:ea typeface="微软雅黑" panose="020B0503020204020204" pitchFamily="34" charset="-122"/>
                <a:sym typeface="+mn-ea"/>
              </a:rPr>
              <a:t>以此见怀王之终不悟也。</a:t>
            </a:r>
            <a:endParaRPr lang="zh-CN" altLang="en-US" sz="2400" b="1">
              <a:latin typeface="微软雅黑" panose="020B0503020204020204" pitchFamily="34" charset="-122"/>
              <a:ea typeface="微软雅黑" panose="020B0503020204020204" pitchFamily="34" charset="-122"/>
            </a:endParaRPr>
          </a:p>
          <a:p>
            <a:pPr fontAlgn="auto">
              <a:lnSpc>
                <a:spcPct val="150000"/>
              </a:lnSpc>
              <a:spcBef>
                <a:spcPct val="0"/>
              </a:spcBef>
            </a:pP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861310"/>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sym typeface="+mn-ea"/>
              </a:rPr>
              <a:t>楚国人</a:t>
            </a:r>
            <a:r>
              <a:rPr lang="zh-CN" altLang="en-US" sz="2400" b="1">
                <a:solidFill>
                  <a:srgbClr val="FF0000"/>
                </a:solidFill>
                <a:latin typeface="微软雅黑" panose="020B0503020204020204" pitchFamily="34" charset="-122"/>
                <a:ea typeface="微软雅黑" panose="020B0503020204020204" pitchFamily="34" charset="-122"/>
                <a:sym typeface="+mn-ea"/>
              </a:rPr>
              <a:t>抱怨</a:t>
            </a:r>
            <a:r>
              <a:rPr lang="zh-CN" altLang="en-US" sz="2400" b="1">
                <a:solidFill>
                  <a:srgbClr val="0000CC"/>
                </a:solidFill>
                <a:latin typeface="微软雅黑" panose="020B0503020204020204" pitchFamily="34" charset="-122"/>
                <a:ea typeface="微软雅黑" panose="020B0503020204020204" pitchFamily="34" charset="-122"/>
                <a:sym typeface="+mn-ea"/>
              </a:rPr>
              <a:t>子兰，因为他劝说怀王到秦国去却没有</a:t>
            </a:r>
            <a:r>
              <a:rPr lang="zh-CN" altLang="en-US" sz="2400" b="1">
                <a:solidFill>
                  <a:srgbClr val="FF0000"/>
                </a:solidFill>
                <a:latin typeface="微软雅黑" panose="020B0503020204020204" pitchFamily="34" charset="-122"/>
                <a:ea typeface="微软雅黑" panose="020B0503020204020204" pitchFamily="34" charset="-122"/>
                <a:sym typeface="+mn-ea"/>
              </a:rPr>
              <a:t>返回</a:t>
            </a:r>
            <a:r>
              <a:rPr lang="zh-CN" altLang="en-US" sz="2400" b="1">
                <a:solidFill>
                  <a:srgbClr val="0000CC"/>
                </a:solidFill>
                <a:latin typeface="微软雅黑" panose="020B0503020204020204" pitchFamily="34" charset="-122"/>
                <a:ea typeface="微软雅黑" panose="020B0503020204020204" pitchFamily="34" charset="-122"/>
                <a:sym typeface="+mn-ea"/>
              </a:rPr>
              <a:t>；屈原虽</a:t>
            </a:r>
            <a:r>
              <a:rPr lang="zh-CN" altLang="en-US" sz="2400" b="1">
                <a:solidFill>
                  <a:srgbClr val="FF0000"/>
                </a:solidFill>
                <a:latin typeface="微软雅黑" panose="020B0503020204020204" pitchFamily="34" charset="-122"/>
                <a:ea typeface="微软雅黑" panose="020B0503020204020204" pitchFamily="34" charset="-122"/>
                <a:sym typeface="+mn-ea"/>
              </a:rPr>
              <a:t>痛恨</a:t>
            </a:r>
            <a:r>
              <a:rPr lang="zh-CN" altLang="en-US" sz="2400" b="1">
                <a:solidFill>
                  <a:srgbClr val="0000CC"/>
                </a:solidFill>
                <a:latin typeface="微软雅黑" panose="020B0503020204020204" pitchFamily="34" charset="-122"/>
                <a:ea typeface="微软雅黑" panose="020B0503020204020204" pitchFamily="34" charset="-122"/>
                <a:sym typeface="+mn-ea"/>
              </a:rPr>
              <a:t>子兰，但</a:t>
            </a:r>
            <a:r>
              <a:rPr lang="zh-CN" altLang="en-US" sz="2400" b="1">
                <a:solidFill>
                  <a:srgbClr val="FF0000"/>
                </a:solidFill>
                <a:latin typeface="微软雅黑" panose="020B0503020204020204" pitchFamily="34" charset="-122"/>
                <a:ea typeface="微软雅黑" panose="020B0503020204020204" pitchFamily="34" charset="-122"/>
                <a:sym typeface="+mn-ea"/>
              </a:rPr>
              <a:t>即使</a:t>
            </a:r>
            <a:r>
              <a:rPr lang="zh-CN" altLang="en-US" sz="2400" b="1">
                <a:solidFill>
                  <a:srgbClr val="0000CC"/>
                </a:solidFill>
                <a:latin typeface="微软雅黑" panose="020B0503020204020204" pitchFamily="34" charset="-122"/>
                <a:ea typeface="微软雅黑" panose="020B0503020204020204" pitchFamily="34" charset="-122"/>
                <a:sym typeface="+mn-ea"/>
              </a:rPr>
              <a:t>被流放，也眷恋楚国，关心怀王，不忘祖国想</a:t>
            </a:r>
            <a:r>
              <a:rPr lang="zh-CN" altLang="en-US" sz="2400" b="1">
                <a:solidFill>
                  <a:srgbClr val="FF0000"/>
                </a:solidFill>
                <a:latin typeface="微软雅黑" panose="020B0503020204020204" pitchFamily="34" charset="-122"/>
                <a:ea typeface="微软雅黑" panose="020B0503020204020204" pitchFamily="34" charset="-122"/>
                <a:sym typeface="+mn-ea"/>
              </a:rPr>
              <a:t>返</a:t>
            </a:r>
            <a:r>
              <a:rPr lang="zh-CN" altLang="en-US" sz="2400" b="1">
                <a:solidFill>
                  <a:srgbClr val="0000CC"/>
                </a:solidFill>
                <a:latin typeface="微软雅黑" panose="020B0503020204020204" pitchFamily="34" charset="-122"/>
                <a:ea typeface="微软雅黑" panose="020B0503020204020204" pitchFamily="34" charset="-122"/>
                <a:sym typeface="+mn-ea"/>
              </a:rPr>
              <a:t>朝中，</a:t>
            </a:r>
            <a:r>
              <a:rPr lang="zh-CN" altLang="en-US" sz="2400" b="1">
                <a:solidFill>
                  <a:srgbClr val="FF0000"/>
                </a:solidFill>
                <a:latin typeface="微软雅黑" panose="020B0503020204020204" pitchFamily="34" charset="-122"/>
                <a:ea typeface="微软雅黑" panose="020B0503020204020204" pitchFamily="34" charset="-122"/>
                <a:sym typeface="+mn-ea"/>
              </a:rPr>
              <a:t>希望</a:t>
            </a:r>
            <a:r>
              <a:rPr lang="zh-CN" altLang="en-US" sz="2400" b="1">
                <a:solidFill>
                  <a:srgbClr val="0000CC"/>
                </a:solidFill>
                <a:latin typeface="微软雅黑" panose="020B0503020204020204" pitchFamily="34" charset="-122"/>
                <a:ea typeface="微软雅黑" panose="020B0503020204020204" pitchFamily="34" charset="-122"/>
                <a:sym typeface="+mn-ea"/>
              </a:rPr>
              <a:t>君王能觉悟，楚国坏的习俗能改变。他</a:t>
            </a:r>
            <a:r>
              <a:rPr lang="zh-CN" altLang="en-US" sz="2400" b="1">
                <a:solidFill>
                  <a:srgbClr val="FF0000"/>
                </a:solidFill>
                <a:latin typeface="微软雅黑" panose="020B0503020204020204" pitchFamily="34" charset="-122"/>
                <a:ea typeface="微软雅黑" panose="020B0503020204020204" pitchFamily="34" charset="-122"/>
                <a:sym typeface="+mn-ea"/>
              </a:rPr>
              <a:t>关心</a:t>
            </a:r>
            <a:r>
              <a:rPr lang="zh-CN" altLang="en-US" sz="2400" b="1">
                <a:solidFill>
                  <a:srgbClr val="0000CC"/>
                </a:solidFill>
                <a:latin typeface="微软雅黑" panose="020B0503020204020204" pitchFamily="34" charset="-122"/>
                <a:ea typeface="微软雅黑" panose="020B0503020204020204" pitchFamily="34" charset="-122"/>
                <a:sym typeface="+mn-ea"/>
              </a:rPr>
              <a:t>君王振兴国家，想把楚国</a:t>
            </a:r>
            <a:r>
              <a:rPr lang="zh-CN" altLang="en-US" sz="2400" b="1">
                <a:solidFill>
                  <a:srgbClr val="FF0000"/>
                </a:solidFill>
                <a:latin typeface="微软雅黑" panose="020B0503020204020204" pitchFamily="34" charset="-122"/>
                <a:ea typeface="微软雅黑" panose="020B0503020204020204" pitchFamily="34" charset="-122"/>
                <a:sym typeface="+mn-ea"/>
              </a:rPr>
              <a:t>从衰弱的局势中挽救过来</a:t>
            </a:r>
            <a:r>
              <a:rPr lang="zh-CN" altLang="en-US" sz="2400" b="1">
                <a:solidFill>
                  <a:srgbClr val="0000CC"/>
                </a:solidFill>
                <a:latin typeface="微软雅黑" panose="020B0503020204020204" pitchFamily="34" charset="-122"/>
                <a:ea typeface="微软雅黑" panose="020B0503020204020204" pitchFamily="34" charset="-122"/>
                <a:sym typeface="+mn-ea"/>
              </a:rPr>
              <a:t>，在（</a:t>
            </a:r>
            <a:r>
              <a:rPr lang="en-US" altLang="zh-CN" sz="2400" b="1">
                <a:solidFill>
                  <a:srgbClr val="0000CC"/>
                </a:solidFill>
                <a:latin typeface="微软雅黑" panose="020B0503020204020204" pitchFamily="34" charset="-122"/>
                <a:ea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sym typeface="+mn-ea"/>
              </a:rPr>
              <a:t>离骚</a:t>
            </a:r>
            <a:r>
              <a:rPr lang="en-US" altLang="zh-CN" sz="2400" b="1">
                <a:solidFill>
                  <a:srgbClr val="0000CC"/>
                </a:solidFill>
                <a:latin typeface="微软雅黑" panose="020B0503020204020204" pitchFamily="34" charset="-122"/>
                <a:ea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sym typeface="+mn-ea"/>
              </a:rPr>
              <a:t>）一篇作品里再三</a:t>
            </a:r>
            <a:r>
              <a:rPr lang="zh-CN" altLang="en-US" sz="2400" b="1">
                <a:solidFill>
                  <a:srgbClr val="FF0000"/>
                </a:solidFill>
                <a:latin typeface="微软雅黑" panose="020B0503020204020204" pitchFamily="34" charset="-122"/>
                <a:ea typeface="微软雅黑" panose="020B0503020204020204" pitchFamily="34" charset="-122"/>
                <a:sym typeface="+mn-ea"/>
              </a:rPr>
              <a:t>表达</a:t>
            </a:r>
            <a:r>
              <a:rPr lang="zh-CN" altLang="en-US" sz="2400" b="1">
                <a:solidFill>
                  <a:srgbClr val="0000CC"/>
                </a:solidFill>
                <a:latin typeface="微软雅黑" panose="020B0503020204020204" pitchFamily="34" charset="-122"/>
                <a:ea typeface="微软雅黑" panose="020B0503020204020204" pitchFamily="34" charset="-122"/>
                <a:sym typeface="+mn-ea"/>
              </a:rPr>
              <a:t>这种</a:t>
            </a:r>
            <a:r>
              <a:rPr lang="zh-CN" altLang="en-US" sz="2400" b="1">
                <a:solidFill>
                  <a:srgbClr val="FF0000"/>
                </a:solidFill>
                <a:latin typeface="微软雅黑" panose="020B0503020204020204" pitchFamily="34" charset="-122"/>
                <a:ea typeface="微软雅黑" panose="020B0503020204020204" pitchFamily="34" charset="-122"/>
                <a:sym typeface="+mn-ea"/>
              </a:rPr>
              <a:t>意愿</a:t>
            </a:r>
            <a:r>
              <a:rPr lang="zh-CN" altLang="en-US" sz="2400" b="1">
                <a:solidFill>
                  <a:srgbClr val="0000CC"/>
                </a:solidFill>
                <a:latin typeface="微软雅黑" panose="020B0503020204020204" pitchFamily="34" charset="-122"/>
                <a:ea typeface="微软雅黑" panose="020B0503020204020204" pitchFamily="34" charset="-122"/>
                <a:sym typeface="+mn-ea"/>
              </a:rPr>
              <a:t>。然而终于无济于事，所以不能返回朝中，</a:t>
            </a:r>
            <a:r>
              <a:rPr lang="zh-CN" altLang="en-US" sz="2400" b="1">
                <a:solidFill>
                  <a:srgbClr val="FF0000"/>
                </a:solidFill>
                <a:latin typeface="微软雅黑" panose="020B0503020204020204" pitchFamily="34" charset="-122"/>
                <a:ea typeface="微软雅黑" panose="020B0503020204020204" pitchFamily="34" charset="-122"/>
                <a:sym typeface="+mn-ea"/>
              </a:rPr>
              <a:t>最终</a:t>
            </a:r>
            <a:r>
              <a:rPr lang="zh-CN" altLang="en-US" sz="2400" b="1">
                <a:solidFill>
                  <a:srgbClr val="0000CC"/>
                </a:solidFill>
                <a:latin typeface="微软雅黑" panose="020B0503020204020204" pitchFamily="34" charset="-122"/>
                <a:ea typeface="微软雅黑" panose="020B0503020204020204" pitchFamily="34" charset="-122"/>
                <a:sym typeface="+mn-ea"/>
              </a:rPr>
              <a:t>从这些事情看出怀王始终没有醒悟。</a:t>
            </a:r>
            <a:endPar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9049" y="2176090"/>
            <a:ext cx="10581452" cy="3688134"/>
          </a:xfrm>
          <a:prstGeom prst="rect">
            <a:avLst/>
          </a:prstGeom>
          <a:solidFill>
            <a:srgbClr val="9B1E2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pic>
        <p:nvPicPr>
          <p:cNvPr id="11" name="图片占位符 23"/>
          <p:cNvPicPr>
            <a:picLocks noChangeAspect="1"/>
          </p:cNvPicPr>
          <p:nvPr/>
        </p:nvPicPr>
        <p:blipFill>
          <a:blip r:embed="rId6"/>
          <a:srcRect l="15202" r="15202"/>
          <a:stretch>
            <a:fillRect/>
          </a:stretch>
        </p:blipFill>
        <p:spPr>
          <a:xfrm>
            <a:off x="7809230" y="1649730"/>
            <a:ext cx="3326765" cy="4547870"/>
          </a:xfrm>
          <a:prstGeom prst="rect">
            <a:avLst/>
          </a:prstGeom>
        </p:spPr>
      </p:pic>
      <p:sp>
        <p:nvSpPr>
          <p:cNvPr id="19" name="矩形 18"/>
          <p:cNvSpPr/>
          <p:nvPr/>
        </p:nvSpPr>
        <p:spPr>
          <a:xfrm>
            <a:off x="1434320" y="2350353"/>
            <a:ext cx="2125723" cy="441960"/>
          </a:xfrm>
          <a:prstGeom prst="rect">
            <a:avLst/>
          </a:prstGeom>
        </p:spPr>
        <p:txBody>
          <a:bodyPr wrap="square">
            <a:spAutoFit/>
          </a:bodyPr>
          <a:lstStyle/>
          <a:p>
            <a:pPr algn="just">
              <a:lnSpc>
                <a:spcPct val="120000"/>
              </a:lnSpc>
            </a:pPr>
            <a:endParaRPr lang="zh-CN" altLang="en-US" sz="1895">
              <a:solidFill>
                <a:schemeClr val="bg1"/>
              </a:solidFill>
              <a:latin typeface="迷你简菱心" panose="02010609000101010101" pitchFamily="49" charset="-122"/>
              <a:ea typeface="迷你简菱心" panose="02010609000101010101" pitchFamily="49" charset="-122"/>
            </a:endParaRPr>
          </a:p>
        </p:txBody>
      </p:sp>
      <p:sp>
        <p:nvSpPr>
          <p:cNvPr id="25" name="矩形 24"/>
          <p:cNvSpPr/>
          <p:nvPr/>
        </p:nvSpPr>
        <p:spPr>
          <a:xfrm>
            <a:off x="1434320" y="4641459"/>
            <a:ext cx="2125723" cy="441960"/>
          </a:xfrm>
          <a:prstGeom prst="rect">
            <a:avLst/>
          </a:prstGeom>
        </p:spPr>
        <p:txBody>
          <a:bodyPr wrap="square">
            <a:spAutoFit/>
          </a:bodyPr>
          <a:lstStyle/>
          <a:p>
            <a:pPr algn="just">
              <a:lnSpc>
                <a:spcPct val="120000"/>
              </a:lnSpc>
            </a:pPr>
            <a:endParaRPr lang="zh-CN" altLang="en-US" sz="1895">
              <a:solidFill>
                <a:schemeClr val="bg1"/>
              </a:solidFill>
              <a:latin typeface="迷你简菱心" panose="02010609000101010101" pitchFamily="49" charset="-122"/>
              <a:ea typeface="迷你简菱心" panose="02010609000101010101" pitchFamily="49" charset="-122"/>
            </a:endParaRPr>
          </a:p>
        </p:txBody>
      </p:sp>
      <p:sp>
        <p:nvSpPr>
          <p:cNvPr id="15" name="文本框 14"/>
          <p:cNvSpPr txBox="1"/>
          <p:nvPr/>
        </p:nvSpPr>
        <p:spPr>
          <a:xfrm>
            <a:off x="698749" y="1135255"/>
            <a:ext cx="2468880" cy="645160"/>
          </a:xfrm>
          <a:prstGeom prst="rect">
            <a:avLst/>
          </a:prstGeom>
          <a:noFill/>
        </p:spPr>
        <p:txBody>
          <a:bodyPr wrap="none" rtlCol="0">
            <a:spAutoFit/>
            <a:scene3d>
              <a:camera prst="orthographicFront"/>
              <a:lightRig rig="threePt" dir="t"/>
            </a:scene3d>
            <a:sp3d contourW="12700"/>
          </a:bodyPr>
          <a:lstStyle>
            <a:defPPr>
              <a:defRPr lang="zh-CN"/>
            </a:defPPr>
            <a:lvl1pPr>
              <a:defRPr sz="2800">
                <a:solidFill>
                  <a:srgbClr val="9B1E23"/>
                </a:solidFill>
                <a:latin typeface="微软雅黑" panose="020B0503020204020204" pitchFamily="34" charset="-122"/>
                <a:ea typeface="微软雅黑" panose="020B0503020204020204" pitchFamily="34" charset="-122"/>
              </a:defRPr>
            </a:lvl1pPr>
          </a:lstStyle>
          <a:p>
            <a:pPr marL="0" indent="0" algn="l">
              <a:lnSpc>
                <a:spcPct val="100000"/>
              </a:lnSpc>
              <a:spcBef>
                <a:spcPct val="0"/>
              </a:spcBef>
              <a:spcAft>
                <a:spcPct val="0"/>
              </a:spcAft>
              <a:buSzTx/>
            </a:pPr>
            <a:r>
              <a:rPr lang="zh-CN" sz="3600" b="1"/>
              <a:t>太史公自序</a:t>
            </a:r>
          </a:p>
        </p:txBody>
      </p:sp>
      <p:sp>
        <p:nvSpPr>
          <p:cNvPr id="20" name="文本框 19"/>
          <p:cNvSpPr txBox="1"/>
          <p:nvPr/>
        </p:nvSpPr>
        <p:spPr>
          <a:xfrm>
            <a:off x="920750" y="2176145"/>
            <a:ext cx="6736080" cy="3529330"/>
          </a:xfrm>
          <a:prstGeom prst="rect">
            <a:avLst/>
          </a:prstGeom>
        </p:spPr>
        <p:txBody>
          <a:bodyPr wrap="square">
            <a:spAutoFit/>
          </a:bodyPr>
          <a:lstStyle>
            <a:defPPr>
              <a:defRPr lang="zh-CN"/>
            </a:defPPr>
            <a:lvl1pPr>
              <a:lnSpc>
                <a:spcPct val="120000"/>
              </a:lnSpc>
              <a:spcBef>
                <a:spcPct val="20000"/>
              </a:spcBef>
              <a:defRPr sz="2000" b="1">
                <a:solidFill>
                  <a:schemeClr val="bg1"/>
                </a:solidFill>
                <a:latin typeface="微软雅黑" panose="020B0503020204020204" pitchFamily="34" charset="-122"/>
                <a:ea typeface="微软雅黑" panose="020B0503020204020204" pitchFamily="34" charset="-122"/>
              </a:defRPr>
            </a:lvl1pPr>
          </a:lstStyle>
          <a:p>
            <a:pPr marL="0" indent="0" algn="l">
              <a:lnSpc>
                <a:spcPct val="120000"/>
              </a:lnSpc>
              <a:spcBef>
                <a:spcPts val="100"/>
              </a:spcBef>
              <a:spcAft>
                <a:spcPct val="0"/>
              </a:spcAft>
              <a:buSzTx/>
            </a:pPr>
            <a:r>
              <a:rPr lang="zh-CN" sz="2655"/>
              <a:t>夫《诗》《书》隐约者，欲遂其志之思也。昔西伯拘羑里，演《周易》；孔子厄陈蔡，作《春秋》；屈原放逐，著《离骚》；左丘失明，厥有《国语》；孙子膑脚，而论《兵法》；不韦迁蜀，世传《吕览》；韩非囚秦，《说难》《孤愤》；《诗》三百篇，大抵贤圣发愤之所为作也。 </a:t>
            </a:r>
          </a:p>
        </p:txBody>
      </p:sp>
      <p:sp>
        <p:nvSpPr>
          <p:cNvPr id="5" name="矩形 4"/>
          <p:cNvSpPr/>
          <p:nvPr>
            <p:custDataLst>
              <p:tags r:id="rId2"/>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itchFamily="34" charset="-122"/>
            </a:endParaRPr>
          </a:p>
        </p:txBody>
      </p:sp>
      <p:sp>
        <p:nvSpPr>
          <p:cNvPr id="9" name="文本框 8"/>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160">
                <a:solidFill>
                  <a:schemeClr val="lt1"/>
                </a:solidFill>
                <a:latin typeface="微软雅黑" panose="020B0503020204020204" pitchFamily="34" charset="-122"/>
                <a:ea typeface="微软雅黑" panose="020B0503020204020204" pitchFamily="34" charset="-122"/>
                <a:sym typeface="+mn-ea"/>
              </a:rPr>
              <a:t>导入课文</a:t>
            </a:r>
            <a:endParaRPr lang="zh-CN" altLang="en-US" sz="4400" b="1" spc="160">
              <a:solidFill>
                <a:schemeClr val="lt1"/>
              </a:solidFill>
              <a:latin typeface="微软雅黑" panose="020B0503020204020204" pitchFamily="34" charset="-122"/>
              <a:ea typeface="微软雅黑"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3"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amond(in)">
                                      <p:cBhvr>
                                        <p:cTn id="29" dur="2000"/>
                                        <p:tgtEl>
                                          <p:spTgt spid="15"/>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edge">
                                      <p:cBhvr>
                                        <p:cTn id="34"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20" grpId="0"/>
      <p:bldP spid="5" grpId="0" animBg="1"/>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sym typeface="+mn-ea"/>
              </a:rPr>
              <a:t>人君</a:t>
            </a:r>
            <a:r>
              <a:rPr lang="zh-CN" altLang="en-US" sz="2400" b="1">
                <a:solidFill>
                  <a:srgbClr val="FF0000"/>
                </a:solidFill>
                <a:latin typeface="微软雅黑" panose="020B0503020204020204" pitchFamily="34" charset="-122"/>
                <a:ea typeface="微软雅黑" panose="020B0503020204020204" pitchFamily="34" charset="-122"/>
                <a:sym typeface="+mn-ea"/>
              </a:rPr>
              <a:t>无</a:t>
            </a:r>
            <a:r>
              <a:rPr lang="zh-CN" altLang="en-US" sz="2400" b="1">
                <a:latin typeface="微软雅黑" panose="020B0503020204020204" pitchFamily="34" charset="-122"/>
                <a:ea typeface="微软雅黑" panose="020B0503020204020204" pitchFamily="34" charset="-122"/>
                <a:sym typeface="+mn-ea"/>
              </a:rPr>
              <a:t>愚智、贤不肖，莫不欲求忠以</a:t>
            </a:r>
            <a:r>
              <a:rPr lang="zh-CN" altLang="en-US" sz="2400" b="1">
                <a:solidFill>
                  <a:srgbClr val="FF0000"/>
                </a:solidFill>
                <a:latin typeface="微软雅黑" panose="020B0503020204020204" pitchFamily="34" charset="-122"/>
                <a:ea typeface="微软雅黑" panose="020B0503020204020204" pitchFamily="34" charset="-122"/>
                <a:sym typeface="+mn-ea"/>
              </a:rPr>
              <a:t>自为</a:t>
            </a:r>
            <a:r>
              <a:rPr lang="zh-CN" altLang="en-US" sz="2400" b="1">
                <a:latin typeface="微软雅黑" panose="020B0503020204020204" pitchFamily="34" charset="-122"/>
                <a:ea typeface="微软雅黑" panose="020B0503020204020204" pitchFamily="34" charset="-122"/>
                <a:sym typeface="+mn-ea"/>
              </a:rPr>
              <a:t>，举贤以</a:t>
            </a:r>
            <a:r>
              <a:rPr lang="zh-CN" altLang="en-US" sz="2400" b="1">
                <a:solidFill>
                  <a:srgbClr val="FF0000"/>
                </a:solidFill>
                <a:latin typeface="微软雅黑" panose="020B0503020204020204" pitchFamily="34" charset="-122"/>
                <a:ea typeface="微软雅黑" panose="020B0503020204020204" pitchFamily="34" charset="-122"/>
                <a:sym typeface="+mn-ea"/>
              </a:rPr>
              <a:t>自佐</a:t>
            </a:r>
            <a:r>
              <a:rPr lang="zh-CN" altLang="en-US" sz="2400" b="1">
                <a:latin typeface="微软雅黑" panose="020B0503020204020204" pitchFamily="34" charset="-122"/>
                <a:ea typeface="微软雅黑" panose="020B0503020204020204" pitchFamily="34" charset="-122"/>
                <a:sym typeface="+mn-ea"/>
              </a:rPr>
              <a:t>；然亡国破家</a:t>
            </a:r>
            <a:r>
              <a:rPr lang="zh-CN" altLang="en-US" sz="2400" b="1">
                <a:solidFill>
                  <a:srgbClr val="FF0000"/>
                </a:solidFill>
                <a:latin typeface="微软雅黑" panose="020B0503020204020204" pitchFamily="34" charset="-122"/>
                <a:ea typeface="微软雅黑" panose="020B0503020204020204" pitchFamily="34" charset="-122"/>
                <a:sym typeface="+mn-ea"/>
              </a:rPr>
              <a:t>相随属</a:t>
            </a:r>
            <a:r>
              <a:rPr lang="zh-CN" altLang="en-US" sz="2400" b="1">
                <a:latin typeface="微软雅黑" panose="020B0503020204020204" pitchFamily="34" charset="-122"/>
                <a:ea typeface="微软雅黑" panose="020B0503020204020204" pitchFamily="34" charset="-122"/>
                <a:sym typeface="+mn-ea"/>
              </a:rPr>
              <a:t>，而圣君治国累世而不见者，其所谓忠者不忠，而所谓贤者不贤也。</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306955"/>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国之君</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无论</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愚昧还是聪明，贤能还是不贤能，没有不想用忠臣来</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侍奉自己</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，选拔贤才来</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辅佐自己</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  然而国破家亡的事情却</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接二连三地发生</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，圣明的君主和兴盛的国家历经好几个朝代也难以见到，就是因为人君认为是忠臣的人并不忠诚，认为是贤臣的人并不贤明啊。</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以</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不知忠臣之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，故内惑</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于</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郑袖，外欺于张仪， 疏屈平而信上官大夫、令尹子兰。  兵</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挫</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地</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削</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亡</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其六郡，</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身</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客死于秦，</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为</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天下笑。此不知人之祸也。</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1753235"/>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怀王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因为</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不知道忠臣</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奸臣</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区别</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，所以在内</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被</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郑袖迷惑，在外被张仪欺骗，疏远屈原而相信上官大夫、令尹子兰。</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结果</a:t>
            </a:r>
            <a:r>
              <a:rPr lang="en-US" altLang="zh-CN"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军队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被打败</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，国土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被割削</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丢失了</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汉中六郡，</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自己</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客死在秦国，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被</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天下人耻笑。这就是不识人的</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祸害</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sym typeface="+mn-ea"/>
              </a:rPr>
              <a:t>令尹子兰闻之大怒，</a:t>
            </a:r>
            <a:r>
              <a:rPr lang="zh-CN" altLang="en-US" sz="2400" b="1">
                <a:solidFill>
                  <a:srgbClr val="FF0000"/>
                </a:solidFill>
                <a:latin typeface="微软雅黑" panose="020B0503020204020204" pitchFamily="34" charset="-122"/>
                <a:ea typeface="微软雅黑" panose="020B0503020204020204" pitchFamily="34" charset="-122"/>
                <a:sym typeface="+mn-ea"/>
              </a:rPr>
              <a:t>卒</a:t>
            </a:r>
            <a:r>
              <a:rPr lang="zh-CN" altLang="en-US" sz="2400" b="1">
                <a:latin typeface="微软雅黑" panose="020B0503020204020204" pitchFamily="34" charset="-122"/>
                <a:ea typeface="微软雅黑" panose="020B0503020204020204" pitchFamily="34" charset="-122"/>
                <a:sym typeface="+mn-ea"/>
              </a:rPr>
              <a:t>使上官大夫</a:t>
            </a:r>
            <a:r>
              <a:rPr lang="zh-CN" altLang="en-US" sz="2400" b="1">
                <a:solidFill>
                  <a:srgbClr val="FF0000"/>
                </a:solidFill>
                <a:latin typeface="微软雅黑" panose="020B0503020204020204" pitchFamily="34" charset="-122"/>
                <a:ea typeface="微软雅黑" panose="020B0503020204020204" pitchFamily="34" charset="-122"/>
                <a:sym typeface="+mn-ea"/>
              </a:rPr>
              <a:t>短</a:t>
            </a:r>
            <a:r>
              <a:rPr lang="zh-CN" altLang="en-US" sz="2400" b="1">
                <a:latin typeface="微软雅黑" panose="020B0503020204020204" pitchFamily="34" charset="-122"/>
                <a:ea typeface="微软雅黑" panose="020B0503020204020204" pitchFamily="34" charset="-122"/>
                <a:sym typeface="+mn-ea"/>
              </a:rPr>
              <a:t>屈原于顷襄王，顷襄王怒而</a:t>
            </a:r>
            <a:r>
              <a:rPr lang="zh-CN" altLang="en-US" sz="2400" b="1">
                <a:solidFill>
                  <a:srgbClr val="FF0000"/>
                </a:solidFill>
                <a:latin typeface="微软雅黑" panose="020B0503020204020204" pitchFamily="34" charset="-122"/>
                <a:ea typeface="微软雅黑" panose="020B0503020204020204" pitchFamily="34" charset="-122"/>
                <a:sym typeface="+mn-ea"/>
              </a:rPr>
              <a:t>迁</a:t>
            </a:r>
            <a:r>
              <a:rPr lang="zh-CN" altLang="en-US" sz="2400" b="1">
                <a:latin typeface="微软雅黑" panose="020B0503020204020204" pitchFamily="34" charset="-122"/>
                <a:ea typeface="微软雅黑" panose="020B0503020204020204" pitchFamily="34" charset="-122"/>
                <a:sym typeface="+mn-ea"/>
              </a:rPr>
              <a:t>之。</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1198880"/>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令尹子兰听说屈原愤恨他的话后很生气，</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最终</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派上官大夫在顷襄王面前</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诋毁</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屈原，顷襄王很恼怒，把屈原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放逐</a:t>
            </a:r>
            <a:r>
              <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1518285"/>
            <a:ext cx="12192000" cy="5339715"/>
          </a:xfrm>
          <a:prstGeom prst="rect">
            <a:avLst/>
          </a:prstGeom>
          <a:blipFill dpi="0" rotWithShape="1">
            <a:blip r:embed="rId14">
              <a:alphaModFix amt="5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lt1"/>
              </a:solidFill>
              <a:latin typeface="隶书" panose="02010509060101010101" pitchFamily="49" charset="-122"/>
              <a:ea typeface="隶书" panose="02010509060101010101" pitchFamily="49" charset="-122"/>
            </a:endParaRPr>
          </a:p>
        </p:txBody>
      </p:sp>
      <p:pic>
        <p:nvPicPr>
          <p:cNvPr id="7" name="图片 6"/>
          <p:cNvPicPr>
            <a:picLocks noChangeAspect="1"/>
          </p:cNvPicPr>
          <p:nvPr userDrawn="1">
            <p:custDataLst>
              <p:tags r:id="rId3"/>
            </p:custDataLst>
          </p:nvPr>
        </p:nvPicPr>
        <p:blipFill>
          <a:blip r:embed="rId15"/>
          <a:stretch>
            <a:fillRect/>
          </a:stretch>
        </p:blipFill>
        <p:spPr>
          <a:xfrm>
            <a:off x="199390" y="96520"/>
            <a:ext cx="680720" cy="694055"/>
          </a:xfrm>
          <a:prstGeom prst="rect">
            <a:avLst/>
          </a:prstGeom>
        </p:spPr>
      </p:pic>
      <p:sp>
        <p:nvSpPr>
          <p:cNvPr id="2" name="矩形 11"/>
          <p:cNvSpPr/>
          <p:nvPr>
            <p:custDataLst>
              <p:tags r:id="rId4"/>
            </p:custDataLst>
          </p:nvPr>
        </p:nvSpPr>
        <p:spPr>
          <a:xfrm>
            <a:off x="449580" y="617220"/>
            <a:ext cx="11412220" cy="5821680"/>
          </a:xfrm>
          <a:prstGeom prst="rect">
            <a:avLst/>
          </a:prstGeom>
          <a:noFill/>
          <a:ln w="1270">
            <a:solidFill>
              <a:schemeClr val="accent1"/>
            </a:solid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3" name="矩形 2"/>
          <p:cNvSpPr/>
          <p:nvPr>
            <p:custDataLst>
              <p:tags r:id="rId5"/>
            </p:custDataLst>
          </p:nvPr>
        </p:nvSpPr>
        <p:spPr>
          <a:xfrm>
            <a:off x="351155" y="51816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sp>
        <p:nvSpPr>
          <p:cNvPr id="10" name="矩形 9"/>
          <p:cNvSpPr/>
          <p:nvPr>
            <p:custDataLst>
              <p:tags r:id="rId6"/>
            </p:custDataLst>
          </p:nvPr>
        </p:nvSpPr>
        <p:spPr>
          <a:xfrm>
            <a:off x="252095" y="419100"/>
            <a:ext cx="11412220" cy="5821680"/>
          </a:xfrm>
          <a:prstGeom prst="rect">
            <a:avLst/>
          </a:prstGeom>
          <a:noFill/>
          <a:ln w="127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pitchFamily="49" charset="-122"/>
              <a:ea typeface="隶书" panose="02010509060101010101" pitchFamily="49" charset="-122"/>
            </a:endParaRPr>
          </a:p>
        </p:txBody>
      </p:sp>
      <p:grpSp>
        <p:nvGrpSpPr>
          <p:cNvPr id="30" name="组合 29"/>
          <p:cNvGrpSpPr>
            <a:grpSpLocks noChangeAspect="1"/>
          </p:cNvGrpSpPr>
          <p:nvPr>
            <p:custDataLst>
              <p:tags r:id="rId7"/>
            </p:custDataLst>
          </p:nvPr>
        </p:nvGrpSpPr>
        <p:grpSpPr>
          <a:xfrm rot="10800000">
            <a:off x="671830" y="822325"/>
            <a:ext cx="637540" cy="556260"/>
            <a:chOff x="3213087" y="1347855"/>
            <a:chExt cx="723913" cy="631688"/>
          </a:xfrm>
          <a:solidFill>
            <a:schemeClr val="accent1">
              <a:alpha val="20000"/>
            </a:schemeClr>
          </a:solidFill>
        </p:grpSpPr>
        <p:sp>
          <p:nvSpPr>
            <p:cNvPr id="31" name="任意多边形: 形状 17"/>
            <p:cNvSpPr>
              <a:spLocks noChangeAspect="1"/>
            </p:cNvSpPr>
            <p:nvPr>
              <p:custDataLst>
                <p:tags r:id="rId11"/>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sp>
          <p:nvSpPr>
            <p:cNvPr id="32" name="任意多边形: 形状 18"/>
            <p:cNvSpPr>
              <a:spLocks noChangeAspect="1"/>
            </p:cNvSpPr>
            <p:nvPr>
              <p:custDataLst>
                <p:tags r:id="rId12"/>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pitchFamily="49" charset="-122"/>
                <a:ea typeface="隶书" panose="02010509060101010101" pitchFamily="49" charset="-122"/>
              </a:endParaRPr>
            </a:p>
          </p:txBody>
        </p:sp>
      </p:grpSp>
      <p:cxnSp>
        <p:nvCxnSpPr>
          <p:cNvPr id="36" name="直接连接符 35"/>
          <p:cNvCxnSpPr/>
          <p:nvPr>
            <p:custDataLst>
              <p:tags r:id="rId8"/>
            </p:custDataLst>
          </p:nvPr>
        </p:nvCxnSpPr>
        <p:spPr>
          <a:xfrm flipV="1">
            <a:off x="1728470" y="1440815"/>
            <a:ext cx="9805035" cy="31115"/>
          </a:xfrm>
          <a:prstGeom prst="line">
            <a:avLst/>
          </a:prstGeom>
          <a:ln w="127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9"/>
            </p:custDataLst>
          </p:nvPr>
        </p:nvSpPr>
        <p:spPr>
          <a:xfrm>
            <a:off x="1461770" y="728345"/>
            <a:ext cx="8077264" cy="743584"/>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pitchFamily="49" charset="-122"/>
                <a:ea typeface="隶书" panose="02010509060101010101" pitchFamily="49" charset="-122"/>
              </a:rPr>
              <a:t>探究展示</a:t>
            </a:r>
          </a:p>
        </p:txBody>
      </p:sp>
      <p:sp>
        <p:nvSpPr>
          <p:cNvPr id="11" name="Title 6"/>
          <p:cNvSpPr txBox="1"/>
          <p:nvPr>
            <p:custDataLst>
              <p:tags r:id="rId10"/>
            </p:custDataLst>
          </p:nvPr>
        </p:nvSpPr>
        <p:spPr>
          <a:xfrm>
            <a:off x="671830" y="1471930"/>
            <a:ext cx="10861675" cy="20237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fontAlgn="auto">
              <a:lnSpc>
                <a:spcPct val="15000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屈原既死之后，楚有宋玉、唐勒、景差</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之徒者</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，皆</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好</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辞而以赋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见</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称；  然皆</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屈原之</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从容</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辞令，终莫敢直谏。其后楚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以削，数十年，竟</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为</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所</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灭。</a:t>
            </a:r>
            <a:endParaRPr lang="zh-CN" altLang="en-US"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315" name="文本框 13314"/>
          <p:cNvSpPr txBox="1"/>
          <p:nvPr/>
        </p:nvSpPr>
        <p:spPr>
          <a:xfrm>
            <a:off x="671830" y="3478530"/>
            <a:ext cx="10861675" cy="2306955"/>
          </a:xfrm>
          <a:prstGeom prst="rect">
            <a:avLst/>
          </a:prstGeom>
          <a:noFill/>
          <a:ln w="9525">
            <a:noFill/>
          </a:ln>
        </p:spPr>
        <p:txBody>
          <a:bodyPr wrap="square">
            <a:spAutoFit/>
          </a:bodyPr>
          <a:lstStyle/>
          <a:p>
            <a:pPr fontAlgn="auto">
              <a:lnSpc>
                <a:spcPct val="150000"/>
              </a:lnSpc>
              <a:spcBef>
                <a:spcPct val="0"/>
              </a:spcBef>
            </a:pPr>
            <a:r>
              <a:rPr lang="zh-CN" altLang="en-US" sz="2400" b="1">
                <a:solidFill>
                  <a:srgbClr val="0000CC"/>
                </a:solidFill>
                <a:latin typeface="微软雅黑" panose="020B0503020204020204" pitchFamily="34" charset="-122"/>
                <a:ea typeface="微软雅黑" panose="020B0503020204020204" pitchFamily="34" charset="-122"/>
                <a:sym typeface="+mn-ea"/>
              </a:rPr>
              <a:t>屈原死后，楚国（还）有宋玉、唐勒、景差</a:t>
            </a:r>
            <a:r>
              <a:rPr lang="zh-CN" altLang="en-US" sz="2400" b="1">
                <a:solidFill>
                  <a:srgbClr val="FF0000"/>
                </a:solidFill>
                <a:latin typeface="微软雅黑" panose="020B0503020204020204" pitchFamily="34" charset="-122"/>
                <a:ea typeface="微软雅黑" panose="020B0503020204020204" pitchFamily="34" charset="-122"/>
                <a:sym typeface="+mn-ea"/>
              </a:rPr>
              <a:t>一些人</a:t>
            </a:r>
            <a:r>
              <a:rPr lang="zh-CN" altLang="en-US" sz="2400" b="1">
                <a:solidFill>
                  <a:srgbClr val="0000CC"/>
                </a:solidFill>
                <a:latin typeface="微软雅黑" panose="020B0503020204020204" pitchFamily="34" charset="-122"/>
                <a:ea typeface="微软雅黑" panose="020B0503020204020204" pitchFamily="34" charset="-122"/>
                <a:sym typeface="+mn-ea"/>
              </a:rPr>
              <a:t>，都</a:t>
            </a:r>
            <a:r>
              <a:rPr lang="zh-CN" altLang="en-US" sz="2400" b="1">
                <a:solidFill>
                  <a:srgbClr val="FF0000"/>
                </a:solidFill>
                <a:latin typeface="微软雅黑" panose="020B0503020204020204" pitchFamily="34" charset="-122"/>
                <a:ea typeface="微软雅黑" panose="020B0503020204020204" pitchFamily="34" charset="-122"/>
                <a:sym typeface="+mn-ea"/>
              </a:rPr>
              <a:t>爱好</a:t>
            </a:r>
            <a:r>
              <a:rPr lang="zh-CN" altLang="en-US" sz="2400" b="1">
                <a:solidFill>
                  <a:srgbClr val="0000CC"/>
                </a:solidFill>
                <a:latin typeface="微软雅黑" panose="020B0503020204020204" pitchFamily="34" charset="-122"/>
                <a:ea typeface="微软雅黑" panose="020B0503020204020204" pitchFamily="34" charset="-122"/>
                <a:sym typeface="+mn-ea"/>
              </a:rPr>
              <a:t>文辞并因善于作赋</a:t>
            </a:r>
            <a:r>
              <a:rPr lang="zh-CN" altLang="en-US" sz="2400" b="1">
                <a:solidFill>
                  <a:srgbClr val="FF0000"/>
                </a:solidFill>
                <a:latin typeface="微软雅黑" panose="020B0503020204020204" pitchFamily="34" charset="-122"/>
                <a:ea typeface="微软雅黑" panose="020B0503020204020204" pitchFamily="34" charset="-122"/>
                <a:sym typeface="+mn-ea"/>
              </a:rPr>
              <a:t>被</a:t>
            </a:r>
            <a:r>
              <a:rPr lang="zh-CN" altLang="en-US" sz="2400" b="1">
                <a:solidFill>
                  <a:srgbClr val="0000CC"/>
                </a:solidFill>
                <a:latin typeface="微软雅黑" panose="020B0503020204020204" pitchFamily="34" charset="-122"/>
                <a:ea typeface="微软雅黑" panose="020B0503020204020204" pitchFamily="34" charset="-122"/>
                <a:sym typeface="+mn-ea"/>
              </a:rPr>
              <a:t>人们称赞；然而他们都只能</a:t>
            </a:r>
            <a:r>
              <a:rPr lang="zh-CN" altLang="en-US" sz="2400" b="1">
                <a:solidFill>
                  <a:srgbClr val="FF0000"/>
                </a:solidFill>
                <a:latin typeface="微软雅黑" panose="020B0503020204020204" pitchFamily="34" charset="-122"/>
                <a:ea typeface="微软雅黑" panose="020B0503020204020204" pitchFamily="34" charset="-122"/>
                <a:sym typeface="+mn-ea"/>
              </a:rPr>
              <a:t>效法</a:t>
            </a:r>
            <a:r>
              <a:rPr lang="zh-CN" altLang="en-US" sz="2400" b="1">
                <a:solidFill>
                  <a:srgbClr val="0000CC"/>
                </a:solidFill>
                <a:latin typeface="微软雅黑" panose="020B0503020204020204" pitchFamily="34" charset="-122"/>
                <a:ea typeface="微软雅黑" panose="020B0503020204020204" pitchFamily="34" charset="-122"/>
                <a:sym typeface="+mn-ea"/>
              </a:rPr>
              <a:t>屈原</a:t>
            </a:r>
            <a:r>
              <a:rPr lang="zh-CN" altLang="en-US" sz="2400" b="1">
                <a:solidFill>
                  <a:srgbClr val="FF0000"/>
                </a:solidFill>
                <a:latin typeface="微软雅黑" panose="020B0503020204020204" pitchFamily="34" charset="-122"/>
                <a:ea typeface="微软雅黑" panose="020B0503020204020204" pitchFamily="34" charset="-122"/>
                <a:sym typeface="+mn-ea"/>
              </a:rPr>
              <a:t>说话得体</a:t>
            </a:r>
            <a:r>
              <a:rPr lang="zh-CN" altLang="en-US" sz="2400" b="1">
                <a:solidFill>
                  <a:srgbClr val="0000CC"/>
                </a:solidFill>
                <a:latin typeface="微软雅黑" panose="020B0503020204020204" pitchFamily="34" charset="-122"/>
                <a:ea typeface="微软雅黑" panose="020B0503020204020204" pitchFamily="34" charset="-122"/>
                <a:sym typeface="+mn-ea"/>
              </a:rPr>
              <a:t>善于应酬的一面，始终没有人能像屈原那样敢于直谏。从这以后，楚国的领土</a:t>
            </a:r>
            <a:r>
              <a:rPr lang="zh-CN" altLang="en-US" sz="2400" b="1">
                <a:solidFill>
                  <a:srgbClr val="FF0000"/>
                </a:solidFill>
                <a:latin typeface="微软雅黑" panose="020B0503020204020204" pitchFamily="34" charset="-122"/>
                <a:ea typeface="微软雅黑" panose="020B0503020204020204" pitchFamily="34" charset="-122"/>
                <a:sym typeface="+mn-ea"/>
              </a:rPr>
              <a:t>一天天地</a:t>
            </a:r>
            <a:r>
              <a:rPr lang="zh-CN" altLang="en-US" sz="2400" b="1">
                <a:solidFill>
                  <a:srgbClr val="0000CC"/>
                </a:solidFill>
                <a:latin typeface="微软雅黑" panose="020B0503020204020204" pitchFamily="34" charset="-122"/>
                <a:ea typeface="微软雅黑" panose="020B0503020204020204" pitchFamily="34" charset="-122"/>
                <a:sym typeface="+mn-ea"/>
              </a:rPr>
              <a:t>缩小，几十年后，终于</a:t>
            </a:r>
            <a:r>
              <a:rPr lang="zh-CN" altLang="en-US" sz="2400" b="1">
                <a:solidFill>
                  <a:srgbClr val="FF0000"/>
                </a:solidFill>
                <a:latin typeface="微软雅黑" panose="020B0503020204020204" pitchFamily="34" charset="-122"/>
                <a:ea typeface="微软雅黑" panose="020B0503020204020204" pitchFamily="34" charset="-122"/>
                <a:sym typeface="+mn-ea"/>
              </a:rPr>
              <a:t>被</a:t>
            </a:r>
            <a:r>
              <a:rPr lang="zh-CN" altLang="en-US" sz="2400" b="1">
                <a:solidFill>
                  <a:srgbClr val="0000CC"/>
                </a:solidFill>
                <a:latin typeface="微软雅黑" panose="020B0503020204020204" pitchFamily="34" charset="-122"/>
                <a:ea typeface="微软雅黑" panose="020B0503020204020204" pitchFamily="34" charset="-122"/>
                <a:sym typeface="+mn-ea"/>
              </a:rPr>
              <a:t>秦国</a:t>
            </a:r>
            <a:r>
              <a:rPr lang="zh-CN" altLang="en-US" sz="2400" b="1">
                <a:solidFill>
                  <a:srgbClr val="FF0000"/>
                </a:solidFill>
                <a:latin typeface="微软雅黑" panose="020B0503020204020204" pitchFamily="34" charset="-122"/>
                <a:ea typeface="微软雅黑" panose="020B0503020204020204" pitchFamily="34" charset="-122"/>
                <a:sym typeface="+mn-ea"/>
              </a:rPr>
              <a:t>所</a:t>
            </a:r>
            <a:r>
              <a:rPr lang="zh-CN" altLang="en-US" sz="2400" b="1">
                <a:solidFill>
                  <a:srgbClr val="0000CC"/>
                </a:solidFill>
                <a:latin typeface="微软雅黑" panose="020B0503020204020204" pitchFamily="34" charset="-122"/>
                <a:ea typeface="微软雅黑" panose="020B0503020204020204" pitchFamily="34" charset="-122"/>
                <a:sym typeface="+mn-ea"/>
              </a:rPr>
              <a:t>灭亡。</a:t>
            </a:r>
            <a:endParaRPr lang="zh-CN" altLang="en-US" sz="2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ppt_w</p:attrName>
                                        </p:attrNameLst>
                                      </p:cBhvr>
                                      <p:tavLst>
                                        <p:tav tm="0">
                                          <p:val>
                                            <p:fltVal val="0"/>
                                          </p:val>
                                        </p:tav>
                                        <p:tav tm="100000">
                                          <p:val>
                                            <p:strVal val="#ppt_w"/>
                                          </p:val>
                                        </p:tav>
                                      </p:tavLst>
                                    </p:anim>
                                    <p:anim calcmode="lin" valueType="num">
                                      <p:cBhvr>
                                        <p:cTn id="16" dur="500" fill="hold"/>
                                        <p:tgtEl>
                                          <p:spTgt spid="13315"/>
                                        </p:tgtEl>
                                        <p:attrNameLst>
                                          <p:attrName>ppt_h</p:attrName>
                                        </p:attrNameLst>
                                      </p:cBhvr>
                                      <p:tavLst>
                                        <p:tav tm="0">
                                          <p:val>
                                            <p:fltVal val="0"/>
                                          </p:val>
                                        </p:tav>
                                        <p:tav tm="100000">
                                          <p:val>
                                            <p:strVal val="#ppt_h"/>
                                          </p:val>
                                        </p:tav>
                                      </p:tavLst>
                                    </p:anim>
                                    <p:anim calcmode="lin" valueType="num">
                                      <p:cBhvr>
                                        <p:cTn id="17" dur="500" fill="hold"/>
                                        <p:tgtEl>
                                          <p:spTgt spid="13315"/>
                                        </p:tgtEl>
                                        <p:attrNameLst>
                                          <p:attrName>style.rotation</p:attrName>
                                        </p:attrNameLst>
                                      </p:cBhvr>
                                      <p:tavLst>
                                        <p:tav tm="0">
                                          <p:val>
                                            <p:fltVal val="360"/>
                                          </p:val>
                                        </p:tav>
                                        <p:tav tm="100000">
                                          <p:val>
                                            <p:fltVal val="0"/>
                                          </p:val>
                                        </p:tav>
                                      </p:tavLst>
                                    </p:anim>
                                    <p:animEffect transition="in" filter="fade">
                                      <p:cBhvr>
                                        <p:cTn id="18"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3315"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15" name="矩形 14"/>
          <p:cNvSpPr/>
          <p:nvPr>
            <p:custDataLst>
              <p:tags r:id="rId4"/>
            </p:custDataLst>
          </p:nvPr>
        </p:nvSpPr>
        <p:spPr>
          <a:xfrm>
            <a:off x="-1590" y="0"/>
            <a:ext cx="4275192" cy="68580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任意多边形: 形状 12"/>
          <p:cNvSpPr/>
          <p:nvPr>
            <p:custDataLst>
              <p:tags r:id="rId5"/>
            </p:custDataLst>
          </p:nvPr>
        </p:nvSpPr>
        <p:spPr>
          <a:xfrm>
            <a:off x="590425" y="563166"/>
            <a:ext cx="530302" cy="530302"/>
          </a:xfrm>
          <a:custGeom>
            <a:avLst/>
            <a:gdLst>
              <a:gd name="connsiteX0" fmla="*/ 82550 w 1206500"/>
              <a:gd name="connsiteY0" fmla="*/ 0 h 1206500"/>
              <a:gd name="connsiteX1" fmla="*/ 1123950 w 1206500"/>
              <a:gd name="connsiteY1" fmla="*/ 0 h 1206500"/>
              <a:gd name="connsiteX2" fmla="*/ 1206500 w 1206500"/>
              <a:gd name="connsiteY2" fmla="*/ 82550 h 1206500"/>
              <a:gd name="connsiteX3" fmla="*/ 1123950 w 1206500"/>
              <a:gd name="connsiteY3" fmla="*/ 165100 h 1206500"/>
              <a:gd name="connsiteX4" fmla="*/ 165100 w 1206500"/>
              <a:gd name="connsiteY4" fmla="*/ 165100 h 1206500"/>
              <a:gd name="connsiteX5" fmla="*/ 165100 w 1206500"/>
              <a:gd name="connsiteY5" fmla="*/ 1123950 h 1206500"/>
              <a:gd name="connsiteX6" fmla="*/ 82550 w 1206500"/>
              <a:gd name="connsiteY6" fmla="*/ 1206500 h 1206500"/>
              <a:gd name="connsiteX7" fmla="*/ 0 w 1206500"/>
              <a:gd name="connsiteY7" fmla="*/ 1123950 h 1206500"/>
              <a:gd name="connsiteX8" fmla="*/ 0 w 1206500"/>
              <a:gd name="connsiteY8" fmla="*/ 82550 h 1206500"/>
              <a:gd name="connsiteX9" fmla="*/ 82550 w 1206500"/>
              <a:gd name="connsiteY9"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500" h="1206500">
                <a:moveTo>
                  <a:pt x="82550" y="0"/>
                </a:moveTo>
                <a:lnTo>
                  <a:pt x="1123950" y="0"/>
                </a:lnTo>
                <a:cubicBezTo>
                  <a:pt x="1169541" y="0"/>
                  <a:pt x="1206500" y="36959"/>
                  <a:pt x="1206500" y="82550"/>
                </a:cubicBezTo>
                <a:cubicBezTo>
                  <a:pt x="1206500" y="128141"/>
                  <a:pt x="1169541" y="165100"/>
                  <a:pt x="1123950" y="165100"/>
                </a:cubicBezTo>
                <a:lnTo>
                  <a:pt x="165100" y="165100"/>
                </a:lnTo>
                <a:lnTo>
                  <a:pt x="165100" y="1123950"/>
                </a:lnTo>
                <a:cubicBezTo>
                  <a:pt x="165100" y="1169541"/>
                  <a:pt x="128141" y="1206500"/>
                  <a:pt x="82550" y="1206500"/>
                </a:cubicBezTo>
                <a:cubicBezTo>
                  <a:pt x="36959" y="1206500"/>
                  <a:pt x="0" y="1169541"/>
                  <a:pt x="0" y="1123950"/>
                </a:cubicBezTo>
                <a:lnTo>
                  <a:pt x="0" y="82550"/>
                </a:lnTo>
                <a:cubicBezTo>
                  <a:pt x="0" y="36959"/>
                  <a:pt x="36959" y="0"/>
                  <a:pt x="82550" y="0"/>
                </a:cubicBezTo>
                <a:close/>
              </a:path>
            </a:pathLst>
          </a:custGeom>
          <a:solidFill>
            <a:schemeClr val="l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6"/>
            </p:custDataLst>
          </p:nvPr>
        </p:nvSpPr>
        <p:spPr>
          <a:xfrm>
            <a:off x="4591685" y="720090"/>
            <a:ext cx="7129145" cy="683895"/>
          </a:xfrm>
          <a:prstGeom prst="rect">
            <a:avLst/>
          </a:prstGeom>
          <a:noFill/>
          <a:ln>
            <a:noFill/>
          </a:ln>
        </p:spPr>
        <p:txBody>
          <a:bodyPr wrap="square" lIns="90000" tIns="46800" rIns="90000" bIns="46800" anchor="t" anchorCtr="0"/>
          <a:lstStyle>
            <a:defPPr>
              <a:defRPr lang="zh-CN"/>
            </a:defPPr>
            <a:lvl1pPr>
              <a:lnSpc>
                <a:spcPct val="130000"/>
              </a:lnSpc>
              <a:buSzPct val="25000"/>
              <a:defRPr>
                <a:solidFill>
                  <a:schemeClr val="bg1"/>
                </a:solidFill>
                <a:ea typeface="Montserrat" panose="02000505000000020004"/>
                <a:cs typeface="Arial" panose="020B0604020202020204" pitchFamily="34" charset="0"/>
              </a:defRPr>
            </a:lvl1pPr>
          </a:lstStyle>
          <a:p>
            <a:pPr marL="0" lvl="0" indent="0" algn="ctr" fontAlgn="auto">
              <a:lnSpc>
                <a:spcPct val="150000"/>
              </a:lnSpc>
              <a:spcBef>
                <a:spcPct val="0"/>
              </a:spcBef>
              <a:spcAft>
                <a:spcPts val="1000"/>
              </a:spcAft>
              <a:buNone/>
            </a:pPr>
            <a:r>
              <a:rPr lang="zh-CN" sz="2400" b="1" spc="150">
                <a:solidFill>
                  <a:srgbClr val="FF0000"/>
                </a:solidFill>
                <a:latin typeface="微软雅黑" panose="020B0503020204020204" pitchFamily="34" charset="-122"/>
                <a:ea typeface="微软雅黑" panose="020B0503020204020204" pitchFamily="34" charset="-122"/>
              </a:rPr>
              <a:t>忠诚不阿  忠君爱国  远见卓识  才华出众</a:t>
            </a:r>
          </a:p>
        </p:txBody>
      </p:sp>
      <p:sp>
        <p:nvSpPr>
          <p:cNvPr id="6" name="矩形 5"/>
          <p:cNvSpPr/>
          <p:nvPr>
            <p:custDataLst>
              <p:tags r:id="rId7"/>
            </p:custDataLst>
          </p:nvPr>
        </p:nvSpPr>
        <p:spPr>
          <a:xfrm>
            <a:off x="591185" y="688340"/>
            <a:ext cx="2853690" cy="2593340"/>
          </a:xfrm>
          <a:prstGeom prst="rect">
            <a:avLst/>
          </a:prstGeom>
        </p:spPr>
        <p:txBody>
          <a:bodyPr wrap="square" anchor="ctr">
            <a:normAutofit/>
          </a:bodyPr>
          <a:lstStyle/>
          <a:p>
            <a:pPr marL="0" indent="0" algn="ctr" defTabSz="685800">
              <a:lnSpc>
                <a:spcPct val="130000"/>
              </a:lnSpc>
              <a:spcBef>
                <a:spcPct val="0"/>
              </a:spcBef>
              <a:spcAft>
                <a:spcPct val="0"/>
              </a:spcAft>
              <a:buSzTx/>
              <a:buNone/>
            </a:pPr>
            <a:r>
              <a:rPr lang="zh-CN" sz="4800" b="1" spc="300">
                <a:solidFill>
                  <a:schemeClr val="accent1">
                    <a:lumMod val="50000"/>
                  </a:schemeClr>
                </a:solidFill>
                <a:latin typeface="微软雅黑" panose="020B0503020204020204" pitchFamily="34" charset="-122"/>
                <a:ea typeface="微软雅黑" panose="020B0503020204020204" pitchFamily="34" charset="-122"/>
                <a:cs typeface="+mj-cs"/>
              </a:rPr>
              <a:t>人物评价</a:t>
            </a:r>
          </a:p>
        </p:txBody>
      </p:sp>
      <p:sp>
        <p:nvSpPr>
          <p:cNvPr id="17" name="文本框 4"/>
          <p:cNvSpPr txBox="1"/>
          <p:nvPr>
            <p:custDataLst>
              <p:tags r:id="rId8"/>
            </p:custDataLst>
          </p:nvPr>
        </p:nvSpPr>
        <p:spPr>
          <a:xfrm>
            <a:off x="4380230" y="1657985"/>
            <a:ext cx="7213600" cy="2968625"/>
          </a:xfrm>
          <a:prstGeom prst="rect">
            <a:avLst/>
          </a:prstGeom>
          <a:noFill/>
        </p:spPr>
        <p:txBody>
          <a:bodyPr wrap="square" lIns="90000" tIns="46800" rIns="90000" bIns="46800" rtlCol="0" anchor="ctr" anchorCtr="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lvl="0" indent="0" fontAlgn="ctr">
              <a:lnSpc>
                <a:spcPct val="150000"/>
              </a:lnSpc>
              <a:spcAft>
                <a:spcPts val="800"/>
              </a:spcAft>
              <a:buClr>
                <a:schemeClr val="bg1">
                  <a:lumMod val="85000"/>
                </a:schemeClr>
              </a:buClr>
              <a:buSzPct val="130000"/>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屈原正道直行、志洁行廉、正直忠诚、直谏从容，这些品格体现在他的整个生平当中。但无论哪个人生阶段都可以用“悲”字来呈现司马迁的情怀，即为他的政治才能不被重用，志洁行廉的不被赏识，正直忠诚的不解，直谏从容的不听而痛惜。</a:t>
            </a:r>
          </a:p>
        </p:txBody>
      </p:sp>
      <p:sp>
        <p:nvSpPr>
          <p:cNvPr id="12" name="任意多边形: 形状 11"/>
          <p:cNvSpPr/>
          <p:nvPr>
            <p:custDataLst>
              <p:tags r:id="rId9"/>
            </p:custDataLst>
          </p:nvPr>
        </p:nvSpPr>
        <p:spPr>
          <a:xfrm flipH="1" flipV="1">
            <a:off x="3155121" y="2877277"/>
            <a:ext cx="530302" cy="530302"/>
          </a:xfrm>
          <a:custGeom>
            <a:avLst/>
            <a:gdLst>
              <a:gd name="connsiteX0" fmla="*/ 82550 w 1206500"/>
              <a:gd name="connsiteY0" fmla="*/ 0 h 1206500"/>
              <a:gd name="connsiteX1" fmla="*/ 1123950 w 1206500"/>
              <a:gd name="connsiteY1" fmla="*/ 0 h 1206500"/>
              <a:gd name="connsiteX2" fmla="*/ 1206500 w 1206500"/>
              <a:gd name="connsiteY2" fmla="*/ 82550 h 1206500"/>
              <a:gd name="connsiteX3" fmla="*/ 1123950 w 1206500"/>
              <a:gd name="connsiteY3" fmla="*/ 165100 h 1206500"/>
              <a:gd name="connsiteX4" fmla="*/ 165100 w 1206500"/>
              <a:gd name="connsiteY4" fmla="*/ 165100 h 1206500"/>
              <a:gd name="connsiteX5" fmla="*/ 165100 w 1206500"/>
              <a:gd name="connsiteY5" fmla="*/ 1123950 h 1206500"/>
              <a:gd name="connsiteX6" fmla="*/ 82550 w 1206500"/>
              <a:gd name="connsiteY6" fmla="*/ 1206500 h 1206500"/>
              <a:gd name="connsiteX7" fmla="*/ 0 w 1206500"/>
              <a:gd name="connsiteY7" fmla="*/ 1123950 h 1206500"/>
              <a:gd name="connsiteX8" fmla="*/ 0 w 1206500"/>
              <a:gd name="connsiteY8" fmla="*/ 82550 h 1206500"/>
              <a:gd name="connsiteX9" fmla="*/ 82550 w 1206500"/>
              <a:gd name="connsiteY9"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500" h="1206500">
                <a:moveTo>
                  <a:pt x="82550" y="0"/>
                </a:moveTo>
                <a:lnTo>
                  <a:pt x="1123950" y="0"/>
                </a:lnTo>
                <a:cubicBezTo>
                  <a:pt x="1169541" y="0"/>
                  <a:pt x="1206500" y="36959"/>
                  <a:pt x="1206500" y="82550"/>
                </a:cubicBezTo>
                <a:cubicBezTo>
                  <a:pt x="1206500" y="128141"/>
                  <a:pt x="1169541" y="165100"/>
                  <a:pt x="1123950" y="165100"/>
                </a:cubicBezTo>
                <a:lnTo>
                  <a:pt x="165100" y="165100"/>
                </a:lnTo>
                <a:lnTo>
                  <a:pt x="165100" y="1123950"/>
                </a:lnTo>
                <a:cubicBezTo>
                  <a:pt x="165100" y="1169541"/>
                  <a:pt x="128141" y="1206500"/>
                  <a:pt x="82550" y="1206500"/>
                </a:cubicBezTo>
                <a:cubicBezTo>
                  <a:pt x="36959" y="1206500"/>
                  <a:pt x="0" y="1169541"/>
                  <a:pt x="0" y="1123950"/>
                </a:cubicBezTo>
                <a:lnTo>
                  <a:pt x="0" y="82550"/>
                </a:lnTo>
                <a:cubicBezTo>
                  <a:pt x="0" y="36959"/>
                  <a:pt x="36959" y="0"/>
                  <a:pt x="82550" y="0"/>
                </a:cubicBezTo>
                <a:close/>
              </a:path>
            </a:pathLst>
          </a:custGeom>
          <a:solidFill>
            <a:schemeClr val="l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4"/>
          <p:cNvSpPr txBox="1"/>
          <p:nvPr>
            <p:custDataLst>
              <p:tags r:id="rId10"/>
            </p:custDataLst>
          </p:nvPr>
        </p:nvSpPr>
        <p:spPr>
          <a:xfrm>
            <a:off x="362585" y="3407410"/>
            <a:ext cx="3547110" cy="2591435"/>
          </a:xfrm>
          <a:prstGeom prst="rect">
            <a:avLst/>
          </a:prstGeom>
          <a:noFill/>
        </p:spPr>
        <p:txBody>
          <a:bodyPr wrap="square" lIns="90000" tIns="46800" rIns="90000" bIns="46800" rtlCol="0" anchor="ctr" anchorCtr="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lvl="0" indent="-285750" algn="l" fontAlgn="ctr">
              <a:lnSpc>
                <a:spcPct val="120000"/>
              </a:lnSpc>
              <a:spcBef>
                <a:spcPct val="0"/>
              </a:spcBef>
              <a:spcAft>
                <a:spcPts val="800"/>
              </a:spcAft>
              <a:buClr>
                <a:schemeClr val="bg1">
                  <a:lumMod val="85000"/>
                </a:schemeClr>
              </a:buClr>
              <a:buSzPct val="130000"/>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“想见其为人”，</a:t>
            </a:r>
          </a:p>
          <a:p>
            <a:pPr marL="0" lvl="0" indent="-285750" algn="l" fontAlgn="ctr">
              <a:lnSpc>
                <a:spcPct val="120000"/>
              </a:lnSpc>
              <a:spcBef>
                <a:spcPct val="0"/>
              </a:spcBef>
              <a:spcAft>
                <a:spcPts val="800"/>
              </a:spcAft>
              <a:buClr>
                <a:schemeClr val="bg1">
                  <a:lumMod val="85000"/>
                </a:schemeClr>
              </a:buClr>
              <a:buSzPct val="130000"/>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屈原是一个什么样</a:t>
            </a:r>
          </a:p>
          <a:p>
            <a:pPr marL="0" lvl="0" indent="-285750" algn="l" fontAlgn="ctr">
              <a:lnSpc>
                <a:spcPct val="120000"/>
              </a:lnSpc>
              <a:spcBef>
                <a:spcPct val="0"/>
              </a:spcBef>
              <a:spcAft>
                <a:spcPts val="800"/>
              </a:spcAft>
              <a:buClr>
                <a:schemeClr val="bg1">
                  <a:lumMod val="85000"/>
                </a:schemeClr>
              </a:buClr>
              <a:buSzPct val="130000"/>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的人呢？</a:t>
            </a:r>
          </a:p>
        </p:txBody>
      </p:sp>
      <p:sp>
        <p:nvSpPr>
          <p:cNvPr id="100" name="文本框 99"/>
          <p:cNvSpPr txBox="1"/>
          <p:nvPr/>
        </p:nvSpPr>
        <p:spPr>
          <a:xfrm>
            <a:off x="5616575" y="5026025"/>
            <a:ext cx="5080000" cy="460375"/>
          </a:xfrm>
          <a:prstGeom prst="rect">
            <a:avLst/>
          </a:prstGeom>
          <a:noFill/>
          <a:ln w="9525">
            <a:noFill/>
          </a:ln>
        </p:spPr>
        <p:txBody>
          <a:bodyPr>
            <a:spAutoFit/>
          </a:bodyPr>
          <a:lstStyle/>
          <a:p>
            <a:pPr indent="0"/>
            <a:r>
              <a:rPr lang="zh-CN" sz="2400" b="1">
                <a:solidFill>
                  <a:srgbClr val="FF0000"/>
                </a:solidFill>
                <a:latin typeface="+mn-ea"/>
                <a:cs typeface="+mn-ea"/>
              </a:rPr>
              <a:t>不用——不识——不解——不听</a:t>
            </a:r>
            <a:endParaRPr lang="zh-CN" altLang="en-US" sz="2400" b="1">
              <a:solidFill>
                <a:srgbClr val="FF0000"/>
              </a:solidFill>
              <a:latin typeface="+mn-ea"/>
              <a:cs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2000"/>
                                        <p:tgtEl>
                                          <p:spTgt spid="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80">
                                          <p:stCondLst>
                                            <p:cond delay="0"/>
                                          </p:stCondLst>
                                        </p:cTn>
                                        <p:tgtEl>
                                          <p:spTgt spid="7"/>
                                        </p:tgtEl>
                                      </p:cBhvr>
                                    </p:animEffect>
                                    <p:anim calcmode="lin" valueType="num">
                                      <p:cBhvr>
                                        <p:cTn id="2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8" dur="26">
                                          <p:stCondLst>
                                            <p:cond delay="650"/>
                                          </p:stCondLst>
                                        </p:cTn>
                                        <p:tgtEl>
                                          <p:spTgt spid="7"/>
                                        </p:tgtEl>
                                      </p:cBhvr>
                                      <p:to x="100000" y="60000"/>
                                    </p:animScale>
                                    <p:animScale>
                                      <p:cBhvr>
                                        <p:cTn id="29" dur="166" decel="50000">
                                          <p:stCondLst>
                                            <p:cond delay="676"/>
                                          </p:stCondLst>
                                        </p:cTn>
                                        <p:tgtEl>
                                          <p:spTgt spid="7"/>
                                        </p:tgtEl>
                                      </p:cBhvr>
                                      <p:to x="100000" y="100000"/>
                                    </p:animScale>
                                    <p:animScale>
                                      <p:cBhvr>
                                        <p:cTn id="30" dur="26">
                                          <p:stCondLst>
                                            <p:cond delay="1312"/>
                                          </p:stCondLst>
                                        </p:cTn>
                                        <p:tgtEl>
                                          <p:spTgt spid="7"/>
                                        </p:tgtEl>
                                      </p:cBhvr>
                                      <p:to x="100000" y="80000"/>
                                    </p:animScale>
                                    <p:animScale>
                                      <p:cBhvr>
                                        <p:cTn id="31" dur="166" decel="50000">
                                          <p:stCondLst>
                                            <p:cond delay="1338"/>
                                          </p:stCondLst>
                                        </p:cTn>
                                        <p:tgtEl>
                                          <p:spTgt spid="7"/>
                                        </p:tgtEl>
                                      </p:cBhvr>
                                      <p:to x="100000" y="100000"/>
                                    </p:animScale>
                                    <p:animScale>
                                      <p:cBhvr>
                                        <p:cTn id="32" dur="26">
                                          <p:stCondLst>
                                            <p:cond delay="1642"/>
                                          </p:stCondLst>
                                        </p:cTn>
                                        <p:tgtEl>
                                          <p:spTgt spid="7"/>
                                        </p:tgtEl>
                                      </p:cBhvr>
                                      <p:to x="100000" y="90000"/>
                                    </p:animScale>
                                    <p:animScale>
                                      <p:cBhvr>
                                        <p:cTn id="33" dur="166" decel="50000">
                                          <p:stCondLst>
                                            <p:cond delay="1668"/>
                                          </p:stCondLst>
                                        </p:cTn>
                                        <p:tgtEl>
                                          <p:spTgt spid="7"/>
                                        </p:tgtEl>
                                      </p:cBhvr>
                                      <p:to x="100000" y="100000"/>
                                    </p:animScale>
                                    <p:animScale>
                                      <p:cBhvr>
                                        <p:cTn id="34" dur="26">
                                          <p:stCondLst>
                                            <p:cond delay="1808"/>
                                          </p:stCondLst>
                                        </p:cTn>
                                        <p:tgtEl>
                                          <p:spTgt spid="7"/>
                                        </p:tgtEl>
                                      </p:cBhvr>
                                      <p:to x="100000" y="95000"/>
                                    </p:animScale>
                                    <p:animScale>
                                      <p:cBhvr>
                                        <p:cTn id="35" dur="166" decel="50000">
                                          <p:stCondLst>
                                            <p:cond delay="1834"/>
                                          </p:stCondLst>
                                        </p:cTn>
                                        <p:tgtEl>
                                          <p:spTgt spid="7"/>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strips(downLeft)">
                                      <p:cBhvr>
                                        <p:cTn id="40" dur="500"/>
                                        <p:tgtEl>
                                          <p:spTgt spid="1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wipe(down)">
                                      <p:cBhvr>
                                        <p:cTn id="45" dur="580">
                                          <p:stCondLst>
                                            <p:cond delay="0"/>
                                          </p:stCondLst>
                                        </p:cTn>
                                        <p:tgtEl>
                                          <p:spTgt spid="100"/>
                                        </p:tgtEl>
                                      </p:cBhvr>
                                    </p:animEffect>
                                    <p:anim calcmode="lin" valueType="num">
                                      <p:cBhvr>
                                        <p:cTn id="46"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51" dur="26">
                                          <p:stCondLst>
                                            <p:cond delay="650"/>
                                          </p:stCondLst>
                                        </p:cTn>
                                        <p:tgtEl>
                                          <p:spTgt spid="100"/>
                                        </p:tgtEl>
                                      </p:cBhvr>
                                      <p:to x="100000" y="60000"/>
                                    </p:animScale>
                                    <p:animScale>
                                      <p:cBhvr>
                                        <p:cTn id="52" dur="166" decel="50000">
                                          <p:stCondLst>
                                            <p:cond delay="676"/>
                                          </p:stCondLst>
                                        </p:cTn>
                                        <p:tgtEl>
                                          <p:spTgt spid="100"/>
                                        </p:tgtEl>
                                      </p:cBhvr>
                                      <p:to x="100000" y="100000"/>
                                    </p:animScale>
                                    <p:animScale>
                                      <p:cBhvr>
                                        <p:cTn id="53" dur="26">
                                          <p:stCondLst>
                                            <p:cond delay="1312"/>
                                          </p:stCondLst>
                                        </p:cTn>
                                        <p:tgtEl>
                                          <p:spTgt spid="100"/>
                                        </p:tgtEl>
                                      </p:cBhvr>
                                      <p:to x="100000" y="80000"/>
                                    </p:animScale>
                                    <p:animScale>
                                      <p:cBhvr>
                                        <p:cTn id="54" dur="166" decel="50000">
                                          <p:stCondLst>
                                            <p:cond delay="1338"/>
                                          </p:stCondLst>
                                        </p:cTn>
                                        <p:tgtEl>
                                          <p:spTgt spid="100"/>
                                        </p:tgtEl>
                                      </p:cBhvr>
                                      <p:to x="100000" y="100000"/>
                                    </p:animScale>
                                    <p:animScale>
                                      <p:cBhvr>
                                        <p:cTn id="55" dur="26">
                                          <p:stCondLst>
                                            <p:cond delay="1642"/>
                                          </p:stCondLst>
                                        </p:cTn>
                                        <p:tgtEl>
                                          <p:spTgt spid="100"/>
                                        </p:tgtEl>
                                      </p:cBhvr>
                                      <p:to x="100000" y="90000"/>
                                    </p:animScale>
                                    <p:animScale>
                                      <p:cBhvr>
                                        <p:cTn id="56" dur="166" decel="50000">
                                          <p:stCondLst>
                                            <p:cond delay="1668"/>
                                          </p:stCondLst>
                                        </p:cTn>
                                        <p:tgtEl>
                                          <p:spTgt spid="100"/>
                                        </p:tgtEl>
                                      </p:cBhvr>
                                      <p:to x="100000" y="100000"/>
                                    </p:animScale>
                                    <p:animScale>
                                      <p:cBhvr>
                                        <p:cTn id="57" dur="26">
                                          <p:stCondLst>
                                            <p:cond delay="1808"/>
                                          </p:stCondLst>
                                        </p:cTn>
                                        <p:tgtEl>
                                          <p:spTgt spid="100"/>
                                        </p:tgtEl>
                                      </p:cBhvr>
                                      <p:to x="100000" y="95000"/>
                                    </p:animScale>
                                    <p:animScale>
                                      <p:cBhvr>
                                        <p:cTn id="58"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p:bldP spid="6" grpId="0"/>
      <p:bldP spid="17" grpId="0"/>
      <p:bldP spid="21" grpId="0"/>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15" name="矩形 14"/>
          <p:cNvSpPr/>
          <p:nvPr>
            <p:custDataLst>
              <p:tags r:id="rId4"/>
            </p:custDataLst>
          </p:nvPr>
        </p:nvSpPr>
        <p:spPr>
          <a:xfrm>
            <a:off x="-1590" y="0"/>
            <a:ext cx="4275192" cy="685800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任意多边形: 形状 12"/>
          <p:cNvSpPr/>
          <p:nvPr>
            <p:custDataLst>
              <p:tags r:id="rId5"/>
            </p:custDataLst>
          </p:nvPr>
        </p:nvSpPr>
        <p:spPr>
          <a:xfrm>
            <a:off x="590425" y="563166"/>
            <a:ext cx="530302" cy="530302"/>
          </a:xfrm>
          <a:custGeom>
            <a:avLst/>
            <a:gdLst>
              <a:gd name="connsiteX0" fmla="*/ 82550 w 1206500"/>
              <a:gd name="connsiteY0" fmla="*/ 0 h 1206500"/>
              <a:gd name="connsiteX1" fmla="*/ 1123950 w 1206500"/>
              <a:gd name="connsiteY1" fmla="*/ 0 h 1206500"/>
              <a:gd name="connsiteX2" fmla="*/ 1206500 w 1206500"/>
              <a:gd name="connsiteY2" fmla="*/ 82550 h 1206500"/>
              <a:gd name="connsiteX3" fmla="*/ 1123950 w 1206500"/>
              <a:gd name="connsiteY3" fmla="*/ 165100 h 1206500"/>
              <a:gd name="connsiteX4" fmla="*/ 165100 w 1206500"/>
              <a:gd name="connsiteY4" fmla="*/ 165100 h 1206500"/>
              <a:gd name="connsiteX5" fmla="*/ 165100 w 1206500"/>
              <a:gd name="connsiteY5" fmla="*/ 1123950 h 1206500"/>
              <a:gd name="connsiteX6" fmla="*/ 82550 w 1206500"/>
              <a:gd name="connsiteY6" fmla="*/ 1206500 h 1206500"/>
              <a:gd name="connsiteX7" fmla="*/ 0 w 1206500"/>
              <a:gd name="connsiteY7" fmla="*/ 1123950 h 1206500"/>
              <a:gd name="connsiteX8" fmla="*/ 0 w 1206500"/>
              <a:gd name="connsiteY8" fmla="*/ 82550 h 1206500"/>
              <a:gd name="connsiteX9" fmla="*/ 82550 w 1206500"/>
              <a:gd name="connsiteY9"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500" h="1206500">
                <a:moveTo>
                  <a:pt x="82550" y="0"/>
                </a:moveTo>
                <a:lnTo>
                  <a:pt x="1123950" y="0"/>
                </a:lnTo>
                <a:cubicBezTo>
                  <a:pt x="1169541" y="0"/>
                  <a:pt x="1206500" y="36959"/>
                  <a:pt x="1206500" y="82550"/>
                </a:cubicBezTo>
                <a:cubicBezTo>
                  <a:pt x="1206500" y="128141"/>
                  <a:pt x="1169541" y="165100"/>
                  <a:pt x="1123950" y="165100"/>
                </a:cubicBezTo>
                <a:lnTo>
                  <a:pt x="165100" y="165100"/>
                </a:lnTo>
                <a:lnTo>
                  <a:pt x="165100" y="1123950"/>
                </a:lnTo>
                <a:cubicBezTo>
                  <a:pt x="165100" y="1169541"/>
                  <a:pt x="128141" y="1206500"/>
                  <a:pt x="82550" y="1206500"/>
                </a:cubicBezTo>
                <a:cubicBezTo>
                  <a:pt x="36959" y="1206500"/>
                  <a:pt x="0" y="1169541"/>
                  <a:pt x="0" y="1123950"/>
                </a:cubicBezTo>
                <a:lnTo>
                  <a:pt x="0" y="82550"/>
                </a:lnTo>
                <a:cubicBezTo>
                  <a:pt x="0" y="36959"/>
                  <a:pt x="36959" y="0"/>
                  <a:pt x="82550" y="0"/>
                </a:cubicBezTo>
                <a:close/>
              </a:path>
            </a:pathLst>
          </a:custGeom>
          <a:solidFill>
            <a:schemeClr val="l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591185" y="688340"/>
            <a:ext cx="2853690" cy="2593340"/>
          </a:xfrm>
          <a:prstGeom prst="rect">
            <a:avLst/>
          </a:prstGeom>
        </p:spPr>
        <p:txBody>
          <a:bodyPr wrap="square" anchor="ctr">
            <a:normAutofit/>
          </a:bodyPr>
          <a:lstStyle/>
          <a:p>
            <a:pPr marL="0" indent="0" algn="ctr" defTabSz="685800">
              <a:lnSpc>
                <a:spcPct val="130000"/>
              </a:lnSpc>
              <a:spcBef>
                <a:spcPct val="0"/>
              </a:spcBef>
              <a:spcAft>
                <a:spcPct val="0"/>
              </a:spcAft>
              <a:buSzTx/>
              <a:buNone/>
            </a:pPr>
            <a:r>
              <a:rPr lang="zh-CN" sz="4800" b="1" spc="300">
                <a:solidFill>
                  <a:schemeClr val="accent1">
                    <a:lumMod val="50000"/>
                  </a:schemeClr>
                </a:solidFill>
                <a:latin typeface="微软雅黑" panose="020B0503020204020204" pitchFamily="34" charset="-122"/>
                <a:ea typeface="微软雅黑" panose="020B0503020204020204" pitchFamily="34" charset="-122"/>
                <a:cs typeface="+mj-cs"/>
              </a:rPr>
              <a:t>人物评价</a:t>
            </a:r>
          </a:p>
        </p:txBody>
      </p:sp>
      <p:sp>
        <p:nvSpPr>
          <p:cNvPr id="17" name="文本框 4"/>
          <p:cNvSpPr txBox="1"/>
          <p:nvPr>
            <p:custDataLst>
              <p:tags r:id="rId7"/>
            </p:custDataLst>
          </p:nvPr>
        </p:nvSpPr>
        <p:spPr>
          <a:xfrm>
            <a:off x="4370070" y="688340"/>
            <a:ext cx="7473315" cy="2140585"/>
          </a:xfrm>
          <a:prstGeom prst="rect">
            <a:avLst/>
          </a:prstGeom>
          <a:noFill/>
        </p:spPr>
        <p:txBody>
          <a:bodyPr wrap="square" lIns="90000" tIns="46800" rIns="90000" bIns="46800" rtlCol="0" anchor="ctr" anchorCtr="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lvl="0" indent="0" fontAlgn="ctr">
              <a:lnSpc>
                <a:spcPct val="150000"/>
              </a:lnSpc>
              <a:spcAft>
                <a:spcPts val="800"/>
              </a:spcAft>
              <a:buClr>
                <a:schemeClr val="bg1">
                  <a:lumMod val="85000"/>
                </a:schemeClr>
              </a:buClr>
              <a:buSzPct val="130000"/>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一是把屈原的个人遭遇同整个楚国的命运紧密地结合起来，从而说明了屈原的遭遇与祖国的命运是休戚相关的。</a:t>
            </a:r>
          </a:p>
        </p:txBody>
      </p:sp>
      <p:sp>
        <p:nvSpPr>
          <p:cNvPr id="12" name="任意多边形: 形状 11"/>
          <p:cNvSpPr/>
          <p:nvPr>
            <p:custDataLst>
              <p:tags r:id="rId8"/>
            </p:custDataLst>
          </p:nvPr>
        </p:nvSpPr>
        <p:spPr>
          <a:xfrm flipH="1" flipV="1">
            <a:off x="3155121" y="2877277"/>
            <a:ext cx="530302" cy="530302"/>
          </a:xfrm>
          <a:custGeom>
            <a:avLst/>
            <a:gdLst>
              <a:gd name="connsiteX0" fmla="*/ 82550 w 1206500"/>
              <a:gd name="connsiteY0" fmla="*/ 0 h 1206500"/>
              <a:gd name="connsiteX1" fmla="*/ 1123950 w 1206500"/>
              <a:gd name="connsiteY1" fmla="*/ 0 h 1206500"/>
              <a:gd name="connsiteX2" fmla="*/ 1206500 w 1206500"/>
              <a:gd name="connsiteY2" fmla="*/ 82550 h 1206500"/>
              <a:gd name="connsiteX3" fmla="*/ 1123950 w 1206500"/>
              <a:gd name="connsiteY3" fmla="*/ 165100 h 1206500"/>
              <a:gd name="connsiteX4" fmla="*/ 165100 w 1206500"/>
              <a:gd name="connsiteY4" fmla="*/ 165100 h 1206500"/>
              <a:gd name="connsiteX5" fmla="*/ 165100 w 1206500"/>
              <a:gd name="connsiteY5" fmla="*/ 1123950 h 1206500"/>
              <a:gd name="connsiteX6" fmla="*/ 82550 w 1206500"/>
              <a:gd name="connsiteY6" fmla="*/ 1206500 h 1206500"/>
              <a:gd name="connsiteX7" fmla="*/ 0 w 1206500"/>
              <a:gd name="connsiteY7" fmla="*/ 1123950 h 1206500"/>
              <a:gd name="connsiteX8" fmla="*/ 0 w 1206500"/>
              <a:gd name="connsiteY8" fmla="*/ 82550 h 1206500"/>
              <a:gd name="connsiteX9" fmla="*/ 82550 w 1206500"/>
              <a:gd name="connsiteY9"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6500" h="1206500">
                <a:moveTo>
                  <a:pt x="82550" y="0"/>
                </a:moveTo>
                <a:lnTo>
                  <a:pt x="1123950" y="0"/>
                </a:lnTo>
                <a:cubicBezTo>
                  <a:pt x="1169541" y="0"/>
                  <a:pt x="1206500" y="36959"/>
                  <a:pt x="1206500" y="82550"/>
                </a:cubicBezTo>
                <a:cubicBezTo>
                  <a:pt x="1206500" y="128141"/>
                  <a:pt x="1169541" y="165100"/>
                  <a:pt x="1123950" y="165100"/>
                </a:cubicBezTo>
                <a:lnTo>
                  <a:pt x="165100" y="165100"/>
                </a:lnTo>
                <a:lnTo>
                  <a:pt x="165100" y="1123950"/>
                </a:lnTo>
                <a:cubicBezTo>
                  <a:pt x="165100" y="1169541"/>
                  <a:pt x="128141" y="1206500"/>
                  <a:pt x="82550" y="1206500"/>
                </a:cubicBezTo>
                <a:cubicBezTo>
                  <a:pt x="36959" y="1206500"/>
                  <a:pt x="0" y="1169541"/>
                  <a:pt x="0" y="1123950"/>
                </a:cubicBezTo>
                <a:lnTo>
                  <a:pt x="0" y="82550"/>
                </a:lnTo>
                <a:cubicBezTo>
                  <a:pt x="0" y="36959"/>
                  <a:pt x="36959" y="0"/>
                  <a:pt x="82550" y="0"/>
                </a:cubicBezTo>
                <a:close/>
              </a:path>
            </a:pathLst>
          </a:custGeom>
          <a:solidFill>
            <a:schemeClr val="l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4"/>
          <p:cNvSpPr txBox="1"/>
          <p:nvPr>
            <p:custDataLst>
              <p:tags r:id="rId9"/>
            </p:custDataLst>
          </p:nvPr>
        </p:nvSpPr>
        <p:spPr>
          <a:xfrm>
            <a:off x="361950" y="3281680"/>
            <a:ext cx="3547110" cy="2591435"/>
          </a:xfrm>
          <a:prstGeom prst="rect">
            <a:avLst/>
          </a:prstGeom>
          <a:noFill/>
        </p:spPr>
        <p:txBody>
          <a:bodyPr wrap="square" lIns="90000" tIns="46800" rIns="90000" bIns="46800" rtlCol="0" anchor="ctr" anchorCtr="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lvl="0" indent="-285750" algn="l" fontAlgn="ctr">
              <a:lnSpc>
                <a:spcPct val="120000"/>
              </a:lnSpc>
              <a:spcBef>
                <a:spcPct val="0"/>
              </a:spcBef>
              <a:spcAft>
                <a:spcPts val="800"/>
              </a:spcAft>
              <a:buClr>
                <a:schemeClr val="bg1">
                  <a:lumMod val="85000"/>
                </a:schemeClr>
              </a:buClr>
              <a:buSzPct val="130000"/>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司马迁在表现屈原的爱国主义精神时与一般文章有什么不同？</a:t>
            </a:r>
          </a:p>
        </p:txBody>
      </p:sp>
      <p:sp>
        <p:nvSpPr>
          <p:cNvPr id="2" name="文本框 4"/>
          <p:cNvSpPr txBox="1"/>
          <p:nvPr>
            <p:custDataLst>
              <p:tags r:id="rId10"/>
            </p:custDataLst>
          </p:nvPr>
        </p:nvSpPr>
        <p:spPr>
          <a:xfrm>
            <a:off x="4370070" y="2877185"/>
            <a:ext cx="7572375" cy="3178810"/>
          </a:xfrm>
          <a:prstGeom prst="rect">
            <a:avLst/>
          </a:prstGeom>
          <a:noFill/>
        </p:spPr>
        <p:txBody>
          <a:bodyPr wrap="square" lIns="90000" tIns="46800" rIns="90000" bIns="46800" rtlCol="0" anchor="ctr" anchorCtr="0">
            <a:no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lvl="0" indent="0" fontAlgn="ctr">
              <a:lnSpc>
                <a:spcPct val="150000"/>
              </a:lnSpc>
              <a:spcAft>
                <a:spcPts val="800"/>
              </a:spcAft>
              <a:buClr>
                <a:schemeClr val="bg1">
                  <a:lumMod val="85000"/>
                </a:schemeClr>
              </a:buClr>
              <a:buSzPct val="130000"/>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是把屈原的“眷顾楚国”同“心系怀王”紧密地结合在一起 (因古代君主是国家的象征 )，通过他的“忠君爱国”的思想集中表现他的爱国主义精神。屈原的爱国之心，不因楚国的治乱兴衰而改变，更不随个人的荣辱升沉而动摇。他对待祖国确是一颗丹心，一片赤诚，坚贞不移，至死不悔!</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0" fill="hold"/>
                                        <p:tgtEl>
                                          <p:spTgt spid="17"/>
                                        </p:tgtEl>
                                        <p:attrNameLst>
                                          <p:attrName>ppt_x</p:attrName>
                                        </p:attrNameLst>
                                      </p:cBhvr>
                                      <p:tavLst>
                                        <p:tav tm="0">
                                          <p:val>
                                            <p:strVal val="#ppt_x"/>
                                          </p:val>
                                        </p:tav>
                                        <p:tav tm="100000">
                                          <p:val>
                                            <p:strVal val="#ppt_x"/>
                                          </p:val>
                                        </p:tav>
                                      </p:tavLst>
                                    </p:anim>
                                    <p:anim calcmode="lin" valueType="num">
                                      <p:cBhvr additive="base">
                                        <p:cTn id="13" dur="50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0" fill="hold"/>
                                        <p:tgtEl>
                                          <p:spTgt spid="2"/>
                                        </p:tgtEl>
                                        <p:attrNameLst>
                                          <p:attrName>ppt_x</p:attrName>
                                        </p:attrNameLst>
                                      </p:cBhvr>
                                      <p:tavLst>
                                        <p:tav tm="0">
                                          <p:val>
                                            <p:strVal val="#ppt_x"/>
                                          </p:val>
                                        </p:tav>
                                        <p:tav tm="100000">
                                          <p:val>
                                            <p:strVal val="#ppt_x"/>
                                          </p:val>
                                        </p:tav>
                                      </p:tavLst>
                                    </p:anim>
                                    <p:anim calcmode="lin" valueType="num">
                                      <p:cBhvr additive="base">
                                        <p:cTn id="19"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316089" y="1431566"/>
            <a:ext cx="11559822" cy="4671781"/>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15" b="1">
              <a:solidFill>
                <a:schemeClr val="bg1"/>
              </a:solidFill>
              <a:latin typeface="+mn-ea"/>
            </a:endParaRPr>
          </a:p>
        </p:txBody>
      </p:sp>
      <p:sp>
        <p:nvSpPr>
          <p:cNvPr id="3" name="Title 6"/>
          <p:cNvSpPr txBox="1"/>
          <p:nvPr>
            <p:custDataLst>
              <p:tags r:id="rId3"/>
            </p:custDataLst>
          </p:nvPr>
        </p:nvSpPr>
        <p:spPr>
          <a:xfrm>
            <a:off x="559802" y="576439"/>
            <a:ext cx="10972800" cy="1099989"/>
          </a:xfrm>
          <a:prstGeom prst="rect">
            <a:avLst/>
          </a:prstGeom>
          <a:noFill/>
          <a:ln w="3175">
            <a:noFill/>
            <a:prstDash val="dash"/>
          </a:ln>
        </p:spPr>
        <p:txBody>
          <a:bodyPr wrap="square" lIns="68266" tIns="34133" rIns="68266" bIns="34133"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6825" b="1" i="0" spc="300" noProof="0">
                <a:ln w="3175">
                  <a:noFill/>
                  <a:prstDash val="dash"/>
                </a:ln>
                <a:solidFill>
                  <a:srgbClr val="FF0000"/>
                </a:solidFill>
                <a:effectLst/>
                <a:latin typeface="Arial" panose="020B0604020202020204" pitchFamily="34" charset="0"/>
                <a:ea typeface="微软雅黑" panose="020B0503020204020204" pitchFamily="34" charset="-122"/>
                <a:cs typeface="微软雅黑" panose="020B0503020204020204" pitchFamily="34" charset="-122"/>
              </a:rPr>
              <a:t>归纳总结，感悟特点</a:t>
            </a:r>
          </a:p>
        </p:txBody>
      </p:sp>
      <p:grpSp>
        <p:nvGrpSpPr>
          <p:cNvPr id="4" name="组合 3"/>
          <p:cNvGrpSpPr/>
          <p:nvPr>
            <p:custDataLst>
              <p:tags r:id="rId4"/>
            </p:custDataLst>
          </p:nvPr>
        </p:nvGrpSpPr>
        <p:grpSpPr>
          <a:xfrm>
            <a:off x="11377569" y="434747"/>
            <a:ext cx="203545" cy="74608"/>
            <a:chOff x="10128479" y="747001"/>
            <a:chExt cx="214676" cy="78688"/>
          </a:xfrm>
        </p:grpSpPr>
        <p:cxnSp>
          <p:nvCxnSpPr>
            <p:cNvPr id="5" name="直接连接符 4"/>
            <p:cNvCxnSpPr/>
            <p:nvPr>
              <p:custDataLst>
                <p:tags r:id="rId6"/>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7"/>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placingpictureplaceholder"/>
          <p:cNvPicPr>
            <a:picLocks noChangeAspect="1"/>
          </p:cNvPicPr>
          <p:nvPr>
            <p:custDataLst>
              <p:tags r:id="rId5"/>
            </p:custDataLst>
          </p:nvPr>
        </p:nvPicPr>
        <p:blipFill>
          <a:blip r:embed="rId10"/>
          <a:stretch>
            <a:fillRect/>
          </a:stretch>
        </p:blipFill>
        <p:spPr>
          <a:xfrm>
            <a:off x="5930036" y="2156482"/>
            <a:ext cx="5663955" cy="3236583"/>
          </a:xfrm>
          <a:prstGeom prst="rect">
            <a:avLst/>
          </a:prstGeom>
        </p:spPr>
      </p:pic>
      <p:pic>
        <p:nvPicPr>
          <p:cNvPr id="7" name="图片 6" descr="TB2ekJaBr9YBuNjy0FgXXcxcXXa_!!0-travel"/>
          <p:cNvPicPr>
            <a:picLocks noChangeAspect="1"/>
          </p:cNvPicPr>
          <p:nvPr/>
        </p:nvPicPr>
        <p:blipFill>
          <a:blip r:embed="rId11"/>
          <a:stretch>
            <a:fillRect/>
          </a:stretch>
        </p:blipFill>
        <p:spPr>
          <a:xfrm>
            <a:off x="490220" y="2156460"/>
            <a:ext cx="5313045" cy="323659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custDataLst>
              <p:tags r:id="rId2"/>
            </p:custDataLst>
          </p:nvPr>
        </p:nvCxnSpPr>
        <p:spPr>
          <a:xfrm flipV="1">
            <a:off x="379730" y="2270125"/>
            <a:ext cx="11162665" cy="11430"/>
          </a:xfrm>
          <a:prstGeom prst="line">
            <a:avLst/>
          </a:prstGeom>
          <a:ln>
            <a:solidFill>
              <a:schemeClr val="dk1">
                <a:lumMod val="75000"/>
                <a:lumOff val="25000"/>
              </a:schemeClr>
            </a:solidFill>
            <a:prstDash val="dash"/>
            <a:headEnd type="none"/>
            <a:tailEnd type="none" w="sm" len="sm"/>
          </a:ln>
        </p:spPr>
        <p:style>
          <a:lnRef idx="1">
            <a:schemeClr val="accent1"/>
          </a:lnRef>
          <a:fillRef idx="0">
            <a:schemeClr val="accent1"/>
          </a:fillRef>
          <a:effectRef idx="0">
            <a:schemeClr val="accent1"/>
          </a:effectRef>
          <a:fontRef idx="minor">
            <a:schemeClr val="tx1"/>
          </a:fontRef>
        </p:style>
      </p:cxnSp>
      <p:sp>
        <p:nvSpPr>
          <p:cNvPr id="4" name="副标题 3"/>
          <p:cNvSpPr>
            <a:spLocks noGrp="1"/>
          </p:cNvSpPr>
          <p:nvPr>
            <p:ph type="subTitle" idx="3"/>
            <p:custDataLst>
              <p:tags r:id="rId3"/>
            </p:custDataLst>
          </p:nvPr>
        </p:nvSpPr>
        <p:spPr>
          <a:xfrm>
            <a:off x="379730" y="1499235"/>
            <a:ext cx="10057130" cy="598170"/>
          </a:xfrm>
        </p:spPr>
        <p:txBody>
          <a:bodyPr/>
          <a:lstStyle/>
          <a:p>
            <a:pPr marL="0" indent="0" algn="l">
              <a:lnSpc>
                <a:spcPct val="100000"/>
              </a:lnSpc>
              <a:spcBef>
                <a:spcPct val="0"/>
              </a:spcBef>
              <a:spcAft>
                <a:spcPct val="0"/>
              </a:spcAft>
              <a:buSzTx/>
              <a:buNone/>
            </a:pPr>
            <a:r>
              <a:rPr lang="zh-CN" altLang="en-US" sz="2400">
                <a:solidFill>
                  <a:srgbClr val="FF0000"/>
                </a:solidFill>
              </a:rPr>
              <a:t>本文明明是为屈原立转，为什么还要用相当长的篇幅记叙楚国的命运？</a:t>
            </a:r>
          </a:p>
        </p:txBody>
      </p:sp>
      <p:sp>
        <p:nvSpPr>
          <p:cNvPr id="5" name="标题 4"/>
          <p:cNvSpPr>
            <a:spLocks noGrp="1"/>
          </p:cNvSpPr>
          <p:nvPr>
            <p:ph type="ctrTitle" idx="2"/>
            <p:custDataLst>
              <p:tags r:id="rId4"/>
            </p:custDataLst>
          </p:nvPr>
        </p:nvSpPr>
        <p:spPr>
          <a:xfrm>
            <a:off x="379730" y="391951"/>
            <a:ext cx="8889429" cy="1107440"/>
          </a:xfrm>
        </p:spPr>
        <p:txBody>
          <a:bodyPr/>
          <a:lstStyle/>
          <a:p>
            <a:pPr marL="0" indent="0" algn="l">
              <a:lnSpc>
                <a:spcPct val="100000"/>
              </a:lnSpc>
              <a:spcBef>
                <a:spcPct val="0"/>
              </a:spcBef>
              <a:spcAft>
                <a:spcPct val="0"/>
              </a:spcAft>
              <a:buSzTx/>
              <a:buNone/>
            </a:pPr>
            <a:r>
              <a:rPr lang="zh-CN" altLang="en-US" sz="6400">
                <a:solidFill>
                  <a:schemeClr val="dk1">
                    <a:lumMod val="85000"/>
                    <a:lumOff val="15000"/>
                  </a:schemeClr>
                </a:solidFill>
                <a:latin typeface="微软雅黑" panose="020B0503020204020204" pitchFamily="34" charset="-122"/>
                <a:ea typeface="微软雅黑" panose="020B0503020204020204" pitchFamily="34" charset="-122"/>
              </a:rPr>
              <a:t>侧面显奇</a:t>
            </a:r>
          </a:p>
        </p:txBody>
      </p:sp>
      <p:sp>
        <p:nvSpPr>
          <p:cNvPr id="16" name="副标题 4"/>
          <p:cNvSpPr txBox="1"/>
          <p:nvPr>
            <p:custDataLst>
              <p:tags r:id="rId5"/>
            </p:custDataLst>
          </p:nvPr>
        </p:nvSpPr>
        <p:spPr>
          <a:xfrm>
            <a:off x="379730" y="2524125"/>
            <a:ext cx="11163300" cy="2884170"/>
          </a:xfrm>
          <a:prstGeom prst="rect">
            <a:avLst/>
          </a:prstGeom>
        </p:spPr>
        <p:txBody>
          <a:bodyPr vert="horz" wrap="square" lIns="0" tIns="0" rIns="0" bIns="0" rtlCol="0" anchor="t">
            <a:noAutofit/>
          </a:bodyPr>
          <a:lstStyle>
            <a:lvl1pPr marL="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lvl="0" indent="0" algn="l">
              <a:lnSpc>
                <a:spcPct val="150000"/>
              </a:lnSpc>
              <a:spcBef>
                <a:spcPts val="600"/>
              </a:spcBef>
              <a:spcAft>
                <a:spcPct val="0"/>
              </a:spcAft>
              <a:buSzTx/>
              <a:buNone/>
            </a:pPr>
            <a:r>
              <a:rPr lang="zh-CN" sz="2400" b="1" spc="0" noProof="0">
                <a:ln>
                  <a:noFill/>
                </a:ln>
                <a:solidFill>
                  <a:schemeClr val="dk1">
                    <a:lumMod val="65000"/>
                    <a:lumOff val="35000"/>
                  </a:schemeClr>
                </a:solidFill>
                <a:effectLst/>
                <a:cs typeface="微软雅黑" panose="020B0503020204020204" pitchFamily="34" charset="-122"/>
              </a:rPr>
              <a:t>文章用很多的篇幅记叙楚国的命运，这些穿插在人物传记中的都是在屈原“既绌”后出现的，这就从侧面说明屈原的去留，关系着楚国的命运。同时，作者也意在通过记叙这些史实揭示楚王父子的昏庸无能，以及当朝重臣的贪婪鄙陋，这些昏聩无能和贪婪鄙陋之人势必会让像屈原这样端方正直的人不能被朝廷所容，最后导致屈原自投汨罗江的悲剧发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edge">
                                      <p:cBhvr>
                                        <p:cTn id="25" dur="2000"/>
                                        <p:tgtEl>
                                          <p:spTgt spid="4">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amond(in)">
                                      <p:cBhvr>
                                        <p:cTn id="30" dur="2000"/>
                                        <p:tgtEl>
                                          <p:spTgt spid="1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custDataLst>
              <p:tags r:id="rId2"/>
            </p:custDataLst>
          </p:nvPr>
        </p:nvCxnSpPr>
        <p:spPr>
          <a:xfrm flipV="1">
            <a:off x="379730" y="2270125"/>
            <a:ext cx="11162665" cy="11430"/>
          </a:xfrm>
          <a:prstGeom prst="line">
            <a:avLst/>
          </a:prstGeom>
          <a:ln>
            <a:solidFill>
              <a:schemeClr val="dk1">
                <a:lumMod val="75000"/>
                <a:lumOff val="25000"/>
              </a:schemeClr>
            </a:solidFill>
            <a:prstDash val="dash"/>
            <a:headEnd type="none"/>
            <a:tailEnd type="none" w="sm" len="sm"/>
          </a:ln>
        </p:spPr>
        <p:style>
          <a:lnRef idx="1">
            <a:schemeClr val="accent1"/>
          </a:lnRef>
          <a:fillRef idx="0">
            <a:schemeClr val="accent1"/>
          </a:fillRef>
          <a:effectRef idx="0">
            <a:schemeClr val="accent1"/>
          </a:effectRef>
          <a:fontRef idx="minor">
            <a:schemeClr val="tx1"/>
          </a:fontRef>
        </p:style>
      </p:cxnSp>
      <p:sp>
        <p:nvSpPr>
          <p:cNvPr id="4" name="副标题 3"/>
          <p:cNvSpPr>
            <a:spLocks noGrp="1"/>
          </p:cNvSpPr>
          <p:nvPr>
            <p:ph type="subTitle" idx="3"/>
            <p:custDataLst>
              <p:tags r:id="rId3"/>
            </p:custDataLst>
          </p:nvPr>
        </p:nvSpPr>
        <p:spPr>
          <a:xfrm>
            <a:off x="379730" y="1499235"/>
            <a:ext cx="11075670" cy="598170"/>
          </a:xfrm>
        </p:spPr>
        <p:txBody>
          <a:bodyPr>
            <a:normAutofit fontScale="90000"/>
          </a:bodyPr>
          <a:lstStyle/>
          <a:p>
            <a:pPr marL="0" indent="0" algn="l">
              <a:lnSpc>
                <a:spcPct val="100000"/>
              </a:lnSpc>
              <a:spcBef>
                <a:spcPct val="0"/>
              </a:spcBef>
              <a:spcAft>
                <a:spcPct val="0"/>
              </a:spcAft>
              <a:buSzTx/>
              <a:buNone/>
            </a:pPr>
            <a:r>
              <a:rPr lang="zh-CN" altLang="en-US" sz="2400">
                <a:solidFill>
                  <a:srgbClr val="FF0000"/>
                </a:solidFill>
              </a:rPr>
              <a:t>为什么司马迁在叙述屈原生平的时候，写了很多的议论和评价，倾入了自己的心胸热血？</a:t>
            </a:r>
          </a:p>
        </p:txBody>
      </p:sp>
      <p:sp>
        <p:nvSpPr>
          <p:cNvPr id="5" name="标题 4"/>
          <p:cNvSpPr>
            <a:spLocks noGrp="1"/>
          </p:cNvSpPr>
          <p:nvPr>
            <p:ph type="ctrTitle" idx="2"/>
            <p:custDataLst>
              <p:tags r:id="rId4"/>
            </p:custDataLst>
          </p:nvPr>
        </p:nvSpPr>
        <p:spPr>
          <a:xfrm>
            <a:off x="379730" y="391951"/>
            <a:ext cx="8889429" cy="1107440"/>
          </a:xfrm>
        </p:spPr>
        <p:txBody>
          <a:bodyPr/>
          <a:lstStyle/>
          <a:p>
            <a:pPr marL="0" indent="0" algn="l">
              <a:lnSpc>
                <a:spcPct val="100000"/>
              </a:lnSpc>
              <a:spcBef>
                <a:spcPct val="0"/>
              </a:spcBef>
              <a:spcAft>
                <a:spcPct val="0"/>
              </a:spcAft>
              <a:buSzTx/>
              <a:buNone/>
            </a:pPr>
            <a:r>
              <a:rPr lang="zh-CN" altLang="en-US" sz="6400">
                <a:solidFill>
                  <a:schemeClr val="dk1">
                    <a:lumMod val="85000"/>
                    <a:lumOff val="15000"/>
                  </a:schemeClr>
                </a:solidFill>
                <a:latin typeface="微软雅黑" panose="020B0503020204020204" pitchFamily="34" charset="-122"/>
                <a:ea typeface="微软雅黑" panose="020B0503020204020204" pitchFamily="34" charset="-122"/>
              </a:rPr>
              <a:t>叙议结合</a:t>
            </a:r>
          </a:p>
        </p:txBody>
      </p:sp>
      <p:sp>
        <p:nvSpPr>
          <p:cNvPr id="16" name="副标题 4"/>
          <p:cNvSpPr txBox="1"/>
          <p:nvPr>
            <p:custDataLst>
              <p:tags r:id="rId5"/>
            </p:custDataLst>
          </p:nvPr>
        </p:nvSpPr>
        <p:spPr>
          <a:xfrm>
            <a:off x="379730" y="2524125"/>
            <a:ext cx="11163300" cy="3891915"/>
          </a:xfrm>
          <a:prstGeom prst="rect">
            <a:avLst/>
          </a:prstGeom>
        </p:spPr>
        <p:txBody>
          <a:bodyPr vert="horz" wrap="square" lIns="0" tIns="0" rIns="0" bIns="0" rtlCol="0" anchor="t">
            <a:noAutofit/>
          </a:bodyPr>
          <a:lstStyle>
            <a:lvl1pPr marL="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lvl="0" indent="0" algn="l">
              <a:lnSpc>
                <a:spcPct val="150000"/>
              </a:lnSpc>
              <a:spcBef>
                <a:spcPts val="600"/>
              </a:spcBef>
              <a:spcAft>
                <a:spcPct val="0"/>
              </a:spcAft>
              <a:buSzTx/>
              <a:buNone/>
            </a:pPr>
            <a:r>
              <a:rPr lang="zh-CN" sz="2000" b="1" spc="0" noProof="0">
                <a:ln>
                  <a:noFill/>
                </a:ln>
                <a:solidFill>
                  <a:schemeClr val="dk1">
                    <a:lumMod val="65000"/>
                    <a:lumOff val="35000"/>
                  </a:schemeClr>
                </a:solidFill>
                <a:effectLst/>
                <a:cs typeface="微软雅黑" panose="020B0503020204020204" pitchFamily="34" charset="-122"/>
              </a:rPr>
              <a:t>简单地讲就是打抱不平。</a:t>
            </a:r>
          </a:p>
          <a:p>
            <a:pPr marL="0" lvl="0" indent="0" algn="l">
              <a:lnSpc>
                <a:spcPct val="150000"/>
              </a:lnSpc>
              <a:spcBef>
                <a:spcPts val="600"/>
              </a:spcBef>
              <a:spcAft>
                <a:spcPct val="0"/>
              </a:spcAft>
              <a:buSzTx/>
              <a:buNone/>
            </a:pPr>
            <a:r>
              <a:rPr lang="zh-CN" sz="2000" b="1" spc="0" noProof="0">
                <a:ln>
                  <a:noFill/>
                </a:ln>
                <a:solidFill>
                  <a:schemeClr val="dk1">
                    <a:lumMod val="65000"/>
                    <a:lumOff val="35000"/>
                  </a:schemeClr>
                </a:solidFill>
                <a:effectLst/>
                <a:cs typeface="微软雅黑" panose="020B0503020204020204" pitchFamily="34" charset="-122"/>
              </a:rPr>
              <a:t>司马迁推崇屈原，主要变现在三个方面：一是对屈原高洁人格的推崇；二是对屈原文学艺术高深造诣的推崇；三是对世道不公的愤怒。</a:t>
            </a:r>
          </a:p>
          <a:p>
            <a:pPr marL="0" lvl="0" indent="0" algn="l">
              <a:lnSpc>
                <a:spcPct val="150000"/>
              </a:lnSpc>
              <a:spcBef>
                <a:spcPts val="600"/>
              </a:spcBef>
              <a:spcAft>
                <a:spcPct val="0"/>
              </a:spcAft>
              <a:buSzTx/>
              <a:buNone/>
            </a:pPr>
            <a:r>
              <a:rPr lang="zh-CN" sz="2000" b="1" spc="0" noProof="0">
                <a:ln>
                  <a:noFill/>
                </a:ln>
                <a:solidFill>
                  <a:schemeClr val="dk1">
                    <a:lumMod val="65000"/>
                    <a:lumOff val="35000"/>
                  </a:schemeClr>
                </a:solidFill>
                <a:effectLst/>
                <a:cs typeface="微软雅黑" panose="020B0503020204020204" pitchFamily="34" charset="-122"/>
              </a:rPr>
              <a:t>而这一切的根源又是寄寓自己内心的愤懑。因为两人的人生经历有相似之处，感同身受。在政治上，他们都是“信而见疑，忠而被谤”，受到了当权者的无情打击，都属于“发愤之所为作也”，都是“意有所郁结，不得通其道”（《报任安书》）；在对文学艺术的追求上，二人都以书言志，发愤著书。这样相似的经历，给司马迁带来了启发和精神上的鼓励。司马迁正是借屈原的酒杯浇自己的块垒：两人境遇相同，精神相通，都传达出了同样的愤懑之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edge">
                                      <p:cBhvr>
                                        <p:cTn id="25" dur="2000"/>
                                        <p:tgtEl>
                                          <p:spTgt spid="4">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amond(in)">
                                      <p:cBhvr>
                                        <p:cTn id="30" dur="2000"/>
                                        <p:tgtEl>
                                          <p:spTgt spid="1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custDataLst>
              <p:tags r:id="rId2"/>
            </p:custDataLst>
          </p:nvPr>
        </p:nvCxnSpPr>
        <p:spPr>
          <a:xfrm flipV="1">
            <a:off x="379730" y="2270125"/>
            <a:ext cx="11162665" cy="11430"/>
          </a:xfrm>
          <a:prstGeom prst="line">
            <a:avLst/>
          </a:prstGeom>
          <a:ln>
            <a:solidFill>
              <a:schemeClr val="dk1">
                <a:lumMod val="75000"/>
                <a:lumOff val="25000"/>
              </a:schemeClr>
            </a:solidFill>
            <a:prstDash val="dash"/>
            <a:headEnd type="none"/>
            <a:tailEnd type="none" w="sm" len="sm"/>
          </a:ln>
        </p:spPr>
        <p:style>
          <a:lnRef idx="1">
            <a:schemeClr val="accent1"/>
          </a:lnRef>
          <a:fillRef idx="0">
            <a:schemeClr val="accent1"/>
          </a:fillRef>
          <a:effectRef idx="0">
            <a:schemeClr val="accent1"/>
          </a:effectRef>
          <a:fontRef idx="minor">
            <a:schemeClr val="tx1"/>
          </a:fontRef>
        </p:style>
      </p:cxnSp>
      <p:sp>
        <p:nvSpPr>
          <p:cNvPr id="4" name="副标题 3"/>
          <p:cNvSpPr>
            <a:spLocks noGrp="1"/>
          </p:cNvSpPr>
          <p:nvPr>
            <p:ph type="subTitle" idx="3"/>
            <p:custDataLst>
              <p:tags r:id="rId3"/>
            </p:custDataLst>
          </p:nvPr>
        </p:nvSpPr>
        <p:spPr>
          <a:xfrm>
            <a:off x="379730" y="1499235"/>
            <a:ext cx="10057130" cy="598170"/>
          </a:xfrm>
        </p:spPr>
        <p:txBody>
          <a:bodyPr/>
          <a:lstStyle/>
          <a:p>
            <a:pPr marL="0" indent="0" algn="l">
              <a:lnSpc>
                <a:spcPct val="100000"/>
              </a:lnSpc>
              <a:spcBef>
                <a:spcPct val="0"/>
              </a:spcBef>
              <a:spcAft>
                <a:spcPct val="0"/>
              </a:spcAft>
              <a:buSzTx/>
              <a:buNone/>
            </a:pPr>
            <a:r>
              <a:rPr lang="zh-CN" altLang="en-US" sz="2400">
                <a:solidFill>
                  <a:srgbClr val="FF0000"/>
                </a:solidFill>
              </a:rPr>
              <a:t>以本文为例，说说《史记》是“无韵之离骚”的具体表现。</a:t>
            </a:r>
          </a:p>
        </p:txBody>
      </p:sp>
      <p:sp>
        <p:nvSpPr>
          <p:cNvPr id="5" name="标题 4"/>
          <p:cNvSpPr>
            <a:spLocks noGrp="1"/>
          </p:cNvSpPr>
          <p:nvPr>
            <p:ph type="ctrTitle" idx="2"/>
            <p:custDataLst>
              <p:tags r:id="rId4"/>
            </p:custDataLst>
          </p:nvPr>
        </p:nvSpPr>
        <p:spPr>
          <a:xfrm>
            <a:off x="379730" y="391951"/>
            <a:ext cx="8889429" cy="1107440"/>
          </a:xfrm>
        </p:spPr>
        <p:txBody>
          <a:bodyPr/>
          <a:lstStyle/>
          <a:p>
            <a:pPr marL="0" indent="0" algn="l">
              <a:lnSpc>
                <a:spcPct val="100000"/>
              </a:lnSpc>
              <a:spcBef>
                <a:spcPct val="0"/>
              </a:spcBef>
              <a:spcAft>
                <a:spcPct val="0"/>
              </a:spcAft>
              <a:buSzTx/>
              <a:buNone/>
            </a:pPr>
            <a:r>
              <a:rPr lang="zh-CN" altLang="en-US" sz="6400">
                <a:solidFill>
                  <a:schemeClr val="dk1">
                    <a:lumMod val="85000"/>
                    <a:lumOff val="15000"/>
                  </a:schemeClr>
                </a:solidFill>
                <a:latin typeface="微软雅黑" panose="020B0503020204020204" pitchFamily="34" charset="-122"/>
                <a:ea typeface="微软雅黑" panose="020B0503020204020204" pitchFamily="34" charset="-122"/>
              </a:rPr>
              <a:t>无韵离骚</a:t>
            </a:r>
          </a:p>
        </p:txBody>
      </p:sp>
      <p:sp>
        <p:nvSpPr>
          <p:cNvPr id="16" name="副标题 4"/>
          <p:cNvSpPr txBox="1"/>
          <p:nvPr>
            <p:custDataLst>
              <p:tags r:id="rId5"/>
            </p:custDataLst>
          </p:nvPr>
        </p:nvSpPr>
        <p:spPr>
          <a:xfrm>
            <a:off x="379730" y="2524125"/>
            <a:ext cx="11163300" cy="2884170"/>
          </a:xfrm>
          <a:prstGeom prst="rect">
            <a:avLst/>
          </a:prstGeom>
        </p:spPr>
        <p:txBody>
          <a:bodyPr vert="horz" wrap="square" lIns="0" tIns="0" rIns="0" bIns="0" rtlCol="0" anchor="t">
            <a:noAutofit/>
          </a:bodyPr>
          <a:lstStyle>
            <a:lvl1pPr marL="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lvl="0" indent="0" algn="l">
              <a:lnSpc>
                <a:spcPct val="150000"/>
              </a:lnSpc>
              <a:spcBef>
                <a:spcPts val="600"/>
              </a:spcBef>
              <a:spcAft>
                <a:spcPct val="0"/>
              </a:spcAft>
              <a:buSzTx/>
              <a:buNone/>
            </a:pPr>
            <a:r>
              <a:rPr lang="zh-CN" sz="2400" b="1" spc="0" noProof="0">
                <a:ln>
                  <a:noFill/>
                </a:ln>
                <a:solidFill>
                  <a:srgbClr val="FF0000"/>
                </a:solidFill>
                <a:effectLst/>
                <a:cs typeface="微软雅黑" panose="020B0503020204020204" pitchFamily="34" charset="-122"/>
              </a:rPr>
              <a:t>饱含深情塑形象。</a:t>
            </a:r>
            <a:r>
              <a:rPr lang="zh-CN" sz="2400" b="1" spc="0" noProof="0">
                <a:ln>
                  <a:noFill/>
                </a:ln>
                <a:solidFill>
                  <a:schemeClr val="dk1">
                    <a:lumMod val="65000"/>
                    <a:lumOff val="35000"/>
                  </a:schemeClr>
                </a:solidFill>
                <a:effectLst/>
                <a:cs typeface="微软雅黑" panose="020B0503020204020204" pitchFamily="34" charset="-122"/>
              </a:rPr>
              <a:t>选材上，《屈原列传》没有曲折、生动、完整的故事情节，而是根据文献记载，粗笔勾勒了人物的生平事迹。但是在这粗笔的叙述中，却饱含着司马迁对屈原的赞颂之情。如“博闻强识，明于治乱，娴于辞令”，寥寥数语，就写出了屈原作为一位杰出政治家的才能。</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edge">
                                      <p:cBhvr>
                                        <p:cTn id="25" dur="2000"/>
                                        <p:tgtEl>
                                          <p:spTgt spid="4">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amond(in)">
                                      <p:cBhvr>
                                        <p:cTn id="30" dur="2000"/>
                                        <p:tgtEl>
                                          <p:spTgt spid="13"/>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99049" y="2176090"/>
            <a:ext cx="10581452" cy="3688134"/>
          </a:xfrm>
          <a:prstGeom prst="rect">
            <a:avLst/>
          </a:prstGeom>
          <a:solidFill>
            <a:srgbClr val="9B1E23"/>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cxnSp>
        <p:nvCxnSpPr>
          <p:cNvPr id="16" name="直接连接符 15"/>
          <p:cNvCxnSpPr/>
          <p:nvPr/>
        </p:nvCxnSpPr>
        <p:spPr>
          <a:xfrm>
            <a:off x="1229435" y="3991337"/>
            <a:ext cx="4924966"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434320" y="2350353"/>
            <a:ext cx="2125723" cy="441960"/>
          </a:xfrm>
          <a:prstGeom prst="rect">
            <a:avLst/>
          </a:prstGeom>
        </p:spPr>
        <p:txBody>
          <a:bodyPr wrap="square">
            <a:spAutoFit/>
          </a:bodyPr>
          <a:lstStyle/>
          <a:p>
            <a:pPr algn="just">
              <a:lnSpc>
                <a:spcPct val="120000"/>
              </a:lnSpc>
            </a:pPr>
            <a:endParaRPr lang="zh-CN" altLang="en-US" sz="1895">
              <a:solidFill>
                <a:schemeClr val="bg1"/>
              </a:solidFill>
              <a:latin typeface="迷你简菱心" panose="02010609000101010101" pitchFamily="49" charset="-122"/>
              <a:ea typeface="迷你简菱心" panose="02010609000101010101" pitchFamily="49" charset="-122"/>
            </a:endParaRPr>
          </a:p>
        </p:txBody>
      </p:sp>
      <p:sp>
        <p:nvSpPr>
          <p:cNvPr id="25" name="矩形 24"/>
          <p:cNvSpPr/>
          <p:nvPr/>
        </p:nvSpPr>
        <p:spPr>
          <a:xfrm>
            <a:off x="1434320" y="4641459"/>
            <a:ext cx="2125723" cy="441960"/>
          </a:xfrm>
          <a:prstGeom prst="rect">
            <a:avLst/>
          </a:prstGeom>
        </p:spPr>
        <p:txBody>
          <a:bodyPr wrap="square">
            <a:spAutoFit/>
          </a:bodyPr>
          <a:lstStyle/>
          <a:p>
            <a:pPr algn="just">
              <a:lnSpc>
                <a:spcPct val="120000"/>
              </a:lnSpc>
            </a:pPr>
            <a:endParaRPr lang="zh-CN" altLang="en-US" sz="1895">
              <a:solidFill>
                <a:schemeClr val="bg1"/>
              </a:solidFill>
              <a:latin typeface="迷你简菱心" panose="02010609000101010101" pitchFamily="49" charset="-122"/>
              <a:ea typeface="迷你简菱心" panose="02010609000101010101" pitchFamily="49" charset="-122"/>
            </a:endParaRPr>
          </a:p>
        </p:txBody>
      </p:sp>
      <p:sp>
        <p:nvSpPr>
          <p:cNvPr id="15" name="文本框 14"/>
          <p:cNvSpPr txBox="1"/>
          <p:nvPr/>
        </p:nvSpPr>
        <p:spPr>
          <a:xfrm>
            <a:off x="719069" y="1149225"/>
            <a:ext cx="5588000" cy="500380"/>
          </a:xfrm>
          <a:prstGeom prst="rect">
            <a:avLst/>
          </a:prstGeom>
          <a:noFill/>
        </p:spPr>
        <p:txBody>
          <a:bodyPr wrap="none" rtlCol="0">
            <a:spAutoFit/>
            <a:scene3d>
              <a:camera prst="orthographicFront"/>
              <a:lightRig rig="threePt" dir="t"/>
            </a:scene3d>
            <a:sp3d contourW="12700"/>
          </a:bodyPr>
          <a:lstStyle>
            <a:defPPr>
              <a:defRPr lang="zh-CN"/>
            </a:defPPr>
            <a:lvl1pPr>
              <a:defRPr sz="2800">
                <a:solidFill>
                  <a:srgbClr val="9B1E23"/>
                </a:solidFill>
                <a:latin typeface="微软雅黑" panose="020B0503020204020204" pitchFamily="34" charset="-122"/>
                <a:ea typeface="微软雅黑" panose="020B0503020204020204" pitchFamily="34" charset="-122"/>
              </a:defRPr>
            </a:lvl1pPr>
          </a:lstStyle>
          <a:p>
            <a:pPr marL="0" indent="0" algn="l">
              <a:lnSpc>
                <a:spcPct val="100000"/>
              </a:lnSpc>
              <a:spcBef>
                <a:spcPct val="0"/>
              </a:spcBef>
              <a:spcAft>
                <a:spcPct val="0"/>
              </a:spcAft>
              <a:buSzTx/>
            </a:pPr>
            <a:r>
              <a:rPr lang="zh-CN" sz="2655" b="1"/>
              <a:t>路漫漫其修远兮，吾将上下而求索！</a:t>
            </a:r>
          </a:p>
        </p:txBody>
      </p:sp>
      <p:sp>
        <p:nvSpPr>
          <p:cNvPr id="20" name="文本框 19"/>
          <p:cNvSpPr txBox="1"/>
          <p:nvPr/>
        </p:nvSpPr>
        <p:spPr>
          <a:xfrm>
            <a:off x="1229290" y="2438271"/>
            <a:ext cx="4651451" cy="1073785"/>
          </a:xfrm>
          <a:prstGeom prst="rect">
            <a:avLst/>
          </a:prstGeom>
        </p:spPr>
        <p:txBody>
          <a:bodyPr wrap="square">
            <a:spAutoFit/>
          </a:bodyPr>
          <a:lstStyle>
            <a:defPPr>
              <a:defRPr lang="zh-CN"/>
            </a:defPPr>
            <a:lvl1pPr>
              <a:lnSpc>
                <a:spcPct val="120000"/>
              </a:lnSpc>
              <a:spcBef>
                <a:spcPct val="20000"/>
              </a:spcBef>
              <a:defRPr sz="2000" b="1">
                <a:solidFill>
                  <a:schemeClr val="bg1"/>
                </a:solidFill>
                <a:latin typeface="微软雅黑" panose="020B0503020204020204" pitchFamily="34" charset="-122"/>
                <a:ea typeface="微软雅黑" panose="020B0503020204020204" pitchFamily="34" charset="-122"/>
              </a:defRPr>
            </a:lvl1pPr>
          </a:lstStyle>
          <a:p>
            <a:pPr marL="0" indent="0" algn="l">
              <a:lnSpc>
                <a:spcPct val="120000"/>
              </a:lnSpc>
              <a:spcBef>
                <a:spcPts val="100"/>
              </a:spcBef>
              <a:spcAft>
                <a:spcPct val="0"/>
              </a:spcAft>
              <a:buSzTx/>
            </a:pPr>
            <a:r>
              <a:rPr lang="zh-CN" sz="2655"/>
              <a:t>何处招魂，香草还生三户地；当年呵壁，湘流应识九歌心。</a:t>
            </a:r>
          </a:p>
        </p:txBody>
      </p:sp>
      <p:sp>
        <p:nvSpPr>
          <p:cNvPr id="21" name="文本框 20"/>
          <p:cNvSpPr txBox="1"/>
          <p:nvPr/>
        </p:nvSpPr>
        <p:spPr>
          <a:xfrm>
            <a:off x="1365683" y="4176674"/>
            <a:ext cx="4940620" cy="1073785"/>
          </a:xfrm>
          <a:prstGeom prst="rect">
            <a:avLst/>
          </a:prstGeom>
        </p:spPr>
        <p:txBody>
          <a:bodyPr wrap="square">
            <a:spAutoFit/>
          </a:bodyPr>
          <a:lstStyle>
            <a:defPPr>
              <a:defRPr lang="zh-CN"/>
            </a:defPPr>
            <a:lvl1pPr>
              <a:lnSpc>
                <a:spcPct val="120000"/>
              </a:lnSpc>
              <a:spcBef>
                <a:spcPct val="20000"/>
              </a:spcBef>
              <a:defRPr sz="2000" b="1">
                <a:solidFill>
                  <a:schemeClr val="bg1"/>
                </a:solidFill>
                <a:latin typeface="微软雅黑" panose="020B0503020204020204" pitchFamily="34" charset="-122"/>
                <a:ea typeface="微软雅黑" panose="020B0503020204020204" pitchFamily="34" charset="-122"/>
              </a:defRPr>
            </a:lvl1pPr>
          </a:lstStyle>
          <a:p>
            <a:pPr marL="0" indent="0" algn="l">
              <a:lnSpc>
                <a:spcPct val="120000"/>
              </a:lnSpc>
              <a:spcBef>
                <a:spcPts val="100"/>
              </a:spcBef>
              <a:spcAft>
                <a:spcPct val="0"/>
              </a:spcAft>
              <a:buSzTx/>
            </a:pPr>
            <a:r>
              <a:rPr lang="zh-CN" sz="2655"/>
              <a:t>泽畔行吟,五月孤忠沉夜月；离骚寿世,三闾遗恨泣秋风。</a:t>
            </a:r>
          </a:p>
        </p:txBody>
      </p:sp>
      <p:pic>
        <p:nvPicPr>
          <p:cNvPr id="5" name="图片占位符 23"/>
          <p:cNvPicPr>
            <a:picLocks noChangeAspect="1"/>
          </p:cNvPicPr>
          <p:nvPr/>
        </p:nvPicPr>
        <p:blipFill>
          <a:blip r:embed="rId6"/>
          <a:srcRect l="15202" r="15202"/>
          <a:stretch>
            <a:fillRect/>
          </a:stretch>
        </p:blipFill>
        <p:spPr>
          <a:xfrm>
            <a:off x="7829550" y="1649730"/>
            <a:ext cx="3326765" cy="4547870"/>
          </a:xfrm>
          <a:prstGeom prst="rect">
            <a:avLst/>
          </a:prstGeom>
        </p:spPr>
      </p:pic>
      <p:sp>
        <p:nvSpPr>
          <p:cNvPr id="9" name="矩形 8"/>
          <p:cNvSpPr/>
          <p:nvPr>
            <p:custDataLst>
              <p:tags r:id="rId2"/>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3"/>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160">
                <a:solidFill>
                  <a:schemeClr val="lt1"/>
                </a:solidFill>
                <a:latin typeface="微软雅黑" panose="020B0503020204020204" pitchFamily="34" charset="-122"/>
                <a:ea typeface="微软雅黑" panose="020B0503020204020204" pitchFamily="34" charset="-122"/>
                <a:sym typeface="+mn-ea"/>
              </a:rPr>
              <a:t>我话屈原</a:t>
            </a:r>
            <a:endParaRPr lang="zh-CN" altLang="en-US" sz="4400" b="1" spc="160">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amond(in)">
                                      <p:cBhvr>
                                        <p:cTn id="27" dur="20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ircle(in)">
                                      <p:cBhvr>
                                        <p:cTn id="32" dur="2000"/>
                                        <p:tgtEl>
                                          <p:spTgt spid="2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edge">
                                      <p:cBhvr>
                                        <p:cTn id="4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p:bldP spid="20" grpId="0"/>
      <p:bldP spid="21" grpId="0"/>
      <p:bldP spid="9" grpId="0" animBg="1"/>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custDataLst>
              <p:tags r:id="rId2"/>
            </p:custDataLst>
          </p:nvPr>
        </p:nvCxnSpPr>
        <p:spPr>
          <a:xfrm flipV="1">
            <a:off x="379730" y="2270125"/>
            <a:ext cx="11162665" cy="11430"/>
          </a:xfrm>
          <a:prstGeom prst="line">
            <a:avLst/>
          </a:prstGeom>
          <a:ln>
            <a:solidFill>
              <a:schemeClr val="dk1">
                <a:lumMod val="75000"/>
                <a:lumOff val="25000"/>
              </a:schemeClr>
            </a:solidFill>
            <a:prstDash val="dash"/>
            <a:headEnd type="none"/>
            <a:tailEnd type="none" w="sm" len="sm"/>
          </a:ln>
        </p:spPr>
        <p:style>
          <a:lnRef idx="1">
            <a:schemeClr val="accent1"/>
          </a:lnRef>
          <a:fillRef idx="0">
            <a:schemeClr val="accent1"/>
          </a:fillRef>
          <a:effectRef idx="0">
            <a:schemeClr val="accent1"/>
          </a:effectRef>
          <a:fontRef idx="minor">
            <a:schemeClr val="tx1"/>
          </a:fontRef>
        </p:style>
      </p:cxnSp>
      <p:sp>
        <p:nvSpPr>
          <p:cNvPr id="4" name="副标题 3"/>
          <p:cNvSpPr>
            <a:spLocks noGrp="1"/>
          </p:cNvSpPr>
          <p:nvPr>
            <p:ph type="subTitle" idx="3"/>
            <p:custDataLst>
              <p:tags r:id="rId3"/>
            </p:custDataLst>
          </p:nvPr>
        </p:nvSpPr>
        <p:spPr>
          <a:xfrm>
            <a:off x="379730" y="1499235"/>
            <a:ext cx="10057130" cy="598170"/>
          </a:xfrm>
        </p:spPr>
        <p:txBody>
          <a:bodyPr/>
          <a:lstStyle/>
          <a:p>
            <a:pPr marL="0" indent="0" algn="l">
              <a:lnSpc>
                <a:spcPct val="100000"/>
              </a:lnSpc>
              <a:spcBef>
                <a:spcPct val="0"/>
              </a:spcBef>
              <a:spcAft>
                <a:spcPct val="0"/>
              </a:spcAft>
              <a:buSzTx/>
              <a:buNone/>
            </a:pPr>
            <a:r>
              <a:rPr lang="zh-CN" altLang="en-US" sz="2400">
                <a:solidFill>
                  <a:srgbClr val="FF0000"/>
                </a:solidFill>
              </a:rPr>
              <a:t>以本文为例，说说《史记》是“无韵之离骚”的具体表现。</a:t>
            </a:r>
          </a:p>
        </p:txBody>
      </p:sp>
      <p:sp>
        <p:nvSpPr>
          <p:cNvPr id="5" name="标题 4"/>
          <p:cNvSpPr>
            <a:spLocks noGrp="1"/>
          </p:cNvSpPr>
          <p:nvPr>
            <p:ph type="ctrTitle" idx="2"/>
            <p:custDataLst>
              <p:tags r:id="rId4"/>
            </p:custDataLst>
          </p:nvPr>
        </p:nvSpPr>
        <p:spPr>
          <a:xfrm>
            <a:off x="379730" y="391951"/>
            <a:ext cx="8889429" cy="1107440"/>
          </a:xfrm>
        </p:spPr>
        <p:txBody>
          <a:bodyPr/>
          <a:lstStyle/>
          <a:p>
            <a:pPr marL="0" indent="0" algn="l">
              <a:lnSpc>
                <a:spcPct val="100000"/>
              </a:lnSpc>
              <a:spcBef>
                <a:spcPct val="0"/>
              </a:spcBef>
              <a:spcAft>
                <a:spcPct val="0"/>
              </a:spcAft>
              <a:buSzTx/>
              <a:buNone/>
            </a:pPr>
            <a:r>
              <a:rPr lang="zh-CN" altLang="en-US" sz="6400">
                <a:solidFill>
                  <a:schemeClr val="dk1">
                    <a:lumMod val="85000"/>
                    <a:lumOff val="15000"/>
                  </a:schemeClr>
                </a:solidFill>
                <a:latin typeface="微软雅黑" panose="020B0503020204020204" pitchFamily="34" charset="-122"/>
                <a:ea typeface="微软雅黑" panose="020B0503020204020204" pitchFamily="34" charset="-122"/>
              </a:rPr>
              <a:t>无韵离骚</a:t>
            </a:r>
          </a:p>
        </p:txBody>
      </p:sp>
      <p:sp>
        <p:nvSpPr>
          <p:cNvPr id="16" name="副标题 4"/>
          <p:cNvSpPr txBox="1"/>
          <p:nvPr>
            <p:custDataLst>
              <p:tags r:id="rId5"/>
            </p:custDataLst>
          </p:nvPr>
        </p:nvSpPr>
        <p:spPr>
          <a:xfrm>
            <a:off x="379730" y="2524125"/>
            <a:ext cx="11163300" cy="2884170"/>
          </a:xfrm>
          <a:prstGeom prst="rect">
            <a:avLst/>
          </a:prstGeom>
        </p:spPr>
        <p:txBody>
          <a:bodyPr vert="horz" wrap="square" lIns="0" tIns="0" rIns="0" bIns="0" rtlCol="0" anchor="t">
            <a:noAutofit/>
          </a:bodyPr>
          <a:lstStyle>
            <a:lvl1pPr marL="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lvl="0" indent="0" algn="l">
              <a:lnSpc>
                <a:spcPct val="150000"/>
              </a:lnSpc>
              <a:spcBef>
                <a:spcPts val="600"/>
              </a:spcBef>
              <a:spcAft>
                <a:spcPct val="0"/>
              </a:spcAft>
              <a:buSzTx/>
              <a:buNone/>
            </a:pPr>
            <a:r>
              <a:rPr lang="zh-CN" sz="2400" b="1" spc="0" noProof="0">
                <a:ln>
                  <a:noFill/>
                </a:ln>
                <a:solidFill>
                  <a:srgbClr val="FF0000"/>
                </a:solidFill>
                <a:effectLst/>
                <a:cs typeface="微软雅黑" panose="020B0503020204020204" pitchFamily="34" charset="-122"/>
              </a:rPr>
              <a:t>一唱三叹明情感。</a:t>
            </a:r>
            <a:r>
              <a:rPr lang="zh-CN" sz="2400" b="1" spc="0" noProof="0">
                <a:ln>
                  <a:noFill/>
                </a:ln>
                <a:effectLst/>
                <a:cs typeface="微软雅黑" panose="020B0503020204020204" pitchFamily="34" charset="-122"/>
              </a:rPr>
              <a:t>文章在叙述的基础上，有三处较为集中的议论：第一处是评价《离骚》，目的是赞美屈原的志向“与日月争光可也”；第二处是强调屈原的忠诚和分析楚怀王客死他乡的原因；第三处是屈原与渔夫的对话。这三处在记叙基础上的议论，一唱三叹，回环往复，带有明显的咏叹笔调，使感情的抒发显得淋漓尽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custDataLst>
              <p:tags r:id="rId2"/>
            </p:custDataLst>
          </p:nvPr>
        </p:nvCxnSpPr>
        <p:spPr>
          <a:xfrm flipV="1">
            <a:off x="379730" y="2270125"/>
            <a:ext cx="11162665" cy="11430"/>
          </a:xfrm>
          <a:prstGeom prst="line">
            <a:avLst/>
          </a:prstGeom>
          <a:ln>
            <a:solidFill>
              <a:schemeClr val="dk1">
                <a:lumMod val="75000"/>
                <a:lumOff val="25000"/>
              </a:schemeClr>
            </a:solidFill>
            <a:prstDash val="dash"/>
            <a:headEnd type="none"/>
            <a:tailEnd type="none" w="sm" len="sm"/>
          </a:ln>
        </p:spPr>
        <p:style>
          <a:lnRef idx="1">
            <a:schemeClr val="accent1"/>
          </a:lnRef>
          <a:fillRef idx="0">
            <a:schemeClr val="accent1"/>
          </a:fillRef>
          <a:effectRef idx="0">
            <a:schemeClr val="accent1"/>
          </a:effectRef>
          <a:fontRef idx="minor">
            <a:schemeClr val="tx1"/>
          </a:fontRef>
        </p:style>
      </p:cxnSp>
      <p:sp>
        <p:nvSpPr>
          <p:cNvPr id="4" name="副标题 3"/>
          <p:cNvSpPr>
            <a:spLocks noGrp="1"/>
          </p:cNvSpPr>
          <p:nvPr>
            <p:ph type="subTitle" idx="3"/>
            <p:custDataLst>
              <p:tags r:id="rId3"/>
            </p:custDataLst>
          </p:nvPr>
        </p:nvSpPr>
        <p:spPr>
          <a:xfrm>
            <a:off x="379730" y="1499235"/>
            <a:ext cx="10057130" cy="598170"/>
          </a:xfrm>
        </p:spPr>
        <p:txBody>
          <a:bodyPr/>
          <a:lstStyle/>
          <a:p>
            <a:pPr marL="0" indent="0" algn="l">
              <a:lnSpc>
                <a:spcPct val="100000"/>
              </a:lnSpc>
              <a:spcBef>
                <a:spcPct val="0"/>
              </a:spcBef>
              <a:spcAft>
                <a:spcPct val="0"/>
              </a:spcAft>
              <a:buSzTx/>
              <a:buNone/>
            </a:pPr>
            <a:r>
              <a:rPr lang="zh-CN" altLang="en-US" sz="2400">
                <a:solidFill>
                  <a:srgbClr val="FF0000"/>
                </a:solidFill>
              </a:rPr>
              <a:t>以本文为例，说说《史记》是“无韵之离骚”的具体表现。</a:t>
            </a:r>
          </a:p>
        </p:txBody>
      </p:sp>
      <p:sp>
        <p:nvSpPr>
          <p:cNvPr id="5" name="标题 4"/>
          <p:cNvSpPr>
            <a:spLocks noGrp="1"/>
          </p:cNvSpPr>
          <p:nvPr>
            <p:ph type="ctrTitle" idx="2"/>
            <p:custDataLst>
              <p:tags r:id="rId4"/>
            </p:custDataLst>
          </p:nvPr>
        </p:nvSpPr>
        <p:spPr>
          <a:xfrm>
            <a:off x="379730" y="391951"/>
            <a:ext cx="8889429" cy="1107440"/>
          </a:xfrm>
        </p:spPr>
        <p:txBody>
          <a:bodyPr/>
          <a:lstStyle/>
          <a:p>
            <a:pPr marL="0" indent="0" algn="l">
              <a:lnSpc>
                <a:spcPct val="100000"/>
              </a:lnSpc>
              <a:spcBef>
                <a:spcPct val="0"/>
              </a:spcBef>
              <a:spcAft>
                <a:spcPct val="0"/>
              </a:spcAft>
              <a:buSzTx/>
              <a:buNone/>
            </a:pPr>
            <a:r>
              <a:rPr lang="zh-CN" altLang="en-US" sz="6400">
                <a:solidFill>
                  <a:schemeClr val="dk1">
                    <a:lumMod val="85000"/>
                    <a:lumOff val="15000"/>
                  </a:schemeClr>
                </a:solidFill>
                <a:latin typeface="微软雅黑" panose="020B0503020204020204" pitchFamily="34" charset="-122"/>
                <a:ea typeface="微软雅黑" panose="020B0503020204020204" pitchFamily="34" charset="-122"/>
              </a:rPr>
              <a:t>无韵离骚</a:t>
            </a:r>
          </a:p>
        </p:txBody>
      </p:sp>
      <p:sp>
        <p:nvSpPr>
          <p:cNvPr id="16" name="副标题 4"/>
          <p:cNvSpPr txBox="1"/>
          <p:nvPr>
            <p:custDataLst>
              <p:tags r:id="rId5"/>
            </p:custDataLst>
          </p:nvPr>
        </p:nvSpPr>
        <p:spPr>
          <a:xfrm>
            <a:off x="379730" y="2524125"/>
            <a:ext cx="11163300" cy="3362960"/>
          </a:xfrm>
          <a:prstGeom prst="rect">
            <a:avLst/>
          </a:prstGeom>
        </p:spPr>
        <p:txBody>
          <a:bodyPr vert="horz" wrap="square" lIns="0" tIns="0" rIns="0" bIns="0" rtlCol="0" anchor="t">
            <a:noAutofit/>
          </a:bodyPr>
          <a:lstStyle>
            <a:lvl1pPr marL="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lvl="0" indent="0" algn="l">
              <a:lnSpc>
                <a:spcPct val="150000"/>
              </a:lnSpc>
              <a:spcBef>
                <a:spcPts val="600"/>
              </a:spcBef>
              <a:spcAft>
                <a:spcPct val="0"/>
              </a:spcAft>
              <a:buSzTx/>
              <a:buNone/>
            </a:pPr>
            <a:r>
              <a:rPr lang="zh-CN" sz="2400" b="1" spc="0" noProof="0">
                <a:ln>
                  <a:noFill/>
                </a:ln>
                <a:solidFill>
                  <a:srgbClr val="FF0000"/>
                </a:solidFill>
                <a:effectLst/>
                <a:cs typeface="微软雅黑" panose="020B0503020204020204" pitchFamily="34" charset="-122"/>
              </a:rPr>
              <a:t>倾向鲜明击人心。</a:t>
            </a:r>
            <a:r>
              <a:rPr lang="zh-CN" sz="2400" b="1" spc="0" noProof="0">
                <a:ln>
                  <a:noFill/>
                </a:ln>
                <a:effectLst/>
                <a:cs typeface="微软雅黑" panose="020B0503020204020204" pitchFamily="34" charset="-122"/>
              </a:rPr>
              <a:t>文章叙中有请，倾向鲜明；议中有请，直抒胸臆。作者运用对比、排比、比喻等修辞手法，增强另外语言表达效果。此外，司马迁在屈原身上寄托了自己的身世之叹：屈原由于正道直行而被疏远、流放，自投汨罗江；司马迁由于敢于直言而被处以宫刑。正是这种身世之叹，使得司马迁以最真挚的情感歌颂了屈原的伟大崇高，以最大的怨愤揭露了统治者的昏庸不察，这种感情有着直击人心的力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316089" y="1431566"/>
            <a:ext cx="11559822" cy="4671781"/>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515" b="1">
              <a:solidFill>
                <a:schemeClr val="bg1"/>
              </a:solidFill>
              <a:latin typeface="+mn-ea"/>
            </a:endParaRPr>
          </a:p>
        </p:txBody>
      </p:sp>
      <p:sp>
        <p:nvSpPr>
          <p:cNvPr id="3" name="Title 6"/>
          <p:cNvSpPr txBox="1"/>
          <p:nvPr>
            <p:custDataLst>
              <p:tags r:id="rId3"/>
            </p:custDataLst>
          </p:nvPr>
        </p:nvSpPr>
        <p:spPr>
          <a:xfrm>
            <a:off x="559802" y="576439"/>
            <a:ext cx="10972800" cy="1099989"/>
          </a:xfrm>
          <a:prstGeom prst="rect">
            <a:avLst/>
          </a:prstGeom>
          <a:noFill/>
          <a:ln w="3175">
            <a:noFill/>
            <a:prstDash val="dash"/>
          </a:ln>
        </p:spPr>
        <p:txBody>
          <a:bodyPr wrap="square" lIns="68266" tIns="34133" rIns="68266" bIns="34133"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SzTx/>
              <a:buFontTx/>
              <a:buNone/>
              <a:defRPr/>
            </a:pPr>
            <a:r>
              <a:rPr kumimoji="0" lang="zh-CN" altLang="en-US" sz="6825" b="1" i="0" spc="300" noProof="0">
                <a:ln w="3175">
                  <a:noFill/>
                  <a:prstDash val="dash"/>
                </a:ln>
                <a:solidFill>
                  <a:srgbClr val="FF0000"/>
                </a:solidFill>
                <a:effectLst/>
                <a:latin typeface="Arial" panose="020B0604020202020204" pitchFamily="34" charset="0"/>
                <a:ea typeface="微软雅黑" panose="020B0503020204020204" pitchFamily="34" charset="-122"/>
                <a:cs typeface="微软雅黑" panose="020B0503020204020204" pitchFamily="34" charset="-122"/>
              </a:rPr>
              <a:t>延伸拓展，提升认识</a:t>
            </a:r>
          </a:p>
        </p:txBody>
      </p:sp>
      <p:grpSp>
        <p:nvGrpSpPr>
          <p:cNvPr id="4" name="组合 3"/>
          <p:cNvGrpSpPr/>
          <p:nvPr>
            <p:custDataLst>
              <p:tags r:id="rId4"/>
            </p:custDataLst>
          </p:nvPr>
        </p:nvGrpSpPr>
        <p:grpSpPr>
          <a:xfrm>
            <a:off x="11377569" y="434747"/>
            <a:ext cx="203545" cy="74608"/>
            <a:chOff x="10128479" y="747001"/>
            <a:chExt cx="214676" cy="78688"/>
          </a:xfrm>
        </p:grpSpPr>
        <p:cxnSp>
          <p:nvCxnSpPr>
            <p:cNvPr id="5" name="直接连接符 4"/>
            <p:cNvCxnSpPr/>
            <p:nvPr>
              <p:custDataLst>
                <p:tags r:id="rId6"/>
              </p:custDataLst>
            </p:nvPr>
          </p:nvCxnSpPr>
          <p:spPr>
            <a:xfrm>
              <a:off x="10128479" y="747001"/>
              <a:ext cx="21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7"/>
              </p:custDataLst>
            </p:nvPr>
          </p:nvCxnSpPr>
          <p:spPr>
            <a:xfrm>
              <a:off x="10128479" y="825689"/>
              <a:ext cx="164083"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8" descr="placingpictureplaceholder"/>
          <p:cNvPicPr>
            <a:picLocks noChangeAspect="1"/>
          </p:cNvPicPr>
          <p:nvPr>
            <p:custDataLst>
              <p:tags r:id="rId5"/>
            </p:custDataLst>
          </p:nvPr>
        </p:nvPicPr>
        <p:blipFill>
          <a:blip r:embed="rId10"/>
          <a:stretch>
            <a:fillRect/>
          </a:stretch>
        </p:blipFill>
        <p:spPr>
          <a:xfrm>
            <a:off x="5930036" y="2156482"/>
            <a:ext cx="5663955" cy="3236583"/>
          </a:xfrm>
          <a:prstGeom prst="rect">
            <a:avLst/>
          </a:prstGeom>
        </p:spPr>
      </p:pic>
      <p:pic>
        <p:nvPicPr>
          <p:cNvPr id="7" name="图片 6" descr="TB2ekJaBr9YBuNjy0FgXXcxcXXa_!!0-travel"/>
          <p:cNvPicPr>
            <a:picLocks noChangeAspect="1"/>
          </p:cNvPicPr>
          <p:nvPr/>
        </p:nvPicPr>
        <p:blipFill>
          <a:blip r:embed="rId11"/>
          <a:stretch>
            <a:fillRect/>
          </a:stretch>
        </p:blipFill>
        <p:spPr>
          <a:xfrm>
            <a:off x="490220" y="2156460"/>
            <a:ext cx="5313045" cy="3236595"/>
          </a:xfrm>
          <a:prstGeom prst="rect">
            <a:avLst/>
          </a:prstGeom>
        </p:spPr>
      </p:pic>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custDataLst>
              <p:tags r:id="rId5"/>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899032" y="730250"/>
            <a:ext cx="7617223" cy="624840"/>
          </a:xfrm>
          <a:prstGeom prst="rect">
            <a:avLst/>
          </a:prstGeom>
          <a:noFill/>
        </p:spPr>
        <p:txBody>
          <a:bodyPr wrap="square" lIns="91440" tIns="45720" rIns="91440" bIns="45720" rtlCol="0">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anose="020B0503020204020204" pitchFamily="34" charset="-122"/>
                <a:ea typeface="微软雅黑" panose="020B0503020204020204" pitchFamily="34" charset="-122"/>
              </a:rPr>
              <a:t>拓展阅读</a:t>
            </a:r>
          </a:p>
        </p:txBody>
      </p:sp>
      <p:grpSp>
        <p:nvGrpSpPr>
          <p:cNvPr id="13" name="组合 12"/>
          <p:cNvGrpSpPr>
            <a:grpSpLocks noChangeAspect="1"/>
          </p:cNvGrpSpPr>
          <p:nvPr>
            <p:custDataLst>
              <p:tags r:id="rId8"/>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9"/>
            </p:custDataLst>
          </p:nvPr>
        </p:nvSpPr>
        <p:spPr>
          <a:xfrm>
            <a:off x="1031143" y="1709985"/>
            <a:ext cx="10174224" cy="927999"/>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ct val="0"/>
              </a:spcAft>
              <a:buSzTx/>
              <a:buNone/>
            </a:pPr>
            <a:r>
              <a:rPr lang="zh-CN" altLang="en-US" sz="2400" b="1">
                <a:solidFill>
                  <a:schemeClr val="dk1">
                    <a:lumMod val="85000"/>
                    <a:lumOff val="15000"/>
                  </a:schemeClr>
                </a:solidFill>
                <a:latin typeface="微软雅黑" panose="020B0503020204020204" pitchFamily="34" charset="-122"/>
                <a:ea typeface="微软雅黑" panose="020B0503020204020204" pitchFamily="34" charset="-122"/>
              </a:rPr>
              <a:t>阅读《怀沙赋》中的一段文字，体会屈原投江前的思想感慨。</a:t>
            </a:r>
          </a:p>
        </p:txBody>
      </p:sp>
      <p:sp>
        <p:nvSpPr>
          <p:cNvPr id="11" name="矩形 10"/>
          <p:cNvSpPr/>
          <p:nvPr>
            <p:custDataLst>
              <p:tags r:id="rId10"/>
            </p:custDataLst>
          </p:nvPr>
        </p:nvSpPr>
        <p:spPr>
          <a:xfrm>
            <a:off x="1009015" y="2993390"/>
            <a:ext cx="10173970" cy="294576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anose="020B0503020204020204" pitchFamily="34" charset="-122"/>
                <a:ea typeface="微软雅黑" panose="020B0503020204020204" pitchFamily="34" charset="-122"/>
              </a:rPr>
              <a:t>浩浩沅、湘兮，分流汨兮。修路幽拂兮，道远忽兮。曾唫恒悲兮，永叹慨兮。世既莫吾知兮，人心不可谓兮。怀情抱质兮，独无匹兮。伯乐既殁兮，骥将焉程兮？人生禀命兮，各有所错兮。定心广志，余何畏惧兮？曾伤爰哀，永叹喟兮。世溷不吾知，心不可谓兮。知死不可让兮，愿勿爱兮。明以告君子兮，吾将以为类兮。</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edge">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0" fill="hold"/>
                                        <p:tgtEl>
                                          <p:spTgt spid="6"/>
                                        </p:tgtEl>
                                        <p:attrNameLst>
                                          <p:attrName>ppt_x</p:attrName>
                                        </p:attrNameLst>
                                      </p:cBhvr>
                                      <p:tavLst>
                                        <p:tav tm="0">
                                          <p:val>
                                            <p:strVal val="#ppt_x"/>
                                          </p:val>
                                        </p:tav>
                                        <p:tav tm="100000">
                                          <p:val>
                                            <p:strVal val="#ppt_x"/>
                                          </p:val>
                                        </p:tav>
                                      </p:tavLst>
                                    </p:anim>
                                    <p:anim calcmode="lin" valueType="num">
                                      <p:cBhvr additive="base">
                                        <p:cTn id="2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diamond(in)">
                                      <p:cBhvr>
                                        <p:cTn id="28" dur="20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edge">
                                      <p:cBhvr>
                                        <p:cTn id="3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P spid="7" grpId="0"/>
      <p:bldP spid="17"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矩形 3"/>
          <p:cNvSpPr/>
          <p:nvPr>
            <p:custDataLst>
              <p:tags r:id="rId5"/>
            </p:custDataLst>
          </p:nvPr>
        </p:nvSpPr>
        <p:spPr>
          <a:xfrm>
            <a:off x="665480" y="2174240"/>
            <a:ext cx="10798175" cy="4254500"/>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6"/>
            </p:custDataLst>
          </p:nvPr>
        </p:nvSpPr>
        <p:spPr>
          <a:xfrm>
            <a:off x="822325" y="2082800"/>
            <a:ext cx="10798175" cy="417322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6"/>
          <p:cNvSpPr txBox="1"/>
          <p:nvPr>
            <p:custDataLst>
              <p:tags r:id="rId7"/>
            </p:custDataLst>
          </p:nvPr>
        </p:nvSpPr>
        <p:spPr>
          <a:xfrm>
            <a:off x="899032" y="730250"/>
            <a:ext cx="7617223" cy="624840"/>
          </a:xfrm>
          <a:prstGeom prst="rect">
            <a:avLst/>
          </a:prstGeom>
          <a:noFill/>
        </p:spPr>
        <p:txBody>
          <a:bodyPr wrap="square" lIns="91440" tIns="45720" rIns="91440" bIns="45720" rtlCol="0">
            <a:noAutofit/>
          </a:bodyPr>
          <a:lstStyle/>
          <a:p>
            <a:pPr indent="0">
              <a:lnSpc>
                <a:spcPct val="100000"/>
              </a:lnSpc>
              <a:spcBef>
                <a:spcPct val="0"/>
              </a:spcBef>
              <a:spcAft>
                <a:spcPct val="0"/>
              </a:spcAft>
              <a:buSzTx/>
              <a:buNone/>
            </a:pPr>
            <a:r>
              <a:rPr lang="zh-CN" altLang="en-US" sz="4400" b="1" spc="300">
                <a:solidFill>
                  <a:schemeClr val="accent1"/>
                </a:solidFill>
                <a:latin typeface="微软雅黑" panose="020B0503020204020204" pitchFamily="34" charset="-122"/>
                <a:ea typeface="微软雅黑" panose="020B0503020204020204" pitchFamily="34" charset="-122"/>
              </a:rPr>
              <a:t>拓展阅读</a:t>
            </a:r>
          </a:p>
        </p:txBody>
      </p:sp>
      <p:grpSp>
        <p:nvGrpSpPr>
          <p:cNvPr id="13" name="组合 12"/>
          <p:cNvGrpSpPr>
            <a:grpSpLocks noChangeAspect="1"/>
          </p:cNvGrpSpPr>
          <p:nvPr>
            <p:custDataLst>
              <p:tags r:id="rId8"/>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11"/>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12"/>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7" name="文本框 16"/>
          <p:cNvSpPr txBox="1"/>
          <p:nvPr>
            <p:custDataLst>
              <p:tags r:id="rId9"/>
            </p:custDataLst>
          </p:nvPr>
        </p:nvSpPr>
        <p:spPr>
          <a:xfrm>
            <a:off x="1031143" y="1349940"/>
            <a:ext cx="10174224" cy="927999"/>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ct val="0"/>
              </a:spcAft>
              <a:buSzTx/>
              <a:buNone/>
            </a:pPr>
            <a:r>
              <a:rPr lang="zh-CN" altLang="en-US" sz="2400" b="1">
                <a:solidFill>
                  <a:schemeClr val="dk1">
                    <a:lumMod val="85000"/>
                    <a:lumOff val="15000"/>
                  </a:schemeClr>
                </a:solidFill>
                <a:latin typeface="微软雅黑" panose="020B0503020204020204" pitchFamily="34" charset="-122"/>
                <a:ea typeface="微软雅黑" panose="020B0503020204020204" pitchFamily="34" charset="-122"/>
              </a:rPr>
              <a:t>阅读《怀沙赋》中的一段文字，体会屈原投江前的思想感慨。</a:t>
            </a:r>
          </a:p>
        </p:txBody>
      </p:sp>
      <p:sp>
        <p:nvSpPr>
          <p:cNvPr id="11" name="矩形 10"/>
          <p:cNvSpPr/>
          <p:nvPr>
            <p:custDataLst>
              <p:tags r:id="rId10"/>
            </p:custDataLst>
          </p:nvPr>
        </p:nvSpPr>
        <p:spPr>
          <a:xfrm>
            <a:off x="1009015" y="2277745"/>
            <a:ext cx="10382885" cy="366141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480"/>
              </a:lnSpc>
              <a:spcBef>
                <a:spcPct val="0"/>
              </a:spcBef>
              <a:spcAft>
                <a:spcPts val="1000"/>
              </a:spcAft>
              <a:buSzTx/>
              <a:buNone/>
            </a:pPr>
            <a:r>
              <a:rPr lang="zh-CN" sz="2400" b="1" spc="150">
                <a:solidFill>
                  <a:schemeClr val="dk1">
                    <a:lumMod val="85000"/>
                    <a:lumOff val="15000"/>
                  </a:schemeClr>
                </a:solidFill>
                <a:latin typeface="微软雅黑" panose="020B0503020204020204" pitchFamily="34" charset="-122"/>
                <a:ea typeface="微软雅黑" panose="020B0503020204020204" pitchFamily="34" charset="-122"/>
              </a:rPr>
              <a:t>浩荡的沅江、湘江水啊，不停地流淌翻涌着波浪。道路漫长而又昏暗啊，前程又是何等的恍忽渺茫。我怀着长久的悲伤歌吟不止啊，慨然叹息终此世。世上没人了解我啊，谁能听我诉衷肠？情操高尚品质美啊，芬芳洁白世无双。伯乐早已死去啊，千里马谁能识别它是骏良？人生一世秉承命运啊，各有各的不同安排。内心坚定心胸广啊，别的还有什么值得畏惧！重重忧伤长感慨啊，永世长叹无尽哀。世道混浊知音少啊，人心叵测内难猜。人生在世终须死啊，对自己的生命就不要太珍爱。明白告知世君子啊，我将永为人模楷。</a:t>
            </a:r>
          </a:p>
        </p:txBody>
      </p:sp>
      <p:sp>
        <p:nvSpPr>
          <p:cNvPr id="100" name="文本框 99"/>
          <p:cNvSpPr txBox="1"/>
          <p:nvPr/>
        </p:nvSpPr>
        <p:spPr>
          <a:xfrm>
            <a:off x="2663190" y="3338830"/>
            <a:ext cx="7116445" cy="1942909"/>
          </a:xfrm>
          <a:prstGeom prst="roundRect">
            <a:avLst/>
          </a:prstGeom>
          <a:solidFill>
            <a:schemeClr val="accent1">
              <a:lumMod val="20000"/>
              <a:lumOff val="80000"/>
            </a:schemeClr>
          </a:solidFill>
          <a:ln w="9525">
            <a:noFill/>
          </a:ln>
        </p:spPr>
        <p:txBody>
          <a:bodyPr wrap="square">
            <a:spAutoFit/>
          </a:bodyPr>
          <a:lstStyle/>
          <a:p>
            <a:pPr indent="0" fontAlgn="auto">
              <a:lnSpc>
                <a:spcPct val="150000"/>
              </a:lnSpc>
            </a:pPr>
            <a:r>
              <a:rPr lang="zh-CN" sz="2400" b="1">
                <a:solidFill>
                  <a:srgbClr val="C00000"/>
                </a:solidFill>
                <a:latin typeface="微软雅黑" panose="020B0503020204020204" pitchFamily="34" charset="-122"/>
                <a:ea typeface="微软雅黑" panose="020B0503020204020204" pitchFamily="34" charset="-122"/>
              </a:rPr>
              <a:t>这段文字体现了屈原投江前，对楚国的留恋与绝望，对生死看得很淡，而对自己的志向却是坚定不移，他要做人类的楷模等思想感情。</a:t>
            </a:r>
            <a:endParaRPr lang="zh-CN" altLang="en-US" sz="2400" b="1">
              <a:solidFill>
                <a:srgbClr val="C00000"/>
              </a:solidFill>
              <a:latin typeface="微软雅黑" panose="020B0503020204020204" pitchFamily="34" charset="-122"/>
              <a:ea typeface="微软雅黑"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down)">
                                      <p:cBhvr>
                                        <p:cTn id="12" dur="580">
                                          <p:stCondLst>
                                            <p:cond delay="0"/>
                                          </p:stCondLst>
                                        </p:cTn>
                                        <p:tgtEl>
                                          <p:spTgt spid="100"/>
                                        </p:tgtEl>
                                      </p:cBhvr>
                                    </p:animEffect>
                                    <p:anim calcmode="lin" valueType="num">
                                      <p:cBhvr>
                                        <p:cTn id="1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18" dur="26">
                                          <p:stCondLst>
                                            <p:cond delay="650"/>
                                          </p:stCondLst>
                                        </p:cTn>
                                        <p:tgtEl>
                                          <p:spTgt spid="100"/>
                                        </p:tgtEl>
                                      </p:cBhvr>
                                      <p:to x="100000" y="60000"/>
                                    </p:animScale>
                                    <p:animScale>
                                      <p:cBhvr>
                                        <p:cTn id="19" dur="166" decel="50000">
                                          <p:stCondLst>
                                            <p:cond delay="676"/>
                                          </p:stCondLst>
                                        </p:cTn>
                                        <p:tgtEl>
                                          <p:spTgt spid="100"/>
                                        </p:tgtEl>
                                      </p:cBhvr>
                                      <p:to x="100000" y="100000"/>
                                    </p:animScale>
                                    <p:animScale>
                                      <p:cBhvr>
                                        <p:cTn id="20" dur="26">
                                          <p:stCondLst>
                                            <p:cond delay="1312"/>
                                          </p:stCondLst>
                                        </p:cTn>
                                        <p:tgtEl>
                                          <p:spTgt spid="100"/>
                                        </p:tgtEl>
                                      </p:cBhvr>
                                      <p:to x="100000" y="80000"/>
                                    </p:animScale>
                                    <p:animScale>
                                      <p:cBhvr>
                                        <p:cTn id="21" dur="166" decel="50000">
                                          <p:stCondLst>
                                            <p:cond delay="1338"/>
                                          </p:stCondLst>
                                        </p:cTn>
                                        <p:tgtEl>
                                          <p:spTgt spid="100"/>
                                        </p:tgtEl>
                                      </p:cBhvr>
                                      <p:to x="100000" y="100000"/>
                                    </p:animScale>
                                    <p:animScale>
                                      <p:cBhvr>
                                        <p:cTn id="22" dur="26">
                                          <p:stCondLst>
                                            <p:cond delay="1642"/>
                                          </p:stCondLst>
                                        </p:cTn>
                                        <p:tgtEl>
                                          <p:spTgt spid="100"/>
                                        </p:tgtEl>
                                      </p:cBhvr>
                                      <p:to x="100000" y="90000"/>
                                    </p:animScale>
                                    <p:animScale>
                                      <p:cBhvr>
                                        <p:cTn id="23" dur="166" decel="50000">
                                          <p:stCondLst>
                                            <p:cond delay="1668"/>
                                          </p:stCondLst>
                                        </p:cTn>
                                        <p:tgtEl>
                                          <p:spTgt spid="100"/>
                                        </p:tgtEl>
                                      </p:cBhvr>
                                      <p:to x="100000" y="100000"/>
                                    </p:animScale>
                                    <p:animScale>
                                      <p:cBhvr>
                                        <p:cTn id="24" dur="26">
                                          <p:stCondLst>
                                            <p:cond delay="1808"/>
                                          </p:stCondLst>
                                        </p:cTn>
                                        <p:tgtEl>
                                          <p:spTgt spid="100"/>
                                        </p:tgtEl>
                                      </p:cBhvr>
                                      <p:to x="100000" y="95000"/>
                                    </p:animScale>
                                    <p:animScale>
                                      <p:cBhvr>
                                        <p:cTn id="25"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16"/>
          <a:stretch>
            <a:fillRect/>
          </a:stretch>
        </p:blipFill>
        <p:spPr>
          <a:xfrm>
            <a:off x="0" y="0"/>
            <a:ext cx="720090" cy="720090"/>
          </a:xfrm>
          <a:prstGeom prst="rect">
            <a:avLst/>
          </a:prstGeom>
        </p:spPr>
      </p:pic>
      <p:pic>
        <p:nvPicPr>
          <p:cNvPr id="11" name="图片 10"/>
          <p:cNvPicPr>
            <a:picLocks noChangeAspect="1"/>
          </p:cNvPicPr>
          <p:nvPr>
            <p:custDataLst>
              <p:tags r:id="rId3"/>
            </p:custDataLst>
          </p:nvPr>
        </p:nvPicPr>
        <p:blipFill>
          <a:blip r:embed="rId16"/>
          <a:stretch>
            <a:fillRect/>
          </a:stretch>
        </p:blipFill>
        <p:spPr>
          <a:xfrm>
            <a:off x="11471910" y="-5379"/>
            <a:ext cx="720090" cy="720090"/>
          </a:xfrm>
          <a:prstGeom prst="rect">
            <a:avLst/>
          </a:prstGeom>
        </p:spPr>
      </p:pic>
      <p:sp>
        <p:nvSpPr>
          <p:cNvPr id="5" name="任意多边形: 形状 23"/>
          <p:cNvSpPr/>
          <p:nvPr>
            <p:custDataLst>
              <p:tags r:id="rId4"/>
            </p:custDataLst>
          </p:nvPr>
        </p:nvSpPr>
        <p:spPr>
          <a:xfrm>
            <a:off x="635" y="462280"/>
            <a:ext cx="60750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5"/>
            </p:custDataLst>
          </p:nvPr>
        </p:nvSpPr>
        <p:spPr>
          <a:xfrm>
            <a:off x="60700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6"/>
            </p:custDataLst>
          </p:nvPr>
        </p:nvSpPr>
        <p:spPr>
          <a:xfrm>
            <a:off x="0" y="2115185"/>
            <a:ext cx="12192000" cy="4525010"/>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7"/>
            </p:custDataLst>
          </p:nvPr>
        </p:nvCxnSpPr>
        <p:spPr>
          <a:xfrm>
            <a:off x="609555" y="3734779"/>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8"/>
            </p:custDataLst>
          </p:nvPr>
        </p:nvCxnSpPr>
        <p:spPr>
          <a:xfrm>
            <a:off x="609555" y="5360354"/>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9"/>
            </p:custDataLst>
          </p:nvPr>
        </p:nvSpPr>
        <p:spPr>
          <a:xfrm>
            <a:off x="0" y="609600"/>
            <a:ext cx="59899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10"/>
            </p:custDataLst>
          </p:nvPr>
        </p:nvSpPr>
        <p:spPr>
          <a:xfrm>
            <a:off x="59818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Title 6"/>
          <p:cNvSpPr txBox="1"/>
          <p:nvPr>
            <p:custDataLst>
              <p:tags r:id="rId11"/>
            </p:custDataLst>
          </p:nvPr>
        </p:nvSpPr>
        <p:spPr>
          <a:xfrm>
            <a:off x="608920" y="2285380"/>
            <a:ext cx="10972889" cy="228791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一：这一做法是积极的。从屈原与渔夫的富有哲理的对话中，我们可以看出屈原以死保节的决心。在那“举世混浊”“众人皆醉”的恶劣环境中，唯独屈原保持了清醒的政治头脑。屈原自身洁白的品德节操使他“宁赴常流”“葬乎江鱼腹中”，也绝不“以身之察察，受物之汶汶”。这种洁身自好的高尚节操和宁折不弯的斗争精神，表现了屈原对理想和正义的执着追求，对卑劣和腐败的切齿痛恨，屈原的死，是对当时邪恶势力的强烈控诉，也是对浑浑噩噩的人们的呼告和激励。</a:t>
            </a:r>
          </a:p>
        </p:txBody>
      </p:sp>
      <p:sp>
        <p:nvSpPr>
          <p:cNvPr id="8" name="Title 6"/>
          <p:cNvSpPr txBox="1"/>
          <p:nvPr>
            <p:custDataLst>
              <p:tags r:id="rId12"/>
            </p:custDataLst>
          </p:nvPr>
        </p:nvSpPr>
        <p:spPr>
          <a:xfrm>
            <a:off x="609555" y="1405236"/>
            <a:ext cx="10972889" cy="52898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屈原投身殉国的行为是积极的还是消极的？</a:t>
            </a:r>
          </a:p>
        </p:txBody>
      </p:sp>
      <p:sp>
        <p:nvSpPr>
          <p:cNvPr id="9" name="Title 6"/>
          <p:cNvSpPr txBox="1"/>
          <p:nvPr>
            <p:custDataLst>
              <p:tags r:id="rId13"/>
            </p:custDataLst>
          </p:nvPr>
        </p:nvSpPr>
        <p:spPr>
          <a:xfrm>
            <a:off x="608965" y="4997450"/>
            <a:ext cx="10972800" cy="11582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二：这一做法带有消极性。我们应该看到，屈原的这种反抗方式终究是消极的，同时他这种孤芳自赏、愤世嫉俗的思想感情，表现了他“国无人莫我知兮”的孤独感，也反映了他脱离人民、轻视群众的阶级局限和时代局限。</a:t>
            </a:r>
          </a:p>
        </p:txBody>
      </p:sp>
      <p:sp>
        <p:nvSpPr>
          <p:cNvPr id="10" name="文本框 9"/>
          <p:cNvSpPr txBox="1"/>
          <p:nvPr>
            <p:custDataLst>
              <p:tags r:id="rId14"/>
            </p:custDataLst>
          </p:nvPr>
        </p:nvSpPr>
        <p:spPr>
          <a:xfrm>
            <a:off x="609048" y="609605"/>
            <a:ext cx="53778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辩证分析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edge">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7"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0" fill="hold"/>
                                        <p:tgtEl>
                                          <p:spTgt spid="8"/>
                                        </p:tgtEl>
                                        <p:attrNameLst>
                                          <p:attrName>ppt_x</p:attrName>
                                        </p:attrNameLst>
                                      </p:cBhvr>
                                      <p:tavLst>
                                        <p:tav tm="0">
                                          <p:val>
                                            <p:strVal val="#ppt_x"/>
                                          </p:val>
                                        </p:tav>
                                        <p:tav tm="100000">
                                          <p:val>
                                            <p:strVal val="#ppt_x"/>
                                          </p:val>
                                        </p:tav>
                                      </p:tavLst>
                                    </p:anim>
                                    <p:anim calcmode="lin" valueType="num">
                                      <p:cBhvr additive="base">
                                        <p:cTn id="33"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amond(in)">
                                      <p:cBhvr>
                                        <p:cTn id="38" dur="2000"/>
                                        <p:tgtEl>
                                          <p:spTgt spid="19"/>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edge">
                                      <p:cBhvr>
                                        <p:cTn id="43" dur="2000"/>
                                        <p:tgtEl>
                                          <p:spTgt spid="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circle(in)">
                                      <p:cBhvr>
                                        <p:cTn id="4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9" grpId="0" animBg="1"/>
      <p:bldP spid="23" grpId="0" animBg="1"/>
      <p:bldP spid="25" grpId="0" animBg="1"/>
      <p:bldP spid="7" grpId="0"/>
      <p:bldP spid="8" grpId="0"/>
      <p:bldP spid="9"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16"/>
          <a:stretch>
            <a:fillRect/>
          </a:stretch>
        </p:blipFill>
        <p:spPr>
          <a:xfrm>
            <a:off x="0" y="0"/>
            <a:ext cx="720090" cy="720090"/>
          </a:xfrm>
          <a:prstGeom prst="rect">
            <a:avLst/>
          </a:prstGeom>
        </p:spPr>
      </p:pic>
      <p:pic>
        <p:nvPicPr>
          <p:cNvPr id="11" name="图片 10"/>
          <p:cNvPicPr>
            <a:picLocks noChangeAspect="1"/>
          </p:cNvPicPr>
          <p:nvPr>
            <p:custDataLst>
              <p:tags r:id="rId3"/>
            </p:custDataLst>
          </p:nvPr>
        </p:nvPicPr>
        <p:blipFill>
          <a:blip r:embed="rId16"/>
          <a:stretch>
            <a:fillRect/>
          </a:stretch>
        </p:blipFill>
        <p:spPr>
          <a:xfrm>
            <a:off x="11471910" y="-5379"/>
            <a:ext cx="720090" cy="720090"/>
          </a:xfrm>
          <a:prstGeom prst="rect">
            <a:avLst/>
          </a:prstGeom>
        </p:spPr>
      </p:pic>
      <p:sp>
        <p:nvSpPr>
          <p:cNvPr id="5" name="任意多边形: 形状 23"/>
          <p:cNvSpPr/>
          <p:nvPr>
            <p:custDataLst>
              <p:tags r:id="rId4"/>
            </p:custDataLst>
          </p:nvPr>
        </p:nvSpPr>
        <p:spPr>
          <a:xfrm>
            <a:off x="635" y="462280"/>
            <a:ext cx="60750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5"/>
            </p:custDataLst>
          </p:nvPr>
        </p:nvSpPr>
        <p:spPr>
          <a:xfrm>
            <a:off x="60700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6"/>
            </p:custDataLst>
          </p:nvPr>
        </p:nvSpPr>
        <p:spPr>
          <a:xfrm>
            <a:off x="0" y="2115185"/>
            <a:ext cx="12192000" cy="4525010"/>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1" name="直接连接符 20"/>
          <p:cNvCxnSpPr/>
          <p:nvPr>
            <p:custDataLst>
              <p:tags r:id="rId7"/>
            </p:custDataLst>
          </p:nvPr>
        </p:nvCxnSpPr>
        <p:spPr>
          <a:xfrm>
            <a:off x="609555" y="3734779"/>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8"/>
            </p:custDataLst>
          </p:nvPr>
        </p:nvCxnSpPr>
        <p:spPr>
          <a:xfrm>
            <a:off x="609555" y="5360354"/>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9"/>
            </p:custDataLst>
          </p:nvPr>
        </p:nvSpPr>
        <p:spPr>
          <a:xfrm>
            <a:off x="0" y="609600"/>
            <a:ext cx="59899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10"/>
            </p:custDataLst>
          </p:nvPr>
        </p:nvSpPr>
        <p:spPr>
          <a:xfrm>
            <a:off x="59818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Title 6"/>
          <p:cNvSpPr txBox="1"/>
          <p:nvPr>
            <p:custDataLst>
              <p:tags r:id="rId11"/>
            </p:custDataLst>
          </p:nvPr>
        </p:nvSpPr>
        <p:spPr>
          <a:xfrm>
            <a:off x="609555" y="3072780"/>
            <a:ext cx="10972889" cy="228791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司马迁对屈原倾注了无限的感情，他们的遭遇相似，一个受到小人的排挤，被君主疏远；一个因为被人说了几句公道话，而被捕下狱，遭受宫行。所以司马迁在《屈原列传》中包含着自己的思想与感情，他要借他人之杯浇胸中块垒。而他们的结局也是相似的，屈原以其不朽的《离骚》留给后人，而司马迁以《史记》而名垂青史，他们用不同的方式表达了自己的人生目标。屈原以投江自尽劝诫后人，而司马迁以自己的忍辱负重，为后世留下了宝贵的史料。</a:t>
            </a:r>
          </a:p>
        </p:txBody>
      </p:sp>
      <p:sp>
        <p:nvSpPr>
          <p:cNvPr id="8" name="Title 6"/>
          <p:cNvSpPr txBox="1"/>
          <p:nvPr>
            <p:custDataLst>
              <p:tags r:id="rId12"/>
            </p:custDataLst>
          </p:nvPr>
        </p:nvSpPr>
        <p:spPr>
          <a:xfrm>
            <a:off x="600075" y="2115185"/>
            <a:ext cx="10972800" cy="7099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屈原：洁身自好，志洁行廉，矢志不渝，以死明志，忠诚不阿，忠君爱国，远见卓识，才华出众。</a:t>
            </a:r>
          </a:p>
        </p:txBody>
      </p:sp>
      <p:sp>
        <p:nvSpPr>
          <p:cNvPr id="9" name="Title 6"/>
          <p:cNvSpPr txBox="1"/>
          <p:nvPr>
            <p:custDataLst>
              <p:tags r:id="rId13"/>
            </p:custDataLst>
          </p:nvPr>
        </p:nvSpPr>
        <p:spPr>
          <a:xfrm>
            <a:off x="600075" y="5360670"/>
            <a:ext cx="11111865" cy="11582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他们用自己的努力，实现了各自的目标，令人叹服，同时也给我们以启迪。人，生活在世界上，就应勇敢的去追求自己的目标，哪怕付出艰苦的努力，甚至自己的生命也是值得的。</a:t>
            </a:r>
          </a:p>
        </p:txBody>
      </p:sp>
      <p:sp>
        <p:nvSpPr>
          <p:cNvPr id="10" name="文本框 9"/>
          <p:cNvSpPr txBox="1"/>
          <p:nvPr>
            <p:custDataLst>
              <p:tags r:id="rId14"/>
            </p:custDataLst>
          </p:nvPr>
        </p:nvSpPr>
        <p:spPr>
          <a:xfrm>
            <a:off x="609048" y="609605"/>
            <a:ext cx="53778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课堂总结</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diamond(in)">
                                      <p:cBhvr>
                                        <p:cTn id="12" dur="20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p:bldP spid="8" grpId="0"/>
      <p:bldP spid="9" grpId="0"/>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13"/>
          <a:stretch>
            <a:fillRect/>
          </a:stretch>
        </p:blipFill>
        <p:spPr>
          <a:xfrm>
            <a:off x="0" y="0"/>
            <a:ext cx="720090" cy="720090"/>
          </a:xfrm>
          <a:prstGeom prst="rect">
            <a:avLst/>
          </a:prstGeom>
        </p:spPr>
      </p:pic>
      <p:pic>
        <p:nvPicPr>
          <p:cNvPr id="11" name="图片 10"/>
          <p:cNvPicPr>
            <a:picLocks noChangeAspect="1"/>
          </p:cNvPicPr>
          <p:nvPr>
            <p:custDataLst>
              <p:tags r:id="rId3"/>
            </p:custDataLst>
          </p:nvPr>
        </p:nvPicPr>
        <p:blipFill>
          <a:blip r:embed="rId13"/>
          <a:stretch>
            <a:fillRect/>
          </a:stretch>
        </p:blipFill>
        <p:spPr>
          <a:xfrm>
            <a:off x="11471910" y="-5379"/>
            <a:ext cx="720090" cy="720090"/>
          </a:xfrm>
          <a:prstGeom prst="rect">
            <a:avLst/>
          </a:prstGeom>
        </p:spPr>
      </p:pic>
      <p:sp>
        <p:nvSpPr>
          <p:cNvPr id="5" name="任意多边形: 形状 23"/>
          <p:cNvSpPr/>
          <p:nvPr>
            <p:custDataLst>
              <p:tags r:id="rId4"/>
            </p:custDataLst>
          </p:nvPr>
        </p:nvSpPr>
        <p:spPr>
          <a:xfrm>
            <a:off x="635" y="462280"/>
            <a:ext cx="60750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任意多边形: 形状 25"/>
          <p:cNvSpPr/>
          <p:nvPr>
            <p:custDataLst>
              <p:tags r:id="rId5"/>
            </p:custDataLst>
          </p:nvPr>
        </p:nvSpPr>
        <p:spPr>
          <a:xfrm>
            <a:off x="60700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8"/>
          <p:cNvSpPr/>
          <p:nvPr>
            <p:custDataLst>
              <p:tags r:id="rId6"/>
            </p:custDataLst>
          </p:nvPr>
        </p:nvSpPr>
        <p:spPr>
          <a:xfrm>
            <a:off x="0" y="2115185"/>
            <a:ext cx="12192000" cy="4525010"/>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2" name="直接连接符 21"/>
          <p:cNvCxnSpPr/>
          <p:nvPr>
            <p:custDataLst>
              <p:tags r:id="rId7"/>
            </p:custDataLst>
          </p:nvPr>
        </p:nvCxnSpPr>
        <p:spPr>
          <a:xfrm>
            <a:off x="609555" y="5360354"/>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8"/>
            </p:custDataLst>
          </p:nvPr>
        </p:nvSpPr>
        <p:spPr>
          <a:xfrm>
            <a:off x="0" y="609600"/>
            <a:ext cx="59899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任意多边形: 形状 24"/>
          <p:cNvSpPr/>
          <p:nvPr>
            <p:custDataLst>
              <p:tags r:id="rId9"/>
            </p:custDataLst>
          </p:nvPr>
        </p:nvSpPr>
        <p:spPr>
          <a:xfrm>
            <a:off x="59818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itle 6"/>
          <p:cNvSpPr txBox="1"/>
          <p:nvPr>
            <p:custDataLst>
              <p:tags r:id="rId10"/>
            </p:custDataLst>
          </p:nvPr>
        </p:nvSpPr>
        <p:spPr>
          <a:xfrm>
            <a:off x="609600" y="1405255"/>
            <a:ext cx="10972800" cy="7099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熟读课文，背诵第三段；整理本文的文言知识（实词、虚词、文言句式）</a:t>
            </a:r>
          </a:p>
        </p:txBody>
      </p:sp>
      <p:sp>
        <p:nvSpPr>
          <p:cNvPr id="10" name="文本框 9"/>
          <p:cNvSpPr txBox="1"/>
          <p:nvPr>
            <p:custDataLst>
              <p:tags r:id="rId11"/>
            </p:custDataLst>
          </p:nvPr>
        </p:nvSpPr>
        <p:spPr>
          <a:xfrm>
            <a:off x="609048" y="609605"/>
            <a:ext cx="53778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anose="020B0503020204020204" pitchFamily="34" charset="-122"/>
                <a:ea typeface="微软雅黑" panose="020B0503020204020204" pitchFamily="34" charset="-122"/>
              </a:rPr>
              <a:t>布置作业</a:t>
            </a:r>
          </a:p>
        </p:txBody>
      </p:sp>
      <p:pic>
        <p:nvPicPr>
          <p:cNvPr id="2" name="图片 1" descr="TB2G4SWs2iSBuNkSnhJXXbDcpXa_!!0-travel"/>
          <p:cNvPicPr>
            <a:picLocks noChangeAspect="1"/>
          </p:cNvPicPr>
          <p:nvPr/>
        </p:nvPicPr>
        <p:blipFill>
          <a:blip r:embed="rId14"/>
          <a:stretch>
            <a:fillRect/>
          </a:stretch>
        </p:blipFill>
        <p:spPr>
          <a:xfrm>
            <a:off x="720090" y="2334895"/>
            <a:ext cx="5104130" cy="4305300"/>
          </a:xfrm>
          <a:prstGeom prst="rect">
            <a:avLst/>
          </a:prstGeom>
        </p:spPr>
      </p:pic>
      <p:pic>
        <p:nvPicPr>
          <p:cNvPr id="3" name="图片 2" descr="TB2_2y4cbAaBuNjt_igXXb5ApXa_!!0-travel"/>
          <p:cNvPicPr>
            <a:picLocks noChangeAspect="1"/>
          </p:cNvPicPr>
          <p:nvPr/>
        </p:nvPicPr>
        <p:blipFill>
          <a:blip r:embed="rId15"/>
          <a:stretch>
            <a:fillRect/>
          </a:stretch>
        </p:blipFill>
        <p:spPr>
          <a:xfrm>
            <a:off x="6433185" y="2334895"/>
            <a:ext cx="4864100" cy="430593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2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itchFamily="34" charset="-122"/>
              </a:endParaRPr>
            </a:p>
          </p:txBody>
        </p:sp>
        <p:sp>
          <p:nvSpPr>
            <p:cNvPr id="20" name="矩形 20"/>
            <p:cNvSpPr/>
            <p:nvPr userDrawn="1">
              <p:custDataLst>
                <p:tags r:id="rId3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2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2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896566" y="1207509"/>
            <a:ext cx="3657625" cy="5031486"/>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离骚者，犹离忧也</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人穷则反本</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靡不毕见</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其称文小而其指极大</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屈平既绌</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亡走赵，赵不内</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厚币委质事楚</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齐与楚从亲</a:t>
            </a:r>
          </a:p>
          <a:p>
            <a:pPr lvl="0" indent="0" algn="l" fontAlgn="ctr">
              <a:lnSpc>
                <a:spcPct val="130000"/>
              </a:lnSpc>
              <a:spcBef>
                <a:spcPts val="1000"/>
              </a:spcBef>
              <a:spcAft>
                <a:spcPct val="0"/>
              </a:spcAft>
              <a:buSzTx/>
              <a:buFont typeface="+mj-ea"/>
            </a:pPr>
            <a:r>
              <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被发行吟泽畔</a:t>
            </a:r>
          </a:p>
        </p:txBody>
      </p:sp>
      <p:grpSp>
        <p:nvGrpSpPr>
          <p:cNvPr id="224" name="组合 223"/>
          <p:cNvGrpSpPr/>
          <p:nvPr/>
        </p:nvGrpSpPr>
        <p:grpSpPr>
          <a:xfrm>
            <a:off x="8402955" y="3793490"/>
            <a:ext cx="469265" cy="501650"/>
            <a:chOff x="3720" y="3277"/>
            <a:chExt cx="630" cy="673"/>
          </a:xfrm>
        </p:grpSpPr>
        <p:sp>
          <p:nvSpPr>
            <p:cNvPr id="225" name="Freeform 93"/>
            <p:cNvSpPr/>
            <p:nvPr>
              <p:custDataLst>
                <p:tags r:id="rId17"/>
              </p:custDataLst>
            </p:nvPr>
          </p:nvSpPr>
          <p:spPr bwMode="auto">
            <a:xfrm>
              <a:off x="3720" y="3277"/>
              <a:ext cx="630" cy="357"/>
            </a:xfrm>
            <a:custGeom>
              <a:avLst/>
              <a:gdLst>
                <a:gd name="T0" fmla="*/ 475 w 665"/>
                <a:gd name="T1" fmla="*/ 4 h 376"/>
                <a:gd name="T2" fmla="*/ 414 w 665"/>
                <a:gd name="T3" fmla="*/ 55 h 376"/>
                <a:gd name="T4" fmla="*/ 350 w 665"/>
                <a:gd name="T5" fmla="*/ 9 h 376"/>
                <a:gd name="T6" fmla="*/ 301 w 665"/>
                <a:gd name="T7" fmla="*/ 61 h 376"/>
                <a:gd name="T8" fmla="*/ 225 w 665"/>
                <a:gd name="T9" fmla="*/ 23 h 376"/>
                <a:gd name="T10" fmla="*/ 170 w 665"/>
                <a:gd name="T11" fmla="*/ 85 h 376"/>
                <a:gd name="T12" fmla="*/ 122 w 665"/>
                <a:gd name="T13" fmla="*/ 55 h 376"/>
                <a:gd name="T14" fmla="*/ 71 w 665"/>
                <a:gd name="T15" fmla="*/ 72 h 376"/>
                <a:gd name="T16" fmla="*/ 76 w 665"/>
                <a:gd name="T17" fmla="*/ 134 h 376"/>
                <a:gd name="T18" fmla="*/ 6 w 665"/>
                <a:gd name="T19" fmla="*/ 191 h 376"/>
                <a:gd name="T20" fmla="*/ 53 w 665"/>
                <a:gd name="T21" fmla="*/ 260 h 376"/>
                <a:gd name="T22" fmla="*/ 70 w 665"/>
                <a:gd name="T23" fmla="*/ 347 h 376"/>
                <a:gd name="T24" fmla="*/ 148 w 665"/>
                <a:gd name="T25" fmla="*/ 317 h 376"/>
                <a:gd name="T26" fmla="*/ 227 w 665"/>
                <a:gd name="T27" fmla="*/ 370 h 376"/>
                <a:gd name="T28" fmla="*/ 299 w 665"/>
                <a:gd name="T29" fmla="*/ 301 h 376"/>
                <a:gd name="T30" fmla="*/ 377 w 665"/>
                <a:gd name="T31" fmla="*/ 370 h 376"/>
                <a:gd name="T32" fmla="*/ 458 w 665"/>
                <a:gd name="T33" fmla="*/ 308 h 376"/>
                <a:gd name="T34" fmla="*/ 524 w 665"/>
                <a:gd name="T35" fmla="*/ 358 h 376"/>
                <a:gd name="T36" fmla="*/ 564 w 665"/>
                <a:gd name="T37" fmla="*/ 285 h 376"/>
                <a:gd name="T38" fmla="*/ 639 w 665"/>
                <a:gd name="T39" fmla="*/ 291 h 376"/>
                <a:gd name="T40" fmla="*/ 650 w 665"/>
                <a:gd name="T41" fmla="*/ 211 h 376"/>
                <a:gd name="T42" fmla="*/ 579 w 665"/>
                <a:gd name="T43" fmla="*/ 177 h 376"/>
                <a:gd name="T44" fmla="*/ 612 w 665"/>
                <a:gd name="T45" fmla="*/ 152 h 376"/>
                <a:gd name="T46" fmla="*/ 615 w 665"/>
                <a:gd name="T47" fmla="*/ 109 h 376"/>
                <a:gd name="T48" fmla="*/ 567 w 665"/>
                <a:gd name="T49" fmla="*/ 83 h 376"/>
                <a:gd name="T50" fmla="*/ 513 w 665"/>
                <a:gd name="T51" fmla="*/ 100 h 376"/>
                <a:gd name="T52" fmla="*/ 524 w 665"/>
                <a:gd name="T53" fmla="*/ 64 h 376"/>
                <a:gd name="T54" fmla="*/ 475 w 665"/>
                <a:gd name="T55" fmla="*/ 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5" h="376">
                  <a:moveTo>
                    <a:pt x="475" y="4"/>
                  </a:moveTo>
                  <a:cubicBezTo>
                    <a:pt x="446" y="0"/>
                    <a:pt x="418" y="24"/>
                    <a:pt x="414" y="55"/>
                  </a:cubicBezTo>
                  <a:cubicBezTo>
                    <a:pt x="400" y="31"/>
                    <a:pt x="377" y="10"/>
                    <a:pt x="350" y="9"/>
                  </a:cubicBezTo>
                  <a:cubicBezTo>
                    <a:pt x="324" y="8"/>
                    <a:pt x="297" y="33"/>
                    <a:pt x="301" y="61"/>
                  </a:cubicBezTo>
                  <a:cubicBezTo>
                    <a:pt x="283" y="36"/>
                    <a:pt x="254" y="20"/>
                    <a:pt x="225" y="23"/>
                  </a:cubicBezTo>
                  <a:cubicBezTo>
                    <a:pt x="196" y="27"/>
                    <a:pt x="170" y="54"/>
                    <a:pt x="170" y="85"/>
                  </a:cubicBezTo>
                  <a:cubicBezTo>
                    <a:pt x="157" y="71"/>
                    <a:pt x="140" y="59"/>
                    <a:pt x="122" y="55"/>
                  </a:cubicBezTo>
                  <a:cubicBezTo>
                    <a:pt x="103" y="52"/>
                    <a:pt x="83" y="57"/>
                    <a:pt x="71" y="72"/>
                  </a:cubicBezTo>
                  <a:cubicBezTo>
                    <a:pt x="58" y="87"/>
                    <a:pt x="63" y="119"/>
                    <a:pt x="76" y="134"/>
                  </a:cubicBezTo>
                  <a:cubicBezTo>
                    <a:pt x="35" y="122"/>
                    <a:pt x="14" y="155"/>
                    <a:pt x="6" y="191"/>
                  </a:cubicBezTo>
                  <a:cubicBezTo>
                    <a:pt x="0" y="220"/>
                    <a:pt x="14" y="276"/>
                    <a:pt x="53" y="260"/>
                  </a:cubicBezTo>
                  <a:cubicBezTo>
                    <a:pt x="34" y="286"/>
                    <a:pt x="42" y="330"/>
                    <a:pt x="70" y="347"/>
                  </a:cubicBezTo>
                  <a:cubicBezTo>
                    <a:pt x="97" y="363"/>
                    <a:pt x="137" y="349"/>
                    <a:pt x="148" y="317"/>
                  </a:cubicBezTo>
                  <a:cubicBezTo>
                    <a:pt x="154" y="353"/>
                    <a:pt x="193" y="376"/>
                    <a:pt x="227" y="370"/>
                  </a:cubicBezTo>
                  <a:cubicBezTo>
                    <a:pt x="260" y="363"/>
                    <a:pt x="287" y="334"/>
                    <a:pt x="299" y="301"/>
                  </a:cubicBezTo>
                  <a:cubicBezTo>
                    <a:pt x="307" y="338"/>
                    <a:pt x="341" y="368"/>
                    <a:pt x="377" y="370"/>
                  </a:cubicBezTo>
                  <a:cubicBezTo>
                    <a:pt x="413" y="372"/>
                    <a:pt x="449" y="345"/>
                    <a:pt x="458" y="308"/>
                  </a:cubicBezTo>
                  <a:cubicBezTo>
                    <a:pt x="462" y="339"/>
                    <a:pt x="494" y="364"/>
                    <a:pt x="524" y="358"/>
                  </a:cubicBezTo>
                  <a:cubicBezTo>
                    <a:pt x="553" y="351"/>
                    <a:pt x="573" y="315"/>
                    <a:pt x="564" y="285"/>
                  </a:cubicBezTo>
                  <a:cubicBezTo>
                    <a:pt x="582" y="307"/>
                    <a:pt x="618" y="310"/>
                    <a:pt x="639" y="291"/>
                  </a:cubicBezTo>
                  <a:cubicBezTo>
                    <a:pt x="660" y="272"/>
                    <a:pt x="665" y="236"/>
                    <a:pt x="650" y="211"/>
                  </a:cubicBezTo>
                  <a:cubicBezTo>
                    <a:pt x="636" y="185"/>
                    <a:pt x="606" y="172"/>
                    <a:pt x="579" y="177"/>
                  </a:cubicBezTo>
                  <a:cubicBezTo>
                    <a:pt x="592" y="173"/>
                    <a:pt x="605" y="164"/>
                    <a:pt x="612" y="152"/>
                  </a:cubicBezTo>
                  <a:cubicBezTo>
                    <a:pt x="620" y="139"/>
                    <a:pt x="621" y="122"/>
                    <a:pt x="615" y="109"/>
                  </a:cubicBezTo>
                  <a:cubicBezTo>
                    <a:pt x="607" y="91"/>
                    <a:pt x="586" y="82"/>
                    <a:pt x="567" y="83"/>
                  </a:cubicBezTo>
                  <a:cubicBezTo>
                    <a:pt x="547" y="83"/>
                    <a:pt x="531" y="93"/>
                    <a:pt x="513" y="100"/>
                  </a:cubicBezTo>
                  <a:cubicBezTo>
                    <a:pt x="517" y="98"/>
                    <a:pt x="523" y="69"/>
                    <a:pt x="524" y="64"/>
                  </a:cubicBezTo>
                  <a:cubicBezTo>
                    <a:pt x="531" y="25"/>
                    <a:pt x="509" y="7"/>
                    <a:pt x="475" y="4"/>
                  </a:cubicBezTo>
                  <a:close/>
                </a:path>
              </a:pathLst>
            </a:custGeom>
            <a:solidFill>
              <a:schemeClr val="accent4">
                <a:lumMod val="40000"/>
                <a:lumOff val="60000"/>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itchFamily="34" charset="-122"/>
              </a:endParaRPr>
            </a:p>
          </p:txBody>
        </p:sp>
        <p:sp>
          <p:nvSpPr>
            <p:cNvPr id="226" name="Freeform 97"/>
            <p:cNvSpPr/>
            <p:nvPr>
              <p:custDataLst>
                <p:tags r:id="rId18"/>
              </p:custDataLst>
            </p:nvPr>
          </p:nvSpPr>
          <p:spPr bwMode="auto">
            <a:xfrm>
              <a:off x="3855" y="3804"/>
              <a:ext cx="38" cy="47"/>
            </a:xfrm>
            <a:custGeom>
              <a:avLst/>
              <a:gdLst>
                <a:gd name="T0" fmla="*/ 1 w 32"/>
                <a:gd name="T1" fmla="*/ 18 h 39"/>
                <a:gd name="T2" fmla="*/ 19 w 32"/>
                <a:gd name="T3" fmla="*/ 35 h 39"/>
                <a:gd name="T4" fmla="*/ 28 w 32"/>
                <a:gd name="T5" fmla="*/ 26 h 39"/>
                <a:gd name="T6" fmla="*/ 20 w 32"/>
                <a:gd name="T7" fmla="*/ 2 h 39"/>
                <a:gd name="T8" fmla="*/ 1 w 32"/>
                <a:gd name="T9" fmla="*/ 18 h 39"/>
              </a:gdLst>
              <a:ahLst/>
              <a:cxnLst>
                <a:cxn ang="0">
                  <a:pos x="T0" y="T1"/>
                </a:cxn>
                <a:cxn ang="0">
                  <a:pos x="T2" y="T3"/>
                </a:cxn>
                <a:cxn ang="0">
                  <a:pos x="T4" y="T5"/>
                </a:cxn>
                <a:cxn ang="0">
                  <a:pos x="T6" y="T7"/>
                </a:cxn>
                <a:cxn ang="0">
                  <a:pos x="T8" y="T9"/>
                </a:cxn>
              </a:cxnLst>
              <a:rect l="0" t="0" r="r" b="b"/>
              <a:pathLst>
                <a:path w="32" h="39">
                  <a:moveTo>
                    <a:pt x="1" y="18"/>
                  </a:moveTo>
                  <a:cubicBezTo>
                    <a:pt x="0" y="27"/>
                    <a:pt x="9" y="39"/>
                    <a:pt x="19" y="35"/>
                  </a:cubicBezTo>
                  <a:cubicBezTo>
                    <a:pt x="23" y="34"/>
                    <a:pt x="26" y="30"/>
                    <a:pt x="28" y="26"/>
                  </a:cubicBezTo>
                  <a:cubicBezTo>
                    <a:pt x="32" y="18"/>
                    <a:pt x="31" y="5"/>
                    <a:pt x="20" y="2"/>
                  </a:cubicBezTo>
                  <a:cubicBezTo>
                    <a:pt x="10" y="0"/>
                    <a:pt x="1" y="9"/>
                    <a:pt x="1" y="18"/>
                  </a:cubicBez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27" name="Freeform 98"/>
            <p:cNvSpPr/>
            <p:nvPr>
              <p:custDataLst>
                <p:tags r:id="rId19"/>
              </p:custDataLst>
            </p:nvPr>
          </p:nvSpPr>
          <p:spPr bwMode="auto">
            <a:xfrm>
              <a:off x="4073" y="3900"/>
              <a:ext cx="38" cy="44"/>
            </a:xfrm>
            <a:custGeom>
              <a:avLst/>
              <a:gdLst>
                <a:gd name="T0" fmla="*/ 0 w 32"/>
                <a:gd name="T1" fmla="*/ 20 h 37"/>
                <a:gd name="T2" fmla="*/ 17 w 32"/>
                <a:gd name="T3" fmla="*/ 35 h 37"/>
                <a:gd name="T4" fmla="*/ 31 w 32"/>
                <a:gd name="T5" fmla="*/ 18 h 37"/>
                <a:gd name="T6" fmla="*/ 13 w 32"/>
                <a:gd name="T7" fmla="*/ 2 h 37"/>
                <a:gd name="T8" fmla="*/ 0 w 32"/>
                <a:gd name="T9" fmla="*/ 17 h 37"/>
                <a:gd name="T10" fmla="*/ 0 w 32"/>
                <a:gd name="T11" fmla="*/ 20 h 37"/>
              </a:gdLst>
              <a:ahLst/>
              <a:cxnLst>
                <a:cxn ang="0">
                  <a:pos x="T0" y="T1"/>
                </a:cxn>
                <a:cxn ang="0">
                  <a:pos x="T2" y="T3"/>
                </a:cxn>
                <a:cxn ang="0">
                  <a:pos x="T4" y="T5"/>
                </a:cxn>
                <a:cxn ang="0">
                  <a:pos x="T6" y="T7"/>
                </a:cxn>
                <a:cxn ang="0">
                  <a:pos x="T8" y="T9"/>
                </a:cxn>
                <a:cxn ang="0">
                  <a:pos x="T10" y="T11"/>
                </a:cxn>
              </a:cxnLst>
              <a:rect l="0" t="0" r="r" b="b"/>
              <a:pathLst>
                <a:path w="32" h="37">
                  <a:moveTo>
                    <a:pt x="0" y="20"/>
                  </a:moveTo>
                  <a:cubicBezTo>
                    <a:pt x="1" y="28"/>
                    <a:pt x="9" y="37"/>
                    <a:pt x="17" y="35"/>
                  </a:cubicBezTo>
                  <a:cubicBezTo>
                    <a:pt x="24" y="34"/>
                    <a:pt x="31" y="26"/>
                    <a:pt x="31" y="18"/>
                  </a:cubicBezTo>
                  <a:cubicBezTo>
                    <a:pt x="32" y="8"/>
                    <a:pt x="23" y="0"/>
                    <a:pt x="13" y="2"/>
                  </a:cubicBezTo>
                  <a:cubicBezTo>
                    <a:pt x="6" y="3"/>
                    <a:pt x="0" y="10"/>
                    <a:pt x="0" y="17"/>
                  </a:cubicBezTo>
                  <a:cubicBezTo>
                    <a:pt x="0" y="18"/>
                    <a:pt x="0" y="19"/>
                    <a:pt x="0" y="20"/>
                  </a:cubicBez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28" name="Freeform 99"/>
            <p:cNvSpPr/>
            <p:nvPr>
              <p:custDataLst>
                <p:tags r:id="rId20"/>
              </p:custDataLst>
            </p:nvPr>
          </p:nvSpPr>
          <p:spPr bwMode="auto">
            <a:xfrm>
              <a:off x="4248" y="3705"/>
              <a:ext cx="44" cy="54"/>
            </a:xfrm>
            <a:custGeom>
              <a:avLst/>
              <a:gdLst>
                <a:gd name="T0" fmla="*/ 2 w 37"/>
                <a:gd name="T1" fmla="*/ 16 h 44"/>
                <a:gd name="T2" fmla="*/ 4 w 37"/>
                <a:gd name="T3" fmla="*/ 32 h 44"/>
                <a:gd name="T4" fmla="*/ 28 w 37"/>
                <a:gd name="T5" fmla="*/ 37 h 44"/>
                <a:gd name="T6" fmla="*/ 37 w 37"/>
                <a:gd name="T7" fmla="*/ 22 h 44"/>
                <a:gd name="T8" fmla="*/ 34 w 37"/>
                <a:gd name="T9" fmla="*/ 7 h 44"/>
                <a:gd name="T10" fmla="*/ 16 w 37"/>
                <a:gd name="T11" fmla="*/ 1 h 44"/>
                <a:gd name="T12" fmla="*/ 2 w 37"/>
                <a:gd name="T13" fmla="*/ 16 h 44"/>
              </a:gdLst>
              <a:ahLst/>
              <a:cxnLst>
                <a:cxn ang="0">
                  <a:pos x="T0" y="T1"/>
                </a:cxn>
                <a:cxn ang="0">
                  <a:pos x="T2" y="T3"/>
                </a:cxn>
                <a:cxn ang="0">
                  <a:pos x="T4" y="T5"/>
                </a:cxn>
                <a:cxn ang="0">
                  <a:pos x="T6" y="T7"/>
                </a:cxn>
                <a:cxn ang="0">
                  <a:pos x="T8" y="T9"/>
                </a:cxn>
                <a:cxn ang="0">
                  <a:pos x="T10" y="T11"/>
                </a:cxn>
                <a:cxn ang="0">
                  <a:pos x="T12" y="T13"/>
                </a:cxn>
              </a:cxnLst>
              <a:rect l="0" t="0" r="r" b="b"/>
              <a:pathLst>
                <a:path w="37" h="44">
                  <a:moveTo>
                    <a:pt x="2" y="16"/>
                  </a:moveTo>
                  <a:cubicBezTo>
                    <a:pt x="0" y="21"/>
                    <a:pt x="1" y="27"/>
                    <a:pt x="4" y="32"/>
                  </a:cubicBezTo>
                  <a:cubicBezTo>
                    <a:pt x="9" y="40"/>
                    <a:pt x="20" y="44"/>
                    <a:pt x="28" y="37"/>
                  </a:cubicBezTo>
                  <a:cubicBezTo>
                    <a:pt x="33" y="34"/>
                    <a:pt x="36" y="27"/>
                    <a:pt x="37" y="22"/>
                  </a:cubicBezTo>
                  <a:cubicBezTo>
                    <a:pt x="37" y="17"/>
                    <a:pt x="36" y="11"/>
                    <a:pt x="34" y="7"/>
                  </a:cubicBezTo>
                  <a:cubicBezTo>
                    <a:pt x="30" y="2"/>
                    <a:pt x="22" y="0"/>
                    <a:pt x="16" y="1"/>
                  </a:cubicBezTo>
                  <a:cubicBezTo>
                    <a:pt x="9" y="3"/>
                    <a:pt x="3" y="9"/>
                    <a:pt x="2" y="16"/>
                  </a:cubicBez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29" name="Freeform 100"/>
            <p:cNvSpPr/>
            <p:nvPr>
              <p:custDataLst>
                <p:tags r:id="rId21"/>
              </p:custDataLst>
            </p:nvPr>
          </p:nvSpPr>
          <p:spPr bwMode="auto">
            <a:xfrm>
              <a:off x="4091" y="3708"/>
              <a:ext cx="39" cy="44"/>
            </a:xfrm>
            <a:custGeom>
              <a:avLst/>
              <a:gdLst>
                <a:gd name="T0" fmla="*/ 1 w 33"/>
                <a:gd name="T1" fmla="*/ 20 h 37"/>
                <a:gd name="T2" fmla="*/ 18 w 33"/>
                <a:gd name="T3" fmla="*/ 35 h 37"/>
                <a:gd name="T4" fmla="*/ 32 w 33"/>
                <a:gd name="T5" fmla="*/ 18 h 37"/>
                <a:gd name="T6" fmla="*/ 14 w 33"/>
                <a:gd name="T7" fmla="*/ 2 h 37"/>
                <a:gd name="T8" fmla="*/ 1 w 33"/>
                <a:gd name="T9" fmla="*/ 17 h 37"/>
                <a:gd name="T10" fmla="*/ 1 w 33"/>
                <a:gd name="T11" fmla="*/ 20 h 37"/>
              </a:gdLst>
              <a:ahLst/>
              <a:cxnLst>
                <a:cxn ang="0">
                  <a:pos x="T0" y="T1"/>
                </a:cxn>
                <a:cxn ang="0">
                  <a:pos x="T2" y="T3"/>
                </a:cxn>
                <a:cxn ang="0">
                  <a:pos x="T4" y="T5"/>
                </a:cxn>
                <a:cxn ang="0">
                  <a:pos x="T6" y="T7"/>
                </a:cxn>
                <a:cxn ang="0">
                  <a:pos x="T8" y="T9"/>
                </a:cxn>
                <a:cxn ang="0">
                  <a:pos x="T10" y="T11"/>
                </a:cxn>
              </a:cxnLst>
              <a:rect l="0" t="0" r="r" b="b"/>
              <a:pathLst>
                <a:path w="33" h="37">
                  <a:moveTo>
                    <a:pt x="1" y="20"/>
                  </a:moveTo>
                  <a:cubicBezTo>
                    <a:pt x="2" y="28"/>
                    <a:pt x="9" y="37"/>
                    <a:pt x="18" y="35"/>
                  </a:cubicBezTo>
                  <a:cubicBezTo>
                    <a:pt x="25" y="34"/>
                    <a:pt x="32" y="26"/>
                    <a:pt x="32" y="18"/>
                  </a:cubicBezTo>
                  <a:cubicBezTo>
                    <a:pt x="33" y="8"/>
                    <a:pt x="24" y="0"/>
                    <a:pt x="14" y="2"/>
                  </a:cubicBezTo>
                  <a:cubicBezTo>
                    <a:pt x="7" y="3"/>
                    <a:pt x="1" y="10"/>
                    <a:pt x="1" y="17"/>
                  </a:cubicBezTo>
                  <a:cubicBezTo>
                    <a:pt x="0" y="18"/>
                    <a:pt x="1" y="19"/>
                    <a:pt x="1" y="20"/>
                  </a:cubicBez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30" name="Freeform 101"/>
            <p:cNvSpPr/>
            <p:nvPr>
              <p:custDataLst>
                <p:tags r:id="rId22"/>
              </p:custDataLst>
            </p:nvPr>
          </p:nvSpPr>
          <p:spPr bwMode="auto">
            <a:xfrm>
              <a:off x="3932" y="3898"/>
              <a:ext cx="44" cy="52"/>
            </a:xfrm>
            <a:custGeom>
              <a:avLst/>
              <a:gdLst>
                <a:gd name="T0" fmla="*/ 1 w 37"/>
                <a:gd name="T1" fmla="*/ 16 h 44"/>
                <a:gd name="T2" fmla="*/ 3 w 37"/>
                <a:gd name="T3" fmla="*/ 32 h 44"/>
                <a:gd name="T4" fmla="*/ 28 w 37"/>
                <a:gd name="T5" fmla="*/ 37 h 44"/>
                <a:gd name="T6" fmla="*/ 36 w 37"/>
                <a:gd name="T7" fmla="*/ 22 h 44"/>
                <a:gd name="T8" fmla="*/ 33 w 37"/>
                <a:gd name="T9" fmla="*/ 7 h 44"/>
                <a:gd name="T10" fmla="*/ 16 w 37"/>
                <a:gd name="T11" fmla="*/ 1 h 44"/>
                <a:gd name="T12" fmla="*/ 1 w 37"/>
                <a:gd name="T13" fmla="*/ 16 h 44"/>
              </a:gdLst>
              <a:ahLst/>
              <a:cxnLst>
                <a:cxn ang="0">
                  <a:pos x="T0" y="T1"/>
                </a:cxn>
                <a:cxn ang="0">
                  <a:pos x="T2" y="T3"/>
                </a:cxn>
                <a:cxn ang="0">
                  <a:pos x="T4" y="T5"/>
                </a:cxn>
                <a:cxn ang="0">
                  <a:pos x="T6" y="T7"/>
                </a:cxn>
                <a:cxn ang="0">
                  <a:pos x="T8" y="T9"/>
                </a:cxn>
                <a:cxn ang="0">
                  <a:pos x="T10" y="T11"/>
                </a:cxn>
                <a:cxn ang="0">
                  <a:pos x="T12" y="T13"/>
                </a:cxn>
              </a:cxnLst>
              <a:rect l="0" t="0" r="r" b="b"/>
              <a:pathLst>
                <a:path w="37" h="44">
                  <a:moveTo>
                    <a:pt x="1" y="16"/>
                  </a:moveTo>
                  <a:cubicBezTo>
                    <a:pt x="0" y="21"/>
                    <a:pt x="0" y="27"/>
                    <a:pt x="3" y="32"/>
                  </a:cubicBezTo>
                  <a:cubicBezTo>
                    <a:pt x="8" y="40"/>
                    <a:pt x="20" y="44"/>
                    <a:pt x="28" y="37"/>
                  </a:cubicBezTo>
                  <a:cubicBezTo>
                    <a:pt x="32" y="34"/>
                    <a:pt x="35" y="27"/>
                    <a:pt x="36" y="22"/>
                  </a:cubicBezTo>
                  <a:cubicBezTo>
                    <a:pt x="37" y="17"/>
                    <a:pt x="36" y="11"/>
                    <a:pt x="33" y="7"/>
                  </a:cubicBezTo>
                  <a:cubicBezTo>
                    <a:pt x="29" y="2"/>
                    <a:pt x="22" y="0"/>
                    <a:pt x="16" y="1"/>
                  </a:cubicBezTo>
                  <a:cubicBezTo>
                    <a:pt x="9" y="3"/>
                    <a:pt x="3" y="9"/>
                    <a:pt x="1" y="16"/>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31" name="Freeform 102"/>
            <p:cNvSpPr/>
            <p:nvPr>
              <p:custDataLst>
                <p:tags r:id="rId23"/>
              </p:custDataLst>
            </p:nvPr>
          </p:nvSpPr>
          <p:spPr bwMode="auto">
            <a:xfrm>
              <a:off x="4017" y="3804"/>
              <a:ext cx="38" cy="47"/>
            </a:xfrm>
            <a:custGeom>
              <a:avLst/>
              <a:gdLst>
                <a:gd name="T0" fmla="*/ 0 w 32"/>
                <a:gd name="T1" fmla="*/ 18 h 39"/>
                <a:gd name="T2" fmla="*/ 19 w 32"/>
                <a:gd name="T3" fmla="*/ 35 h 39"/>
                <a:gd name="T4" fmla="*/ 27 w 32"/>
                <a:gd name="T5" fmla="*/ 26 h 39"/>
                <a:gd name="T6" fmla="*/ 19 w 32"/>
                <a:gd name="T7" fmla="*/ 2 h 39"/>
                <a:gd name="T8" fmla="*/ 0 w 32"/>
                <a:gd name="T9" fmla="*/ 18 h 39"/>
              </a:gdLst>
              <a:ahLst/>
              <a:cxnLst>
                <a:cxn ang="0">
                  <a:pos x="T0" y="T1"/>
                </a:cxn>
                <a:cxn ang="0">
                  <a:pos x="T2" y="T3"/>
                </a:cxn>
                <a:cxn ang="0">
                  <a:pos x="T4" y="T5"/>
                </a:cxn>
                <a:cxn ang="0">
                  <a:pos x="T6" y="T7"/>
                </a:cxn>
                <a:cxn ang="0">
                  <a:pos x="T8" y="T9"/>
                </a:cxn>
              </a:cxnLst>
              <a:rect l="0" t="0" r="r" b="b"/>
              <a:pathLst>
                <a:path w="32" h="39">
                  <a:moveTo>
                    <a:pt x="0" y="18"/>
                  </a:moveTo>
                  <a:cubicBezTo>
                    <a:pt x="0" y="27"/>
                    <a:pt x="9" y="39"/>
                    <a:pt x="19" y="35"/>
                  </a:cubicBezTo>
                  <a:cubicBezTo>
                    <a:pt x="23" y="34"/>
                    <a:pt x="26" y="30"/>
                    <a:pt x="27" y="26"/>
                  </a:cubicBezTo>
                  <a:cubicBezTo>
                    <a:pt x="32" y="18"/>
                    <a:pt x="30" y="5"/>
                    <a:pt x="19" y="2"/>
                  </a:cubicBezTo>
                  <a:cubicBezTo>
                    <a:pt x="10" y="0"/>
                    <a:pt x="1" y="9"/>
                    <a:pt x="0" y="18"/>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32" name="Freeform 103"/>
            <p:cNvSpPr/>
            <p:nvPr>
              <p:custDataLst>
                <p:tags r:id="rId24"/>
              </p:custDataLst>
            </p:nvPr>
          </p:nvSpPr>
          <p:spPr bwMode="auto">
            <a:xfrm>
              <a:off x="3766" y="3703"/>
              <a:ext cx="52" cy="56"/>
            </a:xfrm>
            <a:custGeom>
              <a:avLst/>
              <a:gdLst>
                <a:gd name="T0" fmla="*/ 3 w 43"/>
                <a:gd name="T1" fmla="*/ 22 h 47"/>
                <a:gd name="T2" fmla="*/ 24 w 43"/>
                <a:gd name="T3" fmla="*/ 45 h 47"/>
                <a:gd name="T4" fmla="*/ 41 w 43"/>
                <a:gd name="T5" fmla="*/ 16 h 47"/>
                <a:gd name="T6" fmla="*/ 20 w 43"/>
                <a:gd name="T7" fmla="*/ 3 h 47"/>
                <a:gd name="T8" fmla="*/ 3 w 43"/>
                <a:gd name="T9" fmla="*/ 22 h 47"/>
              </a:gdLst>
              <a:ahLst/>
              <a:cxnLst>
                <a:cxn ang="0">
                  <a:pos x="T0" y="T1"/>
                </a:cxn>
                <a:cxn ang="0">
                  <a:pos x="T2" y="T3"/>
                </a:cxn>
                <a:cxn ang="0">
                  <a:pos x="T4" y="T5"/>
                </a:cxn>
                <a:cxn ang="0">
                  <a:pos x="T6" y="T7"/>
                </a:cxn>
                <a:cxn ang="0">
                  <a:pos x="T8" y="T9"/>
                </a:cxn>
              </a:cxnLst>
              <a:rect l="0" t="0" r="r" b="b"/>
              <a:pathLst>
                <a:path w="43" h="47">
                  <a:moveTo>
                    <a:pt x="3" y="22"/>
                  </a:moveTo>
                  <a:cubicBezTo>
                    <a:pt x="0" y="35"/>
                    <a:pt x="10" y="47"/>
                    <a:pt x="24" y="45"/>
                  </a:cubicBezTo>
                  <a:cubicBezTo>
                    <a:pt x="37" y="43"/>
                    <a:pt x="43" y="28"/>
                    <a:pt x="41" y="16"/>
                  </a:cubicBezTo>
                  <a:cubicBezTo>
                    <a:pt x="38" y="7"/>
                    <a:pt x="30" y="0"/>
                    <a:pt x="20" y="3"/>
                  </a:cubicBezTo>
                  <a:cubicBezTo>
                    <a:pt x="12" y="6"/>
                    <a:pt x="5" y="14"/>
                    <a:pt x="3" y="22"/>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33" name="Freeform 104"/>
            <p:cNvSpPr/>
            <p:nvPr>
              <p:custDataLst>
                <p:tags r:id="rId25"/>
              </p:custDataLst>
            </p:nvPr>
          </p:nvSpPr>
          <p:spPr bwMode="auto">
            <a:xfrm>
              <a:off x="4178" y="3804"/>
              <a:ext cx="38" cy="44"/>
            </a:xfrm>
            <a:custGeom>
              <a:avLst/>
              <a:gdLst>
                <a:gd name="T0" fmla="*/ 0 w 32"/>
                <a:gd name="T1" fmla="*/ 20 h 37"/>
                <a:gd name="T2" fmla="*/ 17 w 32"/>
                <a:gd name="T3" fmla="*/ 35 h 37"/>
                <a:gd name="T4" fmla="*/ 32 w 32"/>
                <a:gd name="T5" fmla="*/ 18 h 37"/>
                <a:gd name="T6" fmla="*/ 13 w 32"/>
                <a:gd name="T7" fmla="*/ 2 h 37"/>
                <a:gd name="T8" fmla="*/ 0 w 32"/>
                <a:gd name="T9" fmla="*/ 17 h 37"/>
                <a:gd name="T10" fmla="*/ 0 w 32"/>
                <a:gd name="T11" fmla="*/ 20 h 37"/>
              </a:gdLst>
              <a:ahLst/>
              <a:cxnLst>
                <a:cxn ang="0">
                  <a:pos x="T0" y="T1"/>
                </a:cxn>
                <a:cxn ang="0">
                  <a:pos x="T2" y="T3"/>
                </a:cxn>
                <a:cxn ang="0">
                  <a:pos x="T4" y="T5"/>
                </a:cxn>
                <a:cxn ang="0">
                  <a:pos x="T6" y="T7"/>
                </a:cxn>
                <a:cxn ang="0">
                  <a:pos x="T8" y="T9"/>
                </a:cxn>
                <a:cxn ang="0">
                  <a:pos x="T10" y="T11"/>
                </a:cxn>
              </a:cxnLst>
              <a:rect l="0" t="0" r="r" b="b"/>
              <a:pathLst>
                <a:path w="32" h="37">
                  <a:moveTo>
                    <a:pt x="0" y="20"/>
                  </a:moveTo>
                  <a:cubicBezTo>
                    <a:pt x="1" y="28"/>
                    <a:pt x="9" y="37"/>
                    <a:pt x="17" y="35"/>
                  </a:cubicBezTo>
                  <a:cubicBezTo>
                    <a:pt x="24" y="34"/>
                    <a:pt x="31" y="26"/>
                    <a:pt x="32" y="18"/>
                  </a:cubicBezTo>
                  <a:cubicBezTo>
                    <a:pt x="32" y="8"/>
                    <a:pt x="23" y="0"/>
                    <a:pt x="13" y="2"/>
                  </a:cubicBezTo>
                  <a:cubicBezTo>
                    <a:pt x="6" y="3"/>
                    <a:pt x="0" y="10"/>
                    <a:pt x="0" y="17"/>
                  </a:cubicBezTo>
                  <a:cubicBezTo>
                    <a:pt x="0" y="18"/>
                    <a:pt x="0" y="19"/>
                    <a:pt x="0" y="20"/>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34" name="Freeform 105"/>
            <p:cNvSpPr/>
            <p:nvPr>
              <p:custDataLst>
                <p:tags r:id="rId26"/>
              </p:custDataLst>
            </p:nvPr>
          </p:nvSpPr>
          <p:spPr bwMode="auto">
            <a:xfrm>
              <a:off x="3930" y="3708"/>
              <a:ext cx="48" cy="46"/>
            </a:xfrm>
            <a:custGeom>
              <a:avLst/>
              <a:gdLst>
                <a:gd name="T0" fmla="*/ 6 w 40"/>
                <a:gd name="T1" fmla="*/ 13 h 38"/>
                <a:gd name="T2" fmla="*/ 5 w 40"/>
                <a:gd name="T3" fmla="*/ 16 h 38"/>
                <a:gd name="T4" fmla="*/ 26 w 40"/>
                <a:gd name="T5" fmla="*/ 33 h 38"/>
                <a:gd name="T6" fmla="*/ 20 w 40"/>
                <a:gd name="T7" fmla="*/ 4 h 38"/>
                <a:gd name="T8" fmla="*/ 10 w 40"/>
                <a:gd name="T9" fmla="*/ 9 h 38"/>
                <a:gd name="T10" fmla="*/ 6 w 40"/>
                <a:gd name="T11" fmla="*/ 13 h 38"/>
              </a:gdLst>
              <a:ahLst/>
              <a:cxnLst>
                <a:cxn ang="0">
                  <a:pos x="T0" y="T1"/>
                </a:cxn>
                <a:cxn ang="0">
                  <a:pos x="T2" y="T3"/>
                </a:cxn>
                <a:cxn ang="0">
                  <a:pos x="T4" y="T5"/>
                </a:cxn>
                <a:cxn ang="0">
                  <a:pos x="T6" y="T7"/>
                </a:cxn>
                <a:cxn ang="0">
                  <a:pos x="T8" y="T9"/>
                </a:cxn>
                <a:cxn ang="0">
                  <a:pos x="T10" y="T11"/>
                </a:cxn>
              </a:cxnLst>
              <a:rect l="0" t="0" r="r" b="b"/>
              <a:pathLst>
                <a:path w="40" h="38">
                  <a:moveTo>
                    <a:pt x="6" y="13"/>
                  </a:moveTo>
                  <a:cubicBezTo>
                    <a:pt x="6" y="14"/>
                    <a:pt x="5" y="15"/>
                    <a:pt x="5" y="16"/>
                  </a:cubicBezTo>
                  <a:cubicBezTo>
                    <a:pt x="0" y="28"/>
                    <a:pt x="16" y="38"/>
                    <a:pt x="26" y="33"/>
                  </a:cubicBezTo>
                  <a:cubicBezTo>
                    <a:pt x="40" y="26"/>
                    <a:pt x="37" y="0"/>
                    <a:pt x="20" y="4"/>
                  </a:cubicBezTo>
                  <a:cubicBezTo>
                    <a:pt x="16" y="4"/>
                    <a:pt x="13" y="6"/>
                    <a:pt x="10" y="9"/>
                  </a:cubicBezTo>
                  <a:cubicBezTo>
                    <a:pt x="9" y="10"/>
                    <a:pt x="8" y="11"/>
                    <a:pt x="6" y="13"/>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732780" y="1976120"/>
            <a:ext cx="469265" cy="501650"/>
            <a:chOff x="3720" y="3277"/>
            <a:chExt cx="630" cy="673"/>
          </a:xfrm>
        </p:grpSpPr>
        <p:sp>
          <p:nvSpPr>
            <p:cNvPr id="18" name="Freeform 93"/>
            <p:cNvSpPr/>
            <p:nvPr>
              <p:custDataLst>
                <p:tags r:id="rId7"/>
              </p:custDataLst>
            </p:nvPr>
          </p:nvSpPr>
          <p:spPr bwMode="auto">
            <a:xfrm>
              <a:off x="3720" y="3277"/>
              <a:ext cx="630" cy="357"/>
            </a:xfrm>
            <a:custGeom>
              <a:avLst/>
              <a:gdLst>
                <a:gd name="T0" fmla="*/ 475 w 665"/>
                <a:gd name="T1" fmla="*/ 4 h 376"/>
                <a:gd name="T2" fmla="*/ 414 w 665"/>
                <a:gd name="T3" fmla="*/ 55 h 376"/>
                <a:gd name="T4" fmla="*/ 350 w 665"/>
                <a:gd name="T5" fmla="*/ 9 h 376"/>
                <a:gd name="T6" fmla="*/ 301 w 665"/>
                <a:gd name="T7" fmla="*/ 61 h 376"/>
                <a:gd name="T8" fmla="*/ 225 w 665"/>
                <a:gd name="T9" fmla="*/ 23 h 376"/>
                <a:gd name="T10" fmla="*/ 170 w 665"/>
                <a:gd name="T11" fmla="*/ 85 h 376"/>
                <a:gd name="T12" fmla="*/ 122 w 665"/>
                <a:gd name="T13" fmla="*/ 55 h 376"/>
                <a:gd name="T14" fmla="*/ 71 w 665"/>
                <a:gd name="T15" fmla="*/ 72 h 376"/>
                <a:gd name="T16" fmla="*/ 76 w 665"/>
                <a:gd name="T17" fmla="*/ 134 h 376"/>
                <a:gd name="T18" fmla="*/ 6 w 665"/>
                <a:gd name="T19" fmla="*/ 191 h 376"/>
                <a:gd name="T20" fmla="*/ 53 w 665"/>
                <a:gd name="T21" fmla="*/ 260 h 376"/>
                <a:gd name="T22" fmla="*/ 70 w 665"/>
                <a:gd name="T23" fmla="*/ 347 h 376"/>
                <a:gd name="T24" fmla="*/ 148 w 665"/>
                <a:gd name="T25" fmla="*/ 317 h 376"/>
                <a:gd name="T26" fmla="*/ 227 w 665"/>
                <a:gd name="T27" fmla="*/ 370 h 376"/>
                <a:gd name="T28" fmla="*/ 299 w 665"/>
                <a:gd name="T29" fmla="*/ 301 h 376"/>
                <a:gd name="T30" fmla="*/ 377 w 665"/>
                <a:gd name="T31" fmla="*/ 370 h 376"/>
                <a:gd name="T32" fmla="*/ 458 w 665"/>
                <a:gd name="T33" fmla="*/ 308 h 376"/>
                <a:gd name="T34" fmla="*/ 524 w 665"/>
                <a:gd name="T35" fmla="*/ 358 h 376"/>
                <a:gd name="T36" fmla="*/ 564 w 665"/>
                <a:gd name="T37" fmla="*/ 285 h 376"/>
                <a:gd name="T38" fmla="*/ 639 w 665"/>
                <a:gd name="T39" fmla="*/ 291 h 376"/>
                <a:gd name="T40" fmla="*/ 650 w 665"/>
                <a:gd name="T41" fmla="*/ 211 h 376"/>
                <a:gd name="T42" fmla="*/ 579 w 665"/>
                <a:gd name="T43" fmla="*/ 177 h 376"/>
                <a:gd name="T44" fmla="*/ 612 w 665"/>
                <a:gd name="T45" fmla="*/ 152 h 376"/>
                <a:gd name="T46" fmla="*/ 615 w 665"/>
                <a:gd name="T47" fmla="*/ 109 h 376"/>
                <a:gd name="T48" fmla="*/ 567 w 665"/>
                <a:gd name="T49" fmla="*/ 83 h 376"/>
                <a:gd name="T50" fmla="*/ 513 w 665"/>
                <a:gd name="T51" fmla="*/ 100 h 376"/>
                <a:gd name="T52" fmla="*/ 524 w 665"/>
                <a:gd name="T53" fmla="*/ 64 h 376"/>
                <a:gd name="T54" fmla="*/ 475 w 665"/>
                <a:gd name="T55" fmla="*/ 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5" h="376">
                  <a:moveTo>
                    <a:pt x="475" y="4"/>
                  </a:moveTo>
                  <a:cubicBezTo>
                    <a:pt x="446" y="0"/>
                    <a:pt x="418" y="24"/>
                    <a:pt x="414" y="55"/>
                  </a:cubicBezTo>
                  <a:cubicBezTo>
                    <a:pt x="400" y="31"/>
                    <a:pt x="377" y="10"/>
                    <a:pt x="350" y="9"/>
                  </a:cubicBezTo>
                  <a:cubicBezTo>
                    <a:pt x="324" y="8"/>
                    <a:pt x="297" y="33"/>
                    <a:pt x="301" y="61"/>
                  </a:cubicBezTo>
                  <a:cubicBezTo>
                    <a:pt x="283" y="36"/>
                    <a:pt x="254" y="20"/>
                    <a:pt x="225" y="23"/>
                  </a:cubicBezTo>
                  <a:cubicBezTo>
                    <a:pt x="196" y="27"/>
                    <a:pt x="170" y="54"/>
                    <a:pt x="170" y="85"/>
                  </a:cubicBezTo>
                  <a:cubicBezTo>
                    <a:pt x="157" y="71"/>
                    <a:pt x="140" y="59"/>
                    <a:pt x="122" y="55"/>
                  </a:cubicBezTo>
                  <a:cubicBezTo>
                    <a:pt x="103" y="52"/>
                    <a:pt x="83" y="57"/>
                    <a:pt x="71" y="72"/>
                  </a:cubicBezTo>
                  <a:cubicBezTo>
                    <a:pt x="58" y="87"/>
                    <a:pt x="63" y="119"/>
                    <a:pt x="76" y="134"/>
                  </a:cubicBezTo>
                  <a:cubicBezTo>
                    <a:pt x="35" y="122"/>
                    <a:pt x="14" y="155"/>
                    <a:pt x="6" y="191"/>
                  </a:cubicBezTo>
                  <a:cubicBezTo>
                    <a:pt x="0" y="220"/>
                    <a:pt x="14" y="276"/>
                    <a:pt x="53" y="260"/>
                  </a:cubicBezTo>
                  <a:cubicBezTo>
                    <a:pt x="34" y="286"/>
                    <a:pt x="42" y="330"/>
                    <a:pt x="70" y="347"/>
                  </a:cubicBezTo>
                  <a:cubicBezTo>
                    <a:pt x="97" y="363"/>
                    <a:pt x="137" y="349"/>
                    <a:pt x="148" y="317"/>
                  </a:cubicBezTo>
                  <a:cubicBezTo>
                    <a:pt x="154" y="353"/>
                    <a:pt x="193" y="376"/>
                    <a:pt x="227" y="370"/>
                  </a:cubicBezTo>
                  <a:cubicBezTo>
                    <a:pt x="260" y="363"/>
                    <a:pt x="287" y="334"/>
                    <a:pt x="299" y="301"/>
                  </a:cubicBezTo>
                  <a:cubicBezTo>
                    <a:pt x="307" y="338"/>
                    <a:pt x="341" y="368"/>
                    <a:pt x="377" y="370"/>
                  </a:cubicBezTo>
                  <a:cubicBezTo>
                    <a:pt x="413" y="372"/>
                    <a:pt x="449" y="345"/>
                    <a:pt x="458" y="308"/>
                  </a:cubicBezTo>
                  <a:cubicBezTo>
                    <a:pt x="462" y="339"/>
                    <a:pt x="494" y="364"/>
                    <a:pt x="524" y="358"/>
                  </a:cubicBezTo>
                  <a:cubicBezTo>
                    <a:pt x="553" y="351"/>
                    <a:pt x="573" y="315"/>
                    <a:pt x="564" y="285"/>
                  </a:cubicBezTo>
                  <a:cubicBezTo>
                    <a:pt x="582" y="307"/>
                    <a:pt x="618" y="310"/>
                    <a:pt x="639" y="291"/>
                  </a:cubicBezTo>
                  <a:cubicBezTo>
                    <a:pt x="660" y="272"/>
                    <a:pt x="665" y="236"/>
                    <a:pt x="650" y="211"/>
                  </a:cubicBezTo>
                  <a:cubicBezTo>
                    <a:pt x="636" y="185"/>
                    <a:pt x="606" y="172"/>
                    <a:pt x="579" y="177"/>
                  </a:cubicBezTo>
                  <a:cubicBezTo>
                    <a:pt x="592" y="173"/>
                    <a:pt x="605" y="164"/>
                    <a:pt x="612" y="152"/>
                  </a:cubicBezTo>
                  <a:cubicBezTo>
                    <a:pt x="620" y="139"/>
                    <a:pt x="621" y="122"/>
                    <a:pt x="615" y="109"/>
                  </a:cubicBezTo>
                  <a:cubicBezTo>
                    <a:pt x="607" y="91"/>
                    <a:pt x="586" y="82"/>
                    <a:pt x="567" y="83"/>
                  </a:cubicBezTo>
                  <a:cubicBezTo>
                    <a:pt x="547" y="83"/>
                    <a:pt x="531" y="93"/>
                    <a:pt x="513" y="100"/>
                  </a:cubicBezTo>
                  <a:cubicBezTo>
                    <a:pt x="517" y="98"/>
                    <a:pt x="523" y="69"/>
                    <a:pt x="524" y="64"/>
                  </a:cubicBezTo>
                  <a:cubicBezTo>
                    <a:pt x="531" y="25"/>
                    <a:pt x="509" y="7"/>
                    <a:pt x="475" y="4"/>
                  </a:cubicBezTo>
                  <a:close/>
                </a:path>
              </a:pathLst>
            </a:custGeom>
            <a:solidFill>
              <a:schemeClr val="accent4">
                <a:lumMod val="40000"/>
                <a:lumOff val="60000"/>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9" name="Freeform 97"/>
            <p:cNvSpPr/>
            <p:nvPr>
              <p:custDataLst>
                <p:tags r:id="rId8"/>
              </p:custDataLst>
            </p:nvPr>
          </p:nvSpPr>
          <p:spPr bwMode="auto">
            <a:xfrm>
              <a:off x="3855" y="3804"/>
              <a:ext cx="38" cy="47"/>
            </a:xfrm>
            <a:custGeom>
              <a:avLst/>
              <a:gdLst>
                <a:gd name="T0" fmla="*/ 1 w 32"/>
                <a:gd name="T1" fmla="*/ 18 h 39"/>
                <a:gd name="T2" fmla="*/ 19 w 32"/>
                <a:gd name="T3" fmla="*/ 35 h 39"/>
                <a:gd name="T4" fmla="*/ 28 w 32"/>
                <a:gd name="T5" fmla="*/ 26 h 39"/>
                <a:gd name="T6" fmla="*/ 20 w 32"/>
                <a:gd name="T7" fmla="*/ 2 h 39"/>
                <a:gd name="T8" fmla="*/ 1 w 32"/>
                <a:gd name="T9" fmla="*/ 18 h 39"/>
              </a:gdLst>
              <a:ahLst/>
              <a:cxnLst>
                <a:cxn ang="0">
                  <a:pos x="T0" y="T1"/>
                </a:cxn>
                <a:cxn ang="0">
                  <a:pos x="T2" y="T3"/>
                </a:cxn>
                <a:cxn ang="0">
                  <a:pos x="T4" y="T5"/>
                </a:cxn>
                <a:cxn ang="0">
                  <a:pos x="T6" y="T7"/>
                </a:cxn>
                <a:cxn ang="0">
                  <a:pos x="T8" y="T9"/>
                </a:cxn>
              </a:cxnLst>
              <a:rect l="0" t="0" r="r" b="b"/>
              <a:pathLst>
                <a:path w="32" h="39">
                  <a:moveTo>
                    <a:pt x="1" y="18"/>
                  </a:moveTo>
                  <a:cubicBezTo>
                    <a:pt x="0" y="27"/>
                    <a:pt x="9" y="39"/>
                    <a:pt x="19" y="35"/>
                  </a:cubicBezTo>
                  <a:cubicBezTo>
                    <a:pt x="23" y="34"/>
                    <a:pt x="26" y="30"/>
                    <a:pt x="28" y="26"/>
                  </a:cubicBezTo>
                  <a:cubicBezTo>
                    <a:pt x="32" y="18"/>
                    <a:pt x="31" y="5"/>
                    <a:pt x="20" y="2"/>
                  </a:cubicBezTo>
                  <a:cubicBezTo>
                    <a:pt x="10" y="0"/>
                    <a:pt x="1" y="9"/>
                    <a:pt x="1" y="18"/>
                  </a:cubicBez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0" name="Freeform 98"/>
            <p:cNvSpPr/>
            <p:nvPr>
              <p:custDataLst>
                <p:tags r:id="rId9"/>
              </p:custDataLst>
            </p:nvPr>
          </p:nvSpPr>
          <p:spPr bwMode="auto">
            <a:xfrm>
              <a:off x="4073" y="3900"/>
              <a:ext cx="38" cy="44"/>
            </a:xfrm>
            <a:custGeom>
              <a:avLst/>
              <a:gdLst>
                <a:gd name="T0" fmla="*/ 0 w 32"/>
                <a:gd name="T1" fmla="*/ 20 h 37"/>
                <a:gd name="T2" fmla="*/ 17 w 32"/>
                <a:gd name="T3" fmla="*/ 35 h 37"/>
                <a:gd name="T4" fmla="*/ 31 w 32"/>
                <a:gd name="T5" fmla="*/ 18 h 37"/>
                <a:gd name="T6" fmla="*/ 13 w 32"/>
                <a:gd name="T7" fmla="*/ 2 h 37"/>
                <a:gd name="T8" fmla="*/ 0 w 32"/>
                <a:gd name="T9" fmla="*/ 17 h 37"/>
                <a:gd name="T10" fmla="*/ 0 w 32"/>
                <a:gd name="T11" fmla="*/ 20 h 37"/>
              </a:gdLst>
              <a:ahLst/>
              <a:cxnLst>
                <a:cxn ang="0">
                  <a:pos x="T0" y="T1"/>
                </a:cxn>
                <a:cxn ang="0">
                  <a:pos x="T2" y="T3"/>
                </a:cxn>
                <a:cxn ang="0">
                  <a:pos x="T4" y="T5"/>
                </a:cxn>
                <a:cxn ang="0">
                  <a:pos x="T6" y="T7"/>
                </a:cxn>
                <a:cxn ang="0">
                  <a:pos x="T8" y="T9"/>
                </a:cxn>
                <a:cxn ang="0">
                  <a:pos x="T10" y="T11"/>
                </a:cxn>
              </a:cxnLst>
              <a:rect l="0" t="0" r="r" b="b"/>
              <a:pathLst>
                <a:path w="32" h="37">
                  <a:moveTo>
                    <a:pt x="0" y="20"/>
                  </a:moveTo>
                  <a:cubicBezTo>
                    <a:pt x="1" y="28"/>
                    <a:pt x="9" y="37"/>
                    <a:pt x="17" y="35"/>
                  </a:cubicBezTo>
                  <a:cubicBezTo>
                    <a:pt x="24" y="34"/>
                    <a:pt x="31" y="26"/>
                    <a:pt x="31" y="18"/>
                  </a:cubicBezTo>
                  <a:cubicBezTo>
                    <a:pt x="32" y="8"/>
                    <a:pt x="23" y="0"/>
                    <a:pt x="13" y="2"/>
                  </a:cubicBezTo>
                  <a:cubicBezTo>
                    <a:pt x="6" y="3"/>
                    <a:pt x="0" y="10"/>
                    <a:pt x="0" y="17"/>
                  </a:cubicBezTo>
                  <a:cubicBezTo>
                    <a:pt x="0" y="18"/>
                    <a:pt x="0" y="19"/>
                    <a:pt x="0" y="20"/>
                  </a:cubicBez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1" name="Freeform 99"/>
            <p:cNvSpPr/>
            <p:nvPr>
              <p:custDataLst>
                <p:tags r:id="rId10"/>
              </p:custDataLst>
            </p:nvPr>
          </p:nvSpPr>
          <p:spPr bwMode="auto">
            <a:xfrm>
              <a:off x="4248" y="3705"/>
              <a:ext cx="44" cy="54"/>
            </a:xfrm>
            <a:custGeom>
              <a:avLst/>
              <a:gdLst>
                <a:gd name="T0" fmla="*/ 2 w 37"/>
                <a:gd name="T1" fmla="*/ 16 h 44"/>
                <a:gd name="T2" fmla="*/ 4 w 37"/>
                <a:gd name="T3" fmla="*/ 32 h 44"/>
                <a:gd name="T4" fmla="*/ 28 w 37"/>
                <a:gd name="T5" fmla="*/ 37 h 44"/>
                <a:gd name="T6" fmla="*/ 37 w 37"/>
                <a:gd name="T7" fmla="*/ 22 h 44"/>
                <a:gd name="T8" fmla="*/ 34 w 37"/>
                <a:gd name="T9" fmla="*/ 7 h 44"/>
                <a:gd name="T10" fmla="*/ 16 w 37"/>
                <a:gd name="T11" fmla="*/ 1 h 44"/>
                <a:gd name="T12" fmla="*/ 2 w 37"/>
                <a:gd name="T13" fmla="*/ 16 h 44"/>
              </a:gdLst>
              <a:ahLst/>
              <a:cxnLst>
                <a:cxn ang="0">
                  <a:pos x="T0" y="T1"/>
                </a:cxn>
                <a:cxn ang="0">
                  <a:pos x="T2" y="T3"/>
                </a:cxn>
                <a:cxn ang="0">
                  <a:pos x="T4" y="T5"/>
                </a:cxn>
                <a:cxn ang="0">
                  <a:pos x="T6" y="T7"/>
                </a:cxn>
                <a:cxn ang="0">
                  <a:pos x="T8" y="T9"/>
                </a:cxn>
                <a:cxn ang="0">
                  <a:pos x="T10" y="T11"/>
                </a:cxn>
                <a:cxn ang="0">
                  <a:pos x="T12" y="T13"/>
                </a:cxn>
              </a:cxnLst>
              <a:rect l="0" t="0" r="r" b="b"/>
              <a:pathLst>
                <a:path w="37" h="44">
                  <a:moveTo>
                    <a:pt x="2" y="16"/>
                  </a:moveTo>
                  <a:cubicBezTo>
                    <a:pt x="0" y="21"/>
                    <a:pt x="1" y="27"/>
                    <a:pt x="4" y="32"/>
                  </a:cubicBezTo>
                  <a:cubicBezTo>
                    <a:pt x="9" y="40"/>
                    <a:pt x="20" y="44"/>
                    <a:pt x="28" y="37"/>
                  </a:cubicBezTo>
                  <a:cubicBezTo>
                    <a:pt x="33" y="34"/>
                    <a:pt x="36" y="27"/>
                    <a:pt x="37" y="22"/>
                  </a:cubicBezTo>
                  <a:cubicBezTo>
                    <a:pt x="37" y="17"/>
                    <a:pt x="36" y="11"/>
                    <a:pt x="34" y="7"/>
                  </a:cubicBezTo>
                  <a:cubicBezTo>
                    <a:pt x="30" y="2"/>
                    <a:pt x="22" y="0"/>
                    <a:pt x="16" y="1"/>
                  </a:cubicBezTo>
                  <a:cubicBezTo>
                    <a:pt x="9" y="3"/>
                    <a:pt x="3" y="9"/>
                    <a:pt x="2" y="16"/>
                  </a:cubicBez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9" name="Freeform 100"/>
            <p:cNvSpPr/>
            <p:nvPr>
              <p:custDataLst>
                <p:tags r:id="rId11"/>
              </p:custDataLst>
            </p:nvPr>
          </p:nvSpPr>
          <p:spPr bwMode="auto">
            <a:xfrm>
              <a:off x="4091" y="3708"/>
              <a:ext cx="39" cy="44"/>
            </a:xfrm>
            <a:custGeom>
              <a:avLst/>
              <a:gdLst>
                <a:gd name="T0" fmla="*/ 1 w 33"/>
                <a:gd name="T1" fmla="*/ 20 h 37"/>
                <a:gd name="T2" fmla="*/ 18 w 33"/>
                <a:gd name="T3" fmla="*/ 35 h 37"/>
                <a:gd name="T4" fmla="*/ 32 w 33"/>
                <a:gd name="T5" fmla="*/ 18 h 37"/>
                <a:gd name="T6" fmla="*/ 14 w 33"/>
                <a:gd name="T7" fmla="*/ 2 h 37"/>
                <a:gd name="T8" fmla="*/ 1 w 33"/>
                <a:gd name="T9" fmla="*/ 17 h 37"/>
                <a:gd name="T10" fmla="*/ 1 w 33"/>
                <a:gd name="T11" fmla="*/ 20 h 37"/>
              </a:gdLst>
              <a:ahLst/>
              <a:cxnLst>
                <a:cxn ang="0">
                  <a:pos x="T0" y="T1"/>
                </a:cxn>
                <a:cxn ang="0">
                  <a:pos x="T2" y="T3"/>
                </a:cxn>
                <a:cxn ang="0">
                  <a:pos x="T4" y="T5"/>
                </a:cxn>
                <a:cxn ang="0">
                  <a:pos x="T6" y="T7"/>
                </a:cxn>
                <a:cxn ang="0">
                  <a:pos x="T8" y="T9"/>
                </a:cxn>
                <a:cxn ang="0">
                  <a:pos x="T10" y="T11"/>
                </a:cxn>
              </a:cxnLst>
              <a:rect l="0" t="0" r="r" b="b"/>
              <a:pathLst>
                <a:path w="33" h="37">
                  <a:moveTo>
                    <a:pt x="1" y="20"/>
                  </a:moveTo>
                  <a:cubicBezTo>
                    <a:pt x="2" y="28"/>
                    <a:pt x="9" y="37"/>
                    <a:pt x="18" y="35"/>
                  </a:cubicBezTo>
                  <a:cubicBezTo>
                    <a:pt x="25" y="34"/>
                    <a:pt x="32" y="26"/>
                    <a:pt x="32" y="18"/>
                  </a:cubicBezTo>
                  <a:cubicBezTo>
                    <a:pt x="33" y="8"/>
                    <a:pt x="24" y="0"/>
                    <a:pt x="14" y="2"/>
                  </a:cubicBezTo>
                  <a:cubicBezTo>
                    <a:pt x="7" y="3"/>
                    <a:pt x="1" y="10"/>
                    <a:pt x="1" y="17"/>
                  </a:cubicBezTo>
                  <a:cubicBezTo>
                    <a:pt x="0" y="18"/>
                    <a:pt x="1" y="19"/>
                    <a:pt x="1" y="20"/>
                  </a:cubicBez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0" name="Freeform 101"/>
            <p:cNvSpPr/>
            <p:nvPr>
              <p:custDataLst>
                <p:tags r:id="rId12"/>
              </p:custDataLst>
            </p:nvPr>
          </p:nvSpPr>
          <p:spPr bwMode="auto">
            <a:xfrm>
              <a:off x="3932" y="3898"/>
              <a:ext cx="44" cy="52"/>
            </a:xfrm>
            <a:custGeom>
              <a:avLst/>
              <a:gdLst>
                <a:gd name="T0" fmla="*/ 1 w 37"/>
                <a:gd name="T1" fmla="*/ 16 h 44"/>
                <a:gd name="T2" fmla="*/ 3 w 37"/>
                <a:gd name="T3" fmla="*/ 32 h 44"/>
                <a:gd name="T4" fmla="*/ 28 w 37"/>
                <a:gd name="T5" fmla="*/ 37 h 44"/>
                <a:gd name="T6" fmla="*/ 36 w 37"/>
                <a:gd name="T7" fmla="*/ 22 h 44"/>
                <a:gd name="T8" fmla="*/ 33 w 37"/>
                <a:gd name="T9" fmla="*/ 7 h 44"/>
                <a:gd name="T10" fmla="*/ 16 w 37"/>
                <a:gd name="T11" fmla="*/ 1 h 44"/>
                <a:gd name="T12" fmla="*/ 1 w 37"/>
                <a:gd name="T13" fmla="*/ 16 h 44"/>
              </a:gdLst>
              <a:ahLst/>
              <a:cxnLst>
                <a:cxn ang="0">
                  <a:pos x="T0" y="T1"/>
                </a:cxn>
                <a:cxn ang="0">
                  <a:pos x="T2" y="T3"/>
                </a:cxn>
                <a:cxn ang="0">
                  <a:pos x="T4" y="T5"/>
                </a:cxn>
                <a:cxn ang="0">
                  <a:pos x="T6" y="T7"/>
                </a:cxn>
                <a:cxn ang="0">
                  <a:pos x="T8" y="T9"/>
                </a:cxn>
                <a:cxn ang="0">
                  <a:pos x="T10" y="T11"/>
                </a:cxn>
                <a:cxn ang="0">
                  <a:pos x="T12" y="T13"/>
                </a:cxn>
              </a:cxnLst>
              <a:rect l="0" t="0" r="r" b="b"/>
              <a:pathLst>
                <a:path w="37" h="44">
                  <a:moveTo>
                    <a:pt x="1" y="16"/>
                  </a:moveTo>
                  <a:cubicBezTo>
                    <a:pt x="0" y="21"/>
                    <a:pt x="0" y="27"/>
                    <a:pt x="3" y="32"/>
                  </a:cubicBezTo>
                  <a:cubicBezTo>
                    <a:pt x="8" y="40"/>
                    <a:pt x="20" y="44"/>
                    <a:pt x="28" y="37"/>
                  </a:cubicBezTo>
                  <a:cubicBezTo>
                    <a:pt x="32" y="34"/>
                    <a:pt x="35" y="27"/>
                    <a:pt x="36" y="22"/>
                  </a:cubicBezTo>
                  <a:cubicBezTo>
                    <a:pt x="37" y="17"/>
                    <a:pt x="36" y="11"/>
                    <a:pt x="33" y="7"/>
                  </a:cubicBezTo>
                  <a:cubicBezTo>
                    <a:pt x="29" y="2"/>
                    <a:pt x="22" y="0"/>
                    <a:pt x="16" y="1"/>
                  </a:cubicBezTo>
                  <a:cubicBezTo>
                    <a:pt x="9" y="3"/>
                    <a:pt x="3" y="9"/>
                    <a:pt x="1" y="16"/>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1" name="Freeform 102"/>
            <p:cNvSpPr/>
            <p:nvPr>
              <p:custDataLst>
                <p:tags r:id="rId13"/>
              </p:custDataLst>
            </p:nvPr>
          </p:nvSpPr>
          <p:spPr bwMode="auto">
            <a:xfrm>
              <a:off x="4017" y="3804"/>
              <a:ext cx="38" cy="47"/>
            </a:xfrm>
            <a:custGeom>
              <a:avLst/>
              <a:gdLst>
                <a:gd name="T0" fmla="*/ 0 w 32"/>
                <a:gd name="T1" fmla="*/ 18 h 39"/>
                <a:gd name="T2" fmla="*/ 19 w 32"/>
                <a:gd name="T3" fmla="*/ 35 h 39"/>
                <a:gd name="T4" fmla="*/ 27 w 32"/>
                <a:gd name="T5" fmla="*/ 26 h 39"/>
                <a:gd name="T6" fmla="*/ 19 w 32"/>
                <a:gd name="T7" fmla="*/ 2 h 39"/>
                <a:gd name="T8" fmla="*/ 0 w 32"/>
                <a:gd name="T9" fmla="*/ 18 h 39"/>
              </a:gdLst>
              <a:ahLst/>
              <a:cxnLst>
                <a:cxn ang="0">
                  <a:pos x="T0" y="T1"/>
                </a:cxn>
                <a:cxn ang="0">
                  <a:pos x="T2" y="T3"/>
                </a:cxn>
                <a:cxn ang="0">
                  <a:pos x="T4" y="T5"/>
                </a:cxn>
                <a:cxn ang="0">
                  <a:pos x="T6" y="T7"/>
                </a:cxn>
                <a:cxn ang="0">
                  <a:pos x="T8" y="T9"/>
                </a:cxn>
              </a:cxnLst>
              <a:rect l="0" t="0" r="r" b="b"/>
              <a:pathLst>
                <a:path w="32" h="39">
                  <a:moveTo>
                    <a:pt x="0" y="18"/>
                  </a:moveTo>
                  <a:cubicBezTo>
                    <a:pt x="0" y="27"/>
                    <a:pt x="9" y="39"/>
                    <a:pt x="19" y="35"/>
                  </a:cubicBezTo>
                  <a:cubicBezTo>
                    <a:pt x="23" y="34"/>
                    <a:pt x="26" y="30"/>
                    <a:pt x="27" y="26"/>
                  </a:cubicBezTo>
                  <a:cubicBezTo>
                    <a:pt x="32" y="18"/>
                    <a:pt x="30" y="5"/>
                    <a:pt x="19" y="2"/>
                  </a:cubicBezTo>
                  <a:cubicBezTo>
                    <a:pt x="10" y="0"/>
                    <a:pt x="1" y="9"/>
                    <a:pt x="0" y="18"/>
                  </a:cubicBezTo>
                  <a:close/>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2" name="Freeform 103"/>
            <p:cNvSpPr/>
            <p:nvPr>
              <p:custDataLst>
                <p:tags r:id="rId14"/>
              </p:custDataLst>
            </p:nvPr>
          </p:nvSpPr>
          <p:spPr bwMode="auto">
            <a:xfrm>
              <a:off x="3766" y="3703"/>
              <a:ext cx="52" cy="56"/>
            </a:xfrm>
            <a:custGeom>
              <a:avLst/>
              <a:gdLst>
                <a:gd name="T0" fmla="*/ 3 w 43"/>
                <a:gd name="T1" fmla="*/ 22 h 47"/>
                <a:gd name="T2" fmla="*/ 24 w 43"/>
                <a:gd name="T3" fmla="*/ 45 h 47"/>
                <a:gd name="T4" fmla="*/ 41 w 43"/>
                <a:gd name="T5" fmla="*/ 16 h 47"/>
                <a:gd name="T6" fmla="*/ 20 w 43"/>
                <a:gd name="T7" fmla="*/ 3 h 47"/>
                <a:gd name="T8" fmla="*/ 3 w 43"/>
                <a:gd name="T9" fmla="*/ 22 h 47"/>
              </a:gdLst>
              <a:ahLst/>
              <a:cxnLst>
                <a:cxn ang="0">
                  <a:pos x="T0" y="T1"/>
                </a:cxn>
                <a:cxn ang="0">
                  <a:pos x="T2" y="T3"/>
                </a:cxn>
                <a:cxn ang="0">
                  <a:pos x="T4" y="T5"/>
                </a:cxn>
                <a:cxn ang="0">
                  <a:pos x="T6" y="T7"/>
                </a:cxn>
                <a:cxn ang="0">
                  <a:pos x="T8" y="T9"/>
                </a:cxn>
              </a:cxnLst>
              <a:rect l="0" t="0" r="r" b="b"/>
              <a:pathLst>
                <a:path w="43" h="47">
                  <a:moveTo>
                    <a:pt x="3" y="22"/>
                  </a:moveTo>
                  <a:cubicBezTo>
                    <a:pt x="0" y="35"/>
                    <a:pt x="10" y="47"/>
                    <a:pt x="24" y="45"/>
                  </a:cubicBezTo>
                  <a:cubicBezTo>
                    <a:pt x="37" y="43"/>
                    <a:pt x="43" y="28"/>
                    <a:pt x="41" y="16"/>
                  </a:cubicBezTo>
                  <a:cubicBezTo>
                    <a:pt x="38" y="7"/>
                    <a:pt x="30" y="0"/>
                    <a:pt x="20" y="3"/>
                  </a:cubicBezTo>
                  <a:cubicBezTo>
                    <a:pt x="12" y="6"/>
                    <a:pt x="5" y="14"/>
                    <a:pt x="3" y="22"/>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3" name="Freeform 104"/>
            <p:cNvSpPr/>
            <p:nvPr>
              <p:custDataLst>
                <p:tags r:id="rId15"/>
              </p:custDataLst>
            </p:nvPr>
          </p:nvSpPr>
          <p:spPr bwMode="auto">
            <a:xfrm>
              <a:off x="4178" y="3804"/>
              <a:ext cx="38" cy="44"/>
            </a:xfrm>
            <a:custGeom>
              <a:avLst/>
              <a:gdLst>
                <a:gd name="T0" fmla="*/ 0 w 32"/>
                <a:gd name="T1" fmla="*/ 20 h 37"/>
                <a:gd name="T2" fmla="*/ 17 w 32"/>
                <a:gd name="T3" fmla="*/ 35 h 37"/>
                <a:gd name="T4" fmla="*/ 32 w 32"/>
                <a:gd name="T5" fmla="*/ 18 h 37"/>
                <a:gd name="T6" fmla="*/ 13 w 32"/>
                <a:gd name="T7" fmla="*/ 2 h 37"/>
                <a:gd name="T8" fmla="*/ 0 w 32"/>
                <a:gd name="T9" fmla="*/ 17 h 37"/>
                <a:gd name="T10" fmla="*/ 0 w 32"/>
                <a:gd name="T11" fmla="*/ 20 h 37"/>
              </a:gdLst>
              <a:ahLst/>
              <a:cxnLst>
                <a:cxn ang="0">
                  <a:pos x="T0" y="T1"/>
                </a:cxn>
                <a:cxn ang="0">
                  <a:pos x="T2" y="T3"/>
                </a:cxn>
                <a:cxn ang="0">
                  <a:pos x="T4" y="T5"/>
                </a:cxn>
                <a:cxn ang="0">
                  <a:pos x="T6" y="T7"/>
                </a:cxn>
                <a:cxn ang="0">
                  <a:pos x="T8" y="T9"/>
                </a:cxn>
                <a:cxn ang="0">
                  <a:pos x="T10" y="T11"/>
                </a:cxn>
              </a:cxnLst>
              <a:rect l="0" t="0" r="r" b="b"/>
              <a:pathLst>
                <a:path w="32" h="37">
                  <a:moveTo>
                    <a:pt x="0" y="20"/>
                  </a:moveTo>
                  <a:cubicBezTo>
                    <a:pt x="1" y="28"/>
                    <a:pt x="9" y="37"/>
                    <a:pt x="17" y="35"/>
                  </a:cubicBezTo>
                  <a:cubicBezTo>
                    <a:pt x="24" y="34"/>
                    <a:pt x="31" y="26"/>
                    <a:pt x="32" y="18"/>
                  </a:cubicBezTo>
                  <a:cubicBezTo>
                    <a:pt x="32" y="8"/>
                    <a:pt x="23" y="0"/>
                    <a:pt x="13" y="2"/>
                  </a:cubicBezTo>
                  <a:cubicBezTo>
                    <a:pt x="6" y="3"/>
                    <a:pt x="0" y="10"/>
                    <a:pt x="0" y="17"/>
                  </a:cubicBezTo>
                  <a:cubicBezTo>
                    <a:pt x="0" y="18"/>
                    <a:pt x="0" y="19"/>
                    <a:pt x="0" y="20"/>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4" name="Freeform 105"/>
            <p:cNvSpPr/>
            <p:nvPr>
              <p:custDataLst>
                <p:tags r:id="rId16"/>
              </p:custDataLst>
            </p:nvPr>
          </p:nvSpPr>
          <p:spPr bwMode="auto">
            <a:xfrm>
              <a:off x="3930" y="3708"/>
              <a:ext cx="48" cy="46"/>
            </a:xfrm>
            <a:custGeom>
              <a:avLst/>
              <a:gdLst>
                <a:gd name="T0" fmla="*/ 6 w 40"/>
                <a:gd name="T1" fmla="*/ 13 h 38"/>
                <a:gd name="T2" fmla="*/ 5 w 40"/>
                <a:gd name="T3" fmla="*/ 16 h 38"/>
                <a:gd name="T4" fmla="*/ 26 w 40"/>
                <a:gd name="T5" fmla="*/ 33 h 38"/>
                <a:gd name="T6" fmla="*/ 20 w 40"/>
                <a:gd name="T7" fmla="*/ 4 h 38"/>
                <a:gd name="T8" fmla="*/ 10 w 40"/>
                <a:gd name="T9" fmla="*/ 9 h 38"/>
                <a:gd name="T10" fmla="*/ 6 w 40"/>
                <a:gd name="T11" fmla="*/ 13 h 38"/>
              </a:gdLst>
              <a:ahLst/>
              <a:cxnLst>
                <a:cxn ang="0">
                  <a:pos x="T0" y="T1"/>
                </a:cxn>
                <a:cxn ang="0">
                  <a:pos x="T2" y="T3"/>
                </a:cxn>
                <a:cxn ang="0">
                  <a:pos x="T4" y="T5"/>
                </a:cxn>
                <a:cxn ang="0">
                  <a:pos x="T6" y="T7"/>
                </a:cxn>
                <a:cxn ang="0">
                  <a:pos x="T8" y="T9"/>
                </a:cxn>
                <a:cxn ang="0">
                  <a:pos x="T10" y="T11"/>
                </a:cxn>
              </a:cxnLst>
              <a:rect l="0" t="0" r="r" b="b"/>
              <a:pathLst>
                <a:path w="40" h="38">
                  <a:moveTo>
                    <a:pt x="6" y="13"/>
                  </a:moveTo>
                  <a:cubicBezTo>
                    <a:pt x="6" y="14"/>
                    <a:pt x="5" y="15"/>
                    <a:pt x="5" y="16"/>
                  </a:cubicBezTo>
                  <a:cubicBezTo>
                    <a:pt x="0" y="28"/>
                    <a:pt x="16" y="38"/>
                    <a:pt x="26" y="33"/>
                  </a:cubicBezTo>
                  <a:cubicBezTo>
                    <a:pt x="40" y="26"/>
                    <a:pt x="37" y="0"/>
                    <a:pt x="20" y="4"/>
                  </a:cubicBezTo>
                  <a:cubicBezTo>
                    <a:pt x="16" y="4"/>
                    <a:pt x="13" y="6"/>
                    <a:pt x="10" y="9"/>
                  </a:cubicBezTo>
                  <a:cubicBezTo>
                    <a:pt x="9" y="10"/>
                    <a:pt x="8" y="11"/>
                    <a:pt x="6" y="13"/>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grpSp>
      <p:sp>
        <p:nvSpPr>
          <p:cNvPr id="63493" name="文本框 63492"/>
          <p:cNvSpPr txBox="1"/>
          <p:nvPr/>
        </p:nvSpPr>
        <p:spPr>
          <a:xfrm>
            <a:off x="4490403" y="1108710"/>
            <a:ext cx="2057400" cy="460375"/>
          </a:xfrm>
          <a:prstGeom prst="rect">
            <a:avLst/>
          </a:prstGeom>
          <a:noFill/>
          <a:ln w="12700">
            <a:noFill/>
          </a:ln>
        </p:spPr>
        <p:txBody>
          <a:bodyPr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离</a:t>
            </a:r>
            <a:r>
              <a:rPr lang="en-US" altLang="zh-CN"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罹</a:t>
            </a:r>
          </a:p>
        </p:txBody>
      </p:sp>
      <p:sp>
        <p:nvSpPr>
          <p:cNvPr id="7" name="文本框 6"/>
          <p:cNvSpPr txBox="1"/>
          <p:nvPr/>
        </p:nvSpPr>
        <p:spPr>
          <a:xfrm>
            <a:off x="4490403" y="1654810"/>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反</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返</a:t>
            </a:r>
          </a:p>
        </p:txBody>
      </p:sp>
      <p:sp>
        <p:nvSpPr>
          <p:cNvPr id="8" name="文本框 7"/>
          <p:cNvSpPr txBox="1"/>
          <p:nvPr/>
        </p:nvSpPr>
        <p:spPr>
          <a:xfrm>
            <a:off x="4490403" y="2226310"/>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见</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现</a:t>
            </a:r>
          </a:p>
        </p:txBody>
      </p:sp>
      <p:sp>
        <p:nvSpPr>
          <p:cNvPr id="9" name="文本框 8"/>
          <p:cNvSpPr txBox="1"/>
          <p:nvPr/>
        </p:nvSpPr>
        <p:spPr>
          <a:xfrm>
            <a:off x="4490403" y="2863215"/>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ea typeface="+mn-lt"/>
                <a:cs typeface="+mn-lt"/>
                <a:sym typeface="+mn-ea"/>
              </a:rPr>
              <a:t>指</a:t>
            </a:r>
            <a:r>
              <a:rPr lang="en-US" altLang="zh-CN" sz="2400" b="1">
                <a:solidFill>
                  <a:srgbClr val="002060"/>
                </a:solidFill>
                <a:ea typeface="+mn-lt"/>
                <a:cs typeface="+mn-lt"/>
                <a:sym typeface="+mn-ea"/>
              </a:rPr>
              <a:t>—</a:t>
            </a:r>
            <a:r>
              <a:rPr lang="zh-CN" altLang="en-US" sz="2400" b="1">
                <a:solidFill>
                  <a:srgbClr val="002060"/>
                </a:solidFill>
                <a:ea typeface="+mn-lt"/>
                <a:cs typeface="+mn-lt"/>
                <a:sym typeface="+mn-ea"/>
              </a:rPr>
              <a:t>旨</a:t>
            </a:r>
          </a:p>
        </p:txBody>
      </p:sp>
      <p:sp>
        <p:nvSpPr>
          <p:cNvPr id="10" name="文本框 9"/>
          <p:cNvSpPr txBox="1"/>
          <p:nvPr/>
        </p:nvSpPr>
        <p:spPr>
          <a:xfrm>
            <a:off x="4490403" y="3413760"/>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mn-ea"/>
                <a:cs typeface="+mn-ea"/>
                <a:sym typeface="+mn-ea"/>
              </a:rPr>
              <a:t>绌</a:t>
            </a:r>
            <a:r>
              <a:rPr lang="en-US" altLang="zh-CN" sz="2400" b="1">
                <a:solidFill>
                  <a:srgbClr val="002060"/>
                </a:solidFill>
                <a:latin typeface="+mn-ea"/>
                <a:cs typeface="+mn-ea"/>
                <a:sym typeface="+mn-ea"/>
              </a:rPr>
              <a:t>—</a:t>
            </a:r>
            <a:r>
              <a:rPr lang="zh-CN" altLang="en-US" sz="2400" b="1">
                <a:solidFill>
                  <a:srgbClr val="002060"/>
                </a:solidFill>
                <a:latin typeface="+mn-ea"/>
                <a:cs typeface="+mn-ea"/>
                <a:sym typeface="+mn-ea"/>
              </a:rPr>
              <a:t>黜</a:t>
            </a:r>
          </a:p>
        </p:txBody>
      </p:sp>
      <p:sp>
        <p:nvSpPr>
          <p:cNvPr id="12" name="文本框 11"/>
          <p:cNvSpPr txBox="1"/>
          <p:nvPr/>
        </p:nvSpPr>
        <p:spPr>
          <a:xfrm>
            <a:off x="4490403" y="4059555"/>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内</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纳</a:t>
            </a:r>
          </a:p>
        </p:txBody>
      </p:sp>
      <p:sp>
        <p:nvSpPr>
          <p:cNvPr id="13" name="文本框 12"/>
          <p:cNvSpPr txBox="1"/>
          <p:nvPr/>
        </p:nvSpPr>
        <p:spPr>
          <a:xfrm>
            <a:off x="4490403" y="4720590"/>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mj-lt"/>
                <a:ea typeface="+mj-lt"/>
                <a:cs typeface="+mj-lt"/>
                <a:sym typeface="+mn-ea"/>
              </a:rPr>
              <a:t>质</a:t>
            </a:r>
            <a:r>
              <a:rPr lang="en-US" altLang="zh-CN" sz="2400" b="1">
                <a:solidFill>
                  <a:srgbClr val="002060"/>
                </a:solidFill>
                <a:latin typeface="+mj-lt"/>
                <a:ea typeface="+mj-lt"/>
                <a:cs typeface="+mj-lt"/>
                <a:sym typeface="+mn-ea"/>
              </a:rPr>
              <a:t>—</a:t>
            </a:r>
            <a:r>
              <a:rPr lang="zh-CN" altLang="en-US" sz="2400" b="1">
                <a:solidFill>
                  <a:srgbClr val="002060"/>
                </a:solidFill>
                <a:latin typeface="+mj-lt"/>
                <a:ea typeface="+mj-lt"/>
                <a:cs typeface="+mj-lt"/>
                <a:sym typeface="+mn-ea"/>
              </a:rPr>
              <a:t>贽</a:t>
            </a:r>
          </a:p>
        </p:txBody>
      </p:sp>
      <p:sp>
        <p:nvSpPr>
          <p:cNvPr id="14" name="文本框 13"/>
          <p:cNvSpPr txBox="1"/>
          <p:nvPr/>
        </p:nvSpPr>
        <p:spPr>
          <a:xfrm>
            <a:off x="4490403" y="5321935"/>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纵</a:t>
            </a:r>
          </a:p>
        </p:txBody>
      </p:sp>
      <p:sp>
        <p:nvSpPr>
          <p:cNvPr id="21" name="文本框 20"/>
          <p:cNvSpPr txBox="1"/>
          <p:nvPr/>
        </p:nvSpPr>
        <p:spPr>
          <a:xfrm>
            <a:off x="4490403" y="5922645"/>
            <a:ext cx="2057400" cy="460375"/>
          </a:xfrm>
          <a:prstGeom prst="rect">
            <a:avLst/>
          </a:prstGeom>
          <a:noFill/>
          <a:ln w="12700">
            <a:noFill/>
          </a:ln>
        </p:spPr>
        <p:txBody>
          <a:bodyPr anchor="t">
            <a:spAutoFit/>
          </a:bodyPr>
          <a:lstStyle/>
          <a:p>
            <a:pPr>
              <a:spcBef>
                <a:spcPct val="50000"/>
              </a:spcBef>
            </a:pP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被</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披</a:t>
            </a:r>
          </a:p>
        </p:txBody>
      </p:sp>
      <p:sp>
        <p:nvSpPr>
          <p:cNvPr id="63491" name="文本框 63490"/>
          <p:cNvSpPr txBox="1"/>
          <p:nvPr/>
        </p:nvSpPr>
        <p:spPr>
          <a:xfrm>
            <a:off x="5982335" y="1108710"/>
            <a:ext cx="5948680" cy="645160"/>
          </a:xfrm>
          <a:prstGeom prst="rect">
            <a:avLst/>
          </a:prstGeom>
          <a:solidFill>
            <a:schemeClr val="tx2"/>
          </a:solidFill>
          <a:ln w="12700">
            <a:noFill/>
          </a:ln>
        </p:spPr>
        <p:txBody>
          <a:bodyPr wrap="square" anchor="t">
            <a:spAutoFit/>
          </a:bodyPr>
          <a:lstStyle/>
          <a:p>
            <a:pPr algn="ctr">
              <a:spcBef>
                <a:spcPct val="50000"/>
              </a:spcBef>
            </a:pPr>
            <a:r>
              <a:rPr lang="zh-CN" altLang="en-US" sz="3600" b="1">
                <a:solidFill>
                  <a:srgbClr val="FF0000"/>
                </a:solidFill>
                <a:latin typeface="微软雅黑" panose="020B0503020204020204" pitchFamily="34" charset="-122"/>
                <a:ea typeface="微软雅黑" panose="020B0503020204020204" pitchFamily="34" charset="-122"/>
              </a:rPr>
              <a:t>找出通假字并写出本字</a:t>
            </a:r>
          </a:p>
        </p:txBody>
      </p:sp>
      <p:pic>
        <p:nvPicPr>
          <p:cNvPr id="23" name="图片 22" descr="334"/>
          <p:cNvPicPr>
            <a:picLocks noChangeAspect="1"/>
          </p:cNvPicPr>
          <p:nvPr/>
        </p:nvPicPr>
        <p:blipFill>
          <a:blip r:embed="rId32"/>
          <a:stretch>
            <a:fillRect/>
          </a:stretch>
        </p:blipFill>
        <p:spPr>
          <a:xfrm>
            <a:off x="5981700" y="2087880"/>
            <a:ext cx="5948680" cy="40894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amond(in)">
                                      <p:cBhvr>
                                        <p:cTn id="12" dur="2000"/>
                                        <p:tgtEl>
                                          <p:spTgt spid="1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20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3491"/>
                                        </p:tgtEl>
                                        <p:attrNameLst>
                                          <p:attrName>style.visibility</p:attrName>
                                        </p:attrNameLst>
                                      </p:cBhvr>
                                      <p:to>
                                        <p:strVal val="visible"/>
                                      </p:to>
                                    </p:set>
                                    <p:animEffect transition="in" filter="wipe(left)">
                                      <p:cBhvr>
                                        <p:cTn id="27" dur="500"/>
                                        <p:tgtEl>
                                          <p:spTgt spid="6349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edge">
                                      <p:cBhvr>
                                        <p:cTn id="32" dur="2000"/>
                                        <p:tgtEl>
                                          <p:spTgt spid="2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63493"/>
                                        </p:tgtEl>
                                        <p:attrNameLst>
                                          <p:attrName>style.visibility</p:attrName>
                                        </p:attrNameLst>
                                      </p:cBhvr>
                                      <p:to>
                                        <p:strVal val="visible"/>
                                      </p:to>
                                    </p:set>
                                    <p:anim calcmode="lin" valueType="num">
                                      <p:cBhvr additive="base">
                                        <p:cTn id="42" dur="500" fill="hold"/>
                                        <p:tgtEl>
                                          <p:spTgt spid="63493"/>
                                        </p:tgtEl>
                                        <p:attrNameLst>
                                          <p:attrName>ppt_x</p:attrName>
                                        </p:attrNameLst>
                                      </p:cBhvr>
                                      <p:tavLst>
                                        <p:tav tm="0">
                                          <p:val>
                                            <p:strVal val="0-#ppt_w/2"/>
                                          </p:val>
                                        </p:tav>
                                        <p:tav tm="100000">
                                          <p:val>
                                            <p:strVal val="#ppt_x"/>
                                          </p:val>
                                        </p:tav>
                                      </p:tavLst>
                                    </p:anim>
                                    <p:anim calcmode="lin" valueType="num">
                                      <p:cBhvr additive="base">
                                        <p:cTn id="43"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0-#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0-#ppt_w/2"/>
                                          </p:val>
                                        </p:tav>
                                        <p:tav tm="100000">
                                          <p:val>
                                            <p:strVal val="#ppt_x"/>
                                          </p:val>
                                        </p:tav>
                                      </p:tavLst>
                                    </p:anim>
                                    <p:anim calcmode="lin" valueType="num">
                                      <p:cBhvr additive="base">
                                        <p:cTn id="5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0-#ppt_w/2"/>
                                          </p:val>
                                        </p:tav>
                                        <p:tav tm="100000">
                                          <p:val>
                                            <p:strVal val="#ppt_x"/>
                                          </p:val>
                                        </p:tav>
                                      </p:tavLst>
                                    </p:anim>
                                    <p:anim calcmode="lin" valueType="num">
                                      <p:cBhvr additive="base">
                                        <p:cTn id="6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 presetClass="entr" presetSubtype="8"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fill="hold"/>
                                        <p:tgtEl>
                                          <p:spTgt spid="12"/>
                                        </p:tgtEl>
                                        <p:attrNameLst>
                                          <p:attrName>ppt_x</p:attrName>
                                        </p:attrNameLst>
                                      </p:cBhvr>
                                      <p:tavLst>
                                        <p:tav tm="0">
                                          <p:val>
                                            <p:strVal val="0-#ppt_w/2"/>
                                          </p:val>
                                        </p:tav>
                                        <p:tav tm="100000">
                                          <p:val>
                                            <p:strVal val="#ppt_x"/>
                                          </p:val>
                                        </p:tav>
                                      </p:tavLst>
                                    </p:anim>
                                    <p:anim calcmode="lin" valueType="num">
                                      <p:cBhvr additive="base">
                                        <p:cTn id="7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8"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0-#ppt_w/2"/>
                                          </p:val>
                                        </p:tav>
                                        <p:tav tm="100000">
                                          <p:val>
                                            <p:strVal val="#ppt_x"/>
                                          </p:val>
                                        </p:tav>
                                      </p:tavLst>
                                    </p:anim>
                                    <p:anim calcmode="lin" valueType="num">
                                      <p:cBhvr additive="base">
                                        <p:cTn id="7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500" fill="hold"/>
                                        <p:tgtEl>
                                          <p:spTgt spid="14"/>
                                        </p:tgtEl>
                                        <p:attrNameLst>
                                          <p:attrName>ppt_x</p:attrName>
                                        </p:attrNameLst>
                                      </p:cBhvr>
                                      <p:tavLst>
                                        <p:tav tm="0">
                                          <p:val>
                                            <p:strVal val="0-#ppt_w/2"/>
                                          </p:val>
                                        </p:tav>
                                        <p:tav tm="100000">
                                          <p:val>
                                            <p:strVal val="#ppt_x"/>
                                          </p:val>
                                        </p:tav>
                                      </p:tavLst>
                                    </p:anim>
                                    <p:anim calcmode="lin" valueType="num">
                                      <p:cBhvr additive="base">
                                        <p:cTn id="8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86" fill="hold" nodeType="clickPar">
                      <p:stCondLst>
                        <p:cond delay="indefinite"/>
                      </p:stCondLst>
                      <p:childTnLst>
                        <p:par>
                          <p:cTn id="87" fill="hold" nodeType="afterGroup">
                            <p:stCondLst>
                              <p:cond delay="0"/>
                            </p:stCondLst>
                            <p:childTnLst>
                              <p:par>
                                <p:cTn id="88" presetID="2" presetClass="entr" presetSubtype="8" fill="hold" grpId="0" nodeType="click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fill="hold"/>
                                        <p:tgtEl>
                                          <p:spTgt spid="21"/>
                                        </p:tgtEl>
                                        <p:attrNameLst>
                                          <p:attrName>ppt_x</p:attrName>
                                        </p:attrNameLst>
                                      </p:cBhvr>
                                      <p:tavLst>
                                        <p:tav tm="0">
                                          <p:val>
                                            <p:strVal val="0-#ppt_w/2"/>
                                          </p:val>
                                        </p:tav>
                                        <p:tav tm="100000">
                                          <p:val>
                                            <p:strVal val="#ppt_x"/>
                                          </p:val>
                                        </p:tav>
                                      </p:tavLst>
                                    </p:anim>
                                    <p:anim calcmode="lin" valueType="num">
                                      <p:cBhvr additive="base">
                                        <p:cTn id="9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1" grpId="0"/>
      <p:bldP spid="63493" grpId="0"/>
      <p:bldP spid="7" grpId="0"/>
      <p:bldP spid="8" grpId="0"/>
      <p:bldP spid="9" grpId="0"/>
      <p:bldP spid="10" grpId="0"/>
      <p:bldP spid="12" grpId="0"/>
      <p:bldP spid="13" grpId="0"/>
      <p:bldP spid="14" grpId="0"/>
      <p:bldP spid="21" grpId="0"/>
      <p:bldP spid="6349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906726" y="1108449"/>
            <a:ext cx="3657625" cy="5031486"/>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51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屈平疾王</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听</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之不聪也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谗谄</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之蔽明也</a:t>
            </a:r>
            <a:endParaRPr lang="zh-CN" altLang="en-US" sz="2400">
              <a:latin typeface="微软雅黑" panose="020B0503020204020204" pitchFamily="34" charset="-122"/>
              <a:ea typeface="微软雅黑"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邪曲</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之害公也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方正</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之不容也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明</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道德之广崇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蝉</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蜕于</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浊秽</a:t>
            </a:r>
            <a:endParaRPr lang="zh-CN" altLang="en-US" sz="2400">
              <a:solidFill>
                <a:srgbClr val="FF0000"/>
              </a:solidFill>
              <a:latin typeface="微软雅黑" panose="020B0503020204020204" pitchFamily="34" charset="-122"/>
              <a:ea typeface="微软雅黑"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厚币</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委质事楚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泥</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而不滓</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3804285" y="1201420"/>
            <a:ext cx="297561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动作名，听觉，听力</a:t>
            </a:r>
            <a:endPar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3804285" y="1837055"/>
            <a:ext cx="362458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动作名，中伤别人的小人</a:t>
            </a:r>
            <a:endParaRPr lang="zh-CN" altLang="en-US" sz="2400" b="1">
              <a:solidFill>
                <a:srgbClr val="0033CC"/>
              </a:solidFill>
              <a:latin typeface="微软雅黑" panose="020B0503020204020204" pitchFamily="34" charset="-122"/>
              <a:ea typeface="微软雅黑" pitchFamily="34" charset="-122"/>
              <a:cs typeface="微软雅黑" panose="020B0503020204020204" pitchFamily="34" charset="-122"/>
              <a:sym typeface="+mn-ea"/>
            </a:endParaRPr>
          </a:p>
        </p:txBody>
      </p:sp>
      <p:sp>
        <p:nvSpPr>
          <p:cNvPr id="8" name="文本框 7"/>
          <p:cNvSpPr txBox="1"/>
          <p:nvPr/>
        </p:nvSpPr>
        <p:spPr>
          <a:xfrm>
            <a:off x="3804285" y="2477770"/>
            <a:ext cx="338455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形作名，邪恶小人</a:t>
            </a:r>
            <a:endPar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3804285" y="3198495"/>
            <a:ext cx="325564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sym typeface="+mn-ea"/>
              </a:rPr>
              <a:t>形作名，方正之人</a:t>
            </a:r>
            <a:endParaRPr lang="zh-CN" altLang="en-US" sz="2400" b="1">
              <a:solidFill>
                <a:srgbClr val="002060"/>
              </a:solidFill>
              <a:latin typeface="+mn-ea"/>
              <a:cs typeface="+mn-lt"/>
              <a:sym typeface="+mn-ea"/>
            </a:endParaRPr>
          </a:p>
        </p:txBody>
      </p:sp>
      <p:sp>
        <p:nvSpPr>
          <p:cNvPr id="10" name="文本框 9"/>
          <p:cNvSpPr txBox="1"/>
          <p:nvPr/>
        </p:nvSpPr>
        <p:spPr>
          <a:xfrm>
            <a:off x="3803968" y="3793490"/>
            <a:ext cx="2057400" cy="460375"/>
          </a:xfrm>
          <a:prstGeom prst="rect">
            <a:avLst/>
          </a:prstGeom>
          <a:noFill/>
          <a:ln w="12700">
            <a:noFill/>
          </a:ln>
        </p:spPr>
        <p:txBody>
          <a:bodyPr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形作动，阐明</a:t>
            </a:r>
            <a:endParaRPr lang="zh-CN" altLang="en-US" sz="2400" b="1">
              <a:solidFill>
                <a:srgbClr val="0033CC"/>
              </a:solidFill>
              <a:latin typeface="微软雅黑" panose="020B0503020204020204" pitchFamily="34" charset="-122"/>
              <a:ea typeface="微软雅黑" pitchFamily="34" charset="-122"/>
              <a:cs typeface="+mn-ea"/>
              <a:sym typeface="+mn-ea"/>
            </a:endParaRPr>
          </a:p>
        </p:txBody>
      </p:sp>
      <p:sp>
        <p:nvSpPr>
          <p:cNvPr id="12" name="文本框 11"/>
          <p:cNvSpPr txBox="1"/>
          <p:nvPr/>
        </p:nvSpPr>
        <p:spPr>
          <a:xfrm>
            <a:off x="3804285" y="4378960"/>
            <a:ext cx="3804285" cy="82994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sym typeface="+mn-ea"/>
              </a:rPr>
              <a:t>蝉：名作状，像蝉那样。浊秽：形作名，污浊环境</a:t>
            </a:r>
            <a:endParaRPr lang="zh-CN" altLang="en-US" sz="2400" b="1">
              <a:solidFill>
                <a:srgbClr val="0033CC"/>
              </a:solidFill>
              <a:latin typeface="+mn-ea"/>
              <a:cs typeface="微软雅黑" panose="020B0503020204020204" pitchFamily="34" charset="-122"/>
              <a:sym typeface="+mn-ea"/>
            </a:endParaRPr>
          </a:p>
        </p:txBody>
      </p:sp>
      <p:sp>
        <p:nvSpPr>
          <p:cNvPr id="13" name="文本框 12"/>
          <p:cNvSpPr txBox="1"/>
          <p:nvPr/>
        </p:nvSpPr>
        <p:spPr>
          <a:xfrm>
            <a:off x="3804285" y="5256530"/>
            <a:ext cx="269621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sym typeface="+mn-ea"/>
              </a:rPr>
              <a:t>名作状，用厚</a:t>
            </a:r>
            <a:r>
              <a:rPr lang="zh-CN" altLang="en-US" sz="2400" b="1">
                <a:solidFill>
                  <a:srgbClr val="0033CC"/>
                </a:solidFill>
                <a:latin typeface="微软雅黑" panose="020B0503020204020204" pitchFamily="34" charset="-122"/>
                <a:ea typeface="微软雅黑" panose="020B0503020204020204" pitchFamily="34" charset="-122"/>
                <a:sym typeface="+mn-ea"/>
              </a:rPr>
              <a:t>币</a:t>
            </a:r>
            <a:endParaRPr lang="zh-CN" altLang="en-US" sz="2400" b="1">
              <a:solidFill>
                <a:srgbClr val="002060"/>
              </a:solidFill>
              <a:latin typeface="微软雅黑" panose="020B0503020204020204" pitchFamily="34" charset="-122"/>
              <a:ea typeface="微软雅黑" pitchFamily="34" charset="-122"/>
              <a:cs typeface="+mj-lt"/>
              <a:sym typeface="+mn-ea"/>
            </a:endParaRPr>
          </a:p>
        </p:txBody>
      </p:sp>
      <p:sp>
        <p:nvSpPr>
          <p:cNvPr id="14" name="文本框 13"/>
          <p:cNvSpPr txBox="1"/>
          <p:nvPr/>
        </p:nvSpPr>
        <p:spPr>
          <a:xfrm>
            <a:off x="3804285" y="5836285"/>
            <a:ext cx="315531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动词，生活在污泥里</a:t>
            </a:r>
            <a:endPar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3491" name="文本框 63490"/>
          <p:cNvSpPr txBox="1"/>
          <p:nvPr/>
        </p:nvSpPr>
        <p:spPr>
          <a:xfrm>
            <a:off x="7428865" y="1108710"/>
            <a:ext cx="4502150" cy="645160"/>
          </a:xfrm>
          <a:prstGeom prst="rect">
            <a:avLst/>
          </a:prstGeom>
          <a:solidFill>
            <a:schemeClr val="tx2"/>
          </a:solidFill>
          <a:ln w="12700">
            <a:noFill/>
          </a:ln>
        </p:spPr>
        <p:txBody>
          <a:bodyPr wrap="square" anchor="t">
            <a:spAutoFit/>
          </a:bodyPr>
          <a:lstStyle/>
          <a:p>
            <a:pPr algn="ctr">
              <a:spcBef>
                <a:spcPct val="50000"/>
              </a:spcBef>
            </a:pPr>
            <a:r>
              <a:rPr lang="zh-CN" altLang="en-US" sz="3600" b="1">
                <a:solidFill>
                  <a:srgbClr val="FF0000"/>
                </a:solidFill>
                <a:latin typeface="微软雅黑" panose="020B0503020204020204" pitchFamily="34" charset="-122"/>
                <a:ea typeface="微软雅黑" panose="020B0503020204020204" pitchFamily="34" charset="-122"/>
                <a:sym typeface="+mn-ea"/>
              </a:rPr>
              <a:t>词类活用</a:t>
            </a:r>
          </a:p>
        </p:txBody>
      </p:sp>
      <p:pic>
        <p:nvPicPr>
          <p:cNvPr id="23" name="图片 22" descr="334"/>
          <p:cNvPicPr>
            <a:picLocks noChangeAspect="1"/>
          </p:cNvPicPr>
          <p:nvPr/>
        </p:nvPicPr>
        <p:blipFill>
          <a:blip r:embed="rId12"/>
          <a:stretch>
            <a:fillRect/>
          </a:stretch>
        </p:blipFill>
        <p:spPr>
          <a:xfrm>
            <a:off x="7428865" y="2087880"/>
            <a:ext cx="4501515" cy="40894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wipe(left)">
                                      <p:cBhvr>
                                        <p:cTn id="7" dur="500"/>
                                        <p:tgtEl>
                                          <p:spTgt spid="634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edge">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63493"/>
                                        </p:tgtEl>
                                        <p:attrNameLst>
                                          <p:attrName>style.visibility</p:attrName>
                                        </p:attrNameLst>
                                      </p:cBhvr>
                                      <p:to>
                                        <p:strVal val="visible"/>
                                      </p:to>
                                    </p:set>
                                    <p:anim calcmode="lin" valueType="num">
                                      <p:cBhvr additive="base">
                                        <p:cTn id="22" dur="500" fill="hold"/>
                                        <p:tgtEl>
                                          <p:spTgt spid="63493"/>
                                        </p:tgtEl>
                                        <p:attrNameLst>
                                          <p:attrName>ppt_x</p:attrName>
                                        </p:attrNameLst>
                                      </p:cBhvr>
                                      <p:tavLst>
                                        <p:tav tm="0">
                                          <p:val>
                                            <p:strVal val="0-#ppt_w/2"/>
                                          </p:val>
                                        </p:tav>
                                        <p:tav tm="100000">
                                          <p:val>
                                            <p:strVal val="#ppt_x"/>
                                          </p:val>
                                        </p:tav>
                                      </p:tavLst>
                                    </p:anim>
                                    <p:anim calcmode="lin" valueType="num">
                                      <p:cBhvr additive="base">
                                        <p:cTn id="23"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0-#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0-#ppt_w/2"/>
                                          </p:val>
                                        </p:tav>
                                        <p:tav tm="100000">
                                          <p:val>
                                            <p:strVal val="#ppt_x"/>
                                          </p:val>
                                        </p:tav>
                                      </p:tavLst>
                                    </p:anim>
                                    <p:anim calcmode="lin" valueType="num">
                                      <p:cBhvr additive="base">
                                        <p:cTn id="5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0-#ppt_w/2"/>
                                          </p:val>
                                        </p:tav>
                                        <p:tav tm="100000">
                                          <p:val>
                                            <p:strVal val="#ppt_x"/>
                                          </p:val>
                                        </p:tav>
                                      </p:tavLst>
                                    </p:anim>
                                    <p:anim calcmode="lin" valueType="num">
                                      <p:cBhvr additive="base">
                                        <p:cTn id="6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493" grpId="0"/>
      <p:bldP spid="7" grpId="0"/>
      <p:bldP spid="8" grpId="0"/>
      <p:bldP spid="9" grpId="0"/>
      <p:bldP spid="10" grpId="0"/>
      <p:bldP spid="12" grpId="0"/>
      <p:bldP spid="13" grpId="0"/>
      <p:bldP spid="14" grpId="0"/>
      <p:bldP spid="6349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914400" y="1393190"/>
            <a:ext cx="10363200" cy="456247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itchFamily="34" charset="-122"/>
              <a:sym typeface="+mn-ea"/>
            </a:endParaRPr>
          </a:p>
        </p:txBody>
      </p:sp>
      <p:pic>
        <p:nvPicPr>
          <p:cNvPr id="7" name="图片 6"/>
          <p:cNvPicPr>
            <a:picLocks noChangeAspect="1"/>
          </p:cNvPicPr>
          <p:nvPr>
            <p:custDataLst>
              <p:tags r:id="rId3"/>
            </p:custDataLst>
          </p:nvPr>
        </p:nvPicPr>
        <p:blipFill>
          <a:blip r:embed="rId12"/>
          <a:srcRect t="5570" b="5570"/>
          <a:stretch>
            <a:fillRect/>
          </a:stretch>
        </p:blipFill>
        <p:spPr>
          <a:xfrm>
            <a:off x="7567295" y="1508760"/>
            <a:ext cx="3475355" cy="4237355"/>
          </a:xfrm>
          <a:prstGeom prst="rect">
            <a:avLst/>
          </a:prstGeom>
        </p:spPr>
      </p:pic>
      <p:sp>
        <p:nvSpPr>
          <p:cNvPr id="10" name="矩形 9"/>
          <p:cNvSpPr/>
          <p:nvPr>
            <p:custDataLst>
              <p:tags r:id="rId4"/>
            </p:custDataLst>
          </p:nvPr>
        </p:nvSpPr>
        <p:spPr>
          <a:xfrm>
            <a:off x="1343913" y="1577927"/>
            <a:ext cx="5032128" cy="523530"/>
          </a:xfrm>
          <a:prstGeom prst="rect">
            <a:avLst/>
          </a:prstGeom>
        </p:spPr>
        <p:txBody>
          <a:bodyPr wrap="square">
            <a:noAutofit/>
          </a:bodyPr>
          <a:lstStyle/>
          <a:p>
            <a:pPr marL="0" indent="0" algn="l">
              <a:lnSpc>
                <a:spcPct val="120000"/>
              </a:lnSpc>
              <a:spcBef>
                <a:spcPct val="0"/>
              </a:spcBef>
              <a:spcAft>
                <a:spcPct val="0"/>
              </a:spcAft>
              <a:buSzTx/>
              <a:buNone/>
            </a:pPr>
            <a:r>
              <a:rPr lang="en-US" altLang="zh-CN" sz="3600" b="1" spc="300" err="1">
                <a:solidFill>
                  <a:schemeClr val="tx1">
                    <a:lumMod val="75000"/>
                    <a:lumOff val="25000"/>
                  </a:schemeClr>
                </a:solidFill>
                <a:latin typeface="Arial" panose="020B0604020202020204" pitchFamily="34" charset="0"/>
                <a:ea typeface="微软雅黑" panose="020B0503020204020204" pitchFamily="34" charset="-122"/>
              </a:rPr>
              <a:t>屈    原</a:t>
            </a:r>
            <a:endParaRPr lang="en-US" altLang="zh-CN" sz="3600" b="1" spc="300">
              <a:solidFill>
                <a:schemeClr val="tx1">
                  <a:lumMod val="75000"/>
                  <a:lumOff val="25000"/>
                </a:schemeClr>
              </a:solidFill>
              <a:latin typeface="Arial" panose="020B0604020202020204" pitchFamily="34" charset="0"/>
              <a:ea typeface="微软雅黑" pitchFamily="34" charset="-122"/>
            </a:endParaRPr>
          </a:p>
        </p:txBody>
      </p:sp>
      <p:sp>
        <p:nvSpPr>
          <p:cNvPr id="11" name="矩形 10"/>
          <p:cNvSpPr/>
          <p:nvPr>
            <p:custDataLst>
              <p:tags r:id="rId5"/>
            </p:custDataLst>
          </p:nvPr>
        </p:nvSpPr>
        <p:spPr>
          <a:xfrm>
            <a:off x="1126490" y="2201545"/>
            <a:ext cx="5910580" cy="3891280"/>
          </a:xfrm>
          <a:prstGeom prst="rect">
            <a:avLst/>
          </a:prstGeom>
        </p:spPr>
        <p:txBody>
          <a:bodyPr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panose="05000000000000000000" charset="0"/>
              <a:buChar char="l"/>
            </a:pPr>
            <a:r>
              <a:rPr lang="en-US" altLang="zh-CN" sz="2800" b="1" spc="150" err="1">
                <a:solidFill>
                  <a:srgbClr val="FF0000"/>
                </a:solidFill>
                <a:latin typeface="Arial" panose="020B0604020202020204" pitchFamily="34" charset="0"/>
                <a:ea typeface="微软雅黑" panose="020B0503020204020204" pitchFamily="34" charset="-122"/>
              </a:rPr>
              <a:t>战国末期楚国</a:t>
            </a:r>
            <a:r>
              <a:rPr lang="en-US" altLang="zh-CN" sz="2800" b="1" spc="150" err="1">
                <a:solidFill>
                  <a:schemeClr val="tx1">
                    <a:lumMod val="75000"/>
                    <a:lumOff val="25000"/>
                  </a:schemeClr>
                </a:solidFill>
                <a:latin typeface="Arial" panose="020B0604020202020204" pitchFamily="34" charset="0"/>
                <a:ea typeface="微软雅黑" panose="020B0503020204020204" pitchFamily="34" charset="-122"/>
              </a:rPr>
              <a:t>人，杰出的政治家和爱国诗人，我国</a:t>
            </a:r>
            <a:r>
              <a:rPr lang="en-US" altLang="zh-CN" sz="2800" b="1" spc="150" err="1">
                <a:solidFill>
                  <a:srgbClr val="FF0000"/>
                </a:solidFill>
                <a:latin typeface="Arial" panose="020B0604020202020204" pitchFamily="34" charset="0"/>
                <a:ea typeface="微软雅黑" panose="020B0503020204020204" pitchFamily="34" charset="-122"/>
              </a:rPr>
              <a:t>第一位浪漫主义</a:t>
            </a:r>
            <a:r>
              <a:rPr lang="en-US" altLang="zh-CN" sz="2800" b="1" spc="150" err="1">
                <a:solidFill>
                  <a:schemeClr val="tx1">
                    <a:lumMod val="75000"/>
                    <a:lumOff val="25000"/>
                  </a:schemeClr>
                </a:solidFill>
                <a:latin typeface="Arial" panose="020B0604020202020204" pitchFamily="34" charset="0"/>
                <a:ea typeface="微软雅黑" panose="020B0503020204020204" pitchFamily="34" charset="-122"/>
              </a:rPr>
              <a:t>诗人，世界四大文化名人之一。</a:t>
            </a:r>
            <a:endParaRPr lang="en-US" altLang="zh-CN" sz="2800" b="1" spc="150">
              <a:solidFill>
                <a:schemeClr val="tx1">
                  <a:lumMod val="75000"/>
                  <a:lumOff val="25000"/>
                </a:schemeClr>
              </a:solidFill>
              <a:latin typeface="Arial" panose="020B0604020202020204" pitchFamily="34" charset="0"/>
              <a:ea typeface="微软雅黑" pitchFamily="34" charset="-122"/>
            </a:endParaRPr>
          </a:p>
          <a:p>
            <a:pPr marL="285750" lvl="0" indent="-285750" algn="l" fontAlgn="ctr">
              <a:lnSpc>
                <a:spcPct val="130000"/>
              </a:lnSpc>
              <a:spcBef>
                <a:spcPts val="1000"/>
              </a:spcBef>
              <a:spcAft>
                <a:spcPct val="0"/>
              </a:spcAft>
              <a:buSzTx/>
              <a:buFont typeface="Wingdings" panose="05000000000000000000" charset="0"/>
              <a:buChar char="l"/>
            </a:pPr>
            <a:r>
              <a:rPr lang="en-US" altLang="zh-CN" sz="2800" b="1" spc="150" err="1">
                <a:solidFill>
                  <a:schemeClr val="tx1">
                    <a:lumMod val="75000"/>
                    <a:lumOff val="25000"/>
                  </a:schemeClr>
                </a:solidFill>
                <a:latin typeface="Arial" panose="020B0604020202020204" pitchFamily="34" charset="0"/>
                <a:ea typeface="微软雅黑" panose="020B0503020204020204" pitchFamily="34" charset="-122"/>
              </a:rPr>
              <a:t>代表作品有</a:t>
            </a:r>
            <a:r>
              <a:rPr lang="en-US" altLang="zh-CN" sz="2800" b="1" spc="150" err="1">
                <a:solidFill>
                  <a:srgbClr val="FF0000"/>
                </a:solidFill>
                <a:latin typeface="Arial" panose="020B0604020202020204" pitchFamily="34" charset="0"/>
                <a:ea typeface="微软雅黑" panose="020B0503020204020204" pitchFamily="34" charset="-122"/>
              </a:rPr>
              <a:t>《离骚》《九歌</a:t>
            </a:r>
            <a:r>
              <a:rPr lang="zh-CN" altLang="en-US" sz="2800" b="1" spc="150" err="1">
                <a:solidFill>
                  <a:srgbClr val="FF0000"/>
                </a:solidFill>
                <a:latin typeface="Arial" panose="020B0604020202020204" pitchFamily="34" charset="0"/>
                <a:ea typeface="微软雅黑" panose="020B0503020204020204" pitchFamily="34" charset="-122"/>
              </a:rPr>
              <a:t>》</a:t>
            </a:r>
            <a:r>
              <a:rPr lang="en-US" altLang="zh-CN" sz="2800" b="1" spc="150" err="1">
                <a:solidFill>
                  <a:srgbClr val="FF0000"/>
                </a:solidFill>
                <a:latin typeface="Arial" panose="020B0604020202020204" pitchFamily="34" charset="0"/>
                <a:ea typeface="微软雅黑" panose="020B0503020204020204" pitchFamily="34" charset="-122"/>
              </a:rPr>
              <a:t>《天问》</a:t>
            </a:r>
            <a:r>
              <a:rPr lang="en-US" altLang="zh-CN" sz="2800" b="1" spc="150" err="1">
                <a:solidFill>
                  <a:schemeClr val="tx1">
                    <a:lumMod val="75000"/>
                    <a:lumOff val="25000"/>
                  </a:schemeClr>
                </a:solidFill>
                <a:latin typeface="Arial" panose="020B0604020202020204" pitchFamily="34" charset="0"/>
                <a:ea typeface="微软雅黑" panose="020B0503020204020204" pitchFamily="34" charset="-122"/>
              </a:rPr>
              <a:t>等。</a:t>
            </a:r>
          </a:p>
        </p:txBody>
      </p:sp>
      <p:sp>
        <p:nvSpPr>
          <p:cNvPr id="2" name="矩形 1"/>
          <p:cNvSpPr/>
          <p:nvPr>
            <p:custDataLst>
              <p:tags r:id="rId6"/>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160">
                <a:solidFill>
                  <a:schemeClr val="lt1"/>
                </a:solidFill>
                <a:latin typeface="微软雅黑" panose="020B0503020204020204" pitchFamily="34" charset="-122"/>
                <a:ea typeface="微软雅黑" panose="020B0503020204020204" pitchFamily="34" charset="-122"/>
              </a:rPr>
              <a:t>我话屈原</a:t>
            </a:r>
          </a:p>
        </p:txBody>
      </p:sp>
      <p:sp>
        <p:nvSpPr>
          <p:cNvPr id="17" name="矩形 11"/>
          <p:cNvSpPr/>
          <p:nvPr>
            <p:custDataLst>
              <p:tags r:id="rId8"/>
            </p:custDataLst>
          </p:nvPr>
        </p:nvSpPr>
        <p:spPr>
          <a:xfrm>
            <a:off x="0" y="1393190"/>
            <a:ext cx="304800" cy="517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2"/>
          <p:cNvSpPr/>
          <p:nvPr>
            <p:custDataLst>
              <p:tags r:id="rId9"/>
            </p:custDataLst>
          </p:nvPr>
        </p:nvSpPr>
        <p:spPr>
          <a:xfrm>
            <a:off x="11887200" y="1393190"/>
            <a:ext cx="304800" cy="5177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amond(in)">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5"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anim calcmode="lin" valueType="num">
                                      <p:cBhvr>
                                        <p:cTn id="28" dur="2000" fill="hold"/>
                                        <p:tgtEl>
                                          <p:spTgt spid="10"/>
                                        </p:tgtEl>
                                        <p:attrNameLst>
                                          <p:attrName>style.rotation</p:attrName>
                                        </p:attrNameLst>
                                      </p:cBhvr>
                                      <p:tavLst>
                                        <p:tav tm="0">
                                          <p:val>
                                            <p:fltVal val="720"/>
                                          </p:val>
                                        </p:tav>
                                        <p:tav tm="100000">
                                          <p:val>
                                            <p:fltVal val="0"/>
                                          </p:val>
                                        </p:tav>
                                      </p:tavLst>
                                    </p:anim>
                                    <p:anim calcmode="lin" valueType="num">
                                      <p:cBhvr>
                                        <p:cTn id="29" dur="2000" fill="hold"/>
                                        <p:tgtEl>
                                          <p:spTgt spid="10"/>
                                        </p:tgtEl>
                                        <p:attrNameLst>
                                          <p:attrName>ppt_h</p:attrName>
                                        </p:attrNameLst>
                                      </p:cBhvr>
                                      <p:tavLst>
                                        <p:tav tm="0">
                                          <p:val>
                                            <p:fltVal val="0"/>
                                          </p:val>
                                        </p:tav>
                                        <p:tav tm="100000">
                                          <p:val>
                                            <p:strVal val="#ppt_h"/>
                                          </p:val>
                                        </p:tav>
                                      </p:tavLst>
                                    </p:anim>
                                    <p:anim calcmode="lin" valueType="num">
                                      <p:cBhvr>
                                        <p:cTn id="30"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ircle(in)">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p:bldP spid="11" grpId="0"/>
      <p:bldP spid="17" grpId="0" animBg="1"/>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267970" y="1108710"/>
            <a:ext cx="5195570"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51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其后楚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以削</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51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时秦昭天与楚</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婚</a:t>
            </a:r>
            <a:endParaRPr lang="zh-CN" altLang="en-US" sz="2400" b="1">
              <a:solidFill>
                <a:srgbClr val="FF0000"/>
              </a:solidFill>
              <a:latin typeface="微软雅黑" panose="020B0503020204020204" pitchFamily="34" charset="-122"/>
              <a:ea typeface="微软雅黑" pitchFamily="34" charset="-122"/>
              <a:cs typeface="微软雅黑" panose="020B0503020204020204" pitchFamily="34" charset="-122"/>
            </a:endParaRPr>
          </a:p>
          <a:p>
            <a:pPr algn="just">
              <a:spcBef>
                <a:spcPct val="50000"/>
              </a:spcBef>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亡</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国</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家相随属 </a:t>
            </a:r>
            <a:endParaRPr lang="zh-CN" altLang="en-US" sz="2400" b="1" u="sng">
              <a:latin typeface="微软雅黑" panose="020B0503020204020204" pitchFamily="34" charset="-122"/>
              <a:ea typeface="微软雅黑" pitchFamily="34" charset="-122"/>
              <a:cs typeface="微软雅黑" panose="020B0503020204020204" pitchFamily="34" charset="-122"/>
            </a:endParaRPr>
          </a:p>
          <a:p>
            <a:pPr algn="just">
              <a:spcBef>
                <a:spcPct val="5000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惑于郑袖，</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欺于张仪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身</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客</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死于秦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卒使上官大夫</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短</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屈原于顷襄王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存</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君</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国而欲反复之</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莫不欲求</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忠</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以自为，举贤以自佐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然皆</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屈原之从容辞令</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4662170" y="1595120"/>
            <a:ext cx="297561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名作状，一天天地</a:t>
            </a:r>
            <a:endPar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4662170" y="2217420"/>
            <a:ext cx="362458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名作动，结为婚姻</a:t>
            </a:r>
            <a:endPar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4662170" y="2738755"/>
            <a:ext cx="550100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ea typeface="+mn-lt"/>
                <a:cs typeface="+mn-lt"/>
                <a:sym typeface="+mn-ea"/>
              </a:rPr>
              <a:t>使动用法，使</a:t>
            </a:r>
            <a:r>
              <a:rPr lang="en-US" altLang="zh-CN" sz="2400" b="1">
                <a:solidFill>
                  <a:srgbClr val="0033CC"/>
                </a:solidFill>
                <a:ea typeface="+mn-lt"/>
                <a:cs typeface="+mn-lt"/>
                <a:sym typeface="+mn-ea"/>
              </a:rPr>
              <a:t>……</a:t>
            </a:r>
            <a:r>
              <a:rPr lang="zh-CN" altLang="en-US" sz="2400" b="1">
                <a:solidFill>
                  <a:srgbClr val="0033CC"/>
                </a:solidFill>
                <a:ea typeface="+mn-lt"/>
                <a:cs typeface="+mn-lt"/>
                <a:sym typeface="+mn-ea"/>
              </a:rPr>
              <a:t>灭亡，使</a:t>
            </a:r>
            <a:r>
              <a:rPr lang="en-US" altLang="zh-CN" sz="2400" b="1">
                <a:solidFill>
                  <a:srgbClr val="0033CC"/>
                </a:solidFill>
                <a:ea typeface="+mn-lt"/>
                <a:cs typeface="+mn-lt"/>
                <a:sym typeface="+mn-ea"/>
              </a:rPr>
              <a:t>……</a:t>
            </a:r>
            <a:r>
              <a:rPr lang="zh-CN" altLang="en-US" sz="2400" b="1">
                <a:solidFill>
                  <a:srgbClr val="0033CC"/>
                </a:solidFill>
                <a:ea typeface="+mn-lt"/>
                <a:cs typeface="+mn-lt"/>
                <a:sym typeface="+mn-ea"/>
              </a:rPr>
              <a:t>破败</a:t>
            </a:r>
            <a:endParaRPr lang="zh-CN" altLang="en-US" sz="2400" b="1">
              <a:solidFill>
                <a:srgbClr val="002060"/>
              </a:solidFill>
              <a:ea typeface="+mn-lt"/>
              <a:cs typeface="+mn-lt"/>
              <a:sym typeface="+mn-ea"/>
            </a:endParaRPr>
          </a:p>
        </p:txBody>
      </p:sp>
      <p:sp>
        <p:nvSpPr>
          <p:cNvPr id="9" name="文本框 8"/>
          <p:cNvSpPr txBox="1"/>
          <p:nvPr/>
        </p:nvSpPr>
        <p:spPr>
          <a:xfrm>
            <a:off x="4662170" y="3199130"/>
            <a:ext cx="428434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sym typeface="+mn-ea"/>
              </a:rPr>
              <a:t>名作状，在朝内，在国外</a:t>
            </a:r>
            <a:endParaRPr lang="zh-CN" altLang="en-US" sz="2400" b="1">
              <a:solidFill>
                <a:srgbClr val="002060"/>
              </a:solidFill>
              <a:latin typeface="+mn-ea"/>
              <a:cs typeface="+mn-lt"/>
              <a:sym typeface="+mn-ea"/>
            </a:endParaRPr>
          </a:p>
        </p:txBody>
      </p:sp>
      <p:sp>
        <p:nvSpPr>
          <p:cNvPr id="10" name="文本框 9"/>
          <p:cNvSpPr txBox="1"/>
          <p:nvPr/>
        </p:nvSpPr>
        <p:spPr>
          <a:xfrm>
            <a:off x="4632960" y="3764915"/>
            <a:ext cx="300482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名作状，象客那样</a:t>
            </a:r>
            <a:endParaRPr lang="zh-CN" altLang="en-US" sz="2400" b="1">
              <a:solidFill>
                <a:srgbClr val="0033CC"/>
              </a:solidFill>
              <a:latin typeface="微软雅黑" panose="020B0503020204020204" pitchFamily="34" charset="-122"/>
              <a:ea typeface="微软雅黑" panose="020B0503020204020204" pitchFamily="34" charset="-122"/>
              <a:cs typeface="+mn-ea"/>
              <a:sym typeface="+mn-ea"/>
            </a:endParaRPr>
          </a:p>
        </p:txBody>
      </p:sp>
      <p:sp>
        <p:nvSpPr>
          <p:cNvPr id="12" name="文本框 11"/>
          <p:cNvSpPr txBox="1"/>
          <p:nvPr/>
        </p:nvSpPr>
        <p:spPr>
          <a:xfrm>
            <a:off x="4632960" y="4330700"/>
            <a:ext cx="663003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形作动，说短处，诋毁</a:t>
            </a:r>
            <a:endPar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4632960" y="4791075"/>
            <a:ext cx="457263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cs typeface="+mn-ea"/>
                <a:sym typeface="+mn-ea"/>
              </a:rPr>
              <a:t>动用法，使</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存，使</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兴</a:t>
            </a:r>
            <a:endParaRPr lang="zh-CN" altLang="en-US" sz="2400" b="1">
              <a:solidFill>
                <a:srgbClr val="002060"/>
              </a:solidFill>
              <a:latin typeface="+mn-ea"/>
              <a:cs typeface="+mn-ea"/>
              <a:sym typeface="+mn-ea"/>
            </a:endParaRPr>
          </a:p>
        </p:txBody>
      </p:sp>
      <p:sp>
        <p:nvSpPr>
          <p:cNvPr id="14" name="文本框 13"/>
          <p:cNvSpPr txBox="1"/>
          <p:nvPr/>
        </p:nvSpPr>
        <p:spPr>
          <a:xfrm>
            <a:off x="4632960" y="5251450"/>
            <a:ext cx="315531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形作名，忠诚之人</a:t>
            </a:r>
            <a:endPar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3491" name="文本框 63490"/>
          <p:cNvSpPr txBox="1"/>
          <p:nvPr/>
        </p:nvSpPr>
        <p:spPr>
          <a:xfrm>
            <a:off x="10265410" y="1365250"/>
            <a:ext cx="997585" cy="4848582"/>
          </a:xfrm>
          <a:prstGeom prst="verticalScroll">
            <a:avLst/>
          </a:prstGeom>
          <a:solidFill>
            <a:schemeClr val="accent5"/>
          </a:solidFill>
          <a:ln w="12700">
            <a:noFill/>
          </a:ln>
        </p:spPr>
        <p:txBody>
          <a:bodyPr wrap="square" anchor="t">
            <a:spAutoFit/>
          </a:bodyPr>
          <a:lstStyle/>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词</a:t>
            </a:r>
          </a:p>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类</a:t>
            </a:r>
          </a:p>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活</a:t>
            </a:r>
          </a:p>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用</a:t>
            </a:r>
          </a:p>
        </p:txBody>
      </p:sp>
      <p:sp>
        <p:nvSpPr>
          <p:cNvPr id="3" name="文本框 2"/>
          <p:cNvSpPr txBox="1"/>
          <p:nvPr/>
        </p:nvSpPr>
        <p:spPr>
          <a:xfrm>
            <a:off x="4632960" y="5833110"/>
            <a:ext cx="315531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ea typeface="+mn-lt"/>
                <a:sym typeface="+mn-ea"/>
              </a:rPr>
              <a:t>名作动，效法，模仿</a:t>
            </a:r>
            <a:endParaRPr lang="zh-CN" altLang="en-US" sz="2400" b="1">
              <a:solidFill>
                <a:srgbClr val="0033CC"/>
              </a:solidFill>
              <a:ea typeface="+mn-lt"/>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wipe(left)">
                                      <p:cBhvr>
                                        <p:cTn id="7" dur="500"/>
                                        <p:tgtEl>
                                          <p:spTgt spid="634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3493"/>
                                        </p:tgtEl>
                                        <p:attrNameLst>
                                          <p:attrName>style.visibility</p:attrName>
                                        </p:attrNameLst>
                                      </p:cBhvr>
                                      <p:to>
                                        <p:strVal val="visible"/>
                                      </p:to>
                                    </p:set>
                                    <p:anim calcmode="lin" valueType="num">
                                      <p:cBhvr additive="base">
                                        <p:cTn id="17" dur="500" fill="hold"/>
                                        <p:tgtEl>
                                          <p:spTgt spid="63493"/>
                                        </p:tgtEl>
                                        <p:attrNameLst>
                                          <p:attrName>ppt_x</p:attrName>
                                        </p:attrNameLst>
                                      </p:cBhvr>
                                      <p:tavLst>
                                        <p:tav tm="0">
                                          <p:val>
                                            <p:strVal val="0-#ppt_w/2"/>
                                          </p:val>
                                        </p:tav>
                                        <p:tav tm="100000">
                                          <p:val>
                                            <p:strVal val="#ppt_x"/>
                                          </p:val>
                                        </p:tav>
                                      </p:tavLst>
                                    </p:anim>
                                    <p:anim calcmode="lin" valueType="num">
                                      <p:cBhvr additive="base">
                                        <p:cTn id="18"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0-#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additive="base">
                                        <p:cTn id="65" dur="500" fill="hold"/>
                                        <p:tgtEl>
                                          <p:spTgt spid="3"/>
                                        </p:tgtEl>
                                        <p:attrNameLst>
                                          <p:attrName>ppt_x</p:attrName>
                                        </p:attrNameLst>
                                      </p:cBhvr>
                                      <p:tavLst>
                                        <p:tav tm="0">
                                          <p:val>
                                            <p:strVal val="0-#ppt_w/2"/>
                                          </p:val>
                                        </p:tav>
                                        <p:tav tm="100000">
                                          <p:val>
                                            <p:strVal val="#ppt_x"/>
                                          </p:val>
                                        </p:tav>
                                      </p:tavLst>
                                    </p:anim>
                                    <p:anim calcmode="lin" valueType="num">
                                      <p:cBhvr additive="base">
                                        <p:cTn id="6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493" grpId="0"/>
      <p:bldP spid="7" grpId="0"/>
      <p:bldP spid="8" grpId="0"/>
      <p:bldP spid="9" grpId="0"/>
      <p:bldP spid="10" grpId="0"/>
      <p:bldP spid="12" grpId="0"/>
      <p:bldP spid="13" grpId="0"/>
      <p:bldP spid="14" grpId="0"/>
      <p:bldP spid="63491" grpId="0" animBg="1"/>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267970" y="1108710"/>
            <a:ext cx="5195570"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明年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，秦割汉中地与楚以和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设</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诡辩</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于怀王之宠姬郑袖 </a:t>
            </a:r>
            <a:endParaRPr lang="zh-CN" altLang="en-US" sz="2400" b="1" u="sng">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奈何</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绝秦欢</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其存君兴国而欲</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反复</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之 </a:t>
            </a:r>
            <a:endParaRPr lang="zh-CN" altLang="en-US" sz="2400" b="1" u="sng">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颜色</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憔悴</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形容</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枯稿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而能与世</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推移</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7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皆祖屈原之</a:t>
            </a:r>
            <a:r>
              <a:rPr lang="zh-CN" altLang="en-US" sz="2400" b="1"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从容</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辞令</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4662170" y="1549400"/>
            <a:ext cx="379412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古：第二年；今：下一年</a:t>
            </a:r>
            <a:endPar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4662170" y="2127885"/>
            <a:ext cx="467233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古</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欺诈言论；今</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狡辩</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动词</a:t>
            </a:r>
          </a:p>
        </p:txBody>
      </p:sp>
      <p:sp>
        <p:nvSpPr>
          <p:cNvPr id="8" name="文本框 7"/>
          <p:cNvSpPr txBox="1"/>
          <p:nvPr/>
        </p:nvSpPr>
        <p:spPr>
          <a:xfrm>
            <a:off x="4662170" y="2752090"/>
            <a:ext cx="550100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j-ea"/>
                <a:ea typeface="+mj-ea"/>
                <a:cs typeface="+mj-ea"/>
                <a:sym typeface="+mn-ea"/>
              </a:rPr>
              <a:t>古</a:t>
            </a:r>
            <a:r>
              <a:rPr lang="en-US" altLang="zh-CN" sz="2400" b="1">
                <a:solidFill>
                  <a:srgbClr val="0033CC"/>
                </a:solidFill>
                <a:latin typeface="+mj-ea"/>
                <a:ea typeface="+mj-ea"/>
                <a:cs typeface="+mj-ea"/>
                <a:sym typeface="+mn-ea"/>
              </a:rPr>
              <a:t>:</a:t>
            </a:r>
            <a:r>
              <a:rPr lang="zh-CN" altLang="en-US" sz="2400" b="1">
                <a:solidFill>
                  <a:srgbClr val="0033CC"/>
                </a:solidFill>
                <a:latin typeface="+mj-ea"/>
                <a:ea typeface="+mj-ea"/>
                <a:cs typeface="+mj-ea"/>
                <a:sym typeface="+mn-ea"/>
              </a:rPr>
              <a:t>怎么</a:t>
            </a:r>
            <a:r>
              <a:rPr lang="en-US" altLang="zh-CN" sz="2400" b="1">
                <a:solidFill>
                  <a:srgbClr val="0033CC"/>
                </a:solidFill>
                <a:latin typeface="+mj-ea"/>
                <a:ea typeface="+mj-ea"/>
                <a:cs typeface="+mj-ea"/>
                <a:sym typeface="+mn-ea"/>
              </a:rPr>
              <a:t>,</a:t>
            </a:r>
            <a:r>
              <a:rPr lang="zh-CN" altLang="en-US" sz="2400" b="1">
                <a:solidFill>
                  <a:srgbClr val="0033CC"/>
                </a:solidFill>
                <a:latin typeface="+mj-ea"/>
                <a:ea typeface="+mj-ea"/>
                <a:cs typeface="+mj-ea"/>
                <a:sym typeface="+mn-ea"/>
              </a:rPr>
              <a:t>为什么；今</a:t>
            </a:r>
            <a:r>
              <a:rPr lang="en-US" altLang="zh-CN" sz="2400" b="1">
                <a:solidFill>
                  <a:srgbClr val="0033CC"/>
                </a:solidFill>
                <a:latin typeface="+mj-ea"/>
                <a:ea typeface="+mj-ea"/>
                <a:cs typeface="+mj-ea"/>
                <a:sym typeface="+mn-ea"/>
              </a:rPr>
              <a:t>:</a:t>
            </a:r>
            <a:r>
              <a:rPr lang="zh-CN" altLang="en-US" sz="2400" b="1">
                <a:solidFill>
                  <a:srgbClr val="0033CC"/>
                </a:solidFill>
                <a:latin typeface="+mj-ea"/>
                <a:ea typeface="+mj-ea"/>
                <a:cs typeface="+mj-ea"/>
                <a:sym typeface="+mn-ea"/>
              </a:rPr>
              <a:t>对付</a:t>
            </a:r>
            <a:r>
              <a:rPr lang="en-US" altLang="zh-CN" sz="2400" b="1">
                <a:solidFill>
                  <a:srgbClr val="0033CC"/>
                </a:solidFill>
                <a:latin typeface="+mj-ea"/>
                <a:ea typeface="+mj-ea"/>
                <a:cs typeface="+mj-ea"/>
                <a:sym typeface="+mn-ea"/>
              </a:rPr>
              <a:t>,</a:t>
            </a:r>
            <a:r>
              <a:rPr lang="zh-CN" altLang="en-US" sz="2400" b="1">
                <a:solidFill>
                  <a:srgbClr val="0033CC"/>
                </a:solidFill>
                <a:latin typeface="+mj-ea"/>
                <a:ea typeface="+mj-ea"/>
                <a:cs typeface="+mj-ea"/>
                <a:sym typeface="+mn-ea"/>
              </a:rPr>
              <a:t>处置</a:t>
            </a:r>
            <a:endParaRPr lang="zh-CN" altLang="en-US" sz="2400" b="1">
              <a:solidFill>
                <a:srgbClr val="002060"/>
              </a:solidFill>
              <a:latin typeface="+mj-ea"/>
              <a:ea typeface="+mj-ea"/>
              <a:cs typeface="+mj-ea"/>
              <a:sym typeface="+mn-ea"/>
            </a:endParaRPr>
          </a:p>
        </p:txBody>
      </p:sp>
      <p:sp>
        <p:nvSpPr>
          <p:cNvPr id="9" name="文本框 8"/>
          <p:cNvSpPr txBox="1"/>
          <p:nvPr/>
        </p:nvSpPr>
        <p:spPr>
          <a:xfrm>
            <a:off x="4662170" y="3355340"/>
            <a:ext cx="502285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cs typeface="+mn-ea"/>
                <a:sym typeface="+mn-ea"/>
              </a:rPr>
              <a:t>古</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返回</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楚国</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恢复</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国家</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今</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重复</a:t>
            </a:r>
            <a:endParaRPr lang="zh-CN" altLang="en-US" sz="2400" b="1">
              <a:solidFill>
                <a:srgbClr val="002060"/>
              </a:solidFill>
              <a:latin typeface="+mn-ea"/>
              <a:cs typeface="+mn-ea"/>
              <a:sym typeface="+mn-ea"/>
            </a:endParaRPr>
          </a:p>
        </p:txBody>
      </p:sp>
      <p:sp>
        <p:nvSpPr>
          <p:cNvPr id="10" name="文本框 9"/>
          <p:cNvSpPr txBox="1"/>
          <p:nvPr/>
        </p:nvSpPr>
        <p:spPr>
          <a:xfrm>
            <a:off x="4662170" y="3940810"/>
            <a:ext cx="409194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古：脸色；今：事物色彩</a:t>
            </a:r>
            <a:endParaRPr lang="zh-CN" altLang="en-US" sz="2400" b="1">
              <a:solidFill>
                <a:srgbClr val="0033CC"/>
              </a:solidFill>
              <a:latin typeface="微软雅黑" panose="020B0503020204020204" pitchFamily="34" charset="-122"/>
              <a:ea typeface="微软雅黑" panose="020B0503020204020204" pitchFamily="34" charset="-122"/>
              <a:cs typeface="+mn-ea"/>
              <a:sym typeface="+mn-ea"/>
            </a:endParaRPr>
          </a:p>
        </p:txBody>
      </p:sp>
      <p:sp>
        <p:nvSpPr>
          <p:cNvPr id="12" name="文本框 11"/>
          <p:cNvSpPr txBox="1"/>
          <p:nvPr/>
        </p:nvSpPr>
        <p:spPr>
          <a:xfrm>
            <a:off x="4632960" y="4583430"/>
            <a:ext cx="663003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cs typeface="+mn-ea"/>
                <a:sym typeface="+mn-ea"/>
              </a:rPr>
              <a:t>古</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形</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形体。容</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容貌。今</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描绘人或事物性状</a:t>
            </a:r>
          </a:p>
        </p:txBody>
      </p:sp>
      <p:sp>
        <p:nvSpPr>
          <p:cNvPr id="13" name="文本框 12"/>
          <p:cNvSpPr txBox="1"/>
          <p:nvPr/>
        </p:nvSpPr>
        <p:spPr>
          <a:xfrm>
            <a:off x="4632960" y="5151120"/>
            <a:ext cx="457263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sym typeface="+mn-ea"/>
              </a:rPr>
              <a:t>古：变化。今：移动</a:t>
            </a:r>
            <a:endParaRPr lang="zh-CN" altLang="en-US" sz="2400" b="1">
              <a:solidFill>
                <a:srgbClr val="002060"/>
              </a:solidFill>
              <a:latin typeface="微软雅黑" panose="020B0503020204020204" pitchFamily="34" charset="-122"/>
              <a:ea typeface="微软雅黑" pitchFamily="34" charset="-122"/>
              <a:cs typeface="+mn-ea"/>
              <a:sym typeface="+mn-ea"/>
            </a:endParaRPr>
          </a:p>
        </p:txBody>
      </p:sp>
      <p:sp>
        <p:nvSpPr>
          <p:cNvPr id="14" name="文本框 13"/>
          <p:cNvSpPr txBox="1"/>
          <p:nvPr/>
        </p:nvSpPr>
        <p:spPr>
          <a:xfrm>
            <a:off x="4632960" y="5753735"/>
            <a:ext cx="505269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古</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言行适度得体。今</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镇定自若</a:t>
            </a:r>
            <a:endPar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3491" name="文本框 63490"/>
          <p:cNvSpPr txBox="1"/>
          <p:nvPr/>
        </p:nvSpPr>
        <p:spPr>
          <a:xfrm>
            <a:off x="10265410" y="1365250"/>
            <a:ext cx="997585" cy="4848582"/>
          </a:xfrm>
          <a:prstGeom prst="verticalScroll">
            <a:avLst/>
          </a:prstGeom>
          <a:solidFill>
            <a:schemeClr val="accent5"/>
          </a:solidFill>
          <a:ln w="12700">
            <a:noFill/>
          </a:ln>
        </p:spPr>
        <p:txBody>
          <a:bodyPr wrap="square" anchor="t">
            <a:spAutoFit/>
          </a:bodyPr>
          <a:lstStyle/>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古</a:t>
            </a:r>
          </a:p>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今</a:t>
            </a:r>
          </a:p>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异</a:t>
            </a:r>
          </a:p>
          <a:p>
            <a:pPr algn="ctr">
              <a:spcBef>
                <a:spcPct val="50000"/>
              </a:spcBef>
            </a:pPr>
            <a:r>
              <a:rPr lang="zh-CN" altLang="en-US" sz="5400" b="1">
                <a:solidFill>
                  <a:srgbClr val="FF0000"/>
                </a:solidFill>
                <a:latin typeface="微软雅黑" panose="020B0503020204020204" pitchFamily="34" charset="-122"/>
                <a:ea typeface="微软雅黑" panose="020B0503020204020204" pitchFamily="34" charset="-122"/>
                <a:sym typeface="+mn-ea"/>
              </a:rPr>
              <a:t>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wipe(left)">
                                      <p:cBhvr>
                                        <p:cTn id="7" dur="500"/>
                                        <p:tgtEl>
                                          <p:spTgt spid="634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3493"/>
                                        </p:tgtEl>
                                        <p:attrNameLst>
                                          <p:attrName>style.visibility</p:attrName>
                                        </p:attrNameLst>
                                      </p:cBhvr>
                                      <p:to>
                                        <p:strVal val="visible"/>
                                      </p:to>
                                    </p:set>
                                    <p:anim calcmode="lin" valueType="num">
                                      <p:cBhvr additive="base">
                                        <p:cTn id="17" dur="500" fill="hold"/>
                                        <p:tgtEl>
                                          <p:spTgt spid="63493"/>
                                        </p:tgtEl>
                                        <p:attrNameLst>
                                          <p:attrName>ppt_x</p:attrName>
                                        </p:attrNameLst>
                                      </p:cBhvr>
                                      <p:tavLst>
                                        <p:tav tm="0">
                                          <p:val>
                                            <p:strVal val="0-#ppt_w/2"/>
                                          </p:val>
                                        </p:tav>
                                        <p:tav tm="100000">
                                          <p:val>
                                            <p:strVal val="#ppt_x"/>
                                          </p:val>
                                        </p:tav>
                                      </p:tavLst>
                                    </p:anim>
                                    <p:anim calcmode="lin" valueType="num">
                                      <p:cBhvr additive="base">
                                        <p:cTn id="18"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0-#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0-#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493" grpId="0"/>
      <p:bldP spid="7" grpId="0"/>
      <p:bldP spid="8" grpId="0"/>
      <p:bldP spid="9" grpId="0"/>
      <p:bldP spid="10" grpId="0"/>
      <p:bldP spid="12" grpId="0"/>
      <p:bldP spid="13" grpId="0"/>
      <p:bldP spid="14" grpId="0"/>
      <p:bldP spid="6349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297815" y="904875"/>
            <a:ext cx="5195570"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spcBef>
                <a:spcPct val="5000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“离骚”者，犹离忧也。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天者，人之始也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秦，虎狼之国。</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此不知人之祸也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屈原者，名平，楚之同姓也。</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遂绝齐</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又因厚币用事者臣勒尚 </a:t>
            </a:r>
          </a:p>
          <a:p>
            <a:pPr algn="just">
              <a:spcBef>
                <a:spcPct val="50000"/>
              </a:spcBef>
            </a:pP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以出号令</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110740" y="3909695"/>
            <a:ext cx="4091940"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省略介词“遂</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于</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齐”</a:t>
            </a:r>
          </a:p>
        </p:txBody>
      </p:sp>
      <p:sp>
        <p:nvSpPr>
          <p:cNvPr id="12" name="文本框 11"/>
          <p:cNvSpPr txBox="1"/>
          <p:nvPr/>
        </p:nvSpPr>
        <p:spPr>
          <a:xfrm>
            <a:off x="2110740" y="4876165"/>
            <a:ext cx="382333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省谓语 “</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赂</a:t>
            </a:r>
            <a:r>
              <a:rPr lang="en-US" altLang="zh-CN"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33CC"/>
                </a:solidFill>
                <a:latin typeface="微软雅黑" panose="020B0503020204020204" pitchFamily="34" charset="-122"/>
                <a:ea typeface="微软雅黑" panose="020B0503020204020204" pitchFamily="34" charset="-122"/>
                <a:cs typeface="微软雅黑" panose="020B0503020204020204" pitchFamily="34" charset="-122"/>
                <a:sym typeface="+mn-ea"/>
              </a:rPr>
              <a:t>用事者”</a:t>
            </a:r>
          </a:p>
        </p:txBody>
      </p:sp>
      <p:sp>
        <p:nvSpPr>
          <p:cNvPr id="13" name="文本框 12"/>
          <p:cNvSpPr txBox="1"/>
          <p:nvPr/>
        </p:nvSpPr>
        <p:spPr>
          <a:xfrm>
            <a:off x="2110740" y="5462270"/>
            <a:ext cx="4023995" cy="460375"/>
          </a:xfrm>
          <a:prstGeom prst="rect">
            <a:avLst/>
          </a:prstGeom>
          <a:noFill/>
          <a:ln w="12700">
            <a:noFill/>
          </a:ln>
        </p:spPr>
        <p:txBody>
          <a:bodyPr wrap="square" anchor="t">
            <a:spAutoFit/>
          </a:bodyPr>
          <a:lstStyle/>
          <a:p>
            <a:pPr>
              <a:spcBef>
                <a:spcPct val="50000"/>
              </a:spcBef>
            </a:pPr>
            <a:r>
              <a:rPr lang="zh-CN" altLang="en-US" sz="2400" b="1">
                <a:solidFill>
                  <a:srgbClr val="0033CC"/>
                </a:solidFill>
                <a:latin typeface="+mn-ea"/>
                <a:cs typeface="+mn-ea"/>
                <a:sym typeface="+mn-ea"/>
              </a:rPr>
              <a:t>省介词宾语“以</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之</a:t>
            </a:r>
            <a:r>
              <a:rPr lang="en-US" altLang="zh-CN" sz="2400" b="1">
                <a:solidFill>
                  <a:srgbClr val="0033CC"/>
                </a:solidFill>
                <a:latin typeface="+mn-ea"/>
                <a:cs typeface="+mn-ea"/>
                <a:sym typeface="+mn-ea"/>
              </a:rPr>
              <a:t>)</a:t>
            </a:r>
            <a:r>
              <a:rPr lang="zh-CN" altLang="en-US" sz="2400" b="1">
                <a:solidFill>
                  <a:srgbClr val="0033CC"/>
                </a:solidFill>
                <a:latin typeface="+mn-ea"/>
                <a:cs typeface="+mn-ea"/>
                <a:sym typeface="+mn-ea"/>
              </a:rPr>
              <a:t>出号令”</a:t>
            </a:r>
            <a:endParaRPr lang="zh-CN" altLang="en-US" sz="2400" b="1">
              <a:solidFill>
                <a:srgbClr val="002060"/>
              </a:solidFill>
              <a:latin typeface="+mn-ea"/>
              <a:cs typeface="+mn-ea"/>
              <a:sym typeface="+mn-ea"/>
            </a:endParaRPr>
          </a:p>
        </p:txBody>
      </p:sp>
      <p:sp>
        <p:nvSpPr>
          <p:cNvPr id="52227" name="文本框 52226"/>
          <p:cNvSpPr txBox="1"/>
          <p:nvPr/>
        </p:nvSpPr>
        <p:spPr>
          <a:xfrm>
            <a:off x="5257483" y="1618615"/>
            <a:ext cx="647700" cy="1568450"/>
          </a:xfrm>
          <a:prstGeom prst="rect">
            <a:avLst/>
          </a:prstGeom>
          <a:noFill/>
          <a:ln w="9525">
            <a:noFill/>
          </a:ln>
        </p:spPr>
        <p:txBody>
          <a:bodyPr anchor="t">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判断句</a:t>
            </a:r>
          </a:p>
        </p:txBody>
      </p:sp>
      <p:sp>
        <p:nvSpPr>
          <p:cNvPr id="14343" name="文本框 52231"/>
          <p:cNvSpPr txBox="1"/>
          <p:nvPr/>
        </p:nvSpPr>
        <p:spPr>
          <a:xfrm>
            <a:off x="5257483" y="3893820"/>
            <a:ext cx="792162" cy="1568450"/>
          </a:xfrm>
          <a:prstGeom prst="rect">
            <a:avLst/>
          </a:prstGeom>
          <a:noFill/>
          <a:ln w="9525">
            <a:noFill/>
          </a:ln>
        </p:spPr>
        <p:txBody>
          <a:bodyPr anchor="t">
            <a:spAutoFit/>
          </a:bodyPr>
          <a:lstStyle/>
          <a:p>
            <a:pPr>
              <a:spcBef>
                <a:spcPct val="50000"/>
              </a:spcBef>
            </a:pPr>
            <a:r>
              <a:rPr lang="zh-CN" altLang="en-US" sz="3200" b="1">
                <a:solidFill>
                  <a:srgbClr val="FF0000"/>
                </a:solidFill>
                <a:latin typeface="+mn-ea"/>
              </a:rPr>
              <a:t>省略句</a:t>
            </a:r>
          </a:p>
        </p:txBody>
      </p:sp>
      <p:sp>
        <p:nvSpPr>
          <p:cNvPr id="3" name="文本框 2"/>
          <p:cNvSpPr txBox="1"/>
          <p:nvPr/>
        </p:nvSpPr>
        <p:spPr>
          <a:xfrm>
            <a:off x="6202045" y="1297940"/>
            <a:ext cx="5728335" cy="645160"/>
          </a:xfrm>
          <a:prstGeom prst="rect">
            <a:avLst/>
          </a:prstGeom>
          <a:solidFill>
            <a:schemeClr val="tx2"/>
          </a:solidFill>
          <a:ln w="12700">
            <a:noFill/>
          </a:ln>
        </p:spPr>
        <p:txBody>
          <a:bodyPr wrap="square" anchor="t">
            <a:spAutoFit/>
          </a:bodyPr>
          <a:lstStyle/>
          <a:p>
            <a:pPr algn="ctr">
              <a:spcBef>
                <a:spcPct val="50000"/>
              </a:spcBef>
            </a:pPr>
            <a:r>
              <a:rPr lang="zh-CN" altLang="en-US" sz="3600" b="1">
                <a:solidFill>
                  <a:srgbClr val="FF0000"/>
                </a:solidFill>
                <a:latin typeface="微软雅黑" panose="020B0503020204020204" pitchFamily="34" charset="-122"/>
                <a:ea typeface="微软雅黑" panose="020B0503020204020204" pitchFamily="34" charset="-122"/>
                <a:sym typeface="+mn-ea"/>
              </a:rPr>
              <a:t>文言句式</a:t>
            </a:r>
          </a:p>
        </p:txBody>
      </p:sp>
      <p:pic>
        <p:nvPicPr>
          <p:cNvPr id="23" name="图片 22" descr="334"/>
          <p:cNvPicPr>
            <a:picLocks noChangeAspect="1"/>
          </p:cNvPicPr>
          <p:nvPr/>
        </p:nvPicPr>
        <p:blipFill>
          <a:blip r:embed="rId12"/>
          <a:stretch>
            <a:fillRect/>
          </a:stretch>
        </p:blipFill>
        <p:spPr>
          <a:xfrm>
            <a:off x="6202680" y="2087880"/>
            <a:ext cx="5727700" cy="38354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edge">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2227"/>
                                        </p:tgtEl>
                                        <p:attrNameLst>
                                          <p:attrName>style.visibility</p:attrName>
                                        </p:attrNameLst>
                                      </p:cBhvr>
                                      <p:to>
                                        <p:strVal val="visible"/>
                                      </p:to>
                                    </p:set>
                                    <p:animEffect transition="in" filter="blinds(horizontal)">
                                      <p:cBhvr>
                                        <p:cTn id="22" dur="500"/>
                                        <p:tgtEl>
                                          <p:spTgt spid="5222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4343"/>
                                        </p:tgtEl>
                                        <p:attrNameLst>
                                          <p:attrName>style.visibility</p:attrName>
                                        </p:attrNameLst>
                                      </p:cBhvr>
                                      <p:to>
                                        <p:strVal val="visible"/>
                                      </p:to>
                                    </p:set>
                                    <p:animEffect transition="in" filter="wipe(down)">
                                      <p:cBhvr>
                                        <p:cTn id="27" dur="580">
                                          <p:stCondLst>
                                            <p:cond delay="0"/>
                                          </p:stCondLst>
                                        </p:cTn>
                                        <p:tgtEl>
                                          <p:spTgt spid="14343"/>
                                        </p:tgtEl>
                                      </p:cBhvr>
                                    </p:animEffect>
                                    <p:anim calcmode="lin" valueType="num">
                                      <p:cBhvr>
                                        <p:cTn id="28" dur="1822" tmFilter="0,0; 0.14,0.36; 0.43,0.73; 0.71,0.91; 1.0,1.0">
                                          <p:stCondLst>
                                            <p:cond delay="0"/>
                                          </p:stCondLst>
                                        </p:cTn>
                                        <p:tgtEl>
                                          <p:spTgt spid="1434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434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434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434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4343"/>
                                        </p:tgtEl>
                                        <p:attrNameLst>
                                          <p:attrName>ppt_y</p:attrName>
                                        </p:attrNameLst>
                                      </p:cBhvr>
                                      <p:tavLst>
                                        <p:tav tm="0" fmla="#ppt_y-sin(pi*$)/81">
                                          <p:val>
                                            <p:fltVal val="0"/>
                                          </p:val>
                                        </p:tav>
                                        <p:tav tm="100000">
                                          <p:val>
                                            <p:fltVal val="1"/>
                                          </p:val>
                                        </p:tav>
                                      </p:tavLst>
                                    </p:anim>
                                    <p:animScale>
                                      <p:cBhvr>
                                        <p:cTn id="33" dur="26">
                                          <p:stCondLst>
                                            <p:cond delay="650"/>
                                          </p:stCondLst>
                                        </p:cTn>
                                        <p:tgtEl>
                                          <p:spTgt spid="14343"/>
                                        </p:tgtEl>
                                      </p:cBhvr>
                                      <p:to x="100000" y="60000"/>
                                    </p:animScale>
                                    <p:animScale>
                                      <p:cBhvr>
                                        <p:cTn id="34" dur="166" decel="50000">
                                          <p:stCondLst>
                                            <p:cond delay="676"/>
                                          </p:stCondLst>
                                        </p:cTn>
                                        <p:tgtEl>
                                          <p:spTgt spid="14343"/>
                                        </p:tgtEl>
                                      </p:cBhvr>
                                      <p:to x="100000" y="100000"/>
                                    </p:animScale>
                                    <p:animScale>
                                      <p:cBhvr>
                                        <p:cTn id="35" dur="26">
                                          <p:stCondLst>
                                            <p:cond delay="1312"/>
                                          </p:stCondLst>
                                        </p:cTn>
                                        <p:tgtEl>
                                          <p:spTgt spid="14343"/>
                                        </p:tgtEl>
                                      </p:cBhvr>
                                      <p:to x="100000" y="80000"/>
                                    </p:animScale>
                                    <p:animScale>
                                      <p:cBhvr>
                                        <p:cTn id="36" dur="166" decel="50000">
                                          <p:stCondLst>
                                            <p:cond delay="1338"/>
                                          </p:stCondLst>
                                        </p:cTn>
                                        <p:tgtEl>
                                          <p:spTgt spid="14343"/>
                                        </p:tgtEl>
                                      </p:cBhvr>
                                      <p:to x="100000" y="100000"/>
                                    </p:animScale>
                                    <p:animScale>
                                      <p:cBhvr>
                                        <p:cTn id="37" dur="26">
                                          <p:stCondLst>
                                            <p:cond delay="1642"/>
                                          </p:stCondLst>
                                        </p:cTn>
                                        <p:tgtEl>
                                          <p:spTgt spid="14343"/>
                                        </p:tgtEl>
                                      </p:cBhvr>
                                      <p:to x="100000" y="90000"/>
                                    </p:animScale>
                                    <p:animScale>
                                      <p:cBhvr>
                                        <p:cTn id="38" dur="166" decel="50000">
                                          <p:stCondLst>
                                            <p:cond delay="1668"/>
                                          </p:stCondLst>
                                        </p:cTn>
                                        <p:tgtEl>
                                          <p:spTgt spid="14343"/>
                                        </p:tgtEl>
                                      </p:cBhvr>
                                      <p:to x="100000" y="100000"/>
                                    </p:animScale>
                                    <p:animScale>
                                      <p:cBhvr>
                                        <p:cTn id="39" dur="26">
                                          <p:stCondLst>
                                            <p:cond delay="1808"/>
                                          </p:stCondLst>
                                        </p:cTn>
                                        <p:tgtEl>
                                          <p:spTgt spid="14343"/>
                                        </p:tgtEl>
                                      </p:cBhvr>
                                      <p:to x="100000" y="95000"/>
                                    </p:animScale>
                                    <p:animScale>
                                      <p:cBhvr>
                                        <p:cTn id="40" dur="166" decel="50000">
                                          <p:stCondLst>
                                            <p:cond delay="1834"/>
                                          </p:stCondLst>
                                        </p:cTn>
                                        <p:tgtEl>
                                          <p:spTgt spid="14343"/>
                                        </p:tgtEl>
                                      </p:cBhvr>
                                      <p:to x="100000" y="100000"/>
                                    </p:animScale>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P spid="13" grpId="0"/>
      <p:bldP spid="52227" grpId="0"/>
      <p:bldP spid="14343" grpId="0"/>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297815" y="904875"/>
            <a:ext cx="4457065" cy="536130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spcBef>
                <a:spcPct val="5000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方正不容也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信而见疑，忠而被谤</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身客死于秦，为天下笑</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而自令见放为</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内惑于郑袖，外欺于张仪</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数十年，竟为秦所灭</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是以见放</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algn="just">
              <a:spcBef>
                <a:spcPct val="5000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夫圣人者，不凝滞于物</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227" name="文本框 52226"/>
          <p:cNvSpPr txBox="1"/>
          <p:nvPr/>
        </p:nvSpPr>
        <p:spPr>
          <a:xfrm>
            <a:off x="4848543" y="2554605"/>
            <a:ext cx="647700" cy="2061210"/>
          </a:xfrm>
          <a:prstGeom prst="rect">
            <a:avLst/>
          </a:prstGeom>
          <a:noFill/>
          <a:ln w="9525">
            <a:noFill/>
          </a:ln>
        </p:spPr>
        <p:txBody>
          <a:bodyPr anchor="t">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被</a:t>
            </a:r>
          </a:p>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动</a:t>
            </a:r>
          </a:p>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句</a:t>
            </a:r>
          </a:p>
        </p:txBody>
      </p:sp>
      <p:sp>
        <p:nvSpPr>
          <p:cNvPr id="3" name="文本框 2"/>
          <p:cNvSpPr txBox="1"/>
          <p:nvPr/>
        </p:nvSpPr>
        <p:spPr>
          <a:xfrm>
            <a:off x="6202045" y="1297940"/>
            <a:ext cx="5728335" cy="645160"/>
          </a:xfrm>
          <a:prstGeom prst="rect">
            <a:avLst/>
          </a:prstGeom>
          <a:solidFill>
            <a:schemeClr val="tx2"/>
          </a:solidFill>
          <a:ln w="12700">
            <a:noFill/>
          </a:ln>
        </p:spPr>
        <p:txBody>
          <a:bodyPr wrap="square" anchor="t">
            <a:spAutoFit/>
          </a:bodyPr>
          <a:lstStyle/>
          <a:p>
            <a:pPr algn="ctr">
              <a:spcBef>
                <a:spcPct val="50000"/>
              </a:spcBef>
            </a:pPr>
            <a:r>
              <a:rPr lang="zh-CN" altLang="en-US" sz="3600" b="1">
                <a:solidFill>
                  <a:srgbClr val="FF0000"/>
                </a:solidFill>
                <a:latin typeface="微软雅黑" panose="020B0503020204020204" pitchFamily="34" charset="-122"/>
                <a:ea typeface="微软雅黑" panose="020B0503020204020204" pitchFamily="34" charset="-122"/>
                <a:sym typeface="+mn-ea"/>
              </a:rPr>
              <a:t>文言句式</a:t>
            </a:r>
          </a:p>
        </p:txBody>
      </p:sp>
      <p:pic>
        <p:nvPicPr>
          <p:cNvPr id="23" name="图片 22" descr="334"/>
          <p:cNvPicPr>
            <a:picLocks noChangeAspect="1"/>
          </p:cNvPicPr>
          <p:nvPr/>
        </p:nvPicPr>
        <p:blipFill>
          <a:blip r:embed="rId13"/>
          <a:stretch>
            <a:fillRect/>
          </a:stretch>
        </p:blipFill>
        <p:spPr>
          <a:xfrm>
            <a:off x="6202680" y="2087880"/>
            <a:ext cx="5727700" cy="38354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Effect transition="in" filter="blinds(horizontal)">
                                      <p:cBhvr>
                                        <p:cTn id="12" dur="500"/>
                                        <p:tgtEl>
                                          <p:spTgt spid="52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2227"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127635" y="1108710"/>
            <a:ext cx="5814695" cy="50317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ts val="4880"/>
              </a:lnSpc>
              <a:spcBef>
                <a:spcPct val="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D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而设诡辩</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于怀王之宠姬郑袖</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卒使上官大夫短屈原</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于顷襄王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以深入击秦，战</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于蓝田</a:t>
            </a: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latin typeface="微软雅黑" panose="020B0503020204020204" pitchFamily="34" charset="-122"/>
              <a:ea typeface="微软雅黑" pitchFamily="34" charset="-122"/>
              <a:cs typeface="微软雅黑" panose="020B0503020204020204" pitchFamily="34" charset="-122"/>
            </a:endParaRPr>
          </a:p>
          <a:p>
            <a:pPr algn="just" fontAlgn="auto">
              <a:lnSpc>
                <a:spcPts val="4880"/>
              </a:lnSpc>
              <a:spcBef>
                <a:spcPct val="0"/>
              </a:spcBef>
            </a:pPr>
            <a:r>
              <a:rPr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人又谁能以身之</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察察</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，受物之</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汶汶</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者乎</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明</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于治乱</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，娴</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于辞令</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蝉蜕</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于污秽</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，以浮游</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于尘埃之外</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楚人即咎子兰</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以劝怀王入秦而不反也</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ts val="4880"/>
              </a:lnSpc>
              <a:spcBef>
                <a:spcPct val="0"/>
              </a:spcBef>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    莫不欲求忠以</a:t>
            </a:r>
            <a:r>
              <a:rPr lang="zh-CN" altLang="en-US" sz="2400" b="1" u="sng">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为</a:t>
            </a:r>
            <a:endParaRPr lang="en-US" alt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3493" name="文本框 63492"/>
          <p:cNvSpPr txBox="1"/>
          <p:nvPr/>
        </p:nvSpPr>
        <p:spPr>
          <a:xfrm>
            <a:off x="5651500" y="1293495"/>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63491" name="文本框 63490"/>
          <p:cNvSpPr txBox="1"/>
          <p:nvPr/>
        </p:nvSpPr>
        <p:spPr>
          <a:xfrm>
            <a:off x="6729730" y="1108710"/>
            <a:ext cx="5201285" cy="645160"/>
          </a:xfrm>
          <a:prstGeom prst="rect">
            <a:avLst/>
          </a:prstGeom>
          <a:solidFill>
            <a:schemeClr val="tx2"/>
          </a:solidFill>
          <a:ln w="12700">
            <a:noFill/>
          </a:ln>
        </p:spPr>
        <p:txBody>
          <a:bodyPr wrap="square" anchor="t">
            <a:spAutoFit/>
          </a:bodyPr>
          <a:lstStyle/>
          <a:p>
            <a:pPr algn="ctr">
              <a:spcBef>
                <a:spcPct val="50000"/>
              </a:spcBef>
            </a:pPr>
            <a:r>
              <a:rPr lang="zh-CN" altLang="en-US" sz="3600" b="1">
                <a:solidFill>
                  <a:srgbClr val="FF0000"/>
                </a:solidFill>
                <a:latin typeface="微软雅黑" panose="020B0503020204020204" pitchFamily="34" charset="-122"/>
                <a:ea typeface="微软雅黑" panose="020B0503020204020204" pitchFamily="34" charset="-122"/>
                <a:sym typeface="+mn-ea"/>
              </a:rPr>
              <a:t>文言句式</a:t>
            </a:r>
          </a:p>
        </p:txBody>
      </p:sp>
      <p:pic>
        <p:nvPicPr>
          <p:cNvPr id="23" name="图片 22" descr="334"/>
          <p:cNvPicPr>
            <a:picLocks noChangeAspect="1"/>
          </p:cNvPicPr>
          <p:nvPr/>
        </p:nvPicPr>
        <p:blipFill>
          <a:blip r:embed="rId12"/>
          <a:stretch>
            <a:fillRect/>
          </a:stretch>
        </p:blipFill>
        <p:spPr>
          <a:xfrm>
            <a:off x="6729730" y="2087880"/>
            <a:ext cx="5200650" cy="4089400"/>
          </a:xfrm>
          <a:prstGeom prst="rect">
            <a:avLst/>
          </a:prstGeom>
        </p:spPr>
      </p:pic>
      <p:sp>
        <p:nvSpPr>
          <p:cNvPr id="3" name="文本框 2"/>
          <p:cNvSpPr txBox="1"/>
          <p:nvPr/>
        </p:nvSpPr>
        <p:spPr>
          <a:xfrm>
            <a:off x="5651500" y="1950085"/>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5" name="文本框 4"/>
          <p:cNvSpPr txBox="1"/>
          <p:nvPr/>
        </p:nvSpPr>
        <p:spPr>
          <a:xfrm>
            <a:off x="5651500" y="2518410"/>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18" name="文本框 17"/>
          <p:cNvSpPr txBox="1"/>
          <p:nvPr/>
        </p:nvSpPr>
        <p:spPr>
          <a:xfrm>
            <a:off x="5651500" y="3198495"/>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定后</a:t>
            </a:r>
          </a:p>
        </p:txBody>
      </p:sp>
      <p:sp>
        <p:nvSpPr>
          <p:cNvPr id="21" name="文本框 20"/>
          <p:cNvSpPr txBox="1"/>
          <p:nvPr/>
        </p:nvSpPr>
        <p:spPr>
          <a:xfrm>
            <a:off x="5651500" y="3776980"/>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22" name="文本框 21"/>
          <p:cNvSpPr txBox="1"/>
          <p:nvPr/>
        </p:nvSpPr>
        <p:spPr>
          <a:xfrm>
            <a:off x="5651500" y="4406265"/>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24" name="文本框 23"/>
          <p:cNvSpPr txBox="1"/>
          <p:nvPr/>
        </p:nvSpPr>
        <p:spPr>
          <a:xfrm>
            <a:off x="5651500" y="5025390"/>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状后</a:t>
            </a:r>
          </a:p>
        </p:txBody>
      </p:sp>
      <p:sp>
        <p:nvSpPr>
          <p:cNvPr id="25" name="文本框 24"/>
          <p:cNvSpPr txBox="1"/>
          <p:nvPr/>
        </p:nvSpPr>
        <p:spPr>
          <a:xfrm>
            <a:off x="5651500" y="5680075"/>
            <a:ext cx="1078230" cy="460375"/>
          </a:xfrm>
          <a:prstGeom prst="rect">
            <a:avLst/>
          </a:prstGeom>
          <a:noFill/>
          <a:ln w="12700">
            <a:noFill/>
          </a:ln>
        </p:spPr>
        <p:txBody>
          <a:bodyPr wrap="square" anchor="t">
            <a:spAutoFit/>
          </a:bodyPr>
          <a:lstStyle/>
          <a:p>
            <a:pPr>
              <a:spcBef>
                <a:spcPct val="50000"/>
              </a:spcBef>
            </a:pPr>
            <a:r>
              <a:rPr lang="zh-CN" altLang="en-US" sz="2400" b="1">
                <a:solidFill>
                  <a:srgbClr val="000066"/>
                </a:solidFill>
                <a:latin typeface="微软雅黑" panose="020B0503020204020204" pitchFamily="34" charset="-122"/>
                <a:ea typeface="微软雅黑" panose="020B0503020204020204" pitchFamily="34" charset="-122"/>
                <a:cs typeface="微软雅黑" panose="020B0503020204020204" pitchFamily="34" charset="-122"/>
              </a:rPr>
              <a:t>宾前</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 calcmode="lin" valueType="num">
                                      <p:cBhvr additive="base">
                                        <p:cTn id="12" dur="500" fill="hold"/>
                                        <p:tgtEl>
                                          <p:spTgt spid="63493"/>
                                        </p:tgtEl>
                                        <p:attrNameLst>
                                          <p:attrName>ppt_x</p:attrName>
                                        </p:attrNameLst>
                                      </p:cBhvr>
                                      <p:tavLst>
                                        <p:tav tm="0">
                                          <p:val>
                                            <p:strVal val="0-#ppt_w/2"/>
                                          </p:val>
                                        </p:tav>
                                        <p:tav tm="100000">
                                          <p:val>
                                            <p:strVal val="#ppt_x"/>
                                          </p:val>
                                        </p:tav>
                                      </p:tavLst>
                                    </p:anim>
                                    <p:anim calcmode="lin" valueType="num">
                                      <p:cBhvr additive="base">
                                        <p:cTn id="13"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0-#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0-#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0-#ppt_w/2"/>
                                          </p:val>
                                        </p:tav>
                                        <p:tav tm="100000">
                                          <p:val>
                                            <p:strVal val="#ppt_x"/>
                                          </p:val>
                                        </p:tav>
                                      </p:tavLst>
                                    </p:anim>
                                    <p:anim calcmode="lin" valueType="num">
                                      <p:cBhvr additive="base">
                                        <p:cTn id="55"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493" grpId="0"/>
      <p:bldP spid="3" grpId="0"/>
      <p:bldP spid="5" grpId="0"/>
      <p:bldP spid="18" grpId="0"/>
      <p:bldP spid="21" grpId="0"/>
      <p:bldP spid="22" grpId="0"/>
      <p:bldP spid="24" grpId="0"/>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15" name="组合 14"/>
          <p:cNvGrpSpPr/>
          <p:nvPr userDrawn="1">
            <p:custDataLst>
              <p:tags r:id="rId3"/>
            </p:custDataLst>
          </p:nvPr>
        </p:nvGrpSpPr>
        <p:grpSpPr>
          <a:xfrm>
            <a:off x="9434195" y="0"/>
            <a:ext cx="2757805" cy="964565"/>
            <a:chOff x="7456488" y="0"/>
            <a:chExt cx="4735512" cy="1656001"/>
          </a:xfrm>
        </p:grpSpPr>
        <p:sp>
          <p:nvSpPr>
            <p:cNvPr id="19" name="矩形 20"/>
            <p:cNvSpPr/>
            <p:nvPr userDrawn="1">
              <p:custDataLst>
                <p:tags r:id="rId9"/>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20" name="矩形 20"/>
            <p:cNvSpPr/>
            <p:nvPr userDrawn="1">
              <p:custDataLst>
                <p:tags r:id="rId10"/>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grpSp>
        <p:nvGrpSpPr>
          <p:cNvPr id="16" name="组合 15"/>
          <p:cNvGrpSpPr/>
          <p:nvPr userDrawn="1">
            <p:custDataLst>
              <p:tags r:id="rId4"/>
            </p:custDataLst>
          </p:nvPr>
        </p:nvGrpSpPr>
        <p:grpSpPr>
          <a:xfrm rot="10800000">
            <a:off x="0" y="5922645"/>
            <a:ext cx="2757805" cy="964565"/>
            <a:chOff x="7456488" y="0"/>
            <a:chExt cx="4735512" cy="1656001"/>
          </a:xfrm>
        </p:grpSpPr>
        <p:sp>
          <p:nvSpPr>
            <p:cNvPr id="17" name="矩形 20"/>
            <p:cNvSpPr/>
            <p:nvPr userDrawn="1">
              <p:custDataLst>
                <p:tags r:id="rId7"/>
              </p:custDataLst>
            </p:nvPr>
          </p:nvSpPr>
          <p:spPr>
            <a:xfrm>
              <a:off x="7456488" y="0"/>
              <a:ext cx="4735512"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82CCE9">
                    <a:lumMod val="60000"/>
                    <a:lumOff val="40000"/>
                  </a:srgbClr>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4" name="矩形 20"/>
            <p:cNvSpPr/>
            <p:nvPr userDrawn="1">
              <p:custDataLst>
                <p:tags r:id="rId8"/>
              </p:custDataLst>
            </p:nvPr>
          </p:nvSpPr>
          <p:spPr>
            <a:xfrm>
              <a:off x="8978825" y="1"/>
              <a:ext cx="3209773" cy="1656000"/>
            </a:xfrm>
            <a:custGeom>
              <a:avLst/>
              <a:gdLst>
                <a:gd name="connsiteX0" fmla="*/ 0 w 3044371"/>
                <a:gd name="connsiteY0" fmla="*/ 0 h 4818743"/>
                <a:gd name="connsiteX1" fmla="*/ 3044371 w 3044371"/>
                <a:gd name="connsiteY1" fmla="*/ 0 h 4818743"/>
                <a:gd name="connsiteX2" fmla="*/ 3044371 w 3044371"/>
                <a:gd name="connsiteY2" fmla="*/ 4818743 h 4818743"/>
                <a:gd name="connsiteX3" fmla="*/ 0 w 3044371"/>
                <a:gd name="connsiteY3" fmla="*/ 4818743 h 4818743"/>
                <a:gd name="connsiteX4" fmla="*/ 0 w 3044371"/>
                <a:gd name="connsiteY4" fmla="*/ 0 h 4818743"/>
                <a:gd name="connsiteX0-1" fmla="*/ 0 w 3044371"/>
                <a:gd name="connsiteY0-2" fmla="*/ 0 h 4818743"/>
                <a:gd name="connsiteX1-3" fmla="*/ 3044371 w 3044371"/>
                <a:gd name="connsiteY1-4" fmla="*/ 0 h 4818743"/>
                <a:gd name="connsiteX2-5" fmla="*/ 3044371 w 3044371"/>
                <a:gd name="connsiteY2-6" fmla="*/ 4818743 h 4818743"/>
                <a:gd name="connsiteX3-7" fmla="*/ 0 w 3044371"/>
                <a:gd name="connsiteY3-8" fmla="*/ 0 h 4818743"/>
              </a:gdLst>
              <a:ahLst/>
              <a:cxnLst>
                <a:cxn ang="0">
                  <a:pos x="connsiteX0-1" y="connsiteY0-2"/>
                </a:cxn>
                <a:cxn ang="0">
                  <a:pos x="connsiteX1-3" y="connsiteY1-4"/>
                </a:cxn>
                <a:cxn ang="0">
                  <a:pos x="connsiteX2-5" y="connsiteY2-6"/>
                </a:cxn>
                <a:cxn ang="0">
                  <a:pos x="connsiteX3-7" y="connsiteY3-8"/>
                </a:cxn>
              </a:cxnLst>
              <a:rect l="l" t="t" r="r" b="b"/>
              <a:pathLst>
                <a:path w="3044371" h="4818743">
                  <a:moveTo>
                    <a:pt x="0" y="0"/>
                  </a:moveTo>
                  <a:lnTo>
                    <a:pt x="3044371" y="0"/>
                  </a:lnTo>
                  <a:lnTo>
                    <a:pt x="3044371" y="4818743"/>
                  </a:lnTo>
                  <a:lnTo>
                    <a:pt x="0" y="0"/>
                  </a:lnTo>
                  <a:close/>
                </a:path>
              </a:pathLst>
            </a:custGeom>
            <a:gradFill>
              <a:gsLst>
                <a:gs pos="0">
                  <a:srgbClr val="2EAADA"/>
                </a:gs>
                <a:gs pos="100000">
                  <a:srgbClr val="3BBED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baseline="0">
                <a:solidFill>
                  <a:schemeClr val="lt1"/>
                </a:solidFill>
                <a:latin typeface="微软雅黑" panose="020B0503020204020204" pitchFamily="34" charset="-122"/>
                <a:ea typeface="微软雅黑" panose="020B0503020204020204" pitchFamily="34" charset="-122"/>
              </a:endParaRPr>
            </a:p>
          </p:txBody>
        </p:sp>
      </p:grpSp>
      <p:sp>
        <p:nvSpPr>
          <p:cNvPr id="2" name="文本框 1"/>
          <p:cNvSpPr txBox="1"/>
          <p:nvPr>
            <p:custDataLst>
              <p:tags r:id="rId5"/>
            </p:custDataLst>
          </p:nvPr>
        </p:nvSpPr>
        <p:spPr>
          <a:xfrm>
            <a:off x="457155" y="152401"/>
            <a:ext cx="11277689" cy="60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lumMod val="75000"/>
                  </a:schemeClr>
                </a:solidFill>
                <a:latin typeface="微软雅黑" panose="020B0503020204020204" pitchFamily="34" charset="-122"/>
                <a:ea typeface="微软雅黑" panose="020B0503020204020204" pitchFamily="34" charset="-122"/>
              </a:rPr>
              <a:t>文言知识积累</a:t>
            </a:r>
          </a:p>
        </p:txBody>
      </p:sp>
      <p:sp>
        <p:nvSpPr>
          <p:cNvPr id="11" name="Title 6"/>
          <p:cNvSpPr txBox="1"/>
          <p:nvPr>
            <p:custDataLst>
              <p:tags r:id="rId6"/>
            </p:custDataLst>
          </p:nvPr>
        </p:nvSpPr>
        <p:spPr>
          <a:xfrm>
            <a:off x="187960" y="964565"/>
            <a:ext cx="1910715" cy="50317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fontAlgn="auto">
              <a:lnSpc>
                <a:spcPct val="300000"/>
              </a:lnSpc>
              <a:spcBef>
                <a:spcPct val="0"/>
              </a:spcBef>
            </a:pPr>
            <a:r>
              <a:rPr lang="zh-CN" altLang="en-US" sz="2400" b="1">
                <a:solidFill>
                  <a:srgbClr val="0033CC"/>
                </a:solidFill>
                <a:latin typeface="微软雅黑" panose="020B0503020204020204" pitchFamily="34" charset="-122"/>
                <a:ea typeface="微软雅黑" panose="020B0503020204020204" pitchFamily="34" charset="-122"/>
                <a:sym typeface="+mn-ea"/>
              </a:rPr>
              <a:t>怀瑾握瑜：</a:t>
            </a:r>
            <a:endParaRPr lang="zh-CN" altLang="en-US" sz="2400" b="1">
              <a:solidFill>
                <a:srgbClr val="0033CC"/>
              </a:solidFill>
              <a:latin typeface="微软雅黑" panose="020B0503020204020204" pitchFamily="34" charset="-122"/>
              <a:ea typeface="微软雅黑" pitchFamily="34" charset="-122"/>
            </a:endParaRPr>
          </a:p>
          <a:p>
            <a:pPr algn="just" fontAlgn="auto">
              <a:lnSpc>
                <a:spcPct val="300000"/>
              </a:lnSpc>
              <a:spcBef>
                <a:spcPct val="0"/>
              </a:spcBef>
            </a:pPr>
            <a:r>
              <a:rPr lang="zh-CN" altLang="en-US" sz="2400" b="1">
                <a:solidFill>
                  <a:srgbClr val="0033CC"/>
                </a:solidFill>
                <a:latin typeface="微软雅黑" panose="020B0503020204020204" pitchFamily="34" charset="-122"/>
                <a:ea typeface="微软雅黑" panose="020B0503020204020204" pitchFamily="34" charset="-122"/>
                <a:sym typeface="+mn-ea"/>
              </a:rPr>
              <a:t>博闻强志：</a:t>
            </a:r>
            <a:endParaRPr lang="zh-CN" altLang="en-US" sz="2400" b="1">
              <a:latin typeface="微软雅黑" panose="020B0503020204020204" pitchFamily="34" charset="-122"/>
              <a:ea typeface="微软雅黑" panose="020B0503020204020204" pitchFamily="34" charset="-122"/>
            </a:endParaRPr>
          </a:p>
          <a:p>
            <a:pPr algn="just" fontAlgn="auto">
              <a:lnSpc>
                <a:spcPct val="300000"/>
              </a:lnSpc>
              <a:spcBef>
                <a:spcPct val="0"/>
              </a:spcBef>
            </a:pPr>
            <a:r>
              <a:rPr lang="zh-CN" altLang="en-US" sz="2400" b="1">
                <a:solidFill>
                  <a:srgbClr val="0033CC"/>
                </a:solidFill>
                <a:latin typeface="微软雅黑" panose="020B0503020204020204" pitchFamily="34" charset="-122"/>
                <a:ea typeface="微软雅黑" panose="020B0503020204020204" pitchFamily="34" charset="-122"/>
                <a:sym typeface="+mn-ea"/>
              </a:rPr>
              <a:t>随波逐流：</a:t>
            </a:r>
            <a:endParaRPr lang="zh-CN" altLang="en-US" sz="2400">
              <a:latin typeface="微软雅黑" panose="020B0503020204020204" pitchFamily="34" charset="-122"/>
              <a:ea typeface="微软雅黑" pitchFamily="34" charset="-122"/>
            </a:endParaRPr>
          </a:p>
          <a:p>
            <a:pPr algn="just" fontAlgn="auto">
              <a:lnSpc>
                <a:spcPct val="300000"/>
              </a:lnSpc>
              <a:spcBef>
                <a:spcPct val="0"/>
              </a:spcBef>
            </a:pPr>
            <a:r>
              <a:rPr lang="zh-CN" altLang="en-US" sz="2400" b="1">
                <a:solidFill>
                  <a:srgbClr val="0033CC"/>
                </a:solidFill>
                <a:latin typeface="微软雅黑" panose="020B0503020204020204" pitchFamily="34" charset="-122"/>
                <a:ea typeface="微软雅黑" panose="020B0503020204020204" pitchFamily="34" charset="-122"/>
                <a:sym typeface="+mn-ea"/>
              </a:rPr>
              <a:t>弹冠振衣：</a:t>
            </a:r>
            <a:endParaRPr lang="zh-CN" altLang="en-US" sz="2400">
              <a:latin typeface="微软雅黑" panose="020B0503020204020204" pitchFamily="34" charset="-122"/>
              <a:ea typeface="微软雅黑" panose="020B0503020204020204" pitchFamily="34" charset="-122"/>
            </a:endParaRPr>
          </a:p>
          <a:p>
            <a:pPr fontAlgn="auto">
              <a:lnSpc>
                <a:spcPct val="300000"/>
              </a:lnSpc>
              <a:spcBef>
                <a:spcPct val="0"/>
              </a:spcBef>
            </a:pPr>
            <a:r>
              <a:rPr lang="zh-CN" altLang="en-US" sz="2400" b="1">
                <a:solidFill>
                  <a:srgbClr val="0033CC"/>
                </a:solidFill>
                <a:latin typeface="微软雅黑" panose="020B0503020204020204" pitchFamily="34" charset="-122"/>
                <a:ea typeface="微软雅黑" panose="020B0503020204020204" pitchFamily="34" charset="-122"/>
                <a:sym typeface="+mn-ea"/>
              </a:rPr>
              <a:t>与世推移：</a:t>
            </a:r>
            <a:endParaRPr lang="zh-CN" altLang="en-US" sz="2400" b="1" spc="200">
              <a:ln w="3175">
                <a:noFill/>
                <a:prstDash val="dash"/>
              </a:ln>
              <a:solidFill>
                <a:srgbClr val="0033CC"/>
              </a:solidFill>
              <a:latin typeface="微软雅黑" panose="020B0503020204020204" pitchFamily="34" charset="-122"/>
              <a:ea typeface="微软雅黑" pitchFamily="34" charset="-122"/>
              <a:cs typeface="微软雅黑" panose="020B0503020204020204" pitchFamily="34" charset="-122"/>
              <a:sym typeface="+mn-ea"/>
            </a:endParaRPr>
          </a:p>
        </p:txBody>
      </p:sp>
      <p:sp>
        <p:nvSpPr>
          <p:cNvPr id="63491" name="文本框 63490"/>
          <p:cNvSpPr txBox="1"/>
          <p:nvPr/>
        </p:nvSpPr>
        <p:spPr>
          <a:xfrm>
            <a:off x="4513580" y="1311910"/>
            <a:ext cx="7416800" cy="645160"/>
          </a:xfrm>
          <a:prstGeom prst="rect">
            <a:avLst/>
          </a:prstGeom>
          <a:solidFill>
            <a:schemeClr val="tx2"/>
          </a:solidFill>
          <a:ln w="12700">
            <a:noFill/>
          </a:ln>
        </p:spPr>
        <p:txBody>
          <a:bodyPr wrap="square" anchor="t">
            <a:spAutoFit/>
          </a:bodyPr>
          <a:lstStyle/>
          <a:p>
            <a:pPr algn="ctr">
              <a:spcBef>
                <a:spcPct val="50000"/>
              </a:spcBef>
            </a:pPr>
            <a:r>
              <a:rPr lang="zh-CN" altLang="en-US" sz="3600" b="1">
                <a:solidFill>
                  <a:srgbClr val="FF0000"/>
                </a:solidFill>
                <a:latin typeface="微软雅黑" panose="020B0503020204020204" pitchFamily="34" charset="-122"/>
                <a:ea typeface="微软雅黑" panose="020B0503020204020204" pitchFamily="34" charset="-122"/>
                <a:sym typeface="+mn-ea"/>
              </a:rPr>
              <a:t>成语典故</a:t>
            </a:r>
          </a:p>
        </p:txBody>
      </p:sp>
      <p:pic>
        <p:nvPicPr>
          <p:cNvPr id="23" name="图片 22" descr="334"/>
          <p:cNvPicPr>
            <a:picLocks noChangeAspect="1"/>
          </p:cNvPicPr>
          <p:nvPr/>
        </p:nvPicPr>
        <p:blipFill>
          <a:blip r:embed="rId12"/>
          <a:stretch>
            <a:fillRect/>
          </a:stretch>
        </p:blipFill>
        <p:spPr>
          <a:xfrm>
            <a:off x="4514215" y="2087880"/>
            <a:ext cx="7416165" cy="4288790"/>
          </a:xfrm>
          <a:prstGeom prst="rect">
            <a:avLst/>
          </a:prstGeom>
        </p:spPr>
      </p:pic>
      <p:sp>
        <p:nvSpPr>
          <p:cNvPr id="7" name="文本框 6"/>
          <p:cNvSpPr txBox="1"/>
          <p:nvPr/>
        </p:nvSpPr>
        <p:spPr>
          <a:xfrm>
            <a:off x="260350" y="1957070"/>
            <a:ext cx="6229985" cy="398780"/>
          </a:xfrm>
          <a:prstGeom prst="rect">
            <a:avLst/>
          </a:prstGeom>
          <a:noFill/>
        </p:spPr>
        <p:txBody>
          <a:bodyPr wrap="square" rtlCol="0" anchor="t">
            <a:spAutoFit/>
          </a:bodyPr>
          <a:lstStyle/>
          <a:p>
            <a:pPr algn="just">
              <a:spcBef>
                <a:spcPct val="50000"/>
              </a:spcBef>
            </a:pPr>
            <a:r>
              <a:rPr lang="zh-CN" altLang="en-US" sz="2000" b="1">
                <a:latin typeface="微软雅黑" panose="020B0503020204020204" pitchFamily="34" charset="-122"/>
                <a:ea typeface="微软雅黑" panose="020B0503020204020204" pitchFamily="34" charset="-122"/>
                <a:sym typeface="+mn-ea"/>
              </a:rPr>
              <a:t>比喻人具有纯洁优美的品德。</a:t>
            </a:r>
          </a:p>
        </p:txBody>
      </p:sp>
      <p:sp>
        <p:nvSpPr>
          <p:cNvPr id="8" name="文本框 7"/>
          <p:cNvSpPr txBox="1"/>
          <p:nvPr/>
        </p:nvSpPr>
        <p:spPr>
          <a:xfrm>
            <a:off x="260350" y="2764790"/>
            <a:ext cx="4133850" cy="706755"/>
          </a:xfrm>
          <a:prstGeom prst="rect">
            <a:avLst/>
          </a:prstGeom>
          <a:noFill/>
        </p:spPr>
        <p:txBody>
          <a:bodyPr wrap="square" rtlCol="0" anchor="t">
            <a:spAutoFit/>
          </a:bodyPr>
          <a:lstStyle/>
          <a:p>
            <a:pPr algn="just">
              <a:spcBef>
                <a:spcPct val="50000"/>
              </a:spcBef>
            </a:pPr>
            <a:r>
              <a:rPr lang="zh-CN" altLang="en-US" sz="2000" b="1">
                <a:latin typeface="+mn-ea"/>
                <a:cs typeface="+mn-ea"/>
                <a:sym typeface="+mn-ea"/>
              </a:rPr>
              <a:t>见识广博</a:t>
            </a:r>
            <a:r>
              <a:rPr lang="en-US" altLang="zh-CN" sz="2000" b="1">
                <a:latin typeface="+mn-ea"/>
                <a:cs typeface="+mn-ea"/>
                <a:sym typeface="+mn-ea"/>
              </a:rPr>
              <a:t>,</a:t>
            </a:r>
            <a:r>
              <a:rPr lang="zh-CN" altLang="en-US" sz="2000" b="1">
                <a:latin typeface="+mn-ea"/>
                <a:cs typeface="+mn-ea"/>
                <a:sym typeface="+mn-ea"/>
              </a:rPr>
              <a:t>记忆力强。又作博闻强记、博闻强识。</a:t>
            </a:r>
          </a:p>
        </p:txBody>
      </p:sp>
      <p:sp>
        <p:nvSpPr>
          <p:cNvPr id="9" name="文本框 8"/>
          <p:cNvSpPr txBox="1"/>
          <p:nvPr/>
        </p:nvSpPr>
        <p:spPr>
          <a:xfrm>
            <a:off x="187960" y="4133215"/>
            <a:ext cx="6229985" cy="398780"/>
          </a:xfrm>
          <a:prstGeom prst="rect">
            <a:avLst/>
          </a:prstGeom>
          <a:noFill/>
        </p:spPr>
        <p:txBody>
          <a:bodyPr wrap="square" rtlCol="0" anchor="t">
            <a:spAutoFit/>
          </a:bodyPr>
          <a:lstStyle/>
          <a:p>
            <a:pPr algn="just">
              <a:spcBef>
                <a:spcPct val="50000"/>
              </a:spcBef>
            </a:pPr>
            <a:r>
              <a:rPr lang="zh-CN" altLang="en-US" sz="2000" b="1">
                <a:latin typeface="微软雅黑" panose="020B0503020204020204" pitchFamily="34" charset="-122"/>
                <a:ea typeface="微软雅黑" panose="020B0503020204020204" pitchFamily="34" charset="-122"/>
                <a:sym typeface="+mn-ea"/>
              </a:rPr>
              <a:t>比喻无原则、无立场地与世相沉浮</a:t>
            </a:r>
            <a:r>
              <a:rPr lang="zh-CN" altLang="en-US" sz="2000" b="1">
                <a:latin typeface="Arial Unicode MS" charset="-122"/>
                <a:ea typeface="宋体" panose="02010600030101010101" pitchFamily="2" charset="-122"/>
                <a:sym typeface="+mn-ea"/>
              </a:rPr>
              <a:t>。</a:t>
            </a:r>
            <a:endParaRPr lang="zh-CN" altLang="en-US" sz="2000" b="1">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30175" y="5069205"/>
            <a:ext cx="6229985" cy="398780"/>
          </a:xfrm>
          <a:prstGeom prst="rect">
            <a:avLst/>
          </a:prstGeom>
          <a:noFill/>
        </p:spPr>
        <p:txBody>
          <a:bodyPr wrap="square" rtlCol="0" anchor="t">
            <a:spAutoFit/>
          </a:bodyPr>
          <a:lstStyle/>
          <a:p>
            <a:pPr algn="just">
              <a:spcBef>
                <a:spcPct val="50000"/>
              </a:spcBef>
            </a:pPr>
            <a:r>
              <a:rPr lang="zh-CN" altLang="en-US" sz="2000" b="1">
                <a:latin typeface="微软雅黑" panose="020B0503020204020204" pitchFamily="34" charset="-122"/>
                <a:ea typeface="微软雅黑" panose="020B0503020204020204" pitchFamily="34" charset="-122"/>
                <a:sym typeface="+mn-ea"/>
              </a:rPr>
              <a:t>整洁衣冠。</a:t>
            </a:r>
          </a:p>
        </p:txBody>
      </p:sp>
      <p:sp>
        <p:nvSpPr>
          <p:cNvPr id="12" name="文本框 11"/>
          <p:cNvSpPr txBox="1"/>
          <p:nvPr/>
        </p:nvSpPr>
        <p:spPr>
          <a:xfrm>
            <a:off x="130175" y="6177280"/>
            <a:ext cx="6229985" cy="398780"/>
          </a:xfrm>
          <a:prstGeom prst="rect">
            <a:avLst/>
          </a:prstGeom>
          <a:noFill/>
        </p:spPr>
        <p:txBody>
          <a:bodyPr wrap="square" rtlCol="0" anchor="t">
            <a:spAutoFit/>
          </a:bodyPr>
          <a:lstStyle/>
          <a:p>
            <a:pPr algn="just">
              <a:spcBef>
                <a:spcPct val="50000"/>
              </a:spcBef>
            </a:pPr>
            <a:r>
              <a:rPr lang="zh-CN" altLang="en-US" sz="2000" b="1">
                <a:latin typeface="微软雅黑" panose="020B0503020204020204" pitchFamily="34" charset="-122"/>
                <a:ea typeface="微软雅黑" panose="020B0503020204020204" pitchFamily="34" charset="-122"/>
                <a:sym typeface="+mn-ea"/>
              </a:rPr>
              <a:t>随着世道的变化而变化以合时宜。</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wipe(left)">
                                      <p:cBhvr>
                                        <p:cTn id="7" dur="500"/>
                                        <p:tgtEl>
                                          <p:spTgt spid="634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edge">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diamond(in)">
                                      <p:cBhvr>
                                        <p:cTn id="4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491" grpId="0" animBg="1"/>
      <p:bldP spid="7" grpId="0"/>
      <p:bldP spid="8" grpId="0"/>
      <p:bldP spid="9" grpId="0"/>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2"/>
            </p:custDataLst>
          </p:nvPr>
        </p:nvSpPr>
        <p:spPr>
          <a:xfrm>
            <a:off x="914400" y="1508760"/>
            <a:ext cx="10363200" cy="470090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3"/>
            </p:custDataLst>
          </p:nvPr>
        </p:nvSpPr>
        <p:spPr>
          <a:xfrm>
            <a:off x="1649983" y="1508712"/>
            <a:ext cx="5032128" cy="523530"/>
          </a:xfrm>
          <a:prstGeom prst="rect">
            <a:avLst/>
          </a:prstGeom>
        </p:spPr>
        <p:txBody>
          <a:bodyPr wrap="square">
            <a:noAutofit/>
          </a:bodyPr>
          <a:lstStyle/>
          <a:p>
            <a:pPr marL="0" indent="0" algn="l">
              <a:lnSpc>
                <a:spcPct val="120000"/>
              </a:lnSpc>
              <a:spcBef>
                <a:spcPct val="0"/>
              </a:spcBef>
              <a:spcAft>
                <a:spcPct val="0"/>
              </a:spcAft>
              <a:buSzTx/>
              <a:buNone/>
            </a:pPr>
            <a:r>
              <a:rPr lang="en-US" altLang="zh-CN" sz="3600" b="1" spc="300" err="1">
                <a:solidFill>
                  <a:schemeClr val="tx1">
                    <a:lumMod val="75000"/>
                    <a:lumOff val="25000"/>
                  </a:schemeClr>
                </a:solidFill>
                <a:latin typeface="Arial" panose="020B0604020202020204" pitchFamily="34" charset="0"/>
                <a:ea typeface="微软雅黑" panose="020B0503020204020204" pitchFamily="34" charset="-122"/>
              </a:rPr>
              <a:t>屈    原</a:t>
            </a:r>
          </a:p>
        </p:txBody>
      </p:sp>
      <p:sp>
        <p:nvSpPr>
          <p:cNvPr id="11" name="矩形 10"/>
          <p:cNvSpPr/>
          <p:nvPr>
            <p:custDataLst>
              <p:tags r:id="rId4"/>
            </p:custDataLst>
          </p:nvPr>
        </p:nvSpPr>
        <p:spPr>
          <a:xfrm>
            <a:off x="1471883" y="2280746"/>
            <a:ext cx="5387359" cy="708039"/>
          </a:xfrm>
          <a:prstGeom prst="rect">
            <a:avLst/>
          </a:prstGeom>
        </p:spPr>
        <p:txBody>
          <a:bodyPr anchor="t">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fontAlgn="ctr">
              <a:lnSpc>
                <a:spcPct val="130000"/>
              </a:lnSpc>
              <a:spcBef>
                <a:spcPts val="1000"/>
              </a:spcBef>
              <a:spcAft>
                <a:spcPct val="0"/>
              </a:spcAft>
              <a:buSzTx/>
              <a:buFont typeface="Wingdings" panose="05000000000000000000" charset="0"/>
              <a:buChar char="l"/>
            </a:pPr>
            <a:r>
              <a:rPr lang="en-US" altLang="zh-CN" sz="2655" b="1" err="1">
                <a:solidFill>
                  <a:srgbClr val="CC0000"/>
                </a:solidFill>
                <a:latin typeface="Arial" panose="020B0604020202020204" pitchFamily="34" charset="0"/>
                <a:sym typeface="+mn-ea"/>
              </a:rPr>
              <a:t>《离骚》《</a:t>
            </a:r>
            <a:r>
              <a:rPr lang="en-US" altLang="zh-CN" sz="2655" b="1" err="1">
                <a:solidFill>
                  <a:srgbClr val="CC3300"/>
                </a:solidFill>
                <a:latin typeface="Arial" panose="020B0604020202020204" pitchFamily="34" charset="0"/>
                <a:sym typeface="+mn-ea"/>
              </a:rPr>
              <a:t>楚辞》</a:t>
            </a:r>
            <a:endParaRPr lang="en-US" altLang="zh-CN" sz="2655" b="1" spc="150">
              <a:solidFill>
                <a:schemeClr val="tx1">
                  <a:lumMod val="75000"/>
                  <a:lumOff val="25000"/>
                </a:schemeClr>
              </a:solidFill>
              <a:latin typeface="Arial" panose="020B0604020202020204" pitchFamily="34" charset="0"/>
              <a:ea typeface="微软雅黑" pitchFamily="34" charset="-122"/>
            </a:endParaRPr>
          </a:p>
        </p:txBody>
      </p:sp>
      <p:sp>
        <p:nvSpPr>
          <p:cNvPr id="2" name="矩形 1"/>
          <p:cNvSpPr/>
          <p:nvPr>
            <p:custDataLst>
              <p:tags r:id="rId5"/>
            </p:custDataLst>
          </p:nvPr>
        </p:nvSpPr>
        <p:spPr>
          <a:xfrm>
            <a:off x="1308735" y="3077845"/>
            <a:ext cx="5713730" cy="2458085"/>
          </a:xfrm>
          <a:prstGeom prst="rect">
            <a:avLst/>
          </a:prstGeom>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65430">
              <a:lnSpc>
                <a:spcPct val="150000"/>
              </a:lnSpc>
              <a:buClrTx/>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《离骚》是我国</a:t>
            </a:r>
            <a:r>
              <a:rPr lang="en-US" altLang="zh-CN" sz="24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sym typeface="+mn-ea"/>
              </a:rPr>
              <a:t>古代最长的</a:t>
            </a:r>
            <a:r>
              <a:rPr lang="zh-CN" altLang="x-none" sz="24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sym typeface="+mn-ea"/>
              </a:rPr>
              <a:t>抒情</a:t>
            </a:r>
            <a:r>
              <a:rPr lang="en-US" altLang="zh-CN" sz="24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sym typeface="+mn-ea"/>
              </a:rPr>
              <a:t>诗</a:t>
            </a: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a:solidFill>
                <a:srgbClr val="000000"/>
              </a:solidFill>
              <a:latin typeface="微软雅黑" panose="020B0503020204020204" pitchFamily="34" charset="-122"/>
              <a:ea typeface="微软雅黑" pitchFamily="34" charset="-122"/>
              <a:cs typeface="微软雅黑" panose="020B0503020204020204" pitchFamily="34" charset="-122"/>
            </a:endParaRPr>
          </a:p>
          <a:p>
            <a:pPr defTabSz="265430">
              <a:lnSpc>
                <a:spcPct val="150000"/>
              </a:lnSpc>
              <a:buClrTx/>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《楚辞》与《诗经》并称为“</a:t>
            </a:r>
            <a:r>
              <a:rPr lang="en-US" altLang="zh-CN" sz="24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sym typeface="+mn-ea"/>
              </a:rPr>
              <a:t>风、骚</a:t>
            </a: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defTabSz="265430">
              <a:lnSpc>
                <a:spcPct val="150000"/>
              </a:lnSpc>
              <a:buClrTx/>
              <a:buSz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“风、骚”是中国诗歌史上</a:t>
            </a:r>
            <a:r>
              <a:rPr lang="en-US" altLang="zh-CN" sz="2400" b="1" err="1">
                <a:solidFill>
                  <a:srgbClr val="CC0000"/>
                </a:solidFill>
                <a:latin typeface="微软雅黑" panose="020B0503020204020204" pitchFamily="34" charset="-122"/>
                <a:ea typeface="微软雅黑" panose="020B0503020204020204" pitchFamily="34" charset="-122"/>
                <a:cs typeface="微软雅黑" panose="020B0503020204020204" pitchFamily="34" charset="-122"/>
                <a:sym typeface="+mn-ea"/>
              </a:rPr>
              <a:t>现实主义和浪漫主义</a:t>
            </a:r>
            <a:r>
              <a:rPr lang="en-US" altLang="zh-CN" sz="2400" b="1"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两大优良传统的源头。</a:t>
            </a:r>
            <a:endParaRPr lang="en-US" altLang="zh-CN" sz="2400" b="1" spc="150">
              <a:solidFill>
                <a:srgbClr val="000000"/>
              </a:solidFill>
              <a:latin typeface="微软雅黑" panose="020B0503020204020204" pitchFamily="34" charset="-122"/>
              <a:ea typeface="微软雅黑" pitchFamily="34" charset="-122"/>
              <a:cs typeface="微软雅黑" panose="020B0503020204020204" pitchFamily="34" charset="-122"/>
              <a:sym typeface="+mn-ea"/>
            </a:endParaRPr>
          </a:p>
        </p:txBody>
      </p:sp>
      <p:pic>
        <p:nvPicPr>
          <p:cNvPr id="13318" name="图片 1" descr="018"/>
          <p:cNvPicPr>
            <a:picLocks noChangeAspect="1"/>
          </p:cNvPicPr>
          <p:nvPr/>
        </p:nvPicPr>
        <p:blipFill>
          <a:blip r:embed="rId12"/>
          <a:stretch>
            <a:fillRect/>
          </a:stretch>
        </p:blipFill>
        <p:spPr>
          <a:xfrm>
            <a:off x="7526020" y="1508760"/>
            <a:ext cx="3319780" cy="4164965"/>
          </a:xfrm>
          <a:prstGeom prst="rect">
            <a:avLst/>
          </a:prstGeom>
          <a:noFill/>
          <a:ln w="9525">
            <a:noFill/>
          </a:ln>
        </p:spPr>
      </p:pic>
      <p:sp>
        <p:nvSpPr>
          <p:cNvPr id="3" name="矩形 2"/>
          <p:cNvSpPr/>
          <p:nvPr>
            <p:custDataLst>
              <p:tags r:id="rId6"/>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7"/>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160">
                <a:solidFill>
                  <a:schemeClr val="lt1"/>
                </a:solidFill>
                <a:latin typeface="微软雅黑" panose="020B0503020204020204" pitchFamily="34" charset="-122"/>
                <a:ea typeface="微软雅黑" panose="020B0503020204020204" pitchFamily="34" charset="-122"/>
              </a:rPr>
              <a:t>我话屈原</a:t>
            </a:r>
          </a:p>
        </p:txBody>
      </p:sp>
      <p:sp>
        <p:nvSpPr>
          <p:cNvPr id="17" name="矩形 11"/>
          <p:cNvSpPr/>
          <p:nvPr>
            <p:custDataLst>
              <p:tags r:id="rId8"/>
            </p:custDataLst>
          </p:nvPr>
        </p:nvSpPr>
        <p:spPr>
          <a:xfrm>
            <a:off x="0" y="1393190"/>
            <a:ext cx="304800" cy="517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2"/>
          <p:cNvSpPr/>
          <p:nvPr>
            <p:custDataLst>
              <p:tags r:id="rId9"/>
            </p:custDataLst>
          </p:nvPr>
        </p:nvSpPr>
        <p:spPr>
          <a:xfrm>
            <a:off x="11887200" y="1393190"/>
            <a:ext cx="304800" cy="5177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3318"/>
                                        </p:tgtEl>
                                        <p:attrNameLst>
                                          <p:attrName>style.visibility</p:attrName>
                                        </p:attrNameLst>
                                      </p:cBhvr>
                                      <p:to>
                                        <p:strVal val="visible"/>
                                      </p:to>
                                    </p:set>
                                    <p:animEffect transition="in" filter="wedge">
                                      <p:cBhvr>
                                        <p:cTn id="12" dur="2000"/>
                                        <p:tgtEl>
                                          <p:spTgt spid="133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custDataLst>
              <p:tags r:id="rId3"/>
            </p:custDataLst>
          </p:nvPr>
        </p:nvPicPr>
        <p:blipFill>
          <a:blip r:embed="rId13"/>
          <a:stretch>
            <a:fillRect/>
          </a:stretch>
        </p:blipFill>
        <p:spPr>
          <a:xfrm>
            <a:off x="11471910" y="6137910"/>
            <a:ext cx="720090" cy="720090"/>
          </a:xfrm>
          <a:prstGeom prst="rect">
            <a:avLst/>
          </a:prstGeom>
        </p:spPr>
      </p:pic>
      <p:pic>
        <p:nvPicPr>
          <p:cNvPr id="7" name="图片 6"/>
          <p:cNvPicPr>
            <a:picLocks noChangeAspect="1"/>
          </p:cNvPicPr>
          <p:nvPr>
            <p:custDataLst>
              <p:tags r:id="rId4"/>
            </p:custDataLst>
          </p:nvPr>
        </p:nvPicPr>
        <p:blipFill>
          <a:blip r:embed="rId13"/>
          <a:stretch>
            <a:fillRect/>
          </a:stretch>
        </p:blipFill>
        <p:spPr>
          <a:xfrm>
            <a:off x="0" y="6137910"/>
            <a:ext cx="720090" cy="720090"/>
          </a:xfrm>
          <a:prstGeom prst="rect">
            <a:avLst/>
          </a:prstGeom>
        </p:spPr>
      </p:pic>
      <p:sp>
        <p:nvSpPr>
          <p:cNvPr id="12" name="矩形 12"/>
          <p:cNvSpPr/>
          <p:nvPr>
            <p:custDataLst>
              <p:tags r:id="rId5"/>
            </p:custDataLst>
          </p:nvPr>
        </p:nvSpPr>
        <p:spPr>
          <a:xfrm>
            <a:off x="11887200" y="1393190"/>
            <a:ext cx="304800" cy="5177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矩形 13"/>
          <p:cNvSpPr/>
          <p:nvPr>
            <p:custDataLst>
              <p:tags r:id="rId6"/>
            </p:custDataLst>
          </p:nvPr>
        </p:nvSpPr>
        <p:spPr>
          <a:xfrm>
            <a:off x="914400" y="1393190"/>
            <a:ext cx="10363200" cy="2416810"/>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7"/>
            </p:custDataLst>
          </p:nvPr>
        </p:nvSpPr>
        <p:spPr>
          <a:xfrm>
            <a:off x="914400" y="3962400"/>
            <a:ext cx="10363200" cy="260921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7" name="矩形 11"/>
          <p:cNvSpPr/>
          <p:nvPr>
            <p:custDataLst>
              <p:tags r:id="rId8"/>
            </p:custDataLst>
          </p:nvPr>
        </p:nvSpPr>
        <p:spPr>
          <a:xfrm>
            <a:off x="0" y="1393190"/>
            <a:ext cx="304800" cy="517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9"/>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160">
                <a:solidFill>
                  <a:schemeClr val="lt1"/>
                </a:solidFill>
                <a:latin typeface="微软雅黑" panose="020B0503020204020204" pitchFamily="34" charset="-122"/>
                <a:ea typeface="微软雅黑" panose="020B0503020204020204" pitchFamily="34" charset="-122"/>
              </a:rPr>
              <a:t>也说《史记》</a:t>
            </a:r>
          </a:p>
        </p:txBody>
      </p:sp>
      <p:sp>
        <p:nvSpPr>
          <p:cNvPr id="11" name="Title 6"/>
          <p:cNvSpPr txBox="1"/>
          <p:nvPr>
            <p:custDataLst>
              <p:tags r:id="rId10"/>
            </p:custDataLst>
          </p:nvPr>
        </p:nvSpPr>
        <p:spPr>
          <a:xfrm>
            <a:off x="1128395" y="1524000"/>
            <a:ext cx="9855835" cy="19919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司马迁(约前145-前80或前135-前93)字子长,西汉夏阳(今陕西韩城南)人，思想家、史学家、文学家,元封三年任太史令,后因替李陵辩解,得罪下狱,受腐刑。出狱后任中书令,发愤继续完成所著史籍。人称其书为《太史公书》,后称《史记》,对后代史学有深远的影响。</a:t>
            </a:r>
          </a:p>
        </p:txBody>
      </p:sp>
      <p:sp>
        <p:nvSpPr>
          <p:cNvPr id="6" name="Title 6"/>
          <p:cNvSpPr txBox="1"/>
          <p:nvPr>
            <p:custDataLst>
              <p:tags r:id="rId11"/>
            </p:custDataLst>
          </p:nvPr>
        </p:nvSpPr>
        <p:spPr>
          <a:xfrm>
            <a:off x="1128395" y="4080510"/>
            <a:ext cx="9934575" cy="23545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《史记》全书一百三十篇,包括</a:t>
            </a: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十二本纪、三十世家、七十列传、十表、八书</a:t>
            </a: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,共五十二万六千五百字,叙述了</a:t>
            </a: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上起黄帝,下到汉武帝太初四年</a:t>
            </a: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约3000年的历史;是我国二十四史中的</a:t>
            </a: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第一部纪传体通史</a:t>
            </a: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。记载了从传说中的黄帝到汉武帝三千年间的历史。</a:t>
            </a:r>
          </a:p>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《史记》是作为正史的二十四史中的第一部。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amond(in)">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amond(in)">
                                      <p:cBhvr>
                                        <p:cTn id="27" dur="2000"/>
                                        <p:tgtEl>
                                          <p:spTgt spid="1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amond(in)">
                                      <p:cBhvr>
                                        <p:cTn id="37" dur="20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circle(in)">
                                      <p:cBhvr>
                                        <p:cTn id="4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P spid="17" grpId="0" animBg="1"/>
      <p:bldP spid="5" grpId="0"/>
      <p:bldP spid="11"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custDataLst>
              <p:tags r:id="rId3"/>
            </p:custDataLst>
          </p:nvPr>
        </p:nvPicPr>
        <p:blipFill>
          <a:blip r:embed="rId17"/>
          <a:stretch>
            <a:fillRect/>
          </a:stretch>
        </p:blipFill>
        <p:spPr>
          <a:xfrm>
            <a:off x="11471910" y="6137910"/>
            <a:ext cx="720090" cy="720090"/>
          </a:xfrm>
          <a:prstGeom prst="rect">
            <a:avLst/>
          </a:prstGeom>
        </p:spPr>
      </p:pic>
      <p:pic>
        <p:nvPicPr>
          <p:cNvPr id="7" name="图片 6"/>
          <p:cNvPicPr>
            <a:picLocks noChangeAspect="1"/>
          </p:cNvPicPr>
          <p:nvPr>
            <p:custDataLst>
              <p:tags r:id="rId4"/>
            </p:custDataLst>
          </p:nvPr>
        </p:nvPicPr>
        <p:blipFill>
          <a:blip r:embed="rId17"/>
          <a:stretch>
            <a:fillRect/>
          </a:stretch>
        </p:blipFill>
        <p:spPr>
          <a:xfrm>
            <a:off x="0" y="6137910"/>
            <a:ext cx="720090" cy="720090"/>
          </a:xfrm>
          <a:prstGeom prst="rect">
            <a:avLst/>
          </a:prstGeom>
        </p:spPr>
      </p:pic>
      <p:sp>
        <p:nvSpPr>
          <p:cNvPr id="12" name="矩形 12"/>
          <p:cNvSpPr/>
          <p:nvPr>
            <p:custDataLst>
              <p:tags r:id="rId5"/>
            </p:custDataLst>
          </p:nvPr>
        </p:nvSpPr>
        <p:spPr>
          <a:xfrm>
            <a:off x="11887200" y="1393190"/>
            <a:ext cx="304800" cy="51777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矩形 13"/>
          <p:cNvSpPr/>
          <p:nvPr>
            <p:custDataLst>
              <p:tags r:id="rId6"/>
            </p:custDataLst>
          </p:nvPr>
        </p:nvSpPr>
        <p:spPr>
          <a:xfrm>
            <a:off x="914400" y="1393190"/>
            <a:ext cx="10363200" cy="2687320"/>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7"/>
            </p:custDataLst>
          </p:nvPr>
        </p:nvSpPr>
        <p:spPr>
          <a:xfrm>
            <a:off x="914400" y="4249420"/>
            <a:ext cx="10363200" cy="232219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7" name="矩形 11"/>
          <p:cNvSpPr/>
          <p:nvPr>
            <p:custDataLst>
              <p:tags r:id="rId8"/>
            </p:custDataLst>
          </p:nvPr>
        </p:nvSpPr>
        <p:spPr>
          <a:xfrm>
            <a:off x="0" y="1393190"/>
            <a:ext cx="304800" cy="517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9"/>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en-US" sz="4400" b="1" spc="160">
                <a:solidFill>
                  <a:schemeClr val="lt1"/>
                </a:solidFill>
                <a:latin typeface="微软雅黑" panose="020B0503020204020204" pitchFamily="34" charset="-122"/>
                <a:ea typeface="微软雅黑" panose="020B0503020204020204" pitchFamily="34" charset="-122"/>
              </a:rPr>
              <a:t>也说《史记》</a:t>
            </a:r>
          </a:p>
        </p:txBody>
      </p:sp>
      <p:sp>
        <p:nvSpPr>
          <p:cNvPr id="11" name="Title 6"/>
          <p:cNvSpPr txBox="1"/>
          <p:nvPr>
            <p:custDataLst>
              <p:tags r:id="rId10"/>
            </p:custDataLst>
          </p:nvPr>
        </p:nvSpPr>
        <p:spPr>
          <a:xfrm>
            <a:off x="1128395" y="1524000"/>
            <a:ext cx="9855835" cy="5194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本纪:叙述历代帝王的历史；</a:t>
            </a:r>
          </a:p>
        </p:txBody>
      </p:sp>
      <p:sp>
        <p:nvSpPr>
          <p:cNvPr id="6" name="Title 6"/>
          <p:cNvSpPr txBox="1"/>
          <p:nvPr>
            <p:custDataLst>
              <p:tags r:id="rId11"/>
            </p:custDataLst>
          </p:nvPr>
        </p:nvSpPr>
        <p:spPr>
          <a:xfrm>
            <a:off x="1128395" y="4504690"/>
            <a:ext cx="9934575" cy="18110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全书人物塑造形象鲜明,文笔简练朴素，其中也有许多思想性和艺术性高度结合的作品。鲁迅赞誉它为</a:t>
            </a:r>
            <a:r>
              <a:rPr lang="zh-CN" sz="24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“史家之绝唱,无韵之离骚”</a:t>
            </a: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,意即它既是史学巨著,又是文学巨著。</a:t>
            </a:r>
          </a:p>
        </p:txBody>
      </p:sp>
      <p:sp>
        <p:nvSpPr>
          <p:cNvPr id="2" name="Title 6"/>
          <p:cNvSpPr txBox="1"/>
          <p:nvPr>
            <p:custDataLst>
              <p:tags r:id="rId12"/>
            </p:custDataLst>
          </p:nvPr>
        </p:nvSpPr>
        <p:spPr>
          <a:xfrm>
            <a:off x="1167765" y="2043430"/>
            <a:ext cx="9855835" cy="5194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世家:叙述贵族王侯的历史；</a:t>
            </a:r>
          </a:p>
        </p:txBody>
      </p:sp>
      <p:sp>
        <p:nvSpPr>
          <p:cNvPr id="3" name="Title 6"/>
          <p:cNvSpPr txBox="1"/>
          <p:nvPr>
            <p:custDataLst>
              <p:tags r:id="rId13"/>
            </p:custDataLst>
          </p:nvPr>
        </p:nvSpPr>
        <p:spPr>
          <a:xfrm>
            <a:off x="1128395" y="2562860"/>
            <a:ext cx="9855835" cy="5194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列传:历代诸侯之外名官名人的事迹；</a:t>
            </a:r>
          </a:p>
        </p:txBody>
      </p:sp>
      <p:sp>
        <p:nvSpPr>
          <p:cNvPr id="4" name="Title 6"/>
          <p:cNvSpPr txBox="1"/>
          <p:nvPr>
            <p:custDataLst>
              <p:tags r:id="rId14"/>
            </p:custDataLst>
          </p:nvPr>
        </p:nvSpPr>
        <p:spPr>
          <a:xfrm>
            <a:off x="1128395" y="3082290"/>
            <a:ext cx="9855835" cy="5194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表:各个历史时期的简单大事记；</a:t>
            </a:r>
          </a:p>
        </p:txBody>
      </p:sp>
      <p:sp>
        <p:nvSpPr>
          <p:cNvPr id="9" name="Title 6"/>
          <p:cNvSpPr txBox="1"/>
          <p:nvPr>
            <p:custDataLst>
              <p:tags r:id="rId15"/>
            </p:custDataLst>
          </p:nvPr>
        </p:nvSpPr>
        <p:spPr>
          <a:xfrm>
            <a:off x="1128395" y="3561080"/>
            <a:ext cx="9855835" cy="5194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书:记载典章制度,天文地理。</a:t>
            </a:r>
          </a:p>
        </p:txBody>
      </p:sp>
      <p:pic>
        <p:nvPicPr>
          <p:cNvPr id="13" name="图片 12" descr="timg (6)"/>
          <p:cNvPicPr>
            <a:picLocks noChangeAspect="1"/>
          </p:cNvPicPr>
          <p:nvPr/>
        </p:nvPicPr>
        <p:blipFill>
          <a:blip r:embed="rId18"/>
          <a:stretch>
            <a:fillRect/>
          </a:stretch>
        </p:blipFill>
        <p:spPr>
          <a:xfrm>
            <a:off x="7548880" y="1373505"/>
            <a:ext cx="2620645" cy="2726690"/>
          </a:xfrm>
          <a:prstGeom prst="ellipse">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20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20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edge">
                                      <p:cBhvr>
                                        <p:cTn id="3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2" grpId="0"/>
      <p:bldP spid="3" grpId="0"/>
      <p:bldP spid="4"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ASSEMBLE_CHIP_INDEX" val="b0d7e9a709d547cca7cd8d2e35a61134"/>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frame"/>
  <p:tag name="KSO_WM_TAG_VERSION" val="1.0"/>
  <p:tag name="KSO_WM_TEMPLATE_CATEGORY" val="chip"/>
  <p:tag name="KSO_WM_TEMPLATE_INDEX" val="20211536"/>
  <p:tag name="KSO_WM_UNIT_COMPATIBLE" val="0"/>
  <p:tag name="KSO_WM_UNIT_DEC_AREA_ID" val="e0b7fd58861b4cab97d8b9cd2a1538ec"/>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0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0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006.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007.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0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0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01.xml><?xml version="1.0" encoding="utf-8"?>
<p:tagLst xmlns:a="http://schemas.openxmlformats.org/drawingml/2006/main" xmlns:r="http://schemas.openxmlformats.org/officeDocument/2006/relationships" xmlns:p="http://schemas.openxmlformats.org/presentationml/2006/main">
  <p:tag name="KSO_WM_ASSEMBLE_CHIP_INDEX" val="2d7b1d94338d4c41a853d8bc33a30b4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frame"/>
  <p:tag name="KSO_WM_TAG_VERSION" val="1.0"/>
  <p:tag name="KSO_WM_TEMPLATE_CATEGORY" val="chip"/>
  <p:tag name="KSO_WM_TEMPLATE_INDEX" val="20211536"/>
  <p:tag name="KSO_WM_UNIT_COMPATIBLE" val="0"/>
  <p:tag name="KSO_WM_UNIT_DEC_AREA_ID" val="d964fe0889b4478bbf9d458329f3f2d8"/>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1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0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0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0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0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018.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019.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02.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0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0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1023.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24.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0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0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02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10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103.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3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103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0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10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10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1035.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36.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0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0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4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10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104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104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04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04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0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10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10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6_1"/>
  <p:tag name="KSO_WM_SLIDE_INDEX" val="1"/>
  <p:tag name="KSO_WM_SLIDE_ITEM_CNT" val="0"/>
  <p:tag name="KSO_WM_SLIDE_LAYOUT" val="a_d"/>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horizontalAlign&quot;: 1,&#10;    &quot;id&quot;: &quot;2020-06-08T05:56:35&quot;,&#10;    &quot;maxSize&quot;: {&#10;        &quot;size1&quot;: 23.600000000000001&#10;    },&#10;    &quot;minSize&quot;: {&#10;        &quot;size1&quot;: 23.600000000000001&#10;    },&#10;    &quot;normalSize&quot;: {&#10;        &quot;size1&quot;: 23.600000000000001&#10;    },&#10;    &quot;subLayout&quot;: [&#10;        {&#10;            &quot;id&quot;: &quot;2020-06-08T05:56:35&quot;,&#10;            &quot;margin&quot;: {&#10;                &quot;bottom&quot;: 1.2350000143051147,&#10;                &quot;left&quot;: 1.690000057220459,&#10;                &quot;right&quot;: 1.6970000267028809,&#10;                &quot;top&quot;: 1.690000057220459&#10;            },&#10;            &quot;type&quot;: 0&#10;        },&#10;        {&#10;            &quot;horizontalAlign&quot;: 0,&#10;            &quot;id&quot;: &quot;2020-06-08T05:56:35&quot;,&#10;            &quot;margin&quot;: {&#10;                &quot;bottom&quot;: 2.5399999618530273,&#10;                &quot;left&quot;: 1.690000057220459,&#10;                &quot;right&quot;: 1.690000057220459,&#10;                &quot;top&quot;: 0.026000002399086952&#10;            },&#10;            &quot;type&quot;: 1,&#10;            &quot;verticalAlign&quot;: 0&#10;        }&#10;    ],&#10;    &quot;type&quot;: 1,&#10;    &quot;verticalAlign&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6"/>
  <p:tag name="KSO_WM_TEMPLATE_MASTER_TYPE" val="0"/>
  <p:tag name="KSO_WM_TEMPLATE_SUBCATEGORY" val="11"/>
</p:tagLst>
</file>

<file path=ppt/tags/tag10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4"/>
  <p:tag name="KSO_WM_UNIT_INDEX" val="4"/>
  <p:tag name="KSO_WM_UNIT_LAYERLEVEL" val="1"/>
  <p:tag name="KSO_WM_UNIT_SM_LIMIT_TYPE" val="1"/>
  <p:tag name="KSO_WM_UNIT_TYPE" val="i"/>
</p:tagLst>
</file>

<file path=ppt/tags/tag105.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EFAULT_FONT" val="28;32;4"/>
  <p:tag name="KSO_WM_UNIT_DIAGRAM_ISNUMVISUAL" val="0"/>
  <p:tag name="KSO_WM_UNIT_DIAGRAM_ISREFERUNIT" val="0"/>
  <p:tag name="KSO_WM_UNIT_HIGHLIGHT" val="0"/>
  <p:tag name="KSO_WM_UNIT_ID" val="diagram2020238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10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1"/>
  <p:tag name="KSO_WM_UNIT_INDEX" val="1"/>
  <p:tag name="KSO_WM_UNIT_LAYERLEVEL" val="1"/>
  <p:tag name="KSO_WM_UNIT_PLACING_PICTURE_MD4" val="0"/>
  <p:tag name="KSO_WM_UNIT_SM_LIMIT_TYPE" val="1"/>
  <p:tag name="KSO_WM_UNIT_TYPE" val="i"/>
</p:tagLst>
</file>

<file path=ppt/tags/tag10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d*1"/>
  <p:tag name="KSO_WM_UNIT_INDEX" val="1"/>
  <p:tag name="KSO_WM_UNIT_LAYERLEVEL" val="1"/>
  <p:tag name="KSO_WM_UNIT_PLACING_PICTURE" val="43773.6692183912"/>
  <p:tag name="KSO_WM_UNIT_PLACING_PICTURE_INFO" val="{&quot;code&quot;:&quot;a&quot;,&quot;full_picture&quot;:true,&quot;last_crop_picture&quot;:&quot;1-1&quot;,&quot;last_full_picture&quot;:&quot;a&quot;,&quot;margin&quot;:{&quot;bottom&quot;:45.755326163516912,&quot;top&quot;:43.899729179105947},&quot;scheme&quot;:&quot;2-0&quot;,&quot;spacing&quot;:5}"/>
  <p:tag name="KSO_WM_UNIT_PLACING_PICTURE_MD4" val="0"/>
  <p:tag name="KSO_WM_UNIT_PLACING_PICTURE_USER_RELATIVERECTANGLE_SMARTMENU" val="{&quot;bottom&quot;:0,&quot;left&quot;:0,&quot;right&quot;:0,&quot;top&quot;:0}"/>
  <p:tag name="KSO_WM_UNIT_PLACING_PICTURE_USER_VIEWPORT" val="{&quot;height&quot;:5370,&quot;width&quot;:9405}"/>
  <p:tag name="KSO_WM_UNIT_PLACING_PICTURE_USER_VIEWPORT_SMARTMENU" val="{&quot;height&quot;:5375.7227456866058,&quot;width&quot;:9407.4065059422501}"/>
  <p:tag name="KSO_WM_UNIT_SUPPORT_UNIT_TYPE" val="[&quot;all&quot;]"/>
  <p:tag name="KSO_WM_UNIT_TYPE" val="d"/>
  <p:tag name="KSO_WM_UNIT_VALUE" val="1198*3046"/>
  <p:tag name="REFSHAPE" val="338440924"/>
</p:tagLst>
</file>

<file path=ppt/tags/tag10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2"/>
  <p:tag name="KSO_WM_UNIT_INDEX" val="2"/>
  <p:tag name="KSO_WM_UNIT_LAYERLEVEL" val="1"/>
  <p:tag name="KSO_WM_UNIT_PLACING_PICTURE_MD4" val="0"/>
  <p:tag name="KSO_WM_UNIT_SM_LIMIT_TYPE" val="1"/>
  <p:tag name="KSO_WM_UNIT_TYPE" val="i"/>
</p:tagLst>
</file>

<file path=ppt/tags/tag10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3"/>
  <p:tag name="KSO_WM_UNIT_INDEX" val="3"/>
  <p:tag name="KSO_WM_UNIT_LAYERLEVEL" val="1"/>
  <p:tag name="KSO_WM_UNIT_PLACING_PICTURE_MD4" val="0"/>
  <p:tag name="KSO_WM_UNIT_SM_LIMIT_TYPE" val="1"/>
  <p:tag name="KSO_WM_UNIT_TYPE" val="i"/>
</p:tagLst>
</file>

<file path=ppt/tags/tag105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54ea87d18074689a6bc8753e6e17b76&quot;,&quot;fill_align&quot;:&quot;cm&quot;,&quot;text_align&quot;:&quot;lm&quot;,&quot;text_direction&quot;:&quot;horizontal&quot;,&quot;chip_types&quot;:[&quot;picture&quot;]},{&quot;fill_id&quot;:&quot;d07c7e87c4bf44558d4d6f4ba2f52dcf&quot;,&quot;fill_align&quot;:&quot;lb&quot;,&quot;text_align&quot;:&quot;lb&quot;,&quot;text_direction&quot;:&quot;horizontal&quot;,&quot;chip_types&quot;:[&quot;header&quot;]},{&quot;fill_id&quot;:&quot;2dd25998a6c94aecafe66050755e23f2&quot;,&quot;fill_align&quot;:&quot;lt&quot;,&quot;text_align&quot;:&quot;lt&quot;,&quot;text_direction&quot;:&quot;horizontal&quot;,&quot;chip_types&quot;:[&quot;text&quot;]}]]"/>
  <p:tag name="KSO_WM_CHIP_GROUPID" val="5ed746adafe44fab1839bd4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d4c49734f4fab75e3461db"/>
  <p:tag name="KSO_WM_SLIDE_BACKGROUND" val="[&quot;general&quot;]"/>
  <p:tag name="KSO_WM_SLIDE_BACKGROUND_TYPE" val="general"/>
  <p:tag name="KSO_WM_SLIDE_BK_DARK_LIGHT" val="2"/>
  <p:tag name="KSO_WM_SLIDE_ID" val="diagram2020756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8T23:20:31&quot;,&quot;maxSize&quot;:{&quot;size1&quot;:55.600000000000001},&quot;minSize&quot;:{&quot;size1&quot;:44.399999999999999},&quot;normalSize&quot;:{&quot;size1&quot;:44.400000000000006},&quot;subLayout&quot;:[{&quot;id&quot;:&quot;2020-06-18T23:20:31&quot;,&quot;margin&quot;:{&quot;bottom&quot;:0,&quot;left&quot;:3.809999942779541,&quot;right&quot;:18.202999114990234,&quot;top&quot;:6.3499999046325684},&quot;type&quot;:0},{&quot;id&quot;:&quot;2020-06-18T23:20:31&quot;,&quot;margin&quot;:{&quot;bottom&quot;:3.809999942779541,&quot;left&quot;:3.809999942779541,&quot;right&quot;:18.202999114990234,&quot;top&quot;:1.2699999809265137},&quot;type&quot;:0}],&quot;type&quot;:0}"/>
  <p:tag name="KSO_WM_SLIDE_POSITION" val="71*72"/>
  <p:tag name="KSO_WM_SLIDE_RATIO" val="1.777778"/>
  <p:tag name="KSO_WM_SLIDE_SIZE" val="817*395"/>
  <p:tag name="KSO_WM_SLIDE_SUBTYPE" val="picTxt"/>
  <p:tag name="KSO_WM_SLIDE_SUPPORT_FEATURE_TYPE" val="0"/>
  <p:tag name="KSO_WM_SLIDE_TYPE" val="text"/>
  <p:tag name="KSO_WM_TAG_VERSION" val="1.0"/>
  <p:tag name="KSO_WM_TEMPLATE_ASSEMBLE_GROUPID" val="5eeb859ea758c1ec0b70897f"/>
  <p:tag name="KSO_WM_TEMPLATE_ASSEMBLE_XID" val="5eeb859ea758c1ec0b70897f"/>
  <p:tag name="KSO_WM_TEMPLATE_CATEGORY" val="diagram"/>
  <p:tag name="KSO_WM_TEMPLATE_COLOR_TYPE" val="1"/>
  <p:tag name="KSO_WM_TEMPLATE_INDEX" val="20207568"/>
  <p:tag name="KSO_WM_TEMPLATE_MASTER_TYPE" val="0"/>
  <p:tag name="KSO_WM_TEMPLATE_SUBCATEGORY" val="21"/>
</p:tagLst>
</file>

<file path=ppt/tags/tag1056.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57.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58.xml><?xml version="1.0" encoding="utf-8"?>
<p:tagLst xmlns:a="http://schemas.openxmlformats.org/drawingml/2006/main" xmlns:r="http://schemas.openxmlformats.org/officeDocument/2006/relationships" xmlns:p="http://schemas.openxmlformats.org/presentationml/2006/main">
  <p:tag name="KSO_WM_ASSEMBLE_CHIP_INDEX" val="2ac1962e38b74ed9864a92b2b3da4ede"/>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EC_AREA_ID" val="5b84339e91c54653a7b955f5ee2aa174"/>
  <p:tag name="KSO_WM_UNIT_DIAGRAM_ISNUMVISUAL" val="0"/>
  <p:tag name="KSO_WM_UNIT_DIAGRAM_ISREFERUNIT" val="0"/>
  <p:tag name="KSO_WM_UNIT_HIGHLIGHT" val="0"/>
  <p:tag name="KSO_WM_UNIT_ID" val="diagram20207568_1*d*1"/>
  <p:tag name="KSO_WM_UNIT_INDEX" val="1"/>
  <p:tag name="KSO_WM_UNIT_LAYERLEVEL" val="1"/>
  <p:tag name="KSO_WM_UNIT_PICTURE_CLIP_FLAG" val="0"/>
  <p:tag name="KSO_WM_UNIT_PLACING_PICTURE" val="2ac1962e38b74ed9864a92b2b3da4ede"/>
  <p:tag name="KSO_WM_UNIT_TYPE" val="d"/>
  <p:tag name="KSO_WM_UNIT_VALUE" val="1227*1692"/>
</p:tagLst>
</file>

<file path=ppt/tags/tag10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BLOCK" val="0"/>
  <p:tag name="KSO_WM_UNIT_COMPATIBLE" val="0"/>
  <p:tag name="KSO_WM_UNIT_DEC_AREA_ID" val="5258a073a6a74e08a9432da0f5f79d3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68_1*i*1"/>
  <p:tag name="KSO_WM_UNIT_INDEX" val="1"/>
  <p:tag name="KSO_WM_UNIT_LAYERLEVEL" val="1"/>
  <p:tag name="KSO_WM_UNIT_SM_LIMIT_TYPE" val="1"/>
  <p:tag name="KSO_WM_UNIT_TYPE" val="i"/>
</p:tagLst>
</file>

<file path=ppt/tags/tag106.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0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BK_DARK_LIGHT" val="2"/>
  <p:tag name="KSO_WM_UNIT_BLOCK" val="0"/>
  <p:tag name="KSO_WM_UNIT_COMPATIBLE" val="0"/>
  <p:tag name="KSO_WM_UNIT_DEC_AREA_ID" val="1d09621b02184e528886ba17c52b391d"/>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diagram2020756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30"/>
</p:tagLst>
</file>

<file path=ppt/tags/tag1061.xml><?xml version="1.0" encoding="utf-8"?>
<p:tagLst xmlns:a="http://schemas.openxmlformats.org/drawingml/2006/main" xmlns:r="http://schemas.openxmlformats.org/officeDocument/2006/relationships" xmlns:p="http://schemas.openxmlformats.org/presentationml/2006/main">
  <p:tag name="KSO_WM_ASSEMBLE_CHIP_INDEX" val="9e7ea945f4d14814836b56e3d25a364d"/>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b859ea758c1ec0b70897f"/>
  <p:tag name="KSO_WM_TEMPLATE_ASSEMBLE_XID" val="5eeb859ea758c1ec0b70897f"/>
  <p:tag name="KSO_WM_TEMPLATE_CATEGORY" val="diagram"/>
  <p:tag name="KSO_WM_TEMPLATE_INDEX" val="20207568"/>
  <p:tag name="KSO_WM_UNIT_BLOCK" val="0"/>
  <p:tag name="KSO_WM_UNIT_COMPATIBLE" val="0"/>
  <p:tag name="KSO_WM_UNIT_DEC_AREA_ID" val="84d92543c91048d7b5e92d0edafbfe17"/>
  <p:tag name="KSO_WM_UNIT_DEFAULT_FONT" val="24;44;4"/>
  <p:tag name="KSO_WM_UNIT_DIAGRAM_ISNUMVISUAL" val="0"/>
  <p:tag name="KSO_WM_UNIT_DIAGRAM_ISREFERUNIT" val="0"/>
  <p:tag name="KSO_WM_UNIT_HIGHLIGHT" val="0"/>
  <p:tag name="KSO_WM_UNIT_ID" val="diagram202075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6-18T23:20:31&quot;,&#10;    &quot;max&quot;: 15.894645669291343,&#10;    &quot;topChanged&quot;: 17.062125984251992&#10;}&#10;"/>
  <p:tag name="KSO_WM_UNIT_TEXT_FILL_FORE_SCHEMECOLOR_INDEX" val="13"/>
  <p:tag name="KSO_WM_UNIT_TEXT_FILL_FORE_SCHEMECOLOR_INDEX_BRIGHTNESS" val="0"/>
  <p:tag name="KSO_WM_UNIT_TEXT_FILL_TYPE" val="1"/>
  <p:tag name="KSO_WM_UNIT_TYPE" val="a"/>
  <p:tag name="KSO_WM_UNIT_VALUE" val="9"/>
</p:tagLst>
</file>

<file path=ppt/tags/tag1062.xml><?xml version="1.0" encoding="utf-8"?>
<p:tagLst xmlns:a="http://schemas.openxmlformats.org/drawingml/2006/main" xmlns:r="http://schemas.openxmlformats.org/officeDocument/2006/relationships" xmlns:p="http://schemas.openxmlformats.org/presentationml/2006/main">
  <p:tag name="KSO_WM_ASSEMBLE_CHIP_INDEX" val="f14fa52c104e4c049a81dc37289d642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b859ea758c1ec0b70897f"/>
  <p:tag name="KSO_WM_TEMPLATE_ASSEMBLE_XID" val="5eeb859ea758c1ec0b70897f"/>
  <p:tag name="KSO_WM_TEMPLATE_CATEGORY" val="diagram"/>
  <p:tag name="KSO_WM_TEMPLATE_INDEX" val="20207568"/>
  <p:tag name="KSO_WM_UNIT_BLOCK" val="0"/>
  <p:tag name="KSO_WM_UNIT_COMPATIBLE" val="0"/>
  <p:tag name="KSO_WM_UNIT_DEC_AREA_ID" val="c263e59e651d4ee3b0600dcd36637dc4"/>
  <p:tag name="KSO_WM_UNIT_DEFAULT_FONT" val="14;20;2"/>
  <p:tag name="KSO_WM_UNIT_DIAGRAM_ISNUMVISUAL" val="0"/>
  <p:tag name="KSO_WM_UNIT_DIAGRAM_ISREFERUNIT" val="0"/>
  <p:tag name="KSO_WM_UNIT_HIGHLIGHT" val="0"/>
  <p:tag name="KSO_WM_UNIT_ID" val="diagram20207568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4"/>
</p:tagLst>
</file>

<file path=ppt/tags/tag10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BLOCK" val="0"/>
  <p:tag name="KSO_WM_UNIT_COMPATIBLE" val="0"/>
  <p:tag name="KSO_WM_UNIT_DEC_AREA_ID" val="e613834312354dc9b040db5e21bd0619"/>
  <p:tag name="KSO_WM_UNIT_DECORATE_INFO" val="{&quot;DecorateInfoH&quot;:{&quot;IsAbs&quot;:true},&quot;DecorateInfoW&quot;:{&quot;IsAbs&quot;:true},&quot;DecorateInfoX&quot;:{&quot;IsAbs&quot;:true,&quot;Pos&quot;:0},&quot;DecorateInfoY&quot;:{&quot;IsAbs&quot;:true,&quot;Pos&quot;:0},&quot;ReferentInfo&quot;:{&quot;Id&quot;:&quot;84d92543c91048d7b5e92d0edafbfe17&quot;,&quot;X&quot;:{&quot;Pos&quot;:0},&quot;Y&quot;:{&quot;Pos&quot;:2}}}"/>
  <p:tag name="KSO_WM_UNIT_DIAGRAM_ISNUMVISUAL" val="0"/>
  <p:tag name="KSO_WM_UNIT_DIAGRAM_ISREFERUNIT" val="0"/>
  <p:tag name="KSO_WM_UNIT_HIGHLIGHT" val="0"/>
  <p:tag name="KSO_WM_UNIT_ID" val="diagram20207568_1*i*7"/>
  <p:tag name="KSO_WM_UNIT_INDEX" val="7"/>
  <p:tag name="KSO_WM_UNIT_LAYERLEVEL" val="1"/>
  <p:tag name="KSO_WM_UNIT_SM_LIMIT_TYPE" val="0"/>
  <p:tag name="KSO_WM_UNIT_TYPE" val="i"/>
</p:tagLst>
</file>

<file path=ppt/tags/tag10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BLOCK" val="0"/>
  <p:tag name="KSO_WM_UNIT_COMPATIBLE" val="0"/>
  <p:tag name="KSO_WM_UNIT_DEC_AREA_ID" val="06a934e183db4f20b62c9f8bfbd12695"/>
  <p:tag name="KSO_WM_UNIT_DECORATE_INFO" val="{&quot;ReferentInfo&quot;:{&quot;Id&quot;:&quot;1d09621b02184e528886ba17c52b391d&quot;,&quot;X&quot;:{&quot;Pos&quot;:0},&quot;Y&quot;:{&quot;Pos&quot;:2}},&quot;DecorateInfoX&quot;:{&quot;Pos&quot;:0,&quot;IsAbs&quot;:true},&quot;DecorateInfoY&quot;:{&quot;Pos&quot;:2,&quot;IsAbs&quot;:tru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68_1*i*10"/>
  <p:tag name="KSO_WM_UNIT_INDEX" val="10"/>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2"/>
</p:tagLst>
</file>

<file path=ppt/tags/tag10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568_1*i*8"/>
  <p:tag name="KSO_WM_UNIT_INDEX" val="8"/>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7"/>
</p:tagLst>
</file>

<file path=ppt/tags/tag10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68_1*i*9"/>
  <p:tag name="KSO_WM_UNIT_INDEX" val="9"/>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10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2"/>
  <p:tag name="KSO_WM_UNIT_INDEX" val="2"/>
  <p:tag name="KSO_WM_UNIT_LAYERLEVEL" val="1"/>
  <p:tag name="KSO_WM_UNIT_LINE_FILL_TYPE" val="2"/>
  <p:tag name="KSO_WM_UNIT_LINE_FORE_SCHEMECOLOR_INDEX" val="16"/>
  <p:tag name="KSO_WM_UNIT_LINE_FORE_SCHEMECOLOR_INDEX_BRIGHTNESS" val="0"/>
  <p:tag name="KSO_WM_UNIT_SM_LIMIT_TYPE" val="1"/>
  <p:tag name="KSO_WM_UNIT_TYPE" val="i"/>
</p:tagLst>
</file>

<file path=ppt/tags/tag10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3"/>
  <p:tag name="KSO_WM_UNIT_INDEX" val="3"/>
  <p:tag name="KSO_WM_UNIT_LAYERLEVEL" val="1"/>
  <p:tag name="KSO_WM_UNIT_LINE_FILL_TYPE" val="2"/>
  <p:tag name="KSO_WM_UNIT_LINE_FORE_SCHEMECOLOR_INDEX" val="16"/>
  <p:tag name="KSO_WM_UNIT_LINE_FORE_SCHEMECOLOR_INDEX_BRIGHTNESS" val="0"/>
  <p:tag name="KSO_WM_UNIT_SM_LIMIT_TYPE" val="1"/>
  <p:tag name="KSO_WM_UNIT_TYPE" val="i"/>
</p:tagLst>
</file>

<file path=ppt/tags/tag10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4"/>
  <p:tag name="KSO_WM_UNIT_INDEX" val="4"/>
  <p:tag name="KSO_WM_UNIT_LAYERLEVEL" val="1"/>
  <p:tag name="KSO_WM_UNIT_LINE_FILL_TYPE" val="2"/>
  <p:tag name="KSO_WM_UNIT_LINE_FORE_SCHEMECOLOR_INDEX" val="16"/>
  <p:tag name="KSO_WM_UNIT_LINE_FORE_SCHEMECOLOR_INDEX_BRIGHTNESS" val="0"/>
  <p:tag name="KSO_WM_UNIT_SM_LIMIT_TYPE" val="1"/>
  <p:tag name="KSO_WM_UNIT_TYPE" val="i"/>
</p:tagLst>
</file>

<file path=ppt/tags/tag107.xml><?xml version="1.0" encoding="utf-8"?>
<p:tagLst xmlns:a="http://schemas.openxmlformats.org/drawingml/2006/main" xmlns:r="http://schemas.openxmlformats.org/officeDocument/2006/relationships" xmlns:p="http://schemas.openxmlformats.org/presentationml/2006/main">
  <p:tag name="KSO_WM_ASSEMBLE_CHIP_INDEX" val="dbea6c7fa6b24b9b8ccba999ad12512c"/>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leftRight"/>
  <p:tag name="KSO_WM_TAG_VERSION" val="1.0"/>
  <p:tag name="KSO_WM_TEMPLATE_CATEGORY" val="chip"/>
  <p:tag name="KSO_WM_TEMPLATE_INDEX" val="20211536"/>
  <p:tag name="KSO_WM_UNIT_COMPATIBLE" val="0"/>
  <p:tag name="KSO_WM_UNIT_DEC_AREA_ID" val="72762f81532d4de98e40b8f475cd61c0"/>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0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6adafe44fab1839bd4f"/>
  <p:tag name="KSO_WM_CHIP_XID" val="5ed4c49734f4fab75e3461db"/>
  <p:tag name="KSO_WM_TAG_VERSION" val="1.0"/>
  <p:tag name="KSO_WM_TEMPLATE_ASSEMBLE_GROUPID" val="5eeb859ea758c1ec0b70897f"/>
  <p:tag name="KSO_WM_TEMPLATE_ASSEMBLE_XID" val="5eeb859ea758c1ec0b70897f"/>
  <p:tag name="KSO_WM_TEMPLATE_CATEGORY" val="diagram"/>
  <p:tag name="KSO_WM_TEMPLATE_INDEX" val="20207568"/>
  <p:tag name="KSO_WM_UNIT_COMPATIBLE" val="0"/>
  <p:tag name="KSO_WM_UNIT_DIAGRAM_ISNUMVISUAL" val="0"/>
  <p:tag name="KSO_WM_UNIT_DIAGRAM_ISREFERUNIT" val="0"/>
  <p:tag name="KSO_WM_UNIT_HIGHLIGHT" val="0"/>
  <p:tag name="KSO_WM_UNIT_ID" val="diagram20207568_1*i*5"/>
  <p:tag name="KSO_WM_UNIT_INDEX" val="5"/>
  <p:tag name="KSO_WM_UNIT_LAYERLEVEL" val="1"/>
  <p:tag name="KSO_WM_UNIT_LINE_FILL_TYPE" val="2"/>
  <p:tag name="KSO_WM_UNIT_LINE_FORE_SCHEMECOLOR_INDEX" val="16"/>
  <p:tag name="KSO_WM_UNIT_LINE_FORE_SCHEMECOLOR_INDEX_BRIGHTNESS" val="0"/>
  <p:tag name="KSO_WM_UNIT_SM_LIMIT_TYPE" val="1"/>
  <p:tag name="KSO_WM_UNIT_TYPE" val="i"/>
</p:tagLst>
</file>

<file path=ppt/tags/tag10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50ebde9cedf940d1aeb735da52ac9dd9&quot;,&quot;fill_align&quot;:&quot;lm&quot;,&quot;text_align&quot;:&quot;lm&quot;,&quot;text_direction&quot;:&quot;horizontal&quot;,&quot;chip_types&quot;:[&quot;picture&quot;]},{&quot;fill_id&quot;:&quot;fadd3788f02f444db785165969f73384&quot;,&quot;fill_align&quot;:&quot;cm&quot;,&quot;text_align&quot;:&quot;cm&quot;,&quot;text_direction&quot;:&quot;horizontal&quot;,&quot;chip_types&quot;:[&quot;header&quot;]}],[{&quot;fill_id&quot;:&quot;50ebde9cedf940d1aeb735da52ac9dd9&quot;,&quot;fill_align&quot;:&quot;lm&quot;,&quot;text_align&quot;:&quot;lm&quot;,&quot;text_direction&quot;:&quot;horizontal&quot;,&quot;chip_types&quot;:[&quot;picture&quot;]},{&quot;fill_id&quot;:&quot;fadd3788f02f444db785165969f73384&quot;,&quot;fill_align&quot;:&quot;cm&quot;,&quot;text_align&quot;:&quot;lm&quot;,&quot;text_direction&quot;:&quot;horizontal&quot;,&quot;chip_types&quot;:[&quot;text&quot;]}]]"/>
  <p:tag name="KSO_WM_CHIP_GROUPID" val="5eedbea4fa6683b8872baaba"/>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ea4fa6683b8872baabb"/>
  <p:tag name="KSO_WM_SLIDE_BACKGROUND" val="[&quot;general&quot;]"/>
  <p:tag name="KSO_WM_SLIDE_BACKGROUND_TYPE" val="general"/>
  <p:tag name="KSO_WM_SLIDE_BK_DARK_LIGHT" val="2"/>
  <p:tag name="KSO_WM_SLIDE_ID" val="diagram2021189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8T20:03:31&quot;,&quot;maxSize&quot;:{&quot;size1&quot;:51.299999999999997},&quot;minSize&quot;:{&quot;size1&quot;:42.600000000000001},&quot;normalSize&quot;:{&quot;size1&quot;:51.266666666666666},&quot;subLayout&quot;:[{&quot;id&quot;:&quot;2020-09-28T20:03:31&quot;,&quot;margin&quot;:{&quot;bottom&quot;:1.6929999589920044,&quot;left&quot;:1.6929999589920044,&quot;right&quot;:0.026000002399086952,&quot;top&quot;:1.6929999589920044},&quot;type&quot;:0},{&quot;id&quot;:&quot;2020-09-28T20:03:31&quot;,&quot;margin&quot;:{&quot;bottom&quot;:5.0799999237060547,&quot;left&quot;:1.7130000591278076,&quot;right&quot;:3.3410000801086426,&quot;top&quot;:5.0799999237060547},&quot;type&quot;:0}],&quot;type&quot;:0}"/>
  <p:tag name="KSO_WM_SLIDE_POSITION" val="48*84"/>
  <p:tag name="KSO_WM_SLIDE_RATIO" val="1.777778"/>
  <p:tag name="KSO_WM_SLIDE_SIZE" val="864*360"/>
  <p:tag name="KSO_WM_SLIDE_SUBTYPE" val="picTxt"/>
  <p:tag name="KSO_WM_SLIDE_SUPPORT_FEATURE_TYPE" val="0"/>
  <p:tag name="KSO_WM_SLIDE_TYPE" val="text"/>
  <p:tag name="KSO_WM_TAG_VERSION" val="1.0"/>
  <p:tag name="KSO_WM_TEMPLATE_ASSEMBLE_GROUPID" val="5f71d1120ff15d9a40ef5311"/>
  <p:tag name="KSO_WM_TEMPLATE_ASSEMBLE_XID" val="5f71d1120ff15d9a40ef5311"/>
  <p:tag name="KSO_WM_TEMPLATE_CATEGORY" val="diagram"/>
  <p:tag name="KSO_WM_TEMPLATE_COLOR_TYPE" val="1"/>
  <p:tag name="KSO_WM_TEMPLATE_INDEX" val="20211897"/>
  <p:tag name="KSO_WM_TEMPLATE_MASTER_TYPE" val="0"/>
  <p:tag name="KSO_WM_TEMPLATE_SUBCATEGORY" val="21"/>
</p:tagLst>
</file>

<file path=ppt/tags/tag1072.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73.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ea4fa6683b8872baaba"/>
  <p:tag name="KSO_WM_CHIP_XID" val="5eedbea4fa6683b8872baabb"/>
  <p:tag name="KSO_WM_TAG_VERSION" val="1.0"/>
  <p:tag name="KSO_WM_TEMPLATE_ASSEMBLE_GROUPID" val="5f71d1120ff15d9a40ef5311"/>
  <p:tag name="KSO_WM_TEMPLATE_ASSEMBLE_XID" val="5f71d1120ff15d9a40ef5311"/>
  <p:tag name="KSO_WM_TEMPLATE_CATEGORY" val="diagram"/>
  <p:tag name="KSO_WM_TEMPLATE_INDEX" val="20211897"/>
  <p:tag name="KSO_WM_UNIT_ADJUSTLAYOUT_ID" val="25"/>
  <p:tag name="KSO_WM_UNIT_BLOCK" val="0"/>
  <p:tag name="KSO_WM_UNIT_COLOR_SCHEME_PARENT_PAGE" val="0_1"/>
  <p:tag name="KSO_WM_UNIT_COLOR_SCHEME_SHAPE_ID" val="25"/>
  <p:tag name="KSO_WM_UNIT_COMPATIBLE" val="0"/>
  <p:tag name="KSO_WM_UNIT_DEC_AREA_ID" val="dc4ab721f7e44c728458d3a6fc27f4a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FOIL_COLOR" val="1"/>
  <p:tag name="KSO_WM_UNIT_HIGHLIGHT" val="0"/>
  <p:tag name="KSO_WM_UNIT_ID" val="diagram20211897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89"/>
</p:tagLst>
</file>

<file path=ppt/tags/tag1075.xml><?xml version="1.0" encoding="utf-8"?>
<p:tagLst xmlns:a="http://schemas.openxmlformats.org/drawingml/2006/main" xmlns:r="http://schemas.openxmlformats.org/officeDocument/2006/relationships" xmlns:p="http://schemas.openxmlformats.org/presentationml/2006/main">
  <p:tag name="KSO_WM_ASSEMBLE_CHIP_INDEX" val="e9a757b226184d0e85db9b2bb8b4b248"/>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1d1120ff15d9a40ef5311"/>
  <p:tag name="KSO_WM_TEMPLATE_ASSEMBLE_XID" val="5f71d1120ff15d9a40ef5311"/>
  <p:tag name="KSO_WM_TEMPLATE_CATEGORY" val="diagram"/>
  <p:tag name="KSO_WM_TEMPLATE_INDEX" val="20211897"/>
  <p:tag name="KSO_WM_UNIT_COMPATIBLE" val="0"/>
  <p:tag name="KSO_WM_UNIT_DEC_AREA_ID" val="41fe4b5f4a164ced81457e03b6510afe"/>
  <p:tag name="KSO_WM_UNIT_DECORATE_INFO" val=""/>
  <p:tag name="KSO_WM_UNIT_DIAGRAM_ISNUMVISUAL" val="0"/>
  <p:tag name="KSO_WM_UNIT_DIAGRAM_ISREFERUNIT" val="0"/>
  <p:tag name="KSO_WM_UNIT_HIGHLIGHT" val="0"/>
  <p:tag name="KSO_WM_UNIT_ID" val="diagram20211897_1*d*1"/>
  <p:tag name="KSO_WM_UNIT_INDEX" val="1"/>
  <p:tag name="KSO_WM_UNIT_LAYERLEVEL" val="1"/>
  <p:tag name="KSO_WM_UNIT_PICTURE_CLIP_FLAG" val="0"/>
  <p:tag name="KSO_WM_UNIT_PLACING_PICTURE" val="e9a757b226184d0e85db9b2bb8b4b248"/>
  <p:tag name="KSO_WM_UNIT_SM_LIMIT_TYPE" val=""/>
  <p:tag name="KSO_WM_UNIT_TYPE" val="d"/>
  <p:tag name="KSO_WM_UNIT_VALUE" val="1269*1269"/>
</p:tagLst>
</file>

<file path=ppt/tags/tag1076.xml><?xml version="1.0" encoding="utf-8"?>
<p:tagLst xmlns:a="http://schemas.openxmlformats.org/drawingml/2006/main" xmlns:r="http://schemas.openxmlformats.org/officeDocument/2006/relationships" xmlns:p="http://schemas.openxmlformats.org/presentationml/2006/main">
  <p:tag name="KSO_WM_ASSEMBLE_CHIP_INDEX" val="f0967e0f807341b9b2e1fbe053367eb4"/>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1d1120ff15d9a40ef5311"/>
  <p:tag name="KSO_WM_TEMPLATE_ASSEMBLE_XID" val="5f71d1120ff15d9a40ef5311"/>
  <p:tag name="KSO_WM_TEMPLATE_CATEGORY" val="diagram"/>
  <p:tag name="KSO_WM_TEMPLATE_INDEX" val="20211897"/>
  <p:tag name="KSO_WM_UNIT_BLOCK" val="0"/>
  <p:tag name="KSO_WM_UNIT_COMPATIBLE" val="0"/>
  <p:tag name="KSO_WM_UNIT_DEC_AREA_ID" val="25d77bcbfeae4ac68de131e036ecccad"/>
  <p:tag name="KSO_WM_UNIT_DECORATE_INFO" val=""/>
  <p:tag name="KSO_WM_UNIT_DEFAULT_FONT" val="24;44;4"/>
  <p:tag name="KSO_WM_UNIT_DIAGRAM_ISNUMVISUAL" val="0"/>
  <p:tag name="KSO_WM_UNIT_DIAGRAM_ISREFERUNIT" val="0"/>
  <p:tag name="KSO_WM_UNIT_HIGHLIGHT" val="0"/>
  <p:tag name="KSO_WM_UNIT_ID" val="diagram20211897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1"/>
</p:tagLst>
</file>

<file path=ppt/tags/tag10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66_1"/>
  <p:tag name="KSO_WM_SLIDE_INDEX" val="1"/>
  <p:tag name="KSO_WM_SLIDE_ITEM_CNT" val="0"/>
  <p:tag name="KSO_WM_SLIDE_LAYOUT" val="a_d_f"/>
  <p:tag name="KSO_WM_SLIDE_LAYOUT_CNT" val="1_1_2"/>
  <p:tag name="KSO_WM_SLIDE_POSITION" val="57*27"/>
  <p:tag name="KSO_WM_SLIDE_SIZE" val="854*502"/>
  <p:tag name="KSO_WM_SLIDE_SUBTYPE" val="picTxt"/>
  <p:tag name="KSO_WM_SLIDE_TYPE" val="text"/>
  <p:tag name="KSO_WM_TAG_VERSION" val="1.0"/>
  <p:tag name="KSO_WM_TEMPLATE_CATEGORY" val="diagram"/>
  <p:tag name="KSO_WM_TEMPLATE_INDEX" val="20193066"/>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1078.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79.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8.xml><?xml version="1.0" encoding="utf-8"?>
<p:tagLst xmlns:a="http://schemas.openxmlformats.org/drawingml/2006/main" xmlns:r="http://schemas.openxmlformats.org/officeDocument/2006/relationships" xmlns:p="http://schemas.openxmlformats.org/presentationml/2006/main">
  <p:tag name="KSO_WM_ASSEMBLE_CHIP_INDEX" val="e675003e356b4d78b3c009fa8030ebe4"/>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leftRight"/>
  <p:tag name="KSO_WM_TAG_VERSION" val="1.0"/>
  <p:tag name="KSO_WM_TEMPLATE_CATEGORY" val="chip"/>
  <p:tag name="KSO_WM_TEMPLATE_INDEX" val="20211536"/>
  <p:tag name="KSO_WM_UNIT_COMPATIBLE" val="0"/>
  <p:tag name="KSO_WM_UNIT_DEC_AREA_ID" val="fde58f2bdeb04ae18e4492a541e6ffab"/>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66"/>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66_1*i*2"/>
  <p:tag name="KSO_WM_UNIT_INDEX" val="2"/>
  <p:tag name="KSO_WM_UNIT_LAYERLEVEL" val="1"/>
  <p:tag name="KSO_WM_UNIT_TEXT_FILL_FORE_SCHEMECOLOR_INDEX" val="14"/>
  <p:tag name="KSO_WM_UNIT_TEXT_FILL_FORE_SCHEMECOLOR_INDEX_BRIGHTNESS" val="-0.05"/>
  <p:tag name="KSO_WM_UNIT_TEXT_FILL_TYPE" val="1"/>
  <p:tag name="KSO_WM_UNIT_TYPE" val="i"/>
</p:tagLst>
</file>

<file path=ppt/tags/tag108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66"/>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066_1*f*1"/>
  <p:tag name="KSO_WM_UNIT_INDEX" val="1"/>
  <p:tag name="KSO_WM_UNIT_LAYERLEVEL" val="1"/>
  <p:tag name="KSO_WM_UNIT_PRESET_TEXT" val="点击此处添加正文，文字是您思想的提炼，为了最终演示发布的良好效果，请尽量言简意赅的阐述观点。"/>
  <p:tag name="KSO_WM_UNIT_TEXT_FILL_FORE_SCHEMECOLOR_INDEX" val="13"/>
  <p:tag name="KSO_WM_UNIT_TEXT_FILL_FORE_SCHEMECOLOR_INDEX_BRIGHTNESS" val="0.5"/>
  <p:tag name="KSO_WM_UNIT_TEXT_FILL_TYPE" val="1"/>
  <p:tag name="KSO_WM_UNIT_TEXT_PART_ID" val="4-a"/>
  <p:tag name="KSO_WM_UNIT_TEXT_PART_ID_V2" val="d-4-1"/>
  <p:tag name="KSO_WM_UNIT_TEXT_PART_SIZE" val="24.96*854.5"/>
  <p:tag name="KSO_WM_UNIT_TYPE" val="f"/>
  <p:tag name="KSO_WM_UNIT_VALUE" val="52"/>
</p:tagLst>
</file>

<file path=ppt/tags/tag10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66"/>
  <p:tag name="KSO_WM_UNIT_ADJUSTLAYOUT_ID" val="48"/>
  <p:tag name="KSO_WM_UNIT_COLOR_SCHEME_PARENT_PAGE" val="0_1"/>
  <p:tag name="KSO_WM_UNIT_COLOR_SCHEME_SHAPE_ID" val="48"/>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193066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0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66"/>
  <p:tag name="KSO_WM_UNIT_ADJUSTLAYOUT_ID" val="23"/>
  <p:tag name="KSO_WM_UNIT_COLOR_SCHEME_PARENT_PAGE" val="0_1"/>
  <p:tag name="KSO_WM_UNIT_COLOR_SCHEME_SHAPE_ID" val="23"/>
  <p:tag name="KSO_WM_UNIT_COMPATIBLE" val="0"/>
  <p:tag name="KSO_WM_UNIT_DECOLORIZATION" val="1"/>
  <p:tag name="KSO_WM_UNIT_DIAGRAM_ISNUMVISUAL" val="0"/>
  <p:tag name="KSO_WM_UNIT_DIAGRAM_ISREFERUNIT" val="0"/>
  <p:tag name="KSO_WM_UNIT_HIGHLIGHT" val="0"/>
  <p:tag name="KSO_WM_UNIT_ID" val="diagram20193066_1*i*4"/>
  <p:tag name="KSO_WM_UNIT_INDEX" val="4"/>
  <p:tag name="KSO_WM_UNIT_LAYERLEVEL" val="1"/>
  <p:tag name="KSO_WM_UNIT_LINE_FILL_TYPE" val="2"/>
  <p:tag name="KSO_WM_UNIT_LINE_FORE_SCHEMECOLOR_INDEX" val="14"/>
  <p:tag name="KSO_WM_UNIT_LINE_FORE_SCHEMECOLOR_INDEX_BRIGHTNESS" val="-0.15"/>
  <p:tag name="KSO_WM_UNIT_TYPE" val="i"/>
</p:tagLst>
</file>

<file path=ppt/tags/tag108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66"/>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66_1*a*1"/>
  <p:tag name="KSO_WM_UNIT_INDEX" val="1"/>
  <p:tag name="KSO_WM_UNIT_ISCONTENTSTITLE" val="0"/>
  <p:tag name="KSO_WM_UNIT_LAYERLEVEL" val="1"/>
  <p:tag name="KSO_WM_UNIT_PRESET_TEXT" val="单击此处可添加您的大标题内容"/>
  <p:tag name="KSO_WM_UNIT_TEXT_PART_ID" val="2-X"/>
  <p:tag name="KSO_WM_UNIT_TEXT_PART_ID_V2" val="a-3-1"/>
  <p:tag name="KSO_WM_UNIT_TEXT_PART_SIZE" val="49.2*559"/>
  <p:tag name="KSO_WM_UNIT_TYPE" val="a"/>
  <p:tag name="KSO_WM_UNIT_VALUE" val="26"/>
</p:tagLst>
</file>

<file path=ppt/tags/tag108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ea821ea194f34ea3ad68a44e7dc06978&quot;,&quot;fill_align&quot;:&quot;cm&quot;,&quot;text_align&quot;:&quot;cm&quot;,&quot;text_direction&quot;:&quot;horizontal&quot;,&quot;chip_types&quot;:[&quot;picture&quot;]},{&quot;fill_id&quot;:&quot;9483cb264c644eadb8ecded9a8c40bd4&quot;,&quot;fill_align&quot;:&quot;cm&quot;,&quot;text_align&quot;:&quot;cm&quot;,&quot;text_direction&quot;:&quot;horizontal&quot;,&quot;chip_types&quot;:[&quot;text&quot;,&quot;header&quot;]},{&quot;fill_id&quot;:&quot;aca4503815b14c04a78f43f5b46d2ee3&quot;,&quot;fill_align&quot;:&quot;cm&quot;,&quot;text_align&quot;:&quot;cm&quot;,&quot;text_direction&quot;:&quot;horizontal&quot;,&quot;chip_types&quot;:[&quot;text&quot;]}]]"/>
  <p:tag name="KSO_WM_CHIP_GROUPID" val="5e9d7777dc741d3f2d9ea5a0"/>
  <p:tag name="KSO_WM_CHIP_INFOS" val="{&quot;layout_type&quot;:&quot;topbottom&quot;,&quot;layout_feature&quot;:1,&quot;tags&quot;:{&quot;style&quot;:[&quot;商务&quot;,&quot;简约&quot;,&quot;文艺清新&quot;,&quot;卡通&quot;,&quot;欧美风&quot;,&quot;黑板风&quot;,&quot;渐变风&quot;,&quot;党政风&quot;]},&quot;slide_type&quot;:[&quot;text&quot;],&quot;aspect_ratio&quot;:&quot;16:9&quot;,&quot;diagram&quot;:{&quot;type&quot;:[],&quot;direction&quot;:0,&quot;isSupportDecBetweenItems&quot;:false}}"/>
  <p:tag name="KSO_WM_CHIP_XID" val="5e997ab0dade925159b52619"/>
  <p:tag name="KSO_WM_SLIDE_BACKGROUND" val="[&quot;general&quot;]"/>
  <p:tag name="KSO_WM_SLIDE_BACKGROUND_TYPE" val="general"/>
  <p:tag name="KSO_WM_SLIDE_BK_DARK_LIGHT" val="2"/>
  <p:tag name="KSO_WM_SLIDE_ID" val="diagram2021086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7:50&quot;,&quot;maxSize&quot;:{&quot;size1&quot;:45.000428358713783},&quot;minSize&quot;:{&quot;size1&quot;:45.000428358713783},&quot;normalSize&quot;:{&quot;size1&quot;:45.000428358713783},&quot;subLayout&quot;:[{&quot;id&quot;:&quot;2020-09-16T23:37:50&quot;,&quot;margin&quot;:{&quot;bottom&quot;:1.2699999809265137,&quot;left&quot;:2.1170001029968262,&quot;right&quot;:1.6929999589920044,&quot;top&quot;:13.547000885009766},&quot;type&quot;:0},{&quot;id&quot;:&quot;2020-09-16T23:37:50&quot;,&quot;margin&quot;:{&quot;bottom&quot;:1.2699999809265137,&quot;left&quot;:1.6929999589920044,&quot;right&quot;:2.1170001029968262,&quot;top&quot;:13.547000885009766},&quot;type&quot;:0}],&quot;type&quot;:0}"/>
  <p:tag name="KSO_WM_SLIDE_POSITION" val="0*0"/>
  <p:tag name="KSO_WM_SLIDE_RATIO" val="1.777778"/>
  <p:tag name="KSO_WM_SLIDE_SIZE" val="960*492"/>
  <p:tag name="KSO_WM_SLIDE_SUBTYPE" val="picTxt"/>
  <p:tag name="KSO_WM_SLIDE_SUPPORT_FEATURE_TYPE" val="0"/>
  <p:tag name="KSO_WM_SLIDE_TYPE" val="text"/>
  <p:tag name="KSO_WM_TAG_VERSION" val="1.0"/>
  <p:tag name="KSO_WM_TEMPLATE_ASSEMBLE_GROUPID" val="5f62314e3b8f58ab2f1d7179"/>
  <p:tag name="KSO_WM_TEMPLATE_ASSEMBLE_XID" val="5f62314e3b8f58ab2f1d7179"/>
  <p:tag name="KSO_WM_TEMPLATE_CATEGORY" val="diagram"/>
  <p:tag name="KSO_WM_TEMPLATE_COLOR_TYPE" val="1"/>
  <p:tag name="KSO_WM_TEMPLATE_INDEX" val="20210862"/>
  <p:tag name="KSO_WM_TEMPLATE_MASTER_TYPE" val="0"/>
  <p:tag name="KSO_WM_TEMPLATE_SUBCATEGORY" val="21"/>
  <p:tag name="KSO_WM_TEMPLATE_THUMBS_INDEX" val="1、4"/>
</p:tagLst>
</file>

<file path=ppt/tags/tag1086.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87.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d7777dc741d3f2d9ea5a0"/>
  <p:tag name="KSO_WM_CHIP_XID" val="5e997ab0dade925159b52619"/>
  <p:tag name="KSO_WM_TAG_VERSION" val="1.0"/>
  <p:tag name="KSO_WM_TEMPLATE_ASSEMBLE_GROUPID" val="5f62314e3b8f58ab2f1d7179"/>
  <p:tag name="KSO_WM_TEMPLATE_ASSEMBLE_XID" val="5f62314e3b8f58ab2f1d7179"/>
  <p:tag name="KSO_WM_TEMPLATE_CATEGORY" val="diagram"/>
  <p:tag name="KSO_WM_TEMPLATE_INDEX" val="2021086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HIGHLIGHT" val="0"/>
  <p:tag name="KSO_WM_UNIT_ID" val="diagram20210862_1*i*1"/>
  <p:tag name="KSO_WM_UNIT_INDEX" val="1"/>
  <p:tag name="KSO_WM_UNIT_LAYERLEVEL" val="1"/>
  <p:tag name="KSO_WM_UNIT_LINE_FILL_TYPE" val="2"/>
  <p:tag name="KSO_WM_UNIT_LINE_FORE_SCHEMECOLOR_INDEX" val="13"/>
  <p:tag name="KSO_WM_UNIT_LINE_FORE_SCHEMECOLOR_INDEX_BRIGHTNESS" val="0.25"/>
  <p:tag name="KSO_WM_UNIT_SM_LIMIT_TYPE" val="1"/>
  <p:tag name="KSO_WM_UNIT_TYPE" val="i"/>
</p:tagLst>
</file>

<file path=ppt/tags/tag1089.xml><?xml version="1.0" encoding="utf-8"?>
<p:tagLst xmlns:a="http://schemas.openxmlformats.org/drawingml/2006/main" xmlns:r="http://schemas.openxmlformats.org/officeDocument/2006/relationships" xmlns:p="http://schemas.openxmlformats.org/presentationml/2006/main">
  <p:tag name="KSO_WM_ASSEMBLE_CHIP_INDEX" val="e2eb998409a145898ccf2d0b56413e77"/>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2314e3b8f58ab2f1d7179"/>
  <p:tag name="KSO_WM_TEMPLATE_ASSEMBLE_XID" val="5f62314e3b8f58ab2f1d7179"/>
  <p:tag name="KSO_WM_TEMPLATE_CATEGORY" val="diagram"/>
  <p:tag name="KSO_WM_TEMPLATE_INDEX" val="20210862"/>
  <p:tag name="KSO_WM_UNIT_COMPATIBLE" val="0"/>
  <p:tag name="KSO_WM_UNIT_DEC_AREA_ID" val="aa017d3a88f1478d81c2e89465e291b8"/>
  <p:tag name="KSO_WM_UNIT_DIAGRAM_ISNUMVISUAL" val="0"/>
  <p:tag name="KSO_WM_UNIT_DIAGRAM_ISREFERUNIT" val="0"/>
  <p:tag name="KSO_WM_UNIT_HIGHLIGHT" val="0"/>
  <p:tag name="KSO_WM_UNIT_ID" val="diagram20210862_1*d*1"/>
  <p:tag name="KSO_WM_UNIT_INDEX" val="1"/>
  <p:tag name="KSO_WM_UNIT_LAYERLEVEL" val="1"/>
  <p:tag name="KSO_WM_UNIT_PLACING_PICTURE" val="e2eb998409a145898ccf2d0b56413e77"/>
  <p:tag name="KSO_WM_UNIT_TYPE" val="d"/>
  <p:tag name="KSO_WM_UNIT_VALUE" val="1269*3384"/>
</p:tagLst>
</file>

<file path=ppt/tags/tag109.xml><?xml version="1.0" encoding="utf-8"?>
<p:tagLst xmlns:a="http://schemas.openxmlformats.org/drawingml/2006/main" xmlns:r="http://schemas.openxmlformats.org/officeDocument/2006/relationships" xmlns:p="http://schemas.openxmlformats.org/presentationml/2006/main">
  <p:tag name="KSO_WM_ASSEMBLE_CHIP_INDEX" val="284d61f498d243c783e35b922b9436f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leftRight"/>
  <p:tag name="KSO_WM_TAG_VERSION" val="1.0"/>
  <p:tag name="KSO_WM_TEMPLATE_CATEGORY" val="chip"/>
  <p:tag name="KSO_WM_TEMPLATE_INDEX" val="20211536"/>
  <p:tag name="KSO_WM_UNIT_COMPATIBLE" val="0"/>
  <p:tag name="KSO_WM_UNIT_DEC_AREA_ID" val="9d1e1ecb376a4f83adc35f3db5e3d0a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0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d7777dc741d3f2d9ea5a0"/>
  <p:tag name="KSO_WM_CHIP_XID" val="5e997ab0dade925159b52619"/>
  <p:tag name="KSO_WM_TAG_VERSION" val="1.0"/>
  <p:tag name="KSO_WM_TEMPLATE_ASSEMBLE_GROUPID" val="5f62314e3b8f58ab2f1d7179"/>
  <p:tag name="KSO_WM_TEMPLATE_ASSEMBLE_XID" val="5f62314e3b8f58ab2f1d7179"/>
  <p:tag name="KSO_WM_TEMPLATE_CATEGORY" val="diagram"/>
  <p:tag name="KSO_WM_TEMPLATE_INDEX" val="2021086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62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3"/>
</p:tagLst>
</file>

<file path=ppt/tags/tag1091.xml><?xml version="1.0" encoding="utf-8"?>
<p:tagLst xmlns:a="http://schemas.openxmlformats.org/drawingml/2006/main" xmlns:r="http://schemas.openxmlformats.org/officeDocument/2006/relationships" xmlns:p="http://schemas.openxmlformats.org/presentationml/2006/main">
  <p:tag name="KSO_WM_ASSEMBLE_CHIP_INDEX" val="bf6cf20d196842f790d603a853f683b1"/>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e3b8f58ab2f1d7179"/>
  <p:tag name="KSO_WM_TEMPLATE_ASSEMBLE_XID" val="5f62314e3b8f58ab2f1d7179"/>
  <p:tag name="KSO_WM_TEMPLATE_CATEGORY" val="diagram"/>
  <p:tag name="KSO_WM_TEMPLATE_INDEX" val="20210862"/>
  <p:tag name="KSO_WM_UNIT_BLOCK" val="0"/>
  <p:tag name="KSO_WM_UNIT_COMPATIBLE" val="0"/>
  <p:tag name="KSO_WM_UNIT_DEC_AREA_ID" val="89548b25259b44a69e8aebc9f6da628c"/>
  <p:tag name="KSO_WM_UNIT_DEFAULT_FONT" val="24;44;4"/>
  <p:tag name="KSO_WM_UNIT_DIAGRAM_ISNUMVISUAL" val="0"/>
  <p:tag name="KSO_WM_UNIT_DIAGRAM_ISREFERUNIT" val="0"/>
  <p:tag name="KSO_WM_UNIT_HIGHLIGHT" val="0"/>
  <p:tag name="KSO_WM_UNIT_ID" val="diagram2021086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1092.xml><?xml version="1.0" encoding="utf-8"?>
<p:tagLst xmlns:a="http://schemas.openxmlformats.org/drawingml/2006/main" xmlns:r="http://schemas.openxmlformats.org/officeDocument/2006/relationships" xmlns:p="http://schemas.openxmlformats.org/presentationml/2006/main">
  <p:tag name="KSO_WM_ASSEMBLE_CHIP_INDEX" val="9f518845d12840ea981058f36fdeee79"/>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4e3b8f58ab2f1d7179"/>
  <p:tag name="KSO_WM_TEMPLATE_ASSEMBLE_XID" val="5f62314e3b8f58ab2f1d7179"/>
  <p:tag name="KSO_WM_TEMPLATE_CATEGORY" val="diagram"/>
  <p:tag name="KSO_WM_TEMPLATE_INDEX" val="20210862"/>
  <p:tag name="KSO_WM_UNIT_BLOCK" val="0"/>
  <p:tag name="KSO_WM_UNIT_COMPATIBLE" val="0"/>
  <p:tag name="KSO_WM_UNIT_DEC_AREA_ID" val="06d33e71480d4cf3bfcfa2c620894ab1"/>
  <p:tag name="KSO_WM_UNIT_DEFAULT_FONT" val="14;20;2"/>
  <p:tag name="KSO_WM_UNIT_DIAGRAM_ISNUMVISUAL" val="0"/>
  <p:tag name="KSO_WM_UNIT_DIAGRAM_ISREFERUNIT" val="0"/>
  <p:tag name="KSO_WM_UNIT_HIGHLIGHT" val="0"/>
  <p:tag name="KSO_WM_UNIT_ID" val="diagram20210862_1*f*1"/>
  <p:tag name="KSO_WM_UNIT_INDEX" val="1"/>
  <p:tag name="KSO_WM_UNIT_LAYERLEVEL" val="1"/>
  <p:tag name="KSO_WM_UNIT_NOCLEAR" val="0"/>
  <p:tag name="KSO_WM_UNIT_PRESET_TEXT" val="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6"/>
</p:tagLst>
</file>

<file path=ppt/tags/tag109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0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0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0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0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01.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02.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0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1.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13.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14.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1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2.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25.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26.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2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3.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37.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38.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4.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4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49.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5.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150.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5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6.xml><?xml version="1.0" encoding="utf-8"?>
<p:tagLst xmlns:a="http://schemas.openxmlformats.org/drawingml/2006/main" xmlns:r="http://schemas.openxmlformats.org/officeDocument/2006/relationships" xmlns:p="http://schemas.openxmlformats.org/presentationml/2006/main">
  <p:tag name="KSO_WM_ASSEMBLE_CHIP_INDEX" val="d123dec10a9048818ecea457490f2a6a"/>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topBottom"/>
  <p:tag name="KSO_WM_TAG_VERSION" val="1.0"/>
  <p:tag name="KSO_WM_TEMPLATE_CATEGORY" val="chip"/>
  <p:tag name="KSO_WM_TEMPLATE_INDEX" val="20211536"/>
  <p:tag name="KSO_WM_UNIT_COMPATIBLE" val="0"/>
  <p:tag name="KSO_WM_UNIT_DEC_AREA_ID" val="7222a49af77746e39a75144ceeec577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1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61.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62.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6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7.xml><?xml version="1.0" encoding="utf-8"?>
<p:tagLst xmlns:a="http://schemas.openxmlformats.org/drawingml/2006/main" xmlns:r="http://schemas.openxmlformats.org/officeDocument/2006/relationships" xmlns:p="http://schemas.openxmlformats.org/presentationml/2006/main">
  <p:tag name="KSO_WM_ASSEMBLE_CHIP_INDEX" val="ccb3e0ca609141098f0c95f0ddb57bc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topBottom"/>
  <p:tag name="KSO_WM_TAG_VERSION" val="1.0"/>
  <p:tag name="KSO_WM_TEMPLATE_CATEGORY" val="chip"/>
  <p:tag name="KSO_WM_TEMPLATE_INDEX" val="20211536"/>
  <p:tag name="KSO_WM_UNIT_COMPATIBLE" val="0"/>
  <p:tag name="KSO_WM_UNIT_DEC_AREA_ID" val="121b2d903fd242669f5c41e38abd873d"/>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1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73.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74.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7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8.xml><?xml version="1.0" encoding="utf-8"?>
<p:tagLst xmlns:a="http://schemas.openxmlformats.org/drawingml/2006/main" xmlns:r="http://schemas.openxmlformats.org/officeDocument/2006/relationships" xmlns:p="http://schemas.openxmlformats.org/presentationml/2006/main">
  <p:tag name="KSO_WM_ASSEMBLE_CHIP_INDEX" val="d763d9e697674b088fc16c754e2cf605"/>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topBottom"/>
  <p:tag name="KSO_WM_TAG_VERSION" val="1.0"/>
  <p:tag name="KSO_WM_TEMPLATE_CATEGORY" val="chip"/>
  <p:tag name="KSO_WM_TEMPLATE_INDEX" val="20211536"/>
  <p:tag name="KSO_WM_UNIT_COMPATIBLE" val="0"/>
  <p:tag name="KSO_WM_UNIT_DEC_AREA_ID" val="3dc006dc033643e790c039b9770c76ba"/>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1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85.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86.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1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19.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1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1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1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1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197.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198.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1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0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2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2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209.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10.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2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1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2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221.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222.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2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2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1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2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12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12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1233.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1234.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12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2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30177841_1"/>
  <p:tag name="KSO_WM_SLIDE_INDEX" val="1"/>
  <p:tag name="KSO_WM_SLIDE_ITEM_CNT" val="0"/>
  <p:tag name="KSO_WM_SLIDE_LAYOUT" val="a_f"/>
  <p:tag name="KSO_WM_SLIDE_LAYOUT_CNT" val="1_3"/>
  <p:tag name="KSO_WM_SLIDE_POSITION" val="0*0"/>
  <p:tag name="KSO_WM_SLIDE_SIZE" val="921*540"/>
  <p:tag name="KSO_WM_SLIDE_SUBTYPE" val="pureTxt"/>
  <p:tag name="KSO_WM_SLIDE_TYPE" val="text"/>
  <p:tag name="KSO_WM_TAG_VERSION" val="1.0"/>
  <p:tag name="KSO_WM_TEMPLATE_CATEGORY" val="diagram"/>
  <p:tag name="KSO_WM_TEMPLATE_COLOR_TYPE" val="1"/>
  <p:tag name="KSO_WM_TEMPLATE_INDEX" val="30177841"/>
  <p:tag name="KSO_WM_TEMPLATE_MASTER_TYPE" val="0"/>
  <p:tag name="KSO_WM_TEMPLATE_SUBCATEGORY" val="0"/>
</p:tagLst>
</file>

<file path=ppt/tags/tag1238.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1239.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124.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3017784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30177841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124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1"/>
  <p:tag name="KSO_WM_UNIT_INDEX" val="1"/>
  <p:tag name="KSO_WM_UNIT_LAYERLEVEL" val="1"/>
  <p:tag name="KSO_WM_UNIT_NOCLEAR" val="0"/>
  <p:tag name="KSO_WM_UNIT_PRESET_TEXT" val="点击此处添加正文，文字是您思想的提炼，为了最终呈现发布的良好效果，请尽量言简意赅的阐述观点。"/>
  <p:tag name="KSO_WM_UNIT_SUBTYPE" val="a"/>
  <p:tag name="KSO_WM_UNIT_TEXT_FILL_FORE_SCHEMECOLOR_INDEX" val="14"/>
  <p:tag name="KSO_WM_UNIT_TEXT_FILL_FORE_SCHEMECOLOR_INDEX_BRIGHTNESS" val="0"/>
  <p:tag name="KSO_WM_UNIT_TEXT_FILL_TYPE" val="1"/>
  <p:tag name="KSO_WM_UNIT_TYPE" val="f"/>
  <p:tag name="KSO_WM_UNIT_VALUE" val="74"/>
</p:tagLst>
</file>

<file path=ppt/tags/tag124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a*1"/>
  <p:tag name="KSO_WM_UNIT_INDEX" val="1"/>
  <p:tag name="KSO_WM_UNIT_ISCONTENTSTITLE" val="0"/>
  <p:tag name="KSO_WM_UNIT_ISNUMDGMTITLE" val="0"/>
  <p:tag name="KSO_WM_UNIT_LAYERLEVEL" val="1"/>
  <p:tag name="KSO_WM_UNIT_NOCLEAR" val="0"/>
  <p:tag name="KSO_WM_UNIT_PRESET_TEXT" val="单击此处&#10;添加标题"/>
  <p:tag name="KSO_WM_UNIT_TYPE" val="a"/>
  <p:tag name="KSO_WM_UNIT_VALUE" val="16"/>
</p:tagLst>
</file>

<file path=ppt/tags/tag124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1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30177841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124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3"/>
  <p:tag name="KSO_WM_UNIT_INDEX" val="3"/>
  <p:tag name="KSO_WM_UNIT_LAYERLEVEL" val="1"/>
  <p:tag name="KSO_WM_UNIT_NOCLEAR" val="0"/>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12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30177841_1"/>
  <p:tag name="KSO_WM_SLIDE_INDEX" val="1"/>
  <p:tag name="KSO_WM_SLIDE_ITEM_CNT" val="0"/>
  <p:tag name="KSO_WM_SLIDE_LAYOUT" val="a_f"/>
  <p:tag name="KSO_WM_SLIDE_LAYOUT_CNT" val="1_3"/>
  <p:tag name="KSO_WM_SLIDE_POSITION" val="0*0"/>
  <p:tag name="KSO_WM_SLIDE_SIZE" val="921*540"/>
  <p:tag name="KSO_WM_SLIDE_SUBTYPE" val="pureTxt"/>
  <p:tag name="KSO_WM_SLIDE_TYPE" val="text"/>
  <p:tag name="KSO_WM_TAG_VERSION" val="1.0"/>
  <p:tag name="KSO_WM_TEMPLATE_CATEGORY" val="diagram"/>
  <p:tag name="KSO_WM_TEMPLATE_COLOR_TYPE" val="1"/>
  <p:tag name="KSO_WM_TEMPLATE_INDEX" val="30177841"/>
  <p:tag name="KSO_WM_TEMPLATE_MASTER_TYPE" val="0"/>
  <p:tag name="KSO_WM_TEMPLATE_SUBCATEGORY" val="0"/>
</p:tagLst>
</file>

<file path=ppt/tags/tag1248.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1249.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125.xml><?xml version="1.0" encoding="utf-8"?>
<p:tagLst xmlns:a="http://schemas.openxmlformats.org/drawingml/2006/main" xmlns:r="http://schemas.openxmlformats.org/officeDocument/2006/relationships" xmlns:p="http://schemas.openxmlformats.org/presentationml/2006/main">
  <p:tag name="KSO_WM_ASSEMBLE_CHIP_INDEX" val="4d891366e3244818bbbae1c6b56218f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bottomTop"/>
  <p:tag name="KSO_WM_TAG_VERSION" val="1.0"/>
  <p:tag name="KSO_WM_TEMPLATE_CATEGORY" val="chip"/>
  <p:tag name="KSO_WM_TEMPLATE_INDEX" val="20211536"/>
  <p:tag name="KSO_WM_UNIT_COMPATIBLE" val="0"/>
  <p:tag name="KSO_WM_UNIT_DEC_AREA_ID" val="1153fc68fb15402eab0c560d152de46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2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3017784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2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30177841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125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a*1"/>
  <p:tag name="KSO_WM_UNIT_INDEX" val="1"/>
  <p:tag name="KSO_WM_UNIT_ISCONTENTSTITLE" val="0"/>
  <p:tag name="KSO_WM_UNIT_ISNUMDGMTITLE" val="0"/>
  <p:tag name="KSO_WM_UNIT_LAYERLEVEL" val="1"/>
  <p:tag name="KSO_WM_UNIT_NOCLEAR" val="0"/>
  <p:tag name="KSO_WM_UNIT_PRESET_TEXT" val="单击此处&#10;添加标题"/>
  <p:tag name="KSO_WM_UNIT_TYPE" val="a"/>
  <p:tag name="KSO_WM_UNIT_VALUE" val="16"/>
</p:tagLst>
</file>

<file path=ppt/tags/tag125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12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3017784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30177841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125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3"/>
  <p:tag name="KSO_WM_UNIT_INDEX" val="3"/>
  <p:tag name="KSO_WM_UNIT_LAYERLEVEL" val="1"/>
  <p:tag name="KSO_WM_UNIT_NOCLEAR" val="0"/>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125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30177841"/>
  <p:tag name="KSO_WM_UNIT_COMPATIBLE" val="0"/>
  <p:tag name="KSO_WM_UNIT_DIAGRAM_ISNUMVISUAL" val="0"/>
  <p:tag name="KSO_WM_UNIT_DIAGRAM_ISREFERUNIT" val="0"/>
  <p:tag name="KSO_WM_UNIT_HIGHLIGHT" val="0"/>
  <p:tag name="KSO_WM_UNIT_ID" val="diagram30177841_1*f*2"/>
  <p:tag name="KSO_WM_UNIT_INDEX" val="2"/>
  <p:tag name="KSO_WM_UNIT_LAYERLEVEL" val="1"/>
  <p:tag name="KSO_WM_UNIT_NOCLEAR" val="0"/>
  <p:tag name="KSO_WM_UNIT_PRESET_TEXT" val="点击此处添加正文，文字是您思想的提炼，请言简意赅的阐述您的观点。&#10;根据需要您可以酌情增减文字，以便观者可以准确的理解您所传达的完整信息。为了最终演示发布的良好效果，请您尽量提炼思想的精髓。&#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25"/>
  <p:tag name="KSO_WM_UNIT_TEXT_FILL_TYPE" val="1"/>
  <p:tag name="KSO_WM_UNIT_TYPE" val="f"/>
  <p:tag name="KSO_WM_UNIT_VALUE" val="156"/>
</p:tagLst>
</file>

<file path=ppt/tags/tag1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6_1"/>
  <p:tag name="KSO_WM_SLIDE_INDEX" val="1"/>
  <p:tag name="KSO_WM_SLIDE_ITEM_CNT" val="0"/>
  <p:tag name="KSO_WM_SLIDE_LAYOUT" val="a_d"/>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horizontalAlign&quot;: 1,&#10;    &quot;id&quot;: &quot;2020-06-08T05:56:35&quot;,&#10;    &quot;maxSize&quot;: {&#10;        &quot;size1&quot;: 23.600000000000001&#10;    },&#10;    &quot;minSize&quot;: {&#10;        &quot;size1&quot;: 23.600000000000001&#10;    },&#10;    &quot;normalSize&quot;: {&#10;        &quot;size1&quot;: 23.600000000000001&#10;    },&#10;    &quot;subLayout&quot;: [&#10;        {&#10;            &quot;id&quot;: &quot;2020-06-08T05:56:35&quot;,&#10;            &quot;margin&quot;: {&#10;                &quot;bottom&quot;: 1.2350000143051147,&#10;                &quot;left&quot;: 1.690000057220459,&#10;                &quot;right&quot;: 1.6970000267028809,&#10;                &quot;top&quot;: 1.690000057220459&#10;            },&#10;            &quot;type&quot;: 0&#10;        },&#10;        {&#10;            &quot;horizontalAlign&quot;: 0,&#10;            &quot;id&quot;: &quot;2020-06-08T05:56:35&quot;,&#10;            &quot;margin&quot;: {&#10;                &quot;bottom&quot;: 2.5399999618530273,&#10;                &quot;left&quot;: 1.690000057220459,&#10;                &quot;right&quot;: 1.690000057220459,&#10;                &quot;top&quot;: 0.026000002399086952&#10;            },&#10;            &quot;type&quot;: 1,&#10;            &quot;verticalAlign&quot;: 0&#10;        }&#10;    ],&#10;    &quot;type&quot;: 1,&#10;    &quot;verticalAlign&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6"/>
  <p:tag name="KSO_WM_TEMPLATE_MASTER_TYPE" val="0"/>
  <p:tag name="KSO_WM_TEMPLATE_SUBCATEGORY" val="11"/>
</p:tagLst>
</file>

<file path=ppt/tags/tag12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4"/>
  <p:tag name="KSO_WM_UNIT_INDEX" val="4"/>
  <p:tag name="KSO_WM_UNIT_LAYERLEVEL" val="1"/>
  <p:tag name="KSO_WM_UNIT_SM_LIMIT_TYPE" val="1"/>
  <p:tag name="KSO_WM_UNIT_TYPE" val="i"/>
</p:tagLst>
</file>

<file path=ppt/tags/tag12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EFAULT_FONT" val="28;32;4"/>
  <p:tag name="KSO_WM_UNIT_DIAGRAM_ISNUMVISUAL" val="0"/>
  <p:tag name="KSO_WM_UNIT_DIAGRAM_ISREFERUNIT" val="0"/>
  <p:tag name="KSO_WM_UNIT_HIGHLIGHT" val="0"/>
  <p:tag name="KSO_WM_UNIT_ID" val="diagram2020238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126.xml><?xml version="1.0" encoding="utf-8"?>
<p:tagLst xmlns:a="http://schemas.openxmlformats.org/drawingml/2006/main" xmlns:r="http://schemas.openxmlformats.org/officeDocument/2006/relationships" xmlns:p="http://schemas.openxmlformats.org/presentationml/2006/main">
  <p:tag name="KSO_WM_ASSEMBLE_CHIP_INDEX" val="2c21bc9b92f34a9da2f11d3b389a8ec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ottomTop"/>
  <p:tag name="KSO_WM_TAG_VERSION" val="1.0"/>
  <p:tag name="KSO_WM_TEMPLATE_CATEGORY" val="chip"/>
  <p:tag name="KSO_WM_TEMPLATE_INDEX" val="20211536"/>
  <p:tag name="KSO_WM_UNIT_COMPATIBLE" val="0"/>
  <p:tag name="KSO_WM_UNIT_DEC_AREA_ID" val="b87fef191b5c4bafa9e5ea26158be9ca"/>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2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1"/>
  <p:tag name="KSO_WM_UNIT_INDEX" val="1"/>
  <p:tag name="KSO_WM_UNIT_LAYERLEVEL" val="1"/>
  <p:tag name="KSO_WM_UNIT_PLACING_PICTURE_MD4" val="0"/>
  <p:tag name="KSO_WM_UNIT_SM_LIMIT_TYPE" val="1"/>
  <p:tag name="KSO_WM_UNIT_TYPE" val="i"/>
</p:tagLst>
</file>

<file path=ppt/tags/tag12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d*1"/>
  <p:tag name="KSO_WM_UNIT_INDEX" val="1"/>
  <p:tag name="KSO_WM_UNIT_LAYERLEVEL" val="1"/>
  <p:tag name="KSO_WM_UNIT_PLACING_PICTURE" val="43773.6692183912"/>
  <p:tag name="KSO_WM_UNIT_PLACING_PICTURE_INFO" val="{&quot;code&quot;:&quot;a&quot;,&quot;full_picture&quot;:true,&quot;last_crop_picture&quot;:&quot;1-1&quot;,&quot;last_full_picture&quot;:&quot;a&quot;,&quot;margin&quot;:{&quot;bottom&quot;:45.755326163516912,&quot;top&quot;:43.899729179105947},&quot;scheme&quot;:&quot;2-0&quot;,&quot;spacing&quot;:5}"/>
  <p:tag name="KSO_WM_UNIT_PLACING_PICTURE_MD4" val="0"/>
  <p:tag name="KSO_WM_UNIT_PLACING_PICTURE_USER_RELATIVERECTANGLE_SMARTMENU" val="{&quot;bottom&quot;:0,&quot;left&quot;:0,&quot;right&quot;:0,&quot;top&quot;:0}"/>
  <p:tag name="KSO_WM_UNIT_PLACING_PICTURE_USER_VIEWPORT" val="{&quot;height&quot;:5370,&quot;width&quot;:9405}"/>
  <p:tag name="KSO_WM_UNIT_PLACING_PICTURE_USER_VIEWPORT_SMARTMENU" val="{&quot;height&quot;:5375.7227456866058,&quot;width&quot;:9407.4065059422501}"/>
  <p:tag name="KSO_WM_UNIT_SUPPORT_UNIT_TYPE" val="[&quot;all&quot;]"/>
  <p:tag name="KSO_WM_UNIT_TYPE" val="d"/>
  <p:tag name="KSO_WM_UNIT_VALUE" val="1198*3046"/>
  <p:tag name="REFSHAPE" val="338440924"/>
</p:tagLst>
</file>

<file path=ppt/tags/tag12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2"/>
  <p:tag name="KSO_WM_UNIT_INDEX" val="2"/>
  <p:tag name="KSO_WM_UNIT_LAYERLEVEL" val="1"/>
  <p:tag name="KSO_WM_UNIT_PLACING_PICTURE_MD4" val="0"/>
  <p:tag name="KSO_WM_UNIT_SM_LIMIT_TYPE" val="1"/>
  <p:tag name="KSO_WM_UNIT_TYPE" val="i"/>
</p:tagLst>
</file>

<file path=ppt/tags/tag12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3"/>
  <p:tag name="KSO_WM_UNIT_INDEX" val="3"/>
  <p:tag name="KSO_WM_UNIT_LAYERLEVEL" val="1"/>
  <p:tag name="KSO_WM_UNIT_PLACING_PICTURE_MD4" val="0"/>
  <p:tag name="KSO_WM_UNIT_SM_LIMIT_TYPE" val="1"/>
  <p:tag name="KSO_WM_UNIT_TYPE" val="i"/>
</p:tagLst>
</file>

<file path=ppt/tags/tag126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4590_1"/>
  <p:tag name="KSO_WM_SLIDE_INDEX" val="1"/>
  <p:tag name="KSO_WM_SLIDE_ITEM_CNT" val="0"/>
  <p:tag name="KSO_WM_SLIDE_LAYOUT" val="a_b_f"/>
  <p:tag name="KSO_WM_SLIDE_LAYOUT_CNT" val="1_1_1"/>
  <p:tag name="KSO_WM_SLIDE_LAYOUT_INFO" val="{&quot;id&quot;:&quot;2020-09-29T19:55:14&quot;,&quot;maxSize&quot;:{&quot;size1&quot;:41.611868738245079},&quot;minSize&quot;:{&quot;size1&quot;:33.811868738245082},&quot;normalSize&quot;:{&quot;size1&quot;:33.811868738245082},&quot;subLayout&quot;:[{&quot;id&quot;:&quot;2020-09-29T19:55:14&quot;,&quot;margin&quot;:{&quot;bottom&quot;:0.30944892764091492,&quot;left&quot;:4.5896391868591309,&quot;right&quot;:4.5824065208435059,&quot;top&quot;:3.3035519123077393},&quot;type&quot;:0},{&quot;id&quot;:&quot;2020-09-29T19:55:14&quot;,&quot;maxSize&quot;:{&quot;size1&quot;:34.983875076637425},&quot;minSize&quot;:{&quot;size1&quot;:19.283875076637422},&quot;normalSize&quot;:{&quot;size1&quot;:27.083875076637419},&quot;subLayout&quot;:[{&quot;id&quot;:&quot;2020-09-29T19:55:14&quot;,&quot;margin&quot;:{&quot;bottom&quot;:0.16135565936565399,&quot;left&quot;:4.5896391868591309,&quot;right&quot;:4.5824065208435059,&quot;top&quot;:0.35641905665397644},&quot;type&quot;:0},{&quot;id&quot;:&quot;2020-09-29T19:55:14&quot;,&quot;margin&quot;:{&quot;bottom&quot;:3.3035569190979004,&quot;left&quot;:4.5896391868591309,&quot;right&quot;:4.5824065208435059,&quot;top&quot;:0.31842216849327087},&quot;type&quot;:0}],&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72ed57e9a9ac260a3f6cf7"/>
  <p:tag name="KSO_WM_TEMPLATE_ASSEMBLE_XID" val="5f73204d0ff15d9a40f7d11f"/>
  <p:tag name="KSO_WM_TEMPLATE_CATEGORY" val="custom"/>
  <p:tag name="KSO_WM_TEMPLATE_COLOR_TYPE" val="1"/>
  <p:tag name="KSO_WM_TEMPLATE_INDEX" val="20204590"/>
  <p:tag name="KSO_WM_TEMPLATE_MASTER_THUMB_INDEX" val="12"/>
  <p:tag name="KSO_WM_TEMPLATE_MASTER_TYPE" val="1"/>
  <p:tag name="KSO_WM_TEMPLATE_SUBCATEGORY" val="21"/>
  <p:tag name="KSO_WM_TEMPLATE_THUMBS_INDEX" val="1、7、12、13、14、49"/>
</p:tagLst>
</file>

<file path=ppt/tags/tag1265.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CATEGORY" val="custom"/>
  <p:tag name="KSO_WM_TEMPLATE_INDEX" val="20204590"/>
  <p:tag name="KSO_WM_UNIT_BLOCK" val="0"/>
  <p:tag name="KSO_WM_UNIT_COMPATIBLE" val="0"/>
  <p:tag name="KSO_WM_UNIT_DEC_AREA_ID" val="d7a40966b3c04eec956612a9df0f6be1"/>
  <p:tag name="KSO_WM_UNIT_DEC_CHANGEPICRESERVED" val="0"/>
  <p:tag name="KSO_WM_UNIT_DEC_SUPPORTCHANGEPIC" val="0"/>
  <p:tag name="KSO_WM_UNIT_DECORATE_INFO" val="{&quot;DecorateInfoH&quot;:{&quot;IsAbs&quot;:true},&quot;DecorateInfoW&quot;:{&quot;IsAbs&quot;:false},&quot;DecorateInfoX&quot;:{&quot;IsAbs&quot;:true,&quot;Pos&quot;:1},&quot;DecorateInfoY&quot;:{&quot;IsAbs&quot;:true,&quot;Pos&quot;:0},&quot;ReferentInfo&quot;:{&quot;Id&quot;:&quot;110bf1bd599e45bfbef6867f5ac6fe60&quot;,&quot;X&quot;:{&quot;Pos&quot;:1},&quot;Y&quot;:{&quot;Pos&quot;:2}},&quot;whChangeMode&quot;:0}"/>
  <p:tag name="KSO_WM_UNIT_DIAGRAM_ISNUMVISUAL" val="0"/>
  <p:tag name="KSO_WM_UNIT_DIAGRAM_ISREFERUNIT" val="0"/>
  <p:tag name="KSO_WM_UNIT_HIGHLIGHT" val="0"/>
  <p:tag name="KSO_WM_UNIT_ID" val="custom20204590_1*i*1"/>
  <p:tag name="KSO_WM_UNIT_INDEX" val="1"/>
  <p:tag name="KSO_WM_UNIT_LAYERLEVEL" val="1"/>
  <p:tag name="KSO_WM_UNIT_LINE_FILL_TYPE" val="2"/>
  <p:tag name="KSO_WM_UNIT_LINE_FORE_SCHEMECOLOR_INDEX" val="13"/>
  <p:tag name="KSO_WM_UNIT_LINE_FORE_SCHEMECOLOR_INDEX_BRIGHTNESS" val="0.25"/>
  <p:tag name="KSO_WM_UNIT_SM_LIMIT_TYPE" val="3"/>
  <p:tag name="KSO_WM_UNIT_TYPE" val="i"/>
</p:tagLst>
</file>

<file path=ppt/tags/tag1266.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1267.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1268.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b224262e4d98464784635718b762b5fc"/>
  <p:tag name="KSO_WM_UNIT_DEFAULT_FONT" val="10;20;2"/>
  <p:tag name="KSO_WM_UNIT_DIAGRAM_ISNUMVISUAL" val="0"/>
  <p:tag name="KSO_WM_UNIT_DIAGRAM_ISREFERUNIT" val="0"/>
  <p:tag name="KSO_WM_UNIT_HIGHLIGHT" val="0"/>
  <p:tag name="KSO_WM_UNIT_ID" val="custom20204590_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f"/>
  <p:tag name="KSO_WM_UNIT_VALUE" val="175"/>
</p:tagLst>
</file>

<file path=ppt/tags/tag126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4590_1"/>
  <p:tag name="KSO_WM_SLIDE_INDEX" val="1"/>
  <p:tag name="KSO_WM_SLIDE_ITEM_CNT" val="0"/>
  <p:tag name="KSO_WM_SLIDE_LAYOUT" val="a_b_f"/>
  <p:tag name="KSO_WM_SLIDE_LAYOUT_CNT" val="1_1_1"/>
  <p:tag name="KSO_WM_SLIDE_LAYOUT_INFO" val="{&quot;id&quot;:&quot;2020-09-29T19:55:14&quot;,&quot;maxSize&quot;:{&quot;size1&quot;:41.611868738245079},&quot;minSize&quot;:{&quot;size1&quot;:33.811868738245082},&quot;normalSize&quot;:{&quot;size1&quot;:33.811868738245082},&quot;subLayout&quot;:[{&quot;id&quot;:&quot;2020-09-29T19:55:14&quot;,&quot;margin&quot;:{&quot;bottom&quot;:0.30944892764091492,&quot;left&quot;:4.5896391868591309,&quot;right&quot;:4.5824065208435059,&quot;top&quot;:3.3035519123077393},&quot;type&quot;:0},{&quot;id&quot;:&quot;2020-09-29T19:55:14&quot;,&quot;maxSize&quot;:{&quot;size1&quot;:34.983875076637425},&quot;minSize&quot;:{&quot;size1&quot;:19.283875076637422},&quot;normalSize&quot;:{&quot;size1&quot;:27.083875076637419},&quot;subLayout&quot;:[{&quot;id&quot;:&quot;2020-09-29T19:55:14&quot;,&quot;margin&quot;:{&quot;bottom&quot;:0.16135565936565399,&quot;left&quot;:4.5896391868591309,&quot;right&quot;:4.5824065208435059,&quot;top&quot;:0.35641905665397644},&quot;type&quot;:0},{&quot;id&quot;:&quot;2020-09-29T19:55:14&quot;,&quot;margin&quot;:{&quot;bottom&quot;:3.3035569190979004,&quot;left&quot;:4.5896391868591309,&quot;right&quot;:4.5824065208435059,&quot;top&quot;:0.31842216849327087},&quot;type&quot;:0}],&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72ed57e9a9ac260a3f6cf7"/>
  <p:tag name="KSO_WM_TEMPLATE_ASSEMBLE_XID" val="5f73204d0ff15d9a40f7d11f"/>
  <p:tag name="KSO_WM_TEMPLATE_CATEGORY" val="custom"/>
  <p:tag name="KSO_WM_TEMPLATE_COLOR_TYPE" val="1"/>
  <p:tag name="KSO_WM_TEMPLATE_INDEX" val="20204590"/>
  <p:tag name="KSO_WM_TEMPLATE_MASTER_THUMB_INDEX" val="12"/>
  <p:tag name="KSO_WM_TEMPLATE_MASTER_TYPE" val="1"/>
  <p:tag name="KSO_WM_TEMPLATE_SUBCATEGORY" val="21"/>
  <p:tag name="KSO_WM_TEMPLATE_THUMBS_INDEX" val="1、7、12、13、14、49"/>
</p:tagLst>
</file>

<file path=ppt/tags/tag127.xml><?xml version="1.0" encoding="utf-8"?>
<p:tagLst xmlns:a="http://schemas.openxmlformats.org/drawingml/2006/main" xmlns:r="http://schemas.openxmlformats.org/officeDocument/2006/relationships" xmlns:p="http://schemas.openxmlformats.org/presentationml/2006/main">
  <p:tag name="KSO_WM_ASSEMBLE_CHIP_INDEX" val="fb54ee606d5945ce979b5b0dab62acf8"/>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ottomTop"/>
  <p:tag name="KSO_WM_TAG_VERSION" val="1.0"/>
  <p:tag name="KSO_WM_TEMPLATE_CATEGORY" val="chip"/>
  <p:tag name="KSO_WM_TEMPLATE_INDEX" val="20211536"/>
  <p:tag name="KSO_WM_UNIT_COMPATIBLE" val="0"/>
  <p:tag name="KSO_WM_UNIT_DEC_AREA_ID" val="f2f1ca561b8a4af090ab6d30b8b0f5bf"/>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270.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CATEGORY" val="custom"/>
  <p:tag name="KSO_WM_TEMPLATE_INDEX" val="20204590"/>
  <p:tag name="KSO_WM_UNIT_BLOCK" val="0"/>
  <p:tag name="KSO_WM_UNIT_COMPATIBLE" val="0"/>
  <p:tag name="KSO_WM_UNIT_DEC_AREA_ID" val="d7a40966b3c04eec956612a9df0f6be1"/>
  <p:tag name="KSO_WM_UNIT_DEC_CHANGEPICRESERVED" val="0"/>
  <p:tag name="KSO_WM_UNIT_DEC_SUPPORTCHANGEPIC" val="0"/>
  <p:tag name="KSO_WM_UNIT_DECORATE_INFO" val="{&quot;DecorateInfoH&quot;:{&quot;IsAbs&quot;:true},&quot;DecorateInfoW&quot;:{&quot;IsAbs&quot;:false},&quot;DecorateInfoX&quot;:{&quot;IsAbs&quot;:true,&quot;Pos&quot;:1},&quot;DecorateInfoY&quot;:{&quot;IsAbs&quot;:true,&quot;Pos&quot;:0},&quot;ReferentInfo&quot;:{&quot;Id&quot;:&quot;110bf1bd599e45bfbef6867f5ac6fe60&quot;,&quot;X&quot;:{&quot;Pos&quot;:1},&quot;Y&quot;:{&quot;Pos&quot;:2}},&quot;whChangeMode&quot;:0}"/>
  <p:tag name="KSO_WM_UNIT_DIAGRAM_ISNUMVISUAL" val="0"/>
  <p:tag name="KSO_WM_UNIT_DIAGRAM_ISREFERUNIT" val="0"/>
  <p:tag name="KSO_WM_UNIT_HIGHLIGHT" val="0"/>
  <p:tag name="KSO_WM_UNIT_ID" val="custom20204590_1*i*1"/>
  <p:tag name="KSO_WM_UNIT_INDEX" val="1"/>
  <p:tag name="KSO_WM_UNIT_LAYERLEVEL" val="1"/>
  <p:tag name="KSO_WM_UNIT_LINE_FILL_TYPE" val="2"/>
  <p:tag name="KSO_WM_UNIT_LINE_FORE_SCHEMECOLOR_INDEX" val="13"/>
  <p:tag name="KSO_WM_UNIT_LINE_FORE_SCHEMECOLOR_INDEX_BRIGHTNESS" val="0.25"/>
  <p:tag name="KSO_WM_UNIT_SM_LIMIT_TYPE" val="3"/>
  <p:tag name="KSO_WM_UNIT_TYPE" val="i"/>
</p:tagLst>
</file>

<file path=ppt/tags/tag1271.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1272.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1273.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b224262e4d98464784635718b762b5fc"/>
  <p:tag name="KSO_WM_UNIT_DEFAULT_FONT" val="10;20;2"/>
  <p:tag name="KSO_WM_UNIT_DIAGRAM_ISNUMVISUAL" val="0"/>
  <p:tag name="KSO_WM_UNIT_DIAGRAM_ISREFERUNIT" val="0"/>
  <p:tag name="KSO_WM_UNIT_HIGHLIGHT" val="0"/>
  <p:tag name="KSO_WM_UNIT_ID" val="custom20204590_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f"/>
  <p:tag name="KSO_WM_UNIT_VALUE" val="175"/>
</p:tagLst>
</file>

<file path=ppt/tags/tag127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4590_1"/>
  <p:tag name="KSO_WM_SLIDE_INDEX" val="1"/>
  <p:tag name="KSO_WM_SLIDE_ITEM_CNT" val="0"/>
  <p:tag name="KSO_WM_SLIDE_LAYOUT" val="a_b_f"/>
  <p:tag name="KSO_WM_SLIDE_LAYOUT_CNT" val="1_1_1"/>
  <p:tag name="KSO_WM_SLIDE_LAYOUT_INFO" val="{&quot;id&quot;:&quot;2020-09-29T19:55:14&quot;,&quot;maxSize&quot;:{&quot;size1&quot;:41.611868738245079},&quot;minSize&quot;:{&quot;size1&quot;:33.811868738245082},&quot;normalSize&quot;:{&quot;size1&quot;:33.811868738245082},&quot;subLayout&quot;:[{&quot;id&quot;:&quot;2020-09-29T19:55:14&quot;,&quot;margin&quot;:{&quot;bottom&quot;:0.30944892764091492,&quot;left&quot;:4.5896391868591309,&quot;right&quot;:4.5824065208435059,&quot;top&quot;:3.3035519123077393},&quot;type&quot;:0},{&quot;id&quot;:&quot;2020-09-29T19:55:14&quot;,&quot;maxSize&quot;:{&quot;size1&quot;:34.983875076637425},&quot;minSize&quot;:{&quot;size1&quot;:19.283875076637422},&quot;normalSize&quot;:{&quot;size1&quot;:27.083875076637419},&quot;subLayout&quot;:[{&quot;id&quot;:&quot;2020-09-29T19:55:14&quot;,&quot;margin&quot;:{&quot;bottom&quot;:0.16135565936565399,&quot;left&quot;:4.5896391868591309,&quot;right&quot;:4.5824065208435059,&quot;top&quot;:0.35641905665397644},&quot;type&quot;:0},{&quot;id&quot;:&quot;2020-09-29T19:55:14&quot;,&quot;margin&quot;:{&quot;bottom&quot;:3.3035569190979004,&quot;left&quot;:4.5896391868591309,&quot;right&quot;:4.5824065208435059,&quot;top&quot;:0.31842216849327087},&quot;type&quot;:0}],&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72ed57e9a9ac260a3f6cf7"/>
  <p:tag name="KSO_WM_TEMPLATE_ASSEMBLE_XID" val="5f73204d0ff15d9a40f7d11f"/>
  <p:tag name="KSO_WM_TEMPLATE_CATEGORY" val="custom"/>
  <p:tag name="KSO_WM_TEMPLATE_COLOR_TYPE" val="1"/>
  <p:tag name="KSO_WM_TEMPLATE_INDEX" val="20204590"/>
  <p:tag name="KSO_WM_TEMPLATE_MASTER_THUMB_INDEX" val="12"/>
  <p:tag name="KSO_WM_TEMPLATE_MASTER_TYPE" val="1"/>
  <p:tag name="KSO_WM_TEMPLATE_SUBCATEGORY" val="21"/>
  <p:tag name="KSO_WM_TEMPLATE_THUMBS_INDEX" val="1、7、12、13、14、49"/>
</p:tagLst>
</file>

<file path=ppt/tags/tag1275.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CATEGORY" val="custom"/>
  <p:tag name="KSO_WM_TEMPLATE_INDEX" val="20204590"/>
  <p:tag name="KSO_WM_UNIT_BLOCK" val="0"/>
  <p:tag name="KSO_WM_UNIT_COMPATIBLE" val="0"/>
  <p:tag name="KSO_WM_UNIT_DEC_AREA_ID" val="d7a40966b3c04eec956612a9df0f6be1"/>
  <p:tag name="KSO_WM_UNIT_DEC_CHANGEPICRESERVED" val="0"/>
  <p:tag name="KSO_WM_UNIT_DEC_SUPPORTCHANGEPIC" val="0"/>
  <p:tag name="KSO_WM_UNIT_DECORATE_INFO" val="{&quot;DecorateInfoH&quot;:{&quot;IsAbs&quot;:true},&quot;DecorateInfoW&quot;:{&quot;IsAbs&quot;:false},&quot;DecorateInfoX&quot;:{&quot;IsAbs&quot;:true,&quot;Pos&quot;:1},&quot;DecorateInfoY&quot;:{&quot;IsAbs&quot;:true,&quot;Pos&quot;:0},&quot;ReferentInfo&quot;:{&quot;Id&quot;:&quot;110bf1bd599e45bfbef6867f5ac6fe60&quot;,&quot;X&quot;:{&quot;Pos&quot;:1},&quot;Y&quot;:{&quot;Pos&quot;:2}},&quot;whChangeMode&quot;:0}"/>
  <p:tag name="KSO_WM_UNIT_DIAGRAM_ISNUMVISUAL" val="0"/>
  <p:tag name="KSO_WM_UNIT_DIAGRAM_ISREFERUNIT" val="0"/>
  <p:tag name="KSO_WM_UNIT_HIGHLIGHT" val="0"/>
  <p:tag name="KSO_WM_UNIT_ID" val="custom20204590_1*i*1"/>
  <p:tag name="KSO_WM_UNIT_INDEX" val="1"/>
  <p:tag name="KSO_WM_UNIT_LAYERLEVEL" val="1"/>
  <p:tag name="KSO_WM_UNIT_LINE_FILL_TYPE" val="2"/>
  <p:tag name="KSO_WM_UNIT_LINE_FORE_SCHEMECOLOR_INDEX" val="13"/>
  <p:tag name="KSO_WM_UNIT_LINE_FORE_SCHEMECOLOR_INDEX_BRIGHTNESS" val="0.25"/>
  <p:tag name="KSO_WM_UNIT_SM_LIMIT_TYPE" val="3"/>
  <p:tag name="KSO_WM_UNIT_TYPE" val="i"/>
</p:tagLst>
</file>

<file path=ppt/tags/tag1276.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1277.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1278.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b224262e4d98464784635718b762b5fc"/>
  <p:tag name="KSO_WM_UNIT_DEFAULT_FONT" val="10;20;2"/>
  <p:tag name="KSO_WM_UNIT_DIAGRAM_ISNUMVISUAL" val="0"/>
  <p:tag name="KSO_WM_UNIT_DIAGRAM_ISREFERUNIT" val="0"/>
  <p:tag name="KSO_WM_UNIT_HIGHLIGHT" val="0"/>
  <p:tag name="KSO_WM_UNIT_ID" val="custom20204590_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f"/>
  <p:tag name="KSO_WM_UNIT_VALUE" val="175"/>
</p:tagLst>
</file>

<file path=ppt/tags/tag127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4590_1"/>
  <p:tag name="KSO_WM_SLIDE_INDEX" val="1"/>
  <p:tag name="KSO_WM_SLIDE_ITEM_CNT" val="0"/>
  <p:tag name="KSO_WM_SLIDE_LAYOUT" val="a_b_f"/>
  <p:tag name="KSO_WM_SLIDE_LAYOUT_CNT" val="1_1_1"/>
  <p:tag name="KSO_WM_SLIDE_LAYOUT_INFO" val="{&quot;id&quot;:&quot;2020-09-29T19:55:14&quot;,&quot;maxSize&quot;:{&quot;size1&quot;:41.611868738245079},&quot;minSize&quot;:{&quot;size1&quot;:33.811868738245082},&quot;normalSize&quot;:{&quot;size1&quot;:33.811868738245082},&quot;subLayout&quot;:[{&quot;id&quot;:&quot;2020-09-29T19:55:14&quot;,&quot;margin&quot;:{&quot;bottom&quot;:0.30944892764091492,&quot;left&quot;:4.5896391868591309,&quot;right&quot;:4.5824065208435059,&quot;top&quot;:3.3035519123077393},&quot;type&quot;:0},{&quot;id&quot;:&quot;2020-09-29T19:55:14&quot;,&quot;maxSize&quot;:{&quot;size1&quot;:34.983875076637425},&quot;minSize&quot;:{&quot;size1&quot;:19.283875076637422},&quot;normalSize&quot;:{&quot;size1&quot;:27.083875076637419},&quot;subLayout&quot;:[{&quot;id&quot;:&quot;2020-09-29T19:55:14&quot;,&quot;margin&quot;:{&quot;bottom&quot;:0.16135565936565399,&quot;left&quot;:4.5896391868591309,&quot;right&quot;:4.5824065208435059,&quot;top&quot;:0.35641905665397644},&quot;type&quot;:0},{&quot;id&quot;:&quot;2020-09-29T19:55:14&quot;,&quot;margin&quot;:{&quot;bottom&quot;:3.3035569190979004,&quot;left&quot;:4.5896391868591309,&quot;right&quot;:4.5824065208435059,&quot;top&quot;:0.31842216849327087},&quot;type&quot;:0}],&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72ed57e9a9ac260a3f6cf7"/>
  <p:tag name="KSO_WM_TEMPLATE_ASSEMBLE_XID" val="5f73204d0ff15d9a40f7d11f"/>
  <p:tag name="KSO_WM_TEMPLATE_CATEGORY" val="custom"/>
  <p:tag name="KSO_WM_TEMPLATE_COLOR_TYPE" val="1"/>
  <p:tag name="KSO_WM_TEMPLATE_INDEX" val="20204590"/>
  <p:tag name="KSO_WM_TEMPLATE_MASTER_THUMB_INDEX" val="12"/>
  <p:tag name="KSO_WM_TEMPLATE_MASTER_TYPE" val="1"/>
  <p:tag name="KSO_WM_TEMPLATE_SUBCATEGORY" val="21"/>
  <p:tag name="KSO_WM_TEMPLATE_THUMBS_INDEX" val="1、7、12、13、14、49"/>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280.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CATEGORY" val="custom"/>
  <p:tag name="KSO_WM_TEMPLATE_INDEX" val="20204590"/>
  <p:tag name="KSO_WM_UNIT_BLOCK" val="0"/>
  <p:tag name="KSO_WM_UNIT_COMPATIBLE" val="0"/>
  <p:tag name="KSO_WM_UNIT_DEC_AREA_ID" val="d7a40966b3c04eec956612a9df0f6be1"/>
  <p:tag name="KSO_WM_UNIT_DEC_CHANGEPICRESERVED" val="0"/>
  <p:tag name="KSO_WM_UNIT_DEC_SUPPORTCHANGEPIC" val="0"/>
  <p:tag name="KSO_WM_UNIT_DECORATE_INFO" val="{&quot;DecorateInfoH&quot;:{&quot;IsAbs&quot;:true},&quot;DecorateInfoW&quot;:{&quot;IsAbs&quot;:false},&quot;DecorateInfoX&quot;:{&quot;IsAbs&quot;:true,&quot;Pos&quot;:1},&quot;DecorateInfoY&quot;:{&quot;IsAbs&quot;:true,&quot;Pos&quot;:0},&quot;ReferentInfo&quot;:{&quot;Id&quot;:&quot;110bf1bd599e45bfbef6867f5ac6fe60&quot;,&quot;X&quot;:{&quot;Pos&quot;:1},&quot;Y&quot;:{&quot;Pos&quot;:2}},&quot;whChangeMode&quot;:0}"/>
  <p:tag name="KSO_WM_UNIT_DIAGRAM_ISNUMVISUAL" val="0"/>
  <p:tag name="KSO_WM_UNIT_DIAGRAM_ISREFERUNIT" val="0"/>
  <p:tag name="KSO_WM_UNIT_HIGHLIGHT" val="0"/>
  <p:tag name="KSO_WM_UNIT_ID" val="custom20204590_1*i*1"/>
  <p:tag name="KSO_WM_UNIT_INDEX" val="1"/>
  <p:tag name="KSO_WM_UNIT_LAYERLEVEL" val="1"/>
  <p:tag name="KSO_WM_UNIT_LINE_FILL_TYPE" val="2"/>
  <p:tag name="KSO_WM_UNIT_LINE_FORE_SCHEMECOLOR_INDEX" val="13"/>
  <p:tag name="KSO_WM_UNIT_LINE_FORE_SCHEMECOLOR_INDEX_BRIGHTNESS" val="0.25"/>
  <p:tag name="KSO_WM_UNIT_SM_LIMIT_TYPE" val="3"/>
  <p:tag name="KSO_WM_UNIT_TYPE" val="i"/>
</p:tagLst>
</file>

<file path=ppt/tags/tag1281.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1282.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1283.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b224262e4d98464784635718b762b5fc"/>
  <p:tag name="KSO_WM_UNIT_DEFAULT_FONT" val="10;20;2"/>
  <p:tag name="KSO_WM_UNIT_DIAGRAM_ISNUMVISUAL" val="0"/>
  <p:tag name="KSO_WM_UNIT_DIAGRAM_ISREFERUNIT" val="0"/>
  <p:tag name="KSO_WM_UNIT_HIGHLIGHT" val="0"/>
  <p:tag name="KSO_WM_UNIT_ID" val="custom20204590_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f"/>
  <p:tag name="KSO_WM_UNIT_VALUE" val="175"/>
</p:tagLst>
</file>

<file path=ppt/tags/tag128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4590_1"/>
  <p:tag name="KSO_WM_SLIDE_INDEX" val="1"/>
  <p:tag name="KSO_WM_SLIDE_ITEM_CNT" val="0"/>
  <p:tag name="KSO_WM_SLIDE_LAYOUT" val="a_b_f"/>
  <p:tag name="KSO_WM_SLIDE_LAYOUT_CNT" val="1_1_1"/>
  <p:tag name="KSO_WM_SLIDE_LAYOUT_INFO" val="{&quot;id&quot;:&quot;2020-09-29T19:55:14&quot;,&quot;maxSize&quot;:{&quot;size1&quot;:41.611868738245079},&quot;minSize&quot;:{&quot;size1&quot;:33.811868738245082},&quot;normalSize&quot;:{&quot;size1&quot;:33.811868738245082},&quot;subLayout&quot;:[{&quot;id&quot;:&quot;2020-09-29T19:55:14&quot;,&quot;margin&quot;:{&quot;bottom&quot;:0.30944892764091492,&quot;left&quot;:4.5896391868591309,&quot;right&quot;:4.5824065208435059,&quot;top&quot;:3.3035519123077393},&quot;type&quot;:0},{&quot;id&quot;:&quot;2020-09-29T19:55:14&quot;,&quot;maxSize&quot;:{&quot;size1&quot;:34.983875076637425},&quot;minSize&quot;:{&quot;size1&quot;:19.283875076637422},&quot;normalSize&quot;:{&quot;size1&quot;:27.083875076637419},&quot;subLayout&quot;:[{&quot;id&quot;:&quot;2020-09-29T19:55:14&quot;,&quot;margin&quot;:{&quot;bottom&quot;:0.16135565936565399,&quot;left&quot;:4.5896391868591309,&quot;right&quot;:4.5824065208435059,&quot;top&quot;:0.35641905665397644},&quot;type&quot;:0},{&quot;id&quot;:&quot;2020-09-29T19:55:14&quot;,&quot;margin&quot;:{&quot;bottom&quot;:3.3035569190979004,&quot;left&quot;:4.5896391868591309,&quot;right&quot;:4.5824065208435059,&quot;top&quot;:0.31842216849327087},&quot;type&quot;:0}],&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72ed57e9a9ac260a3f6cf7"/>
  <p:tag name="KSO_WM_TEMPLATE_ASSEMBLE_XID" val="5f73204d0ff15d9a40f7d11f"/>
  <p:tag name="KSO_WM_TEMPLATE_CATEGORY" val="custom"/>
  <p:tag name="KSO_WM_TEMPLATE_COLOR_TYPE" val="1"/>
  <p:tag name="KSO_WM_TEMPLATE_INDEX" val="20204590"/>
  <p:tag name="KSO_WM_TEMPLATE_MASTER_THUMB_INDEX" val="12"/>
  <p:tag name="KSO_WM_TEMPLATE_MASTER_TYPE" val="1"/>
  <p:tag name="KSO_WM_TEMPLATE_SUBCATEGORY" val="21"/>
  <p:tag name="KSO_WM_TEMPLATE_THUMBS_INDEX" val="1、7、12、13、14、49"/>
</p:tagLst>
</file>

<file path=ppt/tags/tag1285.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CATEGORY" val="custom"/>
  <p:tag name="KSO_WM_TEMPLATE_INDEX" val="20204590"/>
  <p:tag name="KSO_WM_UNIT_BLOCK" val="0"/>
  <p:tag name="KSO_WM_UNIT_COMPATIBLE" val="0"/>
  <p:tag name="KSO_WM_UNIT_DEC_AREA_ID" val="d7a40966b3c04eec956612a9df0f6be1"/>
  <p:tag name="KSO_WM_UNIT_DEC_CHANGEPICRESERVED" val="0"/>
  <p:tag name="KSO_WM_UNIT_DEC_SUPPORTCHANGEPIC" val="0"/>
  <p:tag name="KSO_WM_UNIT_DECORATE_INFO" val="{&quot;DecorateInfoH&quot;:{&quot;IsAbs&quot;:true},&quot;DecorateInfoW&quot;:{&quot;IsAbs&quot;:false},&quot;DecorateInfoX&quot;:{&quot;IsAbs&quot;:true,&quot;Pos&quot;:1},&quot;DecorateInfoY&quot;:{&quot;IsAbs&quot;:true,&quot;Pos&quot;:0},&quot;ReferentInfo&quot;:{&quot;Id&quot;:&quot;110bf1bd599e45bfbef6867f5ac6fe60&quot;,&quot;X&quot;:{&quot;Pos&quot;:1},&quot;Y&quot;:{&quot;Pos&quot;:2}},&quot;whChangeMode&quot;:0}"/>
  <p:tag name="KSO_WM_UNIT_DIAGRAM_ISNUMVISUAL" val="0"/>
  <p:tag name="KSO_WM_UNIT_DIAGRAM_ISREFERUNIT" val="0"/>
  <p:tag name="KSO_WM_UNIT_HIGHLIGHT" val="0"/>
  <p:tag name="KSO_WM_UNIT_ID" val="custom20204590_1*i*1"/>
  <p:tag name="KSO_WM_UNIT_INDEX" val="1"/>
  <p:tag name="KSO_WM_UNIT_LAYERLEVEL" val="1"/>
  <p:tag name="KSO_WM_UNIT_LINE_FILL_TYPE" val="2"/>
  <p:tag name="KSO_WM_UNIT_LINE_FORE_SCHEMECOLOR_INDEX" val="13"/>
  <p:tag name="KSO_WM_UNIT_LINE_FORE_SCHEMECOLOR_INDEX_BRIGHTNESS" val="0.25"/>
  <p:tag name="KSO_WM_UNIT_SM_LIMIT_TYPE" val="3"/>
  <p:tag name="KSO_WM_UNIT_TYPE" val="i"/>
</p:tagLst>
</file>

<file path=ppt/tags/tag1286.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1287.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1288.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BACKGROUP_ID" val=""/>
  <p:tag name="KSO_WM_TAG_BACKGROUP_SIZE" val=""/>
  <p:tag name="KSO_WM_TAG_FRONT_SIZE" val=""/>
  <p:tag name="KSO_WM_TAG_VERSION" val="1.0"/>
  <p:tag name="KSO_WM_TAG_ZODER_POSITION" val=""/>
  <p:tag name="KSO_WM_TEMPLATE_CATEGORY" val="custom"/>
  <p:tag name="KSO_WM_TEMPLATE_INDEX" val="20204590"/>
  <p:tag name="KSO_WM_UNIT_BLOCK" val="0"/>
  <p:tag name="KSO_WM_UNIT_COMPATIBLE" val="0"/>
  <p:tag name="KSO_WM_UNIT_DEC_AREA_ID" val="b224262e4d98464784635718b762b5fc"/>
  <p:tag name="KSO_WM_UNIT_DEFAULT_FONT" val="10;20;2"/>
  <p:tag name="KSO_WM_UNIT_DIAGRAM_ISNUMVISUAL" val="0"/>
  <p:tag name="KSO_WM_UNIT_DIAGRAM_ISREFERUNIT" val="0"/>
  <p:tag name="KSO_WM_UNIT_HIGHLIGHT" val="0"/>
  <p:tag name="KSO_WM_UNIT_ID" val="custom20204590_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35"/>
  <p:tag name="KSO_WM_UNIT_TEXT_FILL_TYPE" val="1"/>
  <p:tag name="KSO_WM_UNIT_TYPE" val="f"/>
  <p:tag name="KSO_WM_UNIT_VALUE" val="175"/>
</p:tagLst>
</file>

<file path=ppt/tags/tag1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6_1"/>
  <p:tag name="KSO_WM_SLIDE_INDEX" val="1"/>
  <p:tag name="KSO_WM_SLIDE_ITEM_CNT" val="0"/>
  <p:tag name="KSO_WM_SLIDE_LAYOUT" val="a_d"/>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horizontalAlign&quot;: 1,&#10;    &quot;id&quot;: &quot;2020-06-08T05:56:35&quot;,&#10;    &quot;maxSize&quot;: {&#10;        &quot;size1&quot;: 23.600000000000001&#10;    },&#10;    &quot;minSize&quot;: {&#10;        &quot;size1&quot;: 23.600000000000001&#10;    },&#10;    &quot;normalSize&quot;: {&#10;        &quot;size1&quot;: 23.600000000000001&#10;    },&#10;    &quot;subLayout&quot;: [&#10;        {&#10;            &quot;id&quot;: &quot;2020-06-08T05:56:35&quot;,&#10;            &quot;margin&quot;: {&#10;                &quot;bottom&quot;: 1.2350000143051147,&#10;                &quot;left&quot;: 1.690000057220459,&#10;                &quot;right&quot;: 1.6970000267028809,&#10;                &quot;top&quot;: 1.690000057220459&#10;            },&#10;            &quot;type&quot;: 0&#10;        },&#10;        {&#10;            &quot;horizontalAlign&quot;: 0,&#10;            &quot;id&quot;: &quot;2020-06-08T05:56:35&quot;,&#10;            &quot;margin&quot;: {&#10;                &quot;bottom&quot;: 2.5399999618530273,&#10;                &quot;left&quot;: 1.690000057220459,&#10;                &quot;right&quot;: 1.690000057220459,&#10;                &quot;top&quot;: 0.026000002399086952&#10;            },&#10;            &quot;type&quot;: 1,&#10;            &quot;verticalAlign&quot;: 0&#10;        }&#10;    ],&#10;    &quot;type&quot;: 1,&#10;    &quot;verticalAlign&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6"/>
  <p:tag name="KSO_WM_TEMPLATE_MASTER_TYPE" val="0"/>
  <p:tag name="KSO_WM_TEMPLATE_SUBCATEGORY" val="11"/>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4"/>
  <p:tag name="KSO_WM_UNIT_INDEX" val="4"/>
  <p:tag name="KSO_WM_UNIT_LAYERLEVEL" val="1"/>
  <p:tag name="KSO_WM_UNIT_SM_LIMIT_TYPE" val="1"/>
  <p:tag name="KSO_WM_UNIT_TYPE" val="i"/>
</p:tagLst>
</file>

<file path=ppt/tags/tag1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EFAULT_FONT" val="28;32;4"/>
  <p:tag name="KSO_WM_UNIT_DIAGRAM_ISNUMVISUAL" val="0"/>
  <p:tag name="KSO_WM_UNIT_DIAGRAM_ISREFERUNIT" val="0"/>
  <p:tag name="KSO_WM_UNIT_HIGHLIGHT" val="0"/>
  <p:tag name="KSO_WM_UNIT_ID" val="diagram2020238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1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1"/>
  <p:tag name="KSO_WM_UNIT_INDEX" val="1"/>
  <p:tag name="KSO_WM_UNIT_LAYERLEVEL" val="1"/>
  <p:tag name="KSO_WM_UNIT_PLACING_PICTURE_MD4" val="0"/>
  <p:tag name="KSO_WM_UNIT_SM_LIMIT_TYPE" val="1"/>
  <p:tag name="KSO_WM_UNIT_TYPE" val="i"/>
</p:tagLst>
</file>

<file path=ppt/tags/tag1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d*1"/>
  <p:tag name="KSO_WM_UNIT_INDEX" val="1"/>
  <p:tag name="KSO_WM_UNIT_LAYERLEVEL" val="1"/>
  <p:tag name="KSO_WM_UNIT_PLACING_PICTURE" val="43773.6692183912"/>
  <p:tag name="KSO_WM_UNIT_PLACING_PICTURE_INFO" val="{&quot;code&quot;:&quot;a&quot;,&quot;full_picture&quot;:true,&quot;last_crop_picture&quot;:&quot;1-1&quot;,&quot;last_full_picture&quot;:&quot;a&quot;,&quot;margin&quot;:{&quot;bottom&quot;:45.755326163516912,&quot;top&quot;:43.899729179105947},&quot;scheme&quot;:&quot;2-0&quot;,&quot;spacing&quot;:5}"/>
  <p:tag name="KSO_WM_UNIT_PLACING_PICTURE_MD4" val="0"/>
  <p:tag name="KSO_WM_UNIT_PLACING_PICTURE_USER_RELATIVERECTANGLE_SMARTMENU" val="{&quot;bottom&quot;:0,&quot;left&quot;:0,&quot;right&quot;:0,&quot;top&quot;:0}"/>
  <p:tag name="KSO_WM_UNIT_PLACING_PICTURE_USER_VIEWPORT" val="{&quot;height&quot;:5370,&quot;width&quot;:9405}"/>
  <p:tag name="KSO_WM_UNIT_PLACING_PICTURE_USER_VIEWPORT_SMARTMENU" val="{&quot;height&quot;:5375.7227456866058,&quot;width&quot;:9407.4065059422501}"/>
  <p:tag name="KSO_WM_UNIT_SUPPORT_UNIT_TYPE" val="[&quot;all&quot;]"/>
  <p:tag name="KSO_WM_UNIT_TYPE" val="d"/>
  <p:tag name="KSO_WM_UNIT_VALUE" val="1198*3046"/>
  <p:tag name="REFSHAPE" val="338440924"/>
</p:tagLst>
</file>

<file path=ppt/tags/tag1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2"/>
  <p:tag name="KSO_WM_UNIT_INDEX" val="2"/>
  <p:tag name="KSO_WM_UNIT_LAYERLEVEL" val="1"/>
  <p:tag name="KSO_WM_UNIT_PLACING_PICTURE_MD4" val="0"/>
  <p:tag name="KSO_WM_UNIT_SM_LIMIT_TYPE" val="1"/>
  <p:tag name="KSO_WM_UNIT_TYPE" val="i"/>
</p:tagLst>
</file>

<file path=ppt/tags/tag1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3"/>
  <p:tag name="KSO_WM_UNIT_INDEX" val="3"/>
  <p:tag name="KSO_WM_UNIT_LAYERLEVEL" val="1"/>
  <p:tag name="KSO_WM_UNIT_PLACING_PICTURE_MD4" val="0"/>
  <p:tag name="KSO_WM_UNIT_SM_LIMIT_TYPE" val="1"/>
  <p:tag name="KSO_WM_UNIT_TYPE" val="i"/>
</p:tagLst>
</file>

<file path=ppt/tags/tag1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1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3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30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13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130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130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3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13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1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1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13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3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3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31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13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131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131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13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13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132.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2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50.103546099290774},&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7.322465243310852},&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1321.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22.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13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13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13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13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13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3.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330.xml><?xml version="1.0" encoding="utf-8"?>
<p:tagLst xmlns:a="http://schemas.openxmlformats.org/drawingml/2006/main" xmlns:r="http://schemas.openxmlformats.org/officeDocument/2006/relationships"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31.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32.xml><?xml version="1.0" encoding="utf-8"?>
<p:tagLst xmlns:a="http://schemas.openxmlformats.org/drawingml/2006/main" xmlns:r="http://schemas.openxmlformats.org/officeDocument/2006/relationships"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33.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133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50.103546099290774},&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7.322465243310852},&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1335.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36.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13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134.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3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13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13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13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44.xml><?xml version="1.0" encoding="utf-8"?>
<p:tagLst xmlns:a="http://schemas.openxmlformats.org/drawingml/2006/main" xmlns:r="http://schemas.openxmlformats.org/officeDocument/2006/relationships"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45.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46.xml><?xml version="1.0" encoding="utf-8"?>
<p:tagLst xmlns:a="http://schemas.openxmlformats.org/drawingml/2006/main" xmlns:r="http://schemas.openxmlformats.org/officeDocument/2006/relationships"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47.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134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50.103546099290774},&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7.322465243310852},&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1349.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5.xml><?xml version="1.0" encoding="utf-8"?>
<p:tagLst xmlns:a="http://schemas.openxmlformats.org/drawingml/2006/main" xmlns:r="http://schemas.openxmlformats.org/officeDocument/2006/relationships" xmlns:p="http://schemas.openxmlformats.org/presentationml/2006/main">
  <p:tag name="KSO_WM_ASSEMBLE_CHIP_INDEX" val="e961104a8d574b5999a7239b56cb6460"/>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bfd42c9bf37471682d88ae34cb10a4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50.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13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13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13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13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57.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358.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135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36.xml><?xml version="1.0" encoding="utf-8"?>
<p:tagLst xmlns:a="http://schemas.openxmlformats.org/drawingml/2006/main" xmlns:r="http://schemas.openxmlformats.org/officeDocument/2006/relationships" xmlns:p="http://schemas.openxmlformats.org/presentationml/2006/main">
  <p:tag name="KSO_WM_ASSEMBLE_CHIP_INDEX" val="6727019f722c419093973f775b045a8e"/>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96c05cee2014930b2780ffaa1a444e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3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361.xml><?xml version="1.0" encoding="utf-8"?>
<p:tagLst xmlns:a="http://schemas.openxmlformats.org/drawingml/2006/main" xmlns:r="http://schemas.openxmlformats.org/officeDocument/2006/relationships" xmlns:p="http://schemas.openxmlformats.org/presentationml/2006/main">
  <p:tag name="KSO_WM_UNIT_TYPE" val="i"/>
</p:tagLst>
</file>

<file path=ppt/tags/tag1362.xml><?xml version="1.0" encoding="utf-8"?>
<p:tagLst xmlns:a="http://schemas.openxmlformats.org/drawingml/2006/main" xmlns:r="http://schemas.openxmlformats.org/officeDocument/2006/relationships" xmlns:p="http://schemas.openxmlformats.org/presentationml/2006/main">
  <p:tag name="KSO_WM_UNIT_TYPE" val="i"/>
</p:tagLst>
</file>

<file path=ppt/tags/tag136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36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3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06367_3*l_h_i*1_1_11"/>
  <p:tag name="KSO_WM_UNIT_INDEX" val="1_1_1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9"/>
  <p:tag name="KSO_WM_UNIT_FILL_FORE_SCHEMECOLOR_INDEX_BRIGHTNESS" val="0.6"/>
  <p:tag name="KSO_WM_UNIT_FILL_TYPE" val="1"/>
  <p:tag name="KSO_WM_UNIT_HIGHLIGHT" val="0"/>
  <p:tag name="KSO_WM_UNIT_ID" val="diagram20206367_3*l_h_i*1_1_12"/>
  <p:tag name="KSO_WM_UNIT_INDEX" val="1_1_12"/>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06367_3*l_h_i*1_1_2"/>
  <p:tag name="KSO_WM_UNIT_INDEX" val="1_1_2"/>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06367_3*l_h_i*1_1_3"/>
  <p:tag name="KSO_WM_UNIT_INDEX" val="1_1_3"/>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06367_3*l_h_i*1_1_4"/>
  <p:tag name="KSO_WM_UNIT_INDEX" val="1_1_4"/>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06367_3*l_h_i*1_1_5"/>
  <p:tag name="KSO_WM_UNIT_INDEX" val="1_1_5"/>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10"/>
  <p:tag name="KSO_WM_UNIT_FILL_FORE_SCHEMECOLOR_INDEX_BRIGHTNESS" val="0.6"/>
  <p:tag name="KSO_WM_UNIT_FILL_TYPE" val="1"/>
  <p:tag name="KSO_WM_UNIT_HIGHLIGHT" val="0"/>
  <p:tag name="KSO_WM_UNIT_ID" val="diagram20206367_3*l_h_i*1_1_6"/>
  <p:tag name="KSO_WM_UNIT_INDEX" val="1_1_6"/>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6367_3*l_h_i*1_1_7"/>
  <p:tag name="KSO_WM_UNIT_INDEX" val="1_1_7"/>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6367_3*l_h_i*1_1_9"/>
  <p:tag name="KSO_WM_UNIT_INDEX" val="1_1_9"/>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06367_3*l_h_i*1_1_10"/>
  <p:tag name="KSO_WM_UNIT_INDEX" val="1_1_10"/>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06367_3*l_h_i*1_4_11"/>
  <p:tag name="KSO_WM_UNIT_INDEX" val="1_4_11"/>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9"/>
  <p:tag name="KSO_WM_UNIT_FILL_FORE_SCHEMECOLOR_INDEX_BRIGHTNESS" val="0.6"/>
  <p:tag name="KSO_WM_UNIT_FILL_TYPE" val="1"/>
  <p:tag name="KSO_WM_UNIT_HIGHLIGHT" val="0"/>
  <p:tag name="KSO_WM_UNIT_ID" val="diagram20206367_3*l_h_i*1_4_12"/>
  <p:tag name="KSO_WM_UNIT_INDEX" val="1_4_12"/>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06367_3*l_h_i*1_4_2"/>
  <p:tag name="KSO_WM_UNIT_INDEX" val="1_4_2"/>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06367_3*l_h_i*1_4_3"/>
  <p:tag name="KSO_WM_UNIT_INDEX" val="1_4_3"/>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06367_3*l_h_i*1_4_4"/>
  <p:tag name="KSO_WM_UNIT_INDEX" val="1_4_4"/>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06367_3*l_h_i*1_4_5"/>
  <p:tag name="KSO_WM_UNIT_INDEX" val="1_4_5"/>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10"/>
  <p:tag name="KSO_WM_UNIT_FILL_FORE_SCHEMECOLOR_INDEX_BRIGHTNESS" val="0.6"/>
  <p:tag name="KSO_WM_UNIT_FILL_TYPE" val="1"/>
  <p:tag name="KSO_WM_UNIT_HIGHLIGHT" val="0"/>
  <p:tag name="KSO_WM_UNIT_ID" val="diagram20206367_3*l_h_i*1_4_6"/>
  <p:tag name="KSO_WM_UNIT_INDEX" val="1_4_6"/>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6367_3*l_h_i*1_4_7"/>
  <p:tag name="KSO_WM_UNIT_INDEX" val="1_4_7"/>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6367_3*l_h_i*1_4_9"/>
  <p:tag name="KSO_WM_UNIT_INDEX" val="1_4_9"/>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8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6367"/>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06367_3*l_h_i*1_4_10"/>
  <p:tag name="KSO_WM_UNIT_INDEX" val="1_4_10"/>
  <p:tag name="KSO_WM_UNIT_LAYERLEVEL" val="1_1_1"/>
  <p:tag name="KSO_WM_UNIT_TEXT_FILL_FORE_SCHEMECOLOR_INDEX" val="13"/>
  <p:tag name="KSO_WM_UNIT_TEXT_FILL_FORE_SCHEMECOLOR_INDEX_BRIGHTNESS" val="0"/>
  <p:tag name="KSO_WM_UNIT_TEXT_FILL_TYPE" val="1"/>
  <p:tag name="KSO_WM_UNIT_TYPE" val="l_h_i"/>
  <p:tag name="KSO_WM_UNIT_USESOURCEFORMAT_APPLY" val="1"/>
</p:tagLst>
</file>

<file path=ppt/tags/tag13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3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3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3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3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3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391.xml><?xml version="1.0" encoding="utf-8"?>
<p:tagLst xmlns:a="http://schemas.openxmlformats.org/drawingml/2006/main" xmlns:r="http://schemas.openxmlformats.org/officeDocument/2006/relationships" xmlns:p="http://schemas.openxmlformats.org/presentationml/2006/main">
  <p:tag name="KSO_WM_UNIT_TYPE" val="i"/>
</p:tagLst>
</file>

<file path=ppt/tags/tag1392.xml><?xml version="1.0" encoding="utf-8"?>
<p:tagLst xmlns:a="http://schemas.openxmlformats.org/drawingml/2006/main" xmlns:r="http://schemas.openxmlformats.org/officeDocument/2006/relationships" xmlns:p="http://schemas.openxmlformats.org/presentationml/2006/main">
  <p:tag name="KSO_WM_UNIT_TYPE" val="i"/>
</p:tagLst>
</file>

<file path=ppt/tags/tag139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39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3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3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3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3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39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401.xml><?xml version="1.0" encoding="utf-8"?>
<p:tagLst xmlns:a="http://schemas.openxmlformats.org/drawingml/2006/main" xmlns:r="http://schemas.openxmlformats.org/officeDocument/2006/relationships" xmlns:p="http://schemas.openxmlformats.org/presentationml/2006/main">
  <p:tag name="KSO_WM_UNIT_TYPE" val="i"/>
</p:tagLst>
</file>

<file path=ppt/tags/tag1402.xml><?xml version="1.0" encoding="utf-8"?>
<p:tagLst xmlns:a="http://schemas.openxmlformats.org/drawingml/2006/main" xmlns:r="http://schemas.openxmlformats.org/officeDocument/2006/relationships" xmlns:p="http://schemas.openxmlformats.org/presentationml/2006/main">
  <p:tag name="KSO_WM_UNIT_TYPE" val="i"/>
</p:tagLst>
</file>

<file path=ppt/tags/tag140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40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4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4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41.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411.xml><?xml version="1.0" encoding="utf-8"?>
<p:tagLst xmlns:a="http://schemas.openxmlformats.org/drawingml/2006/main" xmlns:r="http://schemas.openxmlformats.org/officeDocument/2006/relationships" xmlns:p="http://schemas.openxmlformats.org/presentationml/2006/main">
  <p:tag name="KSO_WM_UNIT_TYPE" val="i"/>
</p:tagLst>
</file>

<file path=ppt/tags/tag1412.xml><?xml version="1.0" encoding="utf-8"?>
<p:tagLst xmlns:a="http://schemas.openxmlformats.org/drawingml/2006/main" xmlns:r="http://schemas.openxmlformats.org/officeDocument/2006/relationships" xmlns:p="http://schemas.openxmlformats.org/presentationml/2006/main">
  <p:tag name="KSO_WM_UNIT_TYPE" val="i"/>
</p:tagLst>
</file>

<file path=ppt/tags/tag141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41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4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41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42.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421.xml><?xml version="1.0" encoding="utf-8"?>
<p:tagLst xmlns:a="http://schemas.openxmlformats.org/drawingml/2006/main" xmlns:r="http://schemas.openxmlformats.org/officeDocument/2006/relationships" xmlns:p="http://schemas.openxmlformats.org/presentationml/2006/main">
  <p:tag name="KSO_WM_UNIT_TYPE" val="i"/>
</p:tagLst>
</file>

<file path=ppt/tags/tag1422.xml><?xml version="1.0" encoding="utf-8"?>
<p:tagLst xmlns:a="http://schemas.openxmlformats.org/drawingml/2006/main" xmlns:r="http://schemas.openxmlformats.org/officeDocument/2006/relationships" xmlns:p="http://schemas.openxmlformats.org/presentationml/2006/main">
  <p:tag name="KSO_WM_UNIT_TYPE" val="i"/>
</p:tagLst>
</file>

<file path=ppt/tags/tag142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42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42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43.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431.xml><?xml version="1.0" encoding="utf-8"?>
<p:tagLst xmlns:a="http://schemas.openxmlformats.org/drawingml/2006/main" xmlns:r="http://schemas.openxmlformats.org/officeDocument/2006/relationships" xmlns:p="http://schemas.openxmlformats.org/presentationml/2006/main">
  <p:tag name="KSO_WM_UNIT_TYPE" val="i"/>
</p:tagLst>
</file>

<file path=ppt/tags/tag1432.xml><?xml version="1.0" encoding="utf-8"?>
<p:tagLst xmlns:a="http://schemas.openxmlformats.org/drawingml/2006/main" xmlns:r="http://schemas.openxmlformats.org/officeDocument/2006/relationships" xmlns:p="http://schemas.openxmlformats.org/presentationml/2006/main">
  <p:tag name="KSO_WM_UNIT_TYPE" val="i"/>
</p:tagLst>
</file>

<file path=ppt/tags/tag143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43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43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4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441.xml><?xml version="1.0" encoding="utf-8"?>
<p:tagLst xmlns:a="http://schemas.openxmlformats.org/drawingml/2006/main" xmlns:r="http://schemas.openxmlformats.org/officeDocument/2006/relationships" xmlns:p="http://schemas.openxmlformats.org/presentationml/2006/main">
  <p:tag name="KSO_WM_UNIT_TYPE" val="i"/>
</p:tagLst>
</file>

<file path=ppt/tags/tag1442.xml><?xml version="1.0" encoding="utf-8"?>
<p:tagLst xmlns:a="http://schemas.openxmlformats.org/drawingml/2006/main" xmlns:r="http://schemas.openxmlformats.org/officeDocument/2006/relationships" xmlns:p="http://schemas.openxmlformats.org/presentationml/2006/main">
  <p:tag name="KSO_WM_UNIT_TYPE" val="i"/>
</p:tagLst>
</file>

<file path=ppt/tags/tag144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44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44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pictext&quot;,&quot;text&quot;,&quot;picture&quot;,&quot;chart&quot;,&quot;table&quot;,&quot;video&quot;],&quot;support_features&quot;:[&quot;collage&quot;]},{&quot;fill_id&quot;:&quot;e836bed5e59843b5bc0179a1591ebf37&quot;,&quot;fill_align&quot;:&quot;lm&quot;,&quot;text_align&quot;:&quot;lm&quot;,&quot;text_direction&quot;:&quot;horizontal&quot;,&quot;chip_types&quot;:[&quot;diagram&quot;,&quot;pictext&quot;,&quot;text&quot;,&quot;picture&quot;,&quot;chart&quot;,&quot;table&quot;,&quot;video&quot;],&quot;support_features&quot;:[&quot;collage&quot;]}],[{&quot;fill_id&quot;:&quot;722accd572074b41a2d4cf8c733c9957&quot;,&quot;fill_align&quot;:&quot;cm&quot;,&quot;text_align&quot;:&quot;lm&quot;,&quot;text_direction&quot;:&quot;horizontal&quot;,&quot;chip_types&quot;:[&quot;header&quot;]},{&quot;fill_id&quot;:&quot;164c300f690d423ab1b6e3b65edb0bf9&quot;,&quot;fill_align&quot;:&quot;rm&quot;,&quot;text_align&quot;:&quot;lm&quot;,&quot;text_direction&quot;:&quot;horizontal&quot;,&quot;chip_types&quot;:[&quot;diagram&quot;,&quot;picture&quot;],&quot;support_features&quot;:[&quot;collage&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
  <p:tag name="KSO_WM_CHIP_GROUPID" val="5ed8bf58afe44fab1839c20c"/>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7885ddc3daf3fef3fc22"/>
  <p:tag name="KSO_WM_SLIDE_BACKGROUND" val="[&quot;navigation&quot;]"/>
  <p:tag name="KSO_WM_SLIDE_BACKGROUND_TYPE" val="navigation"/>
  <p:tag name="KSO_WM_SLIDE_BK_DARK_LIGHT" val="2"/>
  <p:tag name="KSO_WM_SLIDE_ID" val="diagram20207379_1"/>
  <p:tag name="KSO_WM_SLIDE_INDEX" val="1"/>
  <p:tag name="KSO_WM_SLIDE_ITEM_CNT" val="0"/>
  <p:tag name="KSO_WM_SLIDE_LAYOUT" val="a_d_f"/>
  <p:tag name="KSO_WM_SLIDE_LAYOUT_CNT" val="1_1_1"/>
  <p:tag name="KSO_WM_SLIDE_LAYOUT_INFO" val="{&quot;id&quot;:&quot;2020-08-07T11:13:5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07T11:13:56&quot;,&quot;margin&quot;:{&quot;bottom&quot;:0.42300000786781311,&quot;left&quot;:1.2699999809265137,&quot;right&quot;:1.2699999809265137,&quot;top&quot;:0.42300000786781311},&quot;type&quot;:0},{&quot;direction&quot;:1,&quot;id&quot;:&quot;2020-08-07T11:13:56&quot;,&quot;maxSize&quot;:{&quot;size1&quot;:50.674463134978815},&quot;minSize&quot;:{&quot;size1&quot;:38.074463134978821},&quot;normalSize&quot;:{&quot;size1&quot;:38.124463134978818},&quot;subLayout&quot;:[{&quot;id&quot;:&quot;2020-08-07T11:13:56&quot;,&quot;margin&quot;:{&quot;bottom&quot;:1.6929999589920044,&quot;left&quot;:1.6929999589920044,&quot;right&quot;:0,&quot;top&quot;:0.84700000286102295},&quot;type&quot;:0},{&quot;id&quot;:&quot;2020-08-07T11:13:56&quot;,&quot;margin&quot;:{&quot;bottom&quot;:1.6929999589920044,&quot;left&quot;:1.6670000553131104,&quot;right&quot;:1.6929999589920044,&quot;top&quot;:0.84700000286102295},&quot;type&quot;:0}],&quot;type&quot;:0}],&quot;type&quot;:0}"/>
  <p:tag name="KSO_WM_SLIDE_POSITION" val="0*0"/>
  <p:tag name="KSO_WM_SLIDE_RATIO" val="1.777778"/>
  <p:tag name="KSO_WM_SLIDE_SIZE" val="960*444"/>
  <p:tag name="KSO_WM_SLIDE_SUBTYPE" val="picTxt"/>
  <p:tag name="KSO_WM_SLIDE_SUPPORT_FEATURE_TYPE" val="1"/>
  <p:tag name="KSO_WM_SLIDE_TYPE" val="text"/>
  <p:tag name="KSO_WM_TAG_VERSION" val="1.0"/>
  <p:tag name="KSO_WM_TEMPLATE_ASSEMBLE_GROUPID" val="5f2cc6f3b1be7de24f9238f1"/>
  <p:tag name="KSO_WM_TEMPLATE_ASSEMBLE_XID" val="5f2cc6f3b1be7de24f9238f1"/>
  <p:tag name="KSO_WM_TEMPLATE_CATEGORY" val="diagram"/>
  <p:tag name="KSO_WM_TEMPLATE_COLOR_TYPE" val="1"/>
  <p:tag name="KSO_WM_TEMPLATE_INDEX" val="20207379"/>
  <p:tag name="KSO_WM_TEMPLATE_MASTER_TYPE" val="0"/>
  <p:tag name="KSO_WM_TEMPLATE_SUBCATEGORY" val="21"/>
</p:tagLst>
</file>

<file path=ppt/tags/tag145.xml><?xml version="1.0" encoding="utf-8"?>
<p:tagLst xmlns:a="http://schemas.openxmlformats.org/drawingml/2006/main" xmlns:r="http://schemas.openxmlformats.org/officeDocument/2006/relationships" xmlns:p="http://schemas.openxmlformats.org/presentationml/2006/main">
  <p:tag name="KSO_WM_ASSEMBLE_CHIP_INDEX" val="7e78b3017c5f4e1db8532f6d268dd89a"/>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belt"/>
  <p:tag name="KSO_WM_TAG_VERSION" val="1.0"/>
  <p:tag name="KSO_WM_TEMPLATE_CATEGORY" val="chip"/>
  <p:tag name="KSO_WM_TEMPLATE_INDEX" val="20211536"/>
  <p:tag name="KSO_WM_UNIT_COMPATIBLE" val="0"/>
  <p:tag name="KSO_WM_UNIT_DEC_AREA_ID" val="02b77f5dbbd343b0a76fc99c85268b40"/>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1451.xml><?xml version="1.0" encoding="utf-8"?>
<p:tagLst xmlns:a="http://schemas.openxmlformats.org/drawingml/2006/main" xmlns:r="http://schemas.openxmlformats.org/officeDocument/2006/relationships" xmlns:p="http://schemas.openxmlformats.org/presentationml/2006/main">
  <p:tag name="KSO_WM_UNIT_TYPE" val="i"/>
</p:tagLst>
</file>

<file path=ppt/tags/tag1452.xml><?xml version="1.0" encoding="utf-8"?>
<p:tagLst xmlns:a="http://schemas.openxmlformats.org/drawingml/2006/main" xmlns:r="http://schemas.openxmlformats.org/officeDocument/2006/relationships" xmlns:p="http://schemas.openxmlformats.org/presentationml/2006/main">
  <p:tag name="KSO_WM_UNIT_TYPE" val="i"/>
</p:tagLst>
</file>

<file path=ppt/tags/tag1453.xml><?xml version="1.0" encoding="utf-8"?>
<p:tagLst xmlns:a="http://schemas.openxmlformats.org/drawingml/2006/main" xmlns:r="http://schemas.openxmlformats.org/officeDocument/2006/relationships" xmlns:p="http://schemas.openxmlformats.org/presentationml/2006/main">
  <p:tag name="KSO_WM_ASSEMBLE_CHIP_INDEX" val="d5792243d37f4e0bb4799e1ab2ef480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975073d527db468fb2ec84cbdd419ad7"/>
  <p:tag name="KSO_WM_UNIT_DEFAULT_FONT" val="24;44;4"/>
  <p:tag name="KSO_WM_UNIT_DIAGRAM_ISNUMVISUAL" val="0"/>
  <p:tag name="KSO_WM_UNIT_DIAGRAM_ISREFERUNIT" val="0"/>
  <p:tag name="KSO_WM_UNIT_HIGHLIGHT" val="0"/>
  <p:tag name="KSO_WM_UNIT_ID" val="diagram2020737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7"/>
</p:tagLst>
</file>

<file path=ppt/tags/tag1454.xml><?xml version="1.0" encoding="utf-8"?>
<p:tagLst xmlns:a="http://schemas.openxmlformats.org/drawingml/2006/main" xmlns:r="http://schemas.openxmlformats.org/officeDocument/2006/relationships" xmlns:p="http://schemas.openxmlformats.org/presentationml/2006/main">
  <p:tag name="KSO_WM_ASSEMBLE_CHIP_INDEX" val="555e8eaf02f14c9580beeacb7f8a1d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cc6f3b1be7de24f9238f1"/>
  <p:tag name="KSO_WM_TEMPLATE_ASSEMBLE_XID" val="5f2cc6f3b1be7de24f9238f1"/>
  <p:tag name="KSO_WM_TEMPLATE_CATEGORY" val="diagram"/>
  <p:tag name="KSO_WM_TEMPLATE_INDEX" val="20207379"/>
  <p:tag name="KSO_WM_UNIT_BLOCK" val="0"/>
  <p:tag name="KSO_WM_UNIT_COMPATIBLE" val="0"/>
  <p:tag name="KSO_WM_UNIT_DEC_AREA_ID" val="1634a28ba88e4c8facaf05865b056952"/>
  <p:tag name="KSO_WM_UNIT_DEFAULT_FONT" val="14;20;2"/>
  <p:tag name="KSO_WM_UNIT_DIAGRAM_ISNUMVISUAL" val="0"/>
  <p:tag name="KSO_WM_UNIT_DIAGRAM_ISREFERUNIT" val="0"/>
  <p:tag name="KSO_WM_UNIT_HIGHLIGHT" val="0"/>
  <p:tag name="KSO_WM_UNIT_ID" val="diagram2020737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90"/>
</p:tagLst>
</file>

<file path=ppt/tags/tag1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4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4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4"/>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FILL_FORE_SCHEMECOLOR_INDEX_1" val="5"/>
  <p:tag name="KSO_WM_UNIT_FILL_FORE_SCHEMECOLOR_INDEX_1_BRIGHTNESS" val="0"/>
  <p:tag name="KSO_WM_UNIT_FILL_FORE_SCHEMECOLOR_INDEX_1_POS" val="0"/>
  <p:tag name="KSO_WM_UNIT_FILL_FORE_SCHEMECOLOR_INDEX_1_TRANS" val="0"/>
  <p:tag name="KSO_WM_UNIT_FILL_FORE_SCHEMECOLOR_INDEX_2" val="6"/>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3"/>
  <p:tag name="KSO_WM_UNIT_FILL_GRADIENT_TYPE" val="0"/>
  <p:tag name="KSO_WM_UNIT_FILL_TYPE" val="3"/>
  <p:tag name="KSO_WM_UNIT_HIGHLIGHT" val="0"/>
  <p:tag name="KSO_WM_UNIT_ID" val="_17*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ASSEMBLE_CHIP_INDEX" val="63fb3c0fbd2c427c9e0be8a2cda8a460"/>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elt"/>
  <p:tag name="KSO_WM_TAG_VERSION" val="1.0"/>
  <p:tag name="KSO_WM_TEMPLATE_CATEGORY" val="chip"/>
  <p:tag name="KSO_WM_TEMPLATE_INDEX" val="20211536"/>
  <p:tag name="KSO_WM_UNIT_COMPATIBLE" val="0"/>
  <p:tag name="KSO_WM_UNIT_DEC_AREA_ID" val="353aedcd70064fa9b550b6255993cbff"/>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47.xml><?xml version="1.0" encoding="utf-8"?>
<p:tagLst xmlns:a="http://schemas.openxmlformats.org/drawingml/2006/main" xmlns:r="http://schemas.openxmlformats.org/officeDocument/2006/relationships" xmlns:p="http://schemas.openxmlformats.org/presentationml/2006/main">
  <p:tag name="KSO_WM_ASSEMBLE_CHIP_INDEX" val="a1d8f1cd2fdf4d5fbefce56032e2f89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elt"/>
  <p:tag name="KSO_WM_TAG_VERSION" val="1.0"/>
  <p:tag name="KSO_WM_TEMPLATE_CATEGORY" val="chip"/>
  <p:tag name="KSO_WM_TEMPLATE_INDEX" val="20211536"/>
  <p:tag name="KSO_WM_UNIT_COMPATIBLE" val="0"/>
  <p:tag name="KSO_WM_UNIT_DEC_AREA_ID" val="fa6a772b71e244e481cb3109c50c32d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148.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49.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51.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52.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207"/>
  <p:tag name="KSO_WM_UNIT_COMPATIBLE" val="0"/>
  <p:tag name="KSO_WM_UNIT_DIAGRAM_ISNUMVISUAL" val="0"/>
  <p:tag name="KSO_WM_UNIT_DIAGRAM_ISREFERUNIT" val="0"/>
  <p:tag name="KSO_WM_UNIT_HIGHLIGHT" val="0"/>
  <p:tag name="KSO_WM_UNIT_ID" val="_0**"/>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207"/>
  <p:tag name="KSO_WM_UNIT_COMPATIBLE" val="0"/>
  <p:tag name="KSO_WM_UNIT_DIAGRAM_ISNUMVISUAL" val="0"/>
  <p:tag name="KSO_WM_UNIT_DIAGRAM_ISREFERUNIT" val="0"/>
  <p:tag name="KSO_WM_UNIT_HIGHLIGHT" val="0"/>
  <p:tag name="KSO_WM_UNIT_ID" val="_0**"/>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0207"/>
  <p:tag name="KSO_WM_TEMPLATE_MASTER_THUMB_INDEX" val="12"/>
  <p:tag name="KSO_WM_TEMPLATE_MASTER_TYPE" val="1"/>
  <p:tag name="KSO_WM_TEMPLATE_SUBCATEGORY" val="0"/>
  <p:tag name="KSO_WM_TEMPLATE_THUMBS_INDEX" val="1、4、5、7、8、10、13、15"/>
  <p:tag name="KSO_WM_UNIT_SHOW_EDIT_AREA_INDICATION" val="0"/>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y*1"/>
  <p:tag name="KSO_WM_UNIT_INDEX" val="1"/>
  <p:tag name="KSO_WM_UNIT_LARGE_SHAPE" val="1"/>
  <p:tag name="KSO_WM_UNIT_LAYERLEVEL" val="1"/>
  <p:tag name="KSO_WM_UNIT_TYPE" val="y"/>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RGE_SHAPE" val="1"/>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3*y*1"/>
  <p:tag name="KSO_WM_UNIT_INDEX" val="1"/>
  <p:tag name="KSO_WM_UNIT_LAYERLEVEL" val="1"/>
  <p:tag name="KSO_WM_UNIT_TYPE" val="y"/>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2"/>
  <p:tag name="KSO_WM_UNIT_INDEX" val="2"/>
  <p:tag name="KSO_WM_UNIT_LAYERLEVEL" val="1"/>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1*y*1"/>
  <p:tag name="KSO_WM_UNIT_INDEX" val="1"/>
  <p:tag name="KSO_WM_UNIT_LARGE_SHAPE" val="1"/>
  <p:tag name="KSO_WM_UNIT_LAYERLEVEL" val="1"/>
  <p:tag name="KSO_WM_UNIT_TYPE" val="y"/>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5"/>
  <p:tag name="KSO_WM_TEMPLATE_MASTER_THUMB_INDEX" val="12"/>
  <p:tag name="KSO_WM_TEMPLATE_MASTER_TYPE" val="1"/>
  <p:tag name="KSO_WM_TEMPLATE_SUBCATEGORY" val="0"/>
  <p:tag name="KSO_WM_TEMPLATE_THUMBS_INDEX" val="1、4、7、8、10、11、12、13、15"/>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6341"/>
  <p:tag name="KSO_WM_UNIT_COMPATIBLE" val="0"/>
  <p:tag name="KSO_WM_UNIT_DIAGRAM_ISNUMVISUAL" val="0"/>
  <p:tag name="KSO_WM_UNIT_DIAGRAM_ISREFERUNIT" val="0"/>
  <p:tag name="KSO_WM_UNIT_HIGHLIGHT" val="0"/>
  <p:tag name="KSO_WM_UNIT_ID" val="_0**"/>
  <p:tag name="KSO_WM_UNIT_LAYERLEVEL" val="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6341"/>
  <p:tag name="KSO_WM_UNIT_COMPATIBLE" val="0"/>
  <p:tag name="KSO_WM_UNIT_DIAGRAM_ISNUMVISUAL" val="0"/>
  <p:tag name="KSO_WM_UNIT_DIAGRAM_ISREFERUNIT" val="0"/>
  <p:tag name="KSO_WM_UNIT_HIGHLIGHT" val="0"/>
  <p:tag name="KSO_WM_UNIT_ID" val="_0**"/>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186341"/>
  <p:tag name="KSO_WM_TEMPLATE_JOB_ID" val="6"/>
  <p:tag name="KSO_WM_TEMPLATE_MASTER_THUMB_INDEX" val="12"/>
  <p:tag name="KSO_WM_TEMPLATE_MASTER_TYPE" val="1"/>
  <p:tag name="KSO_WM_TEMPLATE_OUTLINE_ID" val="6"/>
  <p:tag name="KSO_WM_TEMPLATE_SCENE_ID" val="1"/>
  <p:tag name="KSO_WM_TEMPLATE_SUBCATEGORY" val="17"/>
  <p:tag name="KSO_WM_TEMPLATE_THUMBS_INDEX" val="1、4、9、10、14、15、16、21"/>
  <p:tag name="KSO_WM_TEMPLATE_TOPIC_DEFAULT" val="0"/>
  <p:tag name="KSO_WM_TEMPLATE_TOPIC_ID" val="2869567"/>
  <p:tag name="KSO_WM_UNIT_SHOW_EDIT_AREA_INDICATION" val="0"/>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4"/>
  <p:tag name="KSO_WM_UNIT_INDEX" val="4"/>
  <p:tag name="KSO_WM_UNIT_LAYERLEVEL" val="1"/>
  <p:tag name="KSO_WM_UNIT_TYPE" val="i"/>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5"/>
  <p:tag name="KSO_WM_UNIT_INDEX" val="5"/>
  <p:tag name="KSO_WM_UNIT_LAYERLEVEL" val="1"/>
  <p:tag name="KSO_WM_UNIT_TYPE" val="i"/>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3"/>
  <p:tag name="KSO_WM_UNIT_INDEX" val="3"/>
  <p:tag name="KSO_WM_UNIT_LAYERLEVEL" val="1"/>
  <p:tag name="KSO_WM_UNIT_TYPE" val="i"/>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4"/>
  <p:tag name="KSO_WM_UNIT_INDEX" val="4"/>
  <p:tag name="KSO_WM_UNIT_LAYERLEVEL" val="1"/>
  <p:tag name="KSO_WM_UNIT_TYPE" val="i"/>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5"/>
  <p:tag name="KSO_WM_UNIT_INDEX" val="5"/>
  <p:tag name="KSO_WM_UNIT_LAYERLEVEL" val="1"/>
  <p:tag name="KSO_WM_UNIT_TYPE" val="i"/>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4"/>
  <p:tag name="KSO_WM_UNIT_INDEX" val="4"/>
  <p:tag name="KSO_WM_UNIT_LAYERLEVEL" val="1"/>
  <p:tag name="KSO_WM_UNIT_TYPE" val="i"/>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5"/>
  <p:tag name="KSO_WM_UNIT_INDEX" val="5"/>
  <p:tag name="KSO_WM_UNIT_LAYERLEVEL" val="1"/>
  <p:tag name="KSO_WM_UNIT_TYPE" val="i"/>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3"/>
  <p:tag name="KSO_WM_UNIT_INDEX" val="3"/>
  <p:tag name="KSO_WM_UNIT_LAYERLEVEL" val="1"/>
  <p:tag name="KSO_WM_UNIT_TYPE" val="i"/>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4"/>
  <p:tag name="KSO_WM_UNIT_INDEX" val="4"/>
  <p:tag name="KSO_WM_UNIT_LAYERLEVEL" val="1"/>
  <p:tag name="KSO_WM_UNIT_TYPE" val="i"/>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5"/>
  <p:tag name="KSO_WM_UNIT_INDEX" val="5"/>
  <p:tag name="KSO_WM_UNIT_LAYERLEVEL" val="1"/>
  <p:tag name="KSO_WM_UNIT_TYPE" val="i"/>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3"/>
  <p:tag name="KSO_WM_UNIT_INDEX" val="3"/>
  <p:tag name="KSO_WM_UNIT_LAYERLEVEL" val="1"/>
  <p:tag name="KSO_WM_UNIT_TYPE" val="i"/>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4"/>
  <p:tag name="KSO_WM_UNIT_INDEX" val="4"/>
  <p:tag name="KSO_WM_UNIT_LAYERLEVEL" val="1"/>
  <p:tag name="KSO_WM_UNIT_TYPE" val="i"/>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5"/>
  <p:tag name="KSO_WM_UNIT_INDEX" val="5"/>
  <p:tag name="KSO_WM_UNIT_LAYERLEVEL" val="1"/>
  <p:tag name="KSO_WM_UNIT_TYPE" val="i"/>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3"/>
  <p:tag name="KSO_WM_UNIT_INDEX" val="3"/>
  <p:tag name="KSO_WM_UNIT_LAYERLEVEL" val="1"/>
  <p:tag name="KSO_WM_UNIT_TYPE" val="i"/>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4"/>
  <p:tag name="KSO_WM_UNIT_INDEX" val="4"/>
  <p:tag name="KSO_WM_UNIT_LAYERLEVEL" val="1"/>
  <p:tag name="KSO_WM_UNIT_TYPE" val="i"/>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5"/>
  <p:tag name="KSO_WM_UNIT_INDEX" val="5"/>
  <p:tag name="KSO_WM_UNIT_LAYERLEVEL" val="1"/>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3"/>
  <p:tag name="KSO_WM_UNIT_INDEX" val="3"/>
  <p:tag name="KSO_WM_UNIT_LAYERLEVEL" val="1"/>
  <p:tag name="KSO_WM_UNIT_TYPE" val="i"/>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4"/>
  <p:tag name="KSO_WM_UNIT_INDEX" val="4"/>
  <p:tag name="KSO_WM_UNIT_LAYERLEVEL" val="1"/>
  <p:tag name="KSO_WM_UNIT_TYPE" val="i"/>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590"/>
</p:tagLst>
</file>

<file path=ppt/tags/tag6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590"/>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590"/>
</p:tagLst>
</file>

<file path=ppt/tags/tag635.xml><?xml version="1.0" encoding="utf-8"?>
<p:tagLst xmlns:a="http://schemas.openxmlformats.org/drawingml/2006/main" xmlns:r="http://schemas.openxmlformats.org/officeDocument/2006/relationships" xmlns:p="http://schemas.openxmlformats.org/presentationml/2006/main">
  <p:tag name="KSO_WM_ASSEMBLE_CHIP_INDEX" val="2ed909479fc2479399a0908cb2e12500"/>
  <p:tag name="KSO_WM_BEAUTIFY_FLAG" val="#wm#"/>
  <p:tag name="KSO_WM_CHIP_FILLAREA_FILL_RULE" val="{&quot;fill_align&quot;:&quot;cm&quot;,&quot;fill_effect&quot;:[],&quot;fill_mode&quot;:&quot;adaptive&quot;,&quot;sacle_strategy&quot;:&quot;stretch&quot;}"/>
  <p:tag name="KSO_WM_CHIP_GROUPID" val="5f72ed57e9a9ac260a3f6cf7"/>
  <p:tag name="KSO_WM_CHIP_XID" val="5f72ed57e9a9ac260a3f6cf8"/>
  <p:tag name="KSO_WM_TAG_VERSION" val="1.0"/>
  <p:tag name="KSO_WM_TEMPLATE_CATEGORY" val="chip"/>
  <p:tag name="KSO_WM_TEMPLATE_INDEX" val="20204590"/>
  <p:tag name="KSO_WM_UNIT_COMPATIBLE" val="0"/>
  <p:tag name="KSO_WM_UNIT_DEC_AREA_ID" val="41085f87afc7467f9247c033073f693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590_1*i*1"/>
  <p:tag name="KSO_WM_UNIT_INDEX" val="1"/>
  <p:tag name="KSO_WM_UNIT_LAYERLEVEL" val="1"/>
  <p:tag name="KSO_WM_UNIT_SM_LIMIT_TYPE" val=""/>
  <p:tag name="KSO_WM_UNIT_SUBTYPE" val="v"/>
  <p:tag name="KSO_WM_UNIT_TYPE" val="i"/>
</p:tagLst>
</file>

<file path=ppt/tags/tag636.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ASSEMBLE_GROUPID" val="5f72ed57e9a9ac260a3f6cf7"/>
  <p:tag name="KSO_WM_TEMPLATE_ASSEMBLE_XID" val="5f73204d0ff15d9a40f7d11f"/>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637.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ASSEMBLE_GROUPID" val="5f72ed57e9a9ac260a3f6cf7"/>
  <p:tag name="KSO_WM_TEMPLATE_ASSEMBLE_XID" val="5f73204d0ff15d9a40f7d11f"/>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638.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39.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383"/>
</p:tagLst>
</file>

<file path=ppt/tags/tag640.xml><?xml version="1.0" encoding="utf-8"?>
<p:tagLst xmlns:a="http://schemas.openxmlformats.org/drawingml/2006/main" xmlns:r="http://schemas.openxmlformats.org/officeDocument/2006/relationships" xmlns:p="http://schemas.openxmlformats.org/presentationml/2006/main">
  <p:tag name="KSO_WM_ASSEMBLE_CHIP_INDEX" val="411a8983a3024193b2747dce47398594"/>
  <p:tag name="KSO_WM_BEAUTIFY_FLAG" val="#wm#"/>
  <p:tag name="KSO_WM_CHIP_FILLAREA_FILL_RULE" val="{&quot;fill_align&quot;:&quot;lm&quot;,&quot;fill_effect&quot;:[],&quot;fill_mode&quot;:&quot;adaptive&quot;,&quot;sacle_strategy&quot;:&quot;stretch&quot;}"/>
  <p:tag name="KSO_WM_CHIP_GROUPID" val="5f72ed57e9a9ac260a3f6cf7"/>
  <p:tag name="KSO_WM_CHIP_XID" val="5f72ed57e9a9ac260a3f6cf9"/>
  <p:tag name="KSO_WM_TAG_VERSION" val="1.0"/>
  <p:tag name="KSO_WM_TEMPLATE_CATEGORY" val="chip"/>
  <p:tag name="KSO_WM_TEMPLATE_INDEX" val="20204590"/>
  <p:tag name="KSO_WM_UNIT_COMPATIBLE" val="0"/>
  <p:tag name="KSO_WM_UNIT_DEC_AREA_ID" val="72a2ed867fa34dcca5ba9a95612c0371"/>
  <p:tag name="KSO_WM_UNIT_DECORATE_INFO" val=""/>
  <p:tag name="KSO_WM_UNIT_DIAGRAM_ISNUMVISUAL" val="0"/>
  <p:tag name="KSO_WM_UNIT_DIAGRAM_ISREFERUNIT" val="0"/>
  <p:tag name="KSO_WM_UNIT_HIGHLIGHT" val="0"/>
  <p:tag name="KSO_WM_UNIT_ID" val="chip20204590_2*i*1"/>
  <p:tag name="KSO_WM_UNIT_INDEX" val="1"/>
  <p:tag name="KSO_WM_UNIT_LAYERLEVEL" val="1"/>
  <p:tag name="KSO_WM_UNIT_SM_LIMIT_TYPE" val=""/>
  <p:tag name="KSO_WM_UNIT_SUBTYPE" val="u"/>
  <p:tag name="KSO_WM_UNIT_TYPE" val="i"/>
</p:tagLst>
</file>

<file path=ppt/tags/tag641.xml><?xml version="1.0" encoding="utf-8"?>
<p:tagLst xmlns:a="http://schemas.openxmlformats.org/drawingml/2006/main" xmlns:r="http://schemas.openxmlformats.org/officeDocument/2006/relationships" xmlns:p="http://schemas.openxmlformats.org/presentationml/2006/main">
  <p:tag name="KSO_WM_ASSEMBLE_CHIP_INDEX" val="d9b32a2ceb8b4503bfd5090b56ec14de"/>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04c9cd4ea0fb4483be5a8261bcef67b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2.xml><?xml version="1.0" encoding="utf-8"?>
<p:tagLst xmlns:a="http://schemas.openxmlformats.org/drawingml/2006/main" xmlns:r="http://schemas.openxmlformats.org/officeDocument/2006/relationships" xmlns:p="http://schemas.openxmlformats.org/presentationml/2006/main">
  <p:tag name="KSO_WM_ASSEMBLE_CHIP_INDEX" val="342e4cd17587423a884ea10255b03722"/>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a26c48082d6b4396abaae480e60b3419"/>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3.xml><?xml version="1.0" encoding="utf-8"?>
<p:tagLst xmlns:a="http://schemas.openxmlformats.org/drawingml/2006/main" xmlns:r="http://schemas.openxmlformats.org/officeDocument/2006/relationships" xmlns:p="http://schemas.openxmlformats.org/presentationml/2006/main">
  <p:tag name="KSO_WM_ASSEMBLE_CHIP_INDEX" val="af58bb296fb54a1a9b07e5059a179ab4"/>
  <p:tag name="KSO_WM_BEAUTIFY_FLAG" val="#wm#"/>
  <p:tag name="KSO_WM_CHIP_FILLAREA_FILL_RULE" val="{&quot;fill_align&quot;:&quot;cm&quot;,&quot;fill_mode&quot;:&quot;adaptive&quot;,&quot;sacle_strategy&quot;:&quot;smart&quot;}"/>
  <p:tag name="KSO_WM_CHIP_GROUPID" val="5f2a4d1d1f3c142e57c6bacd"/>
  <p:tag name="KSO_WM_CHIP_XID" val="5f2a4d1d1f3c142e57c6bace"/>
  <p:tag name="KSO_WM_TAG_VERSION" val="1.0"/>
  <p:tag name="KSO_WM_TEMPLATE_ASSEMBLE_GROUPID" val="5f72ed57e9a9ac260a3f6cf7"/>
  <p:tag name="KSO_WM_TEMPLATE_ASSEMBLE_XID" val="5f73204d0ff15d9a40f7d0f1"/>
  <p:tag name="KSO_WM_TEMPLATE_CATEGORY" val="custom"/>
  <p:tag name="KSO_WM_TEMPLATE_INDEX" val="20204590"/>
  <p:tag name="KSO_WM_UNIT_BLOCK" val="0"/>
  <p:tag name="KSO_WM_UNIT_COMPATIBLE" val="0"/>
  <p:tag name="KSO_WM_UNIT_DEC_AREA_ID" val="9bd7d84ce91c4faf99d7f978bcc10b4c"/>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单击此处可以编辑与添加低于大约三十字的章节标题"/>
  <p:tag name="KSO_WM_UNIT_TEXT_FILL_FORE_SCHEMECOLOR_INDEX" val="13"/>
  <p:tag name="KSO_WM_UNIT_TEXT_FILL_FORE_SCHEMECOLOR_INDEX_BRIGHTNESS" val="0.15"/>
  <p:tag name="KSO_WM_UNIT_TEXT_FILL_TYPE" val="1"/>
  <p:tag name="KSO_WM_UNIT_TYPE" val="a"/>
  <p:tag name="KSO_WM_UNIT_VALUE" val="42"/>
</p:tagLst>
</file>

<file path=ppt/tags/tag644.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5.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6.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7.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48.xml><?xml version="1.0" encoding="utf-8"?>
<p:tagLst xmlns:a="http://schemas.openxmlformats.org/drawingml/2006/main" xmlns:r="http://schemas.openxmlformats.org/officeDocument/2006/relationships" xmlns:p="http://schemas.openxmlformats.org/presentationml/2006/main">
  <p:tag name="KSO_WM_ASSEMBLE_CHIP_INDEX" val="655cefe1d546458aa541b47e0e497bba"/>
  <p:tag name="KSO_WM_BEAUTIFY_FLAG" val="#wm#"/>
  <p:tag name="KSO_WM_CHIP_FILLAREA_FILL_RULE" val="{&quot;fill_align&quot;:&quot;lm&quot;,&quot;fill_effect&quot;:[],&quot;fill_mode&quot;:&quot;adaptive&quot;,&quot;sacle_strategy&quot;:&quot;stretch&quot;}"/>
  <p:tag name="KSO_WM_CHIP_GROUPID" val="5f72ed57e9a9ac260a3f6cf7"/>
  <p:tag name="KSO_WM_CHIP_XID" val="5f72ed57e9a9ac260a3f6cf9"/>
  <p:tag name="KSO_WM_TAG_VERSION" val="1.0"/>
  <p:tag name="KSO_WM_TEMPLATE_CATEGORY" val="chip"/>
  <p:tag name="KSO_WM_TEMPLATE_INDEX" val="20204590"/>
  <p:tag name="KSO_WM_UNIT_COMPATIBLE" val="0"/>
  <p:tag name="KSO_WM_UNIT_DEC_AREA_ID" val="d178521df07948d78635771b45c173e2"/>
  <p:tag name="KSO_WM_UNIT_DECORATE_INFO" val=""/>
  <p:tag name="KSO_WM_UNIT_DIAGRAM_ISNUMVISUAL" val="0"/>
  <p:tag name="KSO_WM_UNIT_DIAGRAM_ISREFERUNIT" val="0"/>
  <p:tag name="KSO_WM_UNIT_HIGHLIGHT" val="0"/>
  <p:tag name="KSO_WM_UNIT_ID" val="chip20204590_2*i*1"/>
  <p:tag name="KSO_WM_UNIT_INDEX" val="1"/>
  <p:tag name="KSO_WM_UNIT_LAYERLEVEL" val="1"/>
  <p:tag name="KSO_WM_UNIT_SM_LIMIT_TYPE" val=""/>
  <p:tag name="KSO_WM_UNIT_SUBTYPE" val="u"/>
  <p:tag name="KSO_WM_UNIT_TYPE" val="i"/>
</p:tagLst>
</file>

<file path=ppt/tags/tag649.xml><?xml version="1.0" encoding="utf-8"?>
<p:tagLst xmlns:a="http://schemas.openxmlformats.org/drawingml/2006/main" xmlns:r="http://schemas.openxmlformats.org/officeDocument/2006/relationships" xmlns:p="http://schemas.openxmlformats.org/presentationml/2006/main">
  <p:tag name="KSO_WM_ASSEMBLE_CHIP_INDEX" val="986138b6a48f43828f9b7c859ae33e1e"/>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21fea616d7ee498f898c196866b897b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383"/>
</p:tagLst>
</file>

<file path=ppt/tags/tag650.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1.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2.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3.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4.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5.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56.xml><?xml version="1.0" encoding="utf-8"?>
<p:tagLst xmlns:a="http://schemas.openxmlformats.org/drawingml/2006/main" xmlns:r="http://schemas.openxmlformats.org/officeDocument/2006/relationships" xmlns:p="http://schemas.openxmlformats.org/presentationml/2006/main">
  <p:tag name="KSO_WM_ASSEMBLE_CHIP_INDEX" val="2ed909479fc2479399a0908cb2e12500"/>
  <p:tag name="KSO_WM_BEAUTIFY_FLAG" val="#wm#"/>
  <p:tag name="KSO_WM_CHIP_FILLAREA_FILL_RULE" val="{&quot;fill_align&quot;:&quot;cm&quot;,&quot;fill_effect&quot;:[],&quot;fill_mode&quot;:&quot;adaptive&quot;,&quot;sacle_strategy&quot;:&quot;stretch&quot;}"/>
  <p:tag name="KSO_WM_CHIP_GROUPID" val="5f72ed57e9a9ac260a3f6cf7"/>
  <p:tag name="KSO_WM_CHIP_XID" val="5f72ed57e9a9ac260a3f6cf8"/>
  <p:tag name="KSO_WM_TAG_VERSION" val="1.0"/>
  <p:tag name="KSO_WM_TEMPLATE_CATEGORY" val="chip"/>
  <p:tag name="KSO_WM_TEMPLATE_INDEX" val="20204590"/>
  <p:tag name="KSO_WM_UNIT_COMPATIBLE" val="0"/>
  <p:tag name="KSO_WM_UNIT_DEC_AREA_ID" val="41085f87afc7467f9247c033073f693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590_1*i*1"/>
  <p:tag name="KSO_WM_UNIT_INDEX" val="1"/>
  <p:tag name="KSO_WM_UNIT_LAYERLEVEL" val="1"/>
  <p:tag name="KSO_WM_UNIT_SM_LIMIT_TYPE" val=""/>
  <p:tag name="KSO_WM_UNIT_SUBTYPE" val="v"/>
  <p:tag name="KSO_WM_UNIT_TYPE" val="i"/>
</p:tagLst>
</file>

<file path=ppt/tags/tag657.xml><?xml version="1.0" encoding="utf-8"?>
<p:tagLst xmlns:a="http://schemas.openxmlformats.org/drawingml/2006/main" xmlns:r="http://schemas.openxmlformats.org/officeDocument/2006/relationships" xmlns:p="http://schemas.openxmlformats.org/presentationml/2006/main">
  <p:tag name="KSO_WM_ASSEMBLE_CHIP_INDEX" val="12cbe2c0f0cd400ead0ac8f875a17528"/>
  <p:tag name="KSO_WM_BEAUTIFY_FLAG" val="#wm#"/>
  <p:tag name="KSO_WM_CHIP_FILLAREA_FILL_RULE" val="{&quot;fill_align&quot;:&quot;cm&quot;,&quot;fill_mode&quot;:&quot;adaptive&quot;,&quot;sacle_strategy&quot;:&quot;smart&quot;}"/>
  <p:tag name="KSO_WM_CHIP_GROUPID" val="5ebdf6100ac41c4a0a525512"/>
  <p:tag name="KSO_WM_CHIP_XID" val="5ebdf6100ac41c4a0a525513"/>
  <p:tag name="KSO_WM_TAG_VERSION" val="1.0"/>
  <p:tag name="KSO_WM_TEMPLATE_ASSEMBLE_GROUPID" val="5f72ed57e9a9ac260a3f6cf7"/>
  <p:tag name="KSO_WM_TEMPLATE_ASSEMBLE_XID" val="5f73204d0ff15d9a40f7d12c"/>
  <p:tag name="KSO_WM_TEMPLATE_CATEGORY" val="custom"/>
  <p:tag name="KSO_WM_TEMPLATE_INDEX" val="20204590"/>
  <p:tag name="KSO_WM_UNIT_BLOCK" val="0"/>
  <p:tag name="KSO_WM_UNIT_COMPATIBLE" val="0"/>
  <p:tag name="KSO_WM_UNIT_DEC_AREA_ID" val="3b6564a75b454df88903ea2f4f3c828f"/>
  <p:tag name="KSO_WM_UNIT_DEFAULT_FONT" val="18;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32"/>
</p:tagLst>
</file>

<file path=ppt/tags/tag658.xml><?xml version="1.0" encoding="utf-8"?>
<p:tagLst xmlns:a="http://schemas.openxmlformats.org/drawingml/2006/main" xmlns:r="http://schemas.openxmlformats.org/officeDocument/2006/relationships" xmlns:p="http://schemas.openxmlformats.org/presentationml/2006/main">
  <p:tag name="KSO_WM_ASSEMBLE_CHIP_INDEX" val="12cbe2c0f0cd400ead0ac8f875a17528"/>
  <p:tag name="KSO_WM_BEAUTIFY_FLAG" val="#wm#"/>
  <p:tag name="KSO_WM_CHIP_FILLAREA_FILL_RULE" val="{&quot;fill_align&quot;:&quot;cm&quot;,&quot;fill_mode&quot;:&quot;adaptive&quot;,&quot;sacle_strategy&quot;:&quot;smart&quot;}"/>
  <p:tag name="KSO_WM_CHIP_GROUPID" val="5ebdf6100ac41c4a0a525512"/>
  <p:tag name="KSO_WM_CHIP_XID" val="5ebdf6100ac41c4a0a525513"/>
  <p:tag name="KSO_WM_TAG_VERSION" val="1.0"/>
  <p:tag name="KSO_WM_TEMPLATE_ASSEMBLE_GROUPID" val="5f72ed57e9a9ac260a3f6cf7"/>
  <p:tag name="KSO_WM_TEMPLATE_ASSEMBLE_XID" val="5f73204d0ff15d9a40f7d12c"/>
  <p:tag name="KSO_WM_TEMPLATE_CATEGORY" val="custom"/>
  <p:tag name="KSO_WM_TEMPLATE_INDEX" val="20204590"/>
  <p:tag name="KSO_WM_UNIT_BLOCK" val="0"/>
  <p:tag name="KSO_WM_UNIT_COMPATIBLE" val="0"/>
  <p:tag name="KSO_WM_UNIT_DEC_AREA_ID" val="35d48c8453504a16ae26f510fe8b18c8"/>
  <p:tag name="KSO_WM_UNIT_DEFAULT_FONT" val="66;89;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1"/>
  <p:tag name="KSO_WM_UNIT_PRESET_TEXT" val="THANKS"/>
  <p:tag name="KSO_WM_UNIT_TEXT_FILL_FORE_SCHEMECOLOR_INDEX" val="13"/>
  <p:tag name="KSO_WM_UNIT_TEXT_FILL_FORE_SCHEMECOLOR_INDEX_BRIGHTNESS" val="0.15"/>
  <p:tag name="KSO_WM_UNIT_TEXT_FILL_TYPE" val="1"/>
  <p:tag name="KSO_WM_UNIT_TYPE" val="a"/>
  <p:tag name="KSO_WM_UNIT_VALUE" val="8"/>
</p:tagLst>
</file>

<file path=ppt/tags/tag659.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383"/>
</p:tagLst>
</file>

<file path=ppt/tags/tag660.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6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662.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66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66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665.xml><?xml version="1.0" encoding="utf-8"?>
<p:tagLst xmlns:a="http://schemas.openxmlformats.org/drawingml/2006/main" xmlns:r="http://schemas.openxmlformats.org/officeDocument/2006/relationships" xmlns:p="http://schemas.openxmlformats.org/presentationml/2006/main">
  <p:tag name="KSO_WM_ASSEMBLE_CHIP_INDEX" val="855051261f8247b9b4706e74d33a77fa"/>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frame"/>
  <p:tag name="KSO_WM_TAG_VERSION" val="1.0"/>
  <p:tag name="KSO_WM_TEMPLATE_CATEGORY" val="chip"/>
  <p:tag name="KSO_WM_TEMPLATE_INDEX" val="20204590"/>
  <p:tag name="KSO_WM_UNIT_COMPATIBLE" val="0"/>
  <p:tag name="KSO_WM_UNIT_DEC_AREA_ID" val="5afecadba38f471eb54295b4a5d10f10"/>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66.xml><?xml version="1.0" encoding="utf-8"?>
<p:tagLst xmlns:a="http://schemas.openxmlformats.org/drawingml/2006/main" xmlns:r="http://schemas.openxmlformats.org/officeDocument/2006/relationships" xmlns:p="http://schemas.openxmlformats.org/presentationml/2006/main">
  <p:tag name="KSO_WM_ASSEMBLE_CHIP_INDEX" val="0ae83a03fc2a40cd8fabbc56e039004d"/>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frame"/>
  <p:tag name="KSO_WM_TAG_VERSION" val="1.0"/>
  <p:tag name="KSO_WM_TEMPLATE_CATEGORY" val="chip"/>
  <p:tag name="KSO_WM_TEMPLATE_INDEX" val="20204590"/>
  <p:tag name="KSO_WM_UNIT_COMPATIBLE" val="0"/>
  <p:tag name="KSO_WM_UNIT_DEC_AREA_ID" val="d5f00d0153f1488bb7ce9a59d15e04f8"/>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67.xml><?xml version="1.0" encoding="utf-8"?>
<p:tagLst xmlns:a="http://schemas.openxmlformats.org/drawingml/2006/main" xmlns:r="http://schemas.openxmlformats.org/officeDocument/2006/relationships" xmlns:p="http://schemas.openxmlformats.org/presentationml/2006/main">
  <p:tag name="KSO_WM_ASSEMBLE_CHIP_INDEX" val="ab8baca38ba84f388d8ece479453ae25"/>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frame"/>
  <p:tag name="KSO_WM_TAG_VERSION" val="1.0"/>
  <p:tag name="KSO_WM_TEMPLATE_CATEGORY" val="chip"/>
  <p:tag name="KSO_WM_TEMPLATE_INDEX" val="20204590"/>
  <p:tag name="KSO_WM_UNIT_COMPATIBLE" val="0"/>
  <p:tag name="KSO_WM_UNIT_DEC_AREA_ID" val="7ccc2c75c4d54026876c6a2ff4658332"/>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68.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67.xml><?xml version="1.0" encoding="utf-8"?>
<p:tagLst xmlns:a="http://schemas.openxmlformats.org/drawingml/2006/main" xmlns:r="http://schemas.openxmlformats.org/officeDocument/2006/relationships" xmlns:p="http://schemas.openxmlformats.org/presentationml/2006/main">
  <p:tag name="KSO_WM_ASSEMBLE_CHIP_INDEX" val="2835155d941d4287b6fe650f237c908e"/>
  <p:tag name="KSO_WM_BEAUTIFY_FLAG" val="#wm#"/>
  <p:tag name="KSO_WM_CHIP_FILLAREA_FILL_RULE" val="{&quot;fill_align&quot;:&quot;cm&quot;,&quot;fill_effect&quot;:[],&quot;fill_mode&quot;:&quot;adaptive&quot;,&quot;sacle_strategy&quot;:&quot;stretch&quot;}"/>
  <p:tag name="KSO_WM_CHIP_GROUPID" val="5f70393e747e3ea6e2929505"/>
  <p:tag name="KSO_WM_CHIP_XID" val="5f70393e747e3ea6e2929506"/>
  <p:tag name="KSO_WM_TAG_VERSION" val="1.0"/>
  <p:tag name="KSO_WM_TEMPLATE_CATEGORY" val="chip"/>
  <p:tag name="KSO_WM_TEMPLATE_INDEX" val="20211536"/>
  <p:tag name="KSO_WM_UNIT_COMPATIBLE" val="0"/>
  <p:tag name="KSO_WM_UNIT_DEC_AREA_ID" val="fb806386794442eaad41f431ca942cbb"/>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1536_1*i*1"/>
  <p:tag name="KSO_WM_UNIT_INDEX" val="1"/>
  <p:tag name="KSO_WM_UNIT_LAYERLEVEL" val="1"/>
  <p:tag name="KSO_WM_UNIT_SM_LIMIT_TYPE" val=""/>
  <p:tag name="KSO_WM_UNIT_SUBTYPE" val="v"/>
  <p:tag name="KSO_WM_UNIT_TYPE" val="i"/>
</p:tagLst>
</file>

<file path=ppt/tags/tag670.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671.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672.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673.xml><?xml version="1.0" encoding="utf-8"?>
<p:tagLst xmlns:a="http://schemas.openxmlformats.org/drawingml/2006/main" xmlns:r="http://schemas.openxmlformats.org/officeDocument/2006/relationships" xmlns:p="http://schemas.openxmlformats.org/presentationml/2006/main">
  <p:tag name="KSO_WM_ASSEMBLE_CHIP_INDEX" val="5c2dd4aaca394e0b88268cc8b290942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leftRight"/>
  <p:tag name="KSO_WM_TAG_VERSION" val="1.0"/>
  <p:tag name="KSO_WM_TEMPLATE_CATEGORY" val="chip"/>
  <p:tag name="KSO_WM_TEMPLATE_INDEX" val="20204590"/>
  <p:tag name="KSO_WM_UNIT_COMPATIBLE" val="0"/>
  <p:tag name="KSO_WM_UNIT_DEC_AREA_ID" val="2de86fd152c7436f8c39e8d44e10dd0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74.xml><?xml version="1.0" encoding="utf-8"?>
<p:tagLst xmlns:a="http://schemas.openxmlformats.org/drawingml/2006/main" xmlns:r="http://schemas.openxmlformats.org/officeDocument/2006/relationships" xmlns:p="http://schemas.openxmlformats.org/presentationml/2006/main">
  <p:tag name="KSO_WM_ASSEMBLE_CHIP_INDEX" val="c996c1bb6a0d46fb9b01c99a692a57d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leftRight"/>
  <p:tag name="KSO_WM_TAG_VERSION" val="1.0"/>
  <p:tag name="KSO_WM_TEMPLATE_CATEGORY" val="chip"/>
  <p:tag name="KSO_WM_TEMPLATE_INDEX" val="20204590"/>
  <p:tag name="KSO_WM_UNIT_COMPATIBLE" val="0"/>
  <p:tag name="KSO_WM_UNIT_DEC_AREA_ID" val="ccf04063b2ca4118942c13bd6a470b9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75.xml><?xml version="1.0" encoding="utf-8"?>
<p:tagLst xmlns:a="http://schemas.openxmlformats.org/drawingml/2006/main" xmlns:r="http://schemas.openxmlformats.org/officeDocument/2006/relationships" xmlns:p="http://schemas.openxmlformats.org/presentationml/2006/main">
  <p:tag name="KSO_WM_ASSEMBLE_CHIP_INDEX" val="3950a7a037a348bdb2bb4c275b02f31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leftRight"/>
  <p:tag name="KSO_WM_TAG_VERSION" val="1.0"/>
  <p:tag name="KSO_WM_TEMPLATE_CATEGORY" val="chip"/>
  <p:tag name="KSO_WM_TEMPLATE_INDEX" val="20204590"/>
  <p:tag name="KSO_WM_UNIT_COMPATIBLE" val="0"/>
  <p:tag name="KSO_WM_UNIT_DEC_AREA_ID" val="41d2fcbf602d4ac1a538a96933740ab1"/>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76.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677.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678.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679.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68.xml><?xml version="1.0" encoding="utf-8"?>
<p:tagLst xmlns:a="http://schemas.openxmlformats.org/drawingml/2006/main" xmlns:r="http://schemas.openxmlformats.org/officeDocument/2006/relationships" xmlns:p="http://schemas.openxmlformats.org/presentationml/2006/main">
  <p:tag name="KSO_WM_ASSEMBLE_CHIP_INDEX" val="6d1888db6ef3469c862e0c4a4c87fa94"/>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719a510ff15d9a40ede1c6"/>
  <p:tag name="KSO_WM_TEMPLATE_ASSEMBLE_XID" val="5f719a510ff15d9a40ede1c6"/>
  <p:tag name="KSO_WM_TEMPLATE_CATEGORY" val="custom"/>
  <p:tag name="KSO_WM_TEMPLATE_INDEX" val="20211536"/>
  <p:tag name="KSO_WM_UNIT_BLOCK" val="0"/>
  <p:tag name="KSO_WM_UNIT_COMPATIBLE" val="0"/>
  <p:tag name="KSO_WM_UNIT_DEC_AREA_ID" val="c3efcbc0649a41daad3ac675212d7692"/>
  <p:tag name="KSO_WM_UNIT_DEFAULT_FONT" val="24;60;4"/>
  <p:tag name="KSO_WM_UNIT_DIAGRAM_ISNUMVISUAL" val="0"/>
  <p:tag name="KSO_WM_UNIT_DIAGRAM_ISREFERUNIT" val="0"/>
  <p:tag name="KSO_WM_UNIT_HIGHLIGHT" val="0"/>
  <p:tag name="KSO_WM_UNIT_ID" val="custom20211536_1*a*1"/>
  <p:tag name="KSO_WM_UNIT_INDEX" val="1"/>
  <p:tag name="KSO_WM_UNIT_ISCONTENTSTITLE" val="0"/>
  <p:tag name="KSO_WM_UNIT_ISNUMDGMTITLE" val="0"/>
  <p:tag name="KSO_WM_UNIT_LAYERLEVEL" val="1"/>
  <p:tag name="KSO_WM_UNIT_NOCLEAR" val="0"/>
  <p:tag name="KSO_WM_UNIT_PRESET_TEXT" val="创新科技 智领未来"/>
  <p:tag name="KSO_WM_UNIT_TEXT_FILL_FORE_SCHEMECOLOR_INDEX" val="13"/>
  <p:tag name="KSO_WM_UNIT_TEXT_FILL_FORE_SCHEMECOLOR_INDEX_BRIGHTNESS" val="0.15"/>
  <p:tag name="KSO_WM_UNIT_TEXT_FILL_TYPE" val="1"/>
  <p:tag name="KSO_WM_UNIT_TYPE" val="a"/>
  <p:tag name="KSO_WM_UNIT_VALUE" val="14"/>
</p:tagLst>
</file>

<file path=ppt/tags/tag680.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681.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682.xml><?xml version="1.0" encoding="utf-8"?>
<p:tagLst xmlns:a="http://schemas.openxmlformats.org/drawingml/2006/main" xmlns:r="http://schemas.openxmlformats.org/officeDocument/2006/relationships" xmlns:p="http://schemas.openxmlformats.org/presentationml/2006/main">
  <p:tag name="KSO_WM_ASSEMBLE_CHIP_INDEX" val="7370caa7914b4896acc2c4647f425c78"/>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topBottom"/>
  <p:tag name="KSO_WM_TAG_VERSION" val="1.0"/>
  <p:tag name="KSO_WM_TEMPLATE_CATEGORY" val="chip"/>
  <p:tag name="KSO_WM_TEMPLATE_INDEX" val="20204590"/>
  <p:tag name="KSO_WM_UNIT_COMPATIBLE" val="0"/>
  <p:tag name="KSO_WM_UNIT_DEC_AREA_ID" val="f397a7a1601d4e999d2a915a2b7b439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83.xml><?xml version="1.0" encoding="utf-8"?>
<p:tagLst xmlns:a="http://schemas.openxmlformats.org/drawingml/2006/main" xmlns:r="http://schemas.openxmlformats.org/officeDocument/2006/relationships" xmlns:p="http://schemas.openxmlformats.org/presentationml/2006/main">
  <p:tag name="KSO_WM_ASSEMBLE_CHIP_INDEX" val="17ff3194c065472eaeaa88f997b4efd5"/>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topBottom"/>
  <p:tag name="KSO_WM_TAG_VERSION" val="1.0"/>
  <p:tag name="KSO_WM_TEMPLATE_CATEGORY" val="chip"/>
  <p:tag name="KSO_WM_TEMPLATE_INDEX" val="20204590"/>
  <p:tag name="KSO_WM_UNIT_COMPATIBLE" val="0"/>
  <p:tag name="KSO_WM_UNIT_DEC_AREA_ID" val="1dbac8d4ecab4eb9b7de366538a19d4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84.xml><?xml version="1.0" encoding="utf-8"?>
<p:tagLst xmlns:a="http://schemas.openxmlformats.org/drawingml/2006/main" xmlns:r="http://schemas.openxmlformats.org/officeDocument/2006/relationships" xmlns:p="http://schemas.openxmlformats.org/presentationml/2006/main">
  <p:tag name="KSO_WM_ASSEMBLE_CHIP_INDEX" val="9086e9efdba6415dbdf7c8289c68992f"/>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topBottom"/>
  <p:tag name="KSO_WM_TAG_VERSION" val="1.0"/>
  <p:tag name="KSO_WM_TEMPLATE_CATEGORY" val="chip"/>
  <p:tag name="KSO_WM_TEMPLATE_INDEX" val="20204590"/>
  <p:tag name="KSO_WM_UNIT_COMPATIBLE" val="0"/>
  <p:tag name="KSO_WM_UNIT_DEC_AREA_ID" val="7c3095f16c89448493ff7b984e37a27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85.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86.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87.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89.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9.xml><?xml version="1.0" encoding="utf-8"?>
<p:tagLst xmlns:a="http://schemas.openxmlformats.org/drawingml/2006/main" xmlns:r="http://schemas.openxmlformats.org/officeDocument/2006/relationships" xmlns:p="http://schemas.openxmlformats.org/presentationml/2006/main">
  <p:tag name="KSO_WM_ASSEMBLE_CHIP_INDEX" val="6d1888db6ef3469c862e0c4a4c87fa94"/>
  <p:tag name="KSO_WM_BEAUTIFY_FLAG" val="#wm#"/>
  <p:tag name="KSO_WM_CHIP_FILLAREA_FILL_RULE" val="{&quot;fill_align&quot;:&quot;cm&quot;,&quot;fill_mode&quot;:&quot;adaptive&quot;,&quot;sacle_strategy&quot;:&quot;smart&quot;}"/>
  <p:tag name="KSO_WM_CHIP_GROUPID" val="5f2a1e7645e1f15ec24fe43a"/>
  <p:tag name="KSO_WM_CHIP_XID" val="5f2a1e7645e1f15ec24fe43b"/>
  <p:tag name="KSO_WM_TAG_VERSION" val="1.0"/>
  <p:tag name="KSO_WM_TEMPLATE_ASSEMBLE_GROUPID" val="5f719a510ff15d9a40ede1c6"/>
  <p:tag name="KSO_WM_TEMPLATE_ASSEMBLE_XID" val="5f719a510ff15d9a40ede1c6"/>
  <p:tag name="KSO_WM_TEMPLATE_CATEGORY" val="custom"/>
  <p:tag name="KSO_WM_TEMPLATE_INDEX" val="20211536"/>
  <p:tag name="KSO_WM_UNIT_BLOCK" val="0"/>
  <p:tag name="KSO_WM_UNIT_COMPATIBLE" val="0"/>
  <p:tag name="KSO_WM_UNIT_DEC_AREA_ID" val="d6d86aec1f414516a4aa8540453384a0"/>
  <p:tag name="KSO_WM_UNIT_DEFAULT_FONT" val="18;24;2"/>
  <p:tag name="KSO_WM_UNIT_DIAGRAM_ISNUMVISUAL" val="0"/>
  <p:tag name="KSO_WM_UNIT_DIAGRAM_ISREFERUNIT" val="0"/>
  <p:tag name="KSO_WM_UNIT_HIGHLIGHT" val="0"/>
  <p:tag name="KSO_WM_UNIT_ID" val="custom20211536_1*b*1"/>
  <p:tag name="KSO_WM_UNIT_INDEX" val="1"/>
  <p:tag name="KSO_WM_UNIT_ISCONTENTSTITLE" val="0"/>
  <p:tag name="KSO_WM_UNIT_ISNUMDGMTITLE" val="0"/>
  <p:tag name="KSO_WM_UNIT_LAYERLEVEL" val="1"/>
  <p:tag name="KSO_WM_UNIT_NOCLEAR" val="0"/>
  <p:tag name="KSO_WM_UNIT_PRESET_TEXT" val="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690.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91.xml><?xml version="1.0" encoding="utf-8"?>
<p:tagLst xmlns:a="http://schemas.openxmlformats.org/drawingml/2006/main" xmlns:r="http://schemas.openxmlformats.org/officeDocument/2006/relationships" xmlns:p="http://schemas.openxmlformats.org/presentationml/2006/main">
  <p:tag name="KSO_WM_ASSEMBLE_CHIP_INDEX" val="baf73593aaac42f9b2e97b332258e3ca"/>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bottomTop"/>
  <p:tag name="KSO_WM_TAG_VERSION" val="1.0"/>
  <p:tag name="KSO_WM_TEMPLATE_CATEGORY" val="chip"/>
  <p:tag name="KSO_WM_TEMPLATE_INDEX" val="20204590"/>
  <p:tag name="KSO_WM_UNIT_COMPATIBLE" val="0"/>
  <p:tag name="KSO_WM_UNIT_DEC_AREA_ID" val="584871f980424611ad88540054262bf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92.xml><?xml version="1.0" encoding="utf-8"?>
<p:tagLst xmlns:a="http://schemas.openxmlformats.org/drawingml/2006/main" xmlns:r="http://schemas.openxmlformats.org/officeDocument/2006/relationships" xmlns:p="http://schemas.openxmlformats.org/presentationml/2006/main">
  <p:tag name="KSO_WM_ASSEMBLE_CHIP_INDEX" val="66ebb9d602e94663b20139e911a0dc0a"/>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ottomTop"/>
  <p:tag name="KSO_WM_TAG_VERSION" val="1.0"/>
  <p:tag name="KSO_WM_TEMPLATE_CATEGORY" val="chip"/>
  <p:tag name="KSO_WM_TEMPLATE_INDEX" val="20204590"/>
  <p:tag name="KSO_WM_UNIT_COMPATIBLE" val="0"/>
  <p:tag name="KSO_WM_UNIT_DEC_AREA_ID" val="d3e8c308deed44a88499f47fa8d44c65"/>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93.xml><?xml version="1.0" encoding="utf-8"?>
<p:tagLst xmlns:a="http://schemas.openxmlformats.org/drawingml/2006/main" xmlns:r="http://schemas.openxmlformats.org/officeDocument/2006/relationships" xmlns:p="http://schemas.openxmlformats.org/presentationml/2006/main">
  <p:tag name="KSO_WM_ASSEMBLE_CHIP_INDEX" val="c75a013bf61242c8833dec4f66518368"/>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ottomTop"/>
  <p:tag name="KSO_WM_TAG_VERSION" val="1.0"/>
  <p:tag name="KSO_WM_TEMPLATE_CATEGORY" val="chip"/>
  <p:tag name="KSO_WM_TEMPLATE_INDEX" val="20204590"/>
  <p:tag name="KSO_WM_UNIT_COMPATIBLE" val="0"/>
  <p:tag name="KSO_WM_UNIT_DEC_AREA_ID" val="fddc8b1dd06947b094e7f104f928572b"/>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694.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95.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96.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97.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98.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99.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00.xml><?xml version="1.0" encoding="utf-8"?>
<p:tagLst xmlns:a="http://schemas.openxmlformats.org/drawingml/2006/main" xmlns:r="http://schemas.openxmlformats.org/officeDocument/2006/relationships" xmlns:p="http://schemas.openxmlformats.org/presentationml/2006/main">
  <p:tag name="KSO_WM_ASSEMBLE_CHIP_INDEX" val="fe78e37ef1344b09aefb52b212af5f69"/>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navigation"/>
  <p:tag name="KSO_WM_TAG_VERSION" val="1.0"/>
  <p:tag name="KSO_WM_TEMPLATE_CATEGORY" val="chip"/>
  <p:tag name="KSO_WM_TEMPLATE_INDEX" val="20204590"/>
  <p:tag name="KSO_WM_UNIT_COMPATIBLE" val="0"/>
  <p:tag name="KSO_WM_UNIT_DEC_AREA_ID" val="2cf451b1f55d41df9c71682f6c893a3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01.xml><?xml version="1.0" encoding="utf-8"?>
<p:tagLst xmlns:a="http://schemas.openxmlformats.org/drawingml/2006/main" xmlns:r="http://schemas.openxmlformats.org/officeDocument/2006/relationships" xmlns:p="http://schemas.openxmlformats.org/presentationml/2006/main">
  <p:tag name="KSO_WM_ASSEMBLE_CHIP_INDEX" val="47f0afa8e0024035af29d90b8756d22f"/>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navigation"/>
  <p:tag name="KSO_WM_TAG_VERSION" val="1.0"/>
  <p:tag name="KSO_WM_TEMPLATE_CATEGORY" val="chip"/>
  <p:tag name="KSO_WM_TEMPLATE_INDEX" val="20204590"/>
  <p:tag name="KSO_WM_UNIT_COMPATIBLE" val="0"/>
  <p:tag name="KSO_WM_UNIT_DEC_AREA_ID" val="7e6605a8f7284f798a7470c5cf71253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02.xml><?xml version="1.0" encoding="utf-8"?>
<p:tagLst xmlns:a="http://schemas.openxmlformats.org/drawingml/2006/main" xmlns:r="http://schemas.openxmlformats.org/officeDocument/2006/relationships" xmlns:p="http://schemas.openxmlformats.org/presentationml/2006/main">
  <p:tag name="KSO_WM_ASSEMBLE_CHIP_INDEX" val="554766dfff92444480f3b0c1d4b8a7b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navigation"/>
  <p:tag name="KSO_WM_TAG_VERSION" val="1.0"/>
  <p:tag name="KSO_WM_TEMPLATE_CATEGORY" val="chip"/>
  <p:tag name="KSO_WM_TEMPLATE_INDEX" val="20204590"/>
  <p:tag name="KSO_WM_UNIT_COMPATIBLE" val="0"/>
  <p:tag name="KSO_WM_UNIT_DEC_AREA_ID" val="3a3ddead69084738a11e7dbaad1788d2"/>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03.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04.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0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0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0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08.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0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1.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1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11.xml><?xml version="1.0" encoding="utf-8"?>
<p:tagLst xmlns:a="http://schemas.openxmlformats.org/drawingml/2006/main" xmlns:r="http://schemas.openxmlformats.org/officeDocument/2006/relationships" xmlns:p="http://schemas.openxmlformats.org/presentationml/2006/main">
  <p:tag name="KSO_WM_ASSEMBLE_CHIP_INDEX" val="cbc0f0f4c04944f4a517b25a1798a6d2"/>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belt"/>
  <p:tag name="KSO_WM_TAG_VERSION" val="1.0"/>
  <p:tag name="KSO_WM_TEMPLATE_CATEGORY" val="chip"/>
  <p:tag name="KSO_WM_TEMPLATE_INDEX" val="20204590"/>
  <p:tag name="KSO_WM_UNIT_COMPATIBLE" val="0"/>
  <p:tag name="KSO_WM_UNIT_DEC_AREA_ID" val="90c4fc2349f44e599cfe837221f8623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12.xml><?xml version="1.0" encoding="utf-8"?>
<p:tagLst xmlns:a="http://schemas.openxmlformats.org/drawingml/2006/main" xmlns:r="http://schemas.openxmlformats.org/officeDocument/2006/relationships" xmlns:p="http://schemas.openxmlformats.org/presentationml/2006/main">
  <p:tag name="KSO_WM_ASSEMBLE_CHIP_INDEX" val="c47437988a774ed1aef38ec024bb663e"/>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elt"/>
  <p:tag name="KSO_WM_TAG_VERSION" val="1.0"/>
  <p:tag name="KSO_WM_TEMPLATE_CATEGORY" val="chip"/>
  <p:tag name="KSO_WM_TEMPLATE_INDEX" val="20204590"/>
  <p:tag name="KSO_WM_UNIT_COMPATIBLE" val="0"/>
  <p:tag name="KSO_WM_UNIT_DEC_AREA_ID" val="05964ce269194b888f0f5ce5b1a05375"/>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13.xml><?xml version="1.0" encoding="utf-8"?>
<p:tagLst xmlns:a="http://schemas.openxmlformats.org/drawingml/2006/main" xmlns:r="http://schemas.openxmlformats.org/officeDocument/2006/relationships" xmlns:p="http://schemas.openxmlformats.org/presentationml/2006/main">
  <p:tag name="KSO_WM_ASSEMBLE_CHIP_INDEX" val="0ad4c687be004cb0a56d6d95e4f0337f"/>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elt"/>
  <p:tag name="KSO_WM_TAG_VERSION" val="1.0"/>
  <p:tag name="KSO_WM_TEMPLATE_CATEGORY" val="chip"/>
  <p:tag name="KSO_WM_TEMPLATE_INDEX" val="20204590"/>
  <p:tag name="KSO_WM_UNIT_COMPATIBLE" val="0"/>
  <p:tag name="KSO_WM_UNIT_DEC_AREA_ID" val="f61dffd181714f60b292bf277f1798df"/>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14.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715.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716.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717.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718.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7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590"/>
</p:tagLst>
</file>

<file path=ppt/tags/tag72.xml><?xml version="1.0" encoding="utf-8"?>
<p:tagLst xmlns:a="http://schemas.openxmlformats.org/drawingml/2006/main" xmlns:r="http://schemas.openxmlformats.org/officeDocument/2006/relationships" xmlns:p="http://schemas.openxmlformats.org/presentationml/2006/main">
  <p:tag name="KSO_WM_ASSEMBLE_CHIP_INDEX" val="e8c450eded7c479094d6a1557cae17b8"/>
  <p:tag name="KSO_WM_BEAUTIFY_FLAG" val="#wm#"/>
  <p:tag name="KSO_WM_CHIP_FILLAREA_FILL_RULE" val="{&quot;fill_align&quot;:&quot;lm&quot;,&quot;fill_effect&quot;:[],&quot;fill_mode&quot;:&quot;adaptive&quot;,&quot;sacle_strategy&quot;:&quot;stretch&quot;}"/>
  <p:tag name="KSO_WM_CHIP_GROUPID" val="5f70393e747e3ea6e2929505"/>
  <p:tag name="KSO_WM_CHIP_XID" val="5f70393e747e3ea6e2929507"/>
  <p:tag name="KSO_WM_TAG_VERSION" val="1.0"/>
  <p:tag name="KSO_WM_TEMPLATE_CATEGORY" val="chip"/>
  <p:tag name="KSO_WM_TEMPLATE_INDEX" val="20211536"/>
  <p:tag name="KSO_WM_UNIT_COMPATIBLE" val="0"/>
  <p:tag name="KSO_WM_UNIT_DEC_AREA_ID" val="205efa92eb254a558ec99e9171d51ae1"/>
  <p:tag name="KSO_WM_UNIT_DECORATE_INFO" val=""/>
  <p:tag name="KSO_WM_UNIT_DIAGRAM_ISNUMVISUAL" val="0"/>
  <p:tag name="KSO_WM_UNIT_DIAGRAM_ISREFERUNIT" val="0"/>
  <p:tag name="KSO_WM_UNIT_HIGHLIGHT" val="0"/>
  <p:tag name="KSO_WM_UNIT_ID" val="chip20211536_2*i*1"/>
  <p:tag name="KSO_WM_UNIT_INDEX" val="1"/>
  <p:tag name="KSO_WM_UNIT_LAYERLEVEL" val="1"/>
  <p:tag name="KSO_WM_UNIT_SM_LIMIT_TYPE" val=""/>
  <p:tag name="KSO_WM_UNIT_SUBTYPE" val="u"/>
  <p:tag name="KSO_WM_UNIT_TYPE" val="i"/>
</p:tagLst>
</file>

<file path=ppt/tags/tag7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590"/>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590"/>
</p:tagLst>
</file>

<file path=ppt/tags/tag722.xml><?xml version="1.0" encoding="utf-8"?>
<p:tagLst xmlns:a="http://schemas.openxmlformats.org/drawingml/2006/main" xmlns:r="http://schemas.openxmlformats.org/officeDocument/2006/relationships" xmlns:p="http://schemas.openxmlformats.org/presentationml/2006/main">
  <p:tag name="KSO_WM_ASSEMBLE_CHIP_INDEX" val="2ed909479fc2479399a0908cb2e12500"/>
  <p:tag name="KSO_WM_BEAUTIFY_FLAG" val="#wm#"/>
  <p:tag name="KSO_WM_CHIP_FILLAREA_FILL_RULE" val="{&quot;fill_align&quot;:&quot;cm&quot;,&quot;fill_effect&quot;:[],&quot;fill_mode&quot;:&quot;adaptive&quot;,&quot;sacle_strategy&quot;:&quot;stretch&quot;}"/>
  <p:tag name="KSO_WM_CHIP_GROUPID" val="5f72ed57e9a9ac260a3f6cf7"/>
  <p:tag name="KSO_WM_CHIP_XID" val="5f72ed57e9a9ac260a3f6cf8"/>
  <p:tag name="KSO_WM_TAG_VERSION" val="1.0"/>
  <p:tag name="KSO_WM_TEMPLATE_CATEGORY" val="chip"/>
  <p:tag name="KSO_WM_TEMPLATE_INDEX" val="20204590"/>
  <p:tag name="KSO_WM_UNIT_COMPATIBLE" val="0"/>
  <p:tag name="KSO_WM_UNIT_DEC_AREA_ID" val="41085f87afc7467f9247c033073f693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590_1*i*1"/>
  <p:tag name="KSO_WM_UNIT_INDEX" val="1"/>
  <p:tag name="KSO_WM_UNIT_LAYERLEVEL" val="1"/>
  <p:tag name="KSO_WM_UNIT_SM_LIMIT_TYPE" val=""/>
  <p:tag name="KSO_WM_UNIT_SUBTYPE" val="v"/>
  <p:tag name="KSO_WM_UNIT_TYPE" val="i"/>
</p:tagLst>
</file>

<file path=ppt/tags/tag723.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ASSEMBLE_GROUPID" val="5f72ed57e9a9ac260a3f6cf7"/>
  <p:tag name="KSO_WM_TEMPLATE_ASSEMBLE_XID" val="5f73204d0ff15d9a40f7d11f"/>
  <p:tag name="KSO_WM_TEMPLATE_CATEGORY" val="custom"/>
  <p:tag name="KSO_WM_TEMPLATE_INDEX" val="20204590"/>
  <p:tag name="KSO_WM_UNIT_BLOCK" val="0"/>
  <p:tag name="KSO_WM_UNIT_COMPATIBLE" val="0"/>
  <p:tag name="KSO_WM_UNIT_DEC_AREA_ID" val="5ec0e4d5878e48b99865507291c37e3f"/>
  <p:tag name="KSO_WM_UNIT_DEFAULT_FONT" val="10;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68"/>
</p:tagLst>
</file>

<file path=ppt/tags/tag724.xml><?xml version="1.0" encoding="utf-8"?>
<p:tagLst xmlns:a="http://schemas.openxmlformats.org/drawingml/2006/main" xmlns:r="http://schemas.openxmlformats.org/officeDocument/2006/relationships" xmlns:p="http://schemas.openxmlformats.org/presentationml/2006/main">
  <p:tag name="KSO_WM_ASSEMBLE_CHIP_INDEX" val="22295be4a73a445994178b3ae5121670"/>
  <p:tag name="KSO_WM_BEAUTIFY_FLAG" val="#wm#"/>
  <p:tag name="KSO_WM_CHIP_FILLAREA_FILL_RULE" val="{&quot;fill_align&quot;:&quot;cm&quot;,&quot;fill_mode&quot;:&quot;adaptive&quot;,&quot;sacle_strategy&quot;:&quot;smart&quot;}"/>
  <p:tag name="KSO_WM_CHIP_GROUPID" val="5ebf49550ac41c4a0a5257fc"/>
  <p:tag name="KSO_WM_CHIP_XID" val="5ebf49550ac41c4a0a5257fd"/>
  <p:tag name="KSO_WM_TAG_VERSION" val="1.0"/>
  <p:tag name="KSO_WM_TEMPLATE_ASSEMBLE_GROUPID" val="5f72ed57e9a9ac260a3f6cf7"/>
  <p:tag name="KSO_WM_TEMPLATE_ASSEMBLE_XID" val="5f73204d0ff15d9a40f7d11f"/>
  <p:tag name="KSO_WM_TEMPLATE_CATEGORY" val="custom"/>
  <p:tag name="KSO_WM_TEMPLATE_INDEX" val="20204590"/>
  <p:tag name="KSO_WM_UNIT_BLOCK" val="0"/>
  <p:tag name="KSO_WM_UNIT_COMPATIBLE" val="0"/>
  <p:tag name="KSO_WM_UNIT_DEC_AREA_ID" val="110bf1bd599e45bfbef6867f5ac6fe60"/>
  <p:tag name="KSO_WM_UNIT_DEFAULT_FONT" val="40;72;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新媒体运营月度计划"/>
  <p:tag name="KSO_WM_UNIT_TEXT_FILL_FORE_SCHEMECOLOR_INDEX" val="13"/>
  <p:tag name="KSO_WM_UNIT_TEXT_FILL_FORE_SCHEMECOLOR_INDEX_BRIGHTNESS" val="0.15"/>
  <p:tag name="KSO_WM_UNIT_TEXT_FILL_TYPE" val="1"/>
  <p:tag name="KSO_WM_UNIT_TYPE" val="a"/>
  <p:tag name="KSO_WM_UNIT_VALUE" val="11"/>
</p:tagLst>
</file>

<file path=ppt/tags/tag725.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26.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27.xml><?xml version="1.0" encoding="utf-8"?>
<p:tagLst xmlns:a="http://schemas.openxmlformats.org/drawingml/2006/main" xmlns:r="http://schemas.openxmlformats.org/officeDocument/2006/relationships" xmlns:p="http://schemas.openxmlformats.org/presentationml/2006/main">
  <p:tag name="KSO_WM_ASSEMBLE_CHIP_INDEX" val="411a8983a3024193b2747dce47398594"/>
  <p:tag name="KSO_WM_BEAUTIFY_FLAG" val="#wm#"/>
  <p:tag name="KSO_WM_CHIP_FILLAREA_FILL_RULE" val="{&quot;fill_align&quot;:&quot;lm&quot;,&quot;fill_effect&quot;:[],&quot;fill_mode&quot;:&quot;adaptive&quot;,&quot;sacle_strategy&quot;:&quot;stretch&quot;}"/>
  <p:tag name="KSO_WM_CHIP_GROUPID" val="5f72ed57e9a9ac260a3f6cf7"/>
  <p:tag name="KSO_WM_CHIP_XID" val="5f72ed57e9a9ac260a3f6cf9"/>
  <p:tag name="KSO_WM_TAG_VERSION" val="1.0"/>
  <p:tag name="KSO_WM_TEMPLATE_CATEGORY" val="chip"/>
  <p:tag name="KSO_WM_TEMPLATE_INDEX" val="20204590"/>
  <p:tag name="KSO_WM_UNIT_COMPATIBLE" val="0"/>
  <p:tag name="KSO_WM_UNIT_DEC_AREA_ID" val="72a2ed867fa34dcca5ba9a95612c0371"/>
  <p:tag name="KSO_WM_UNIT_DECORATE_INFO" val=""/>
  <p:tag name="KSO_WM_UNIT_DIAGRAM_ISNUMVISUAL" val="0"/>
  <p:tag name="KSO_WM_UNIT_DIAGRAM_ISREFERUNIT" val="0"/>
  <p:tag name="KSO_WM_UNIT_HIGHLIGHT" val="0"/>
  <p:tag name="KSO_WM_UNIT_ID" val="chip20204590_2*i*1"/>
  <p:tag name="KSO_WM_UNIT_INDEX" val="1"/>
  <p:tag name="KSO_WM_UNIT_LAYERLEVEL" val="1"/>
  <p:tag name="KSO_WM_UNIT_SM_LIMIT_TYPE" val=""/>
  <p:tag name="KSO_WM_UNIT_SUBTYPE" val="u"/>
  <p:tag name="KSO_WM_UNIT_TYPE" val="i"/>
</p:tagLst>
</file>

<file path=ppt/tags/tag728.xml><?xml version="1.0" encoding="utf-8"?>
<p:tagLst xmlns:a="http://schemas.openxmlformats.org/drawingml/2006/main" xmlns:r="http://schemas.openxmlformats.org/officeDocument/2006/relationships" xmlns:p="http://schemas.openxmlformats.org/presentationml/2006/main">
  <p:tag name="KSO_WM_ASSEMBLE_CHIP_INDEX" val="d9b32a2ceb8b4503bfd5090b56ec14de"/>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04c9cd4ea0fb4483be5a8261bcef67b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29.xml><?xml version="1.0" encoding="utf-8"?>
<p:tagLst xmlns:a="http://schemas.openxmlformats.org/drawingml/2006/main" xmlns:r="http://schemas.openxmlformats.org/officeDocument/2006/relationships" xmlns:p="http://schemas.openxmlformats.org/presentationml/2006/main">
  <p:tag name="KSO_WM_ASSEMBLE_CHIP_INDEX" val="342e4cd17587423a884ea10255b03722"/>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a26c48082d6b4396abaae480e60b3419"/>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xml><?xml version="1.0" encoding="utf-8"?>
<p:tagLst xmlns:a="http://schemas.openxmlformats.org/drawingml/2006/main" xmlns:r="http://schemas.openxmlformats.org/officeDocument/2006/relationships" xmlns:p="http://schemas.openxmlformats.org/presentationml/2006/main">
  <p:tag name="KSO_WM_ASSEMBLE_CHIP_INDEX" val="c8bc33cc27db4a5c93b230eed3323e5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6ee71d9036044fa2a733005996ac507e"/>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30.xml><?xml version="1.0" encoding="utf-8"?>
<p:tagLst xmlns:a="http://schemas.openxmlformats.org/drawingml/2006/main" xmlns:r="http://schemas.openxmlformats.org/officeDocument/2006/relationships" xmlns:p="http://schemas.openxmlformats.org/presentationml/2006/main">
  <p:tag name="KSO_WM_ASSEMBLE_CHIP_INDEX" val="af58bb296fb54a1a9b07e5059a179ab4"/>
  <p:tag name="KSO_WM_BEAUTIFY_FLAG" val="#wm#"/>
  <p:tag name="KSO_WM_CHIP_FILLAREA_FILL_RULE" val="{&quot;fill_align&quot;:&quot;cm&quot;,&quot;fill_mode&quot;:&quot;adaptive&quot;,&quot;sacle_strategy&quot;:&quot;smart&quot;}"/>
  <p:tag name="KSO_WM_CHIP_GROUPID" val="5f2a4d1d1f3c142e57c6bacd"/>
  <p:tag name="KSO_WM_CHIP_XID" val="5f2a4d1d1f3c142e57c6bace"/>
  <p:tag name="KSO_WM_TAG_VERSION" val="1.0"/>
  <p:tag name="KSO_WM_TEMPLATE_ASSEMBLE_GROUPID" val="5f72ed57e9a9ac260a3f6cf7"/>
  <p:tag name="KSO_WM_TEMPLATE_ASSEMBLE_XID" val="5f73204d0ff15d9a40f7d0f1"/>
  <p:tag name="KSO_WM_TEMPLATE_CATEGORY" val="custom"/>
  <p:tag name="KSO_WM_TEMPLATE_INDEX" val="20204590"/>
  <p:tag name="KSO_WM_UNIT_BLOCK" val="0"/>
  <p:tag name="KSO_WM_UNIT_COMPATIBLE" val="0"/>
  <p:tag name="KSO_WM_UNIT_DEC_AREA_ID" val="9bd7d84ce91c4faf99d7f978bcc10b4c"/>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0"/>
  <p:tag name="KSO_WM_UNIT_PRESET_TEXT" val="单击此处可以编辑与添加低于大约三十字的章节标题"/>
  <p:tag name="KSO_WM_UNIT_TEXT_FILL_FORE_SCHEMECOLOR_INDEX" val="13"/>
  <p:tag name="KSO_WM_UNIT_TEXT_FILL_FORE_SCHEMECOLOR_INDEX_BRIGHTNESS" val="0.15"/>
  <p:tag name="KSO_WM_UNIT_TEXT_FILL_TYPE" val="1"/>
  <p:tag name="KSO_WM_UNIT_TYPE" val="a"/>
  <p:tag name="KSO_WM_UNIT_VALUE" val="42"/>
</p:tagLst>
</file>

<file path=ppt/tags/tag731.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2.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3.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4.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5.xml><?xml version="1.0" encoding="utf-8"?>
<p:tagLst xmlns:a="http://schemas.openxmlformats.org/drawingml/2006/main" xmlns:r="http://schemas.openxmlformats.org/officeDocument/2006/relationships" xmlns:p="http://schemas.openxmlformats.org/presentationml/2006/main">
  <p:tag name="KSO_WM_ASSEMBLE_CHIP_INDEX" val="655cefe1d546458aa541b47e0e497bba"/>
  <p:tag name="KSO_WM_BEAUTIFY_FLAG" val="#wm#"/>
  <p:tag name="KSO_WM_CHIP_FILLAREA_FILL_RULE" val="{&quot;fill_align&quot;:&quot;lm&quot;,&quot;fill_effect&quot;:[],&quot;fill_mode&quot;:&quot;adaptive&quot;,&quot;sacle_strategy&quot;:&quot;stretch&quot;}"/>
  <p:tag name="KSO_WM_CHIP_GROUPID" val="5f72ed57e9a9ac260a3f6cf7"/>
  <p:tag name="KSO_WM_CHIP_XID" val="5f72ed57e9a9ac260a3f6cf9"/>
  <p:tag name="KSO_WM_TAG_VERSION" val="1.0"/>
  <p:tag name="KSO_WM_TEMPLATE_CATEGORY" val="chip"/>
  <p:tag name="KSO_WM_TEMPLATE_INDEX" val="20204590"/>
  <p:tag name="KSO_WM_UNIT_COMPATIBLE" val="0"/>
  <p:tag name="KSO_WM_UNIT_DEC_AREA_ID" val="d178521df07948d78635771b45c173e2"/>
  <p:tag name="KSO_WM_UNIT_DECORATE_INFO" val=""/>
  <p:tag name="KSO_WM_UNIT_DIAGRAM_ISNUMVISUAL" val="0"/>
  <p:tag name="KSO_WM_UNIT_DIAGRAM_ISREFERUNIT" val="0"/>
  <p:tag name="KSO_WM_UNIT_HIGHLIGHT" val="0"/>
  <p:tag name="KSO_WM_UNIT_ID" val="chip20204590_2*i*1"/>
  <p:tag name="KSO_WM_UNIT_INDEX" val="1"/>
  <p:tag name="KSO_WM_UNIT_LAYERLEVEL" val="1"/>
  <p:tag name="KSO_WM_UNIT_SM_LIMIT_TYPE" val=""/>
  <p:tag name="KSO_WM_UNIT_SUBTYPE" val="u"/>
  <p:tag name="KSO_WM_UNIT_TYPE" val="i"/>
</p:tagLst>
</file>

<file path=ppt/tags/tag736.xml><?xml version="1.0" encoding="utf-8"?>
<p:tagLst xmlns:a="http://schemas.openxmlformats.org/drawingml/2006/main" xmlns:r="http://schemas.openxmlformats.org/officeDocument/2006/relationships" xmlns:p="http://schemas.openxmlformats.org/presentationml/2006/main">
  <p:tag name="KSO_WM_ASSEMBLE_CHIP_INDEX" val="986138b6a48f43828f9b7c859ae33e1e"/>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21fea616d7ee498f898c196866b897b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7.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8.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39.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ASSEMBLE_CHIP_INDEX" val="319e23de7d1d4b81aeac47f3378fb5f8"/>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e27b33b456c4d16af8305e2be68aec6"/>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40.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41.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42.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43.xml><?xml version="1.0" encoding="utf-8"?>
<p:tagLst xmlns:a="http://schemas.openxmlformats.org/drawingml/2006/main" xmlns:r="http://schemas.openxmlformats.org/officeDocument/2006/relationships" xmlns:p="http://schemas.openxmlformats.org/presentationml/2006/main">
  <p:tag name="KSO_WM_ASSEMBLE_CHIP_INDEX" val="2ed909479fc2479399a0908cb2e12500"/>
  <p:tag name="KSO_WM_BEAUTIFY_FLAG" val="#wm#"/>
  <p:tag name="KSO_WM_CHIP_FILLAREA_FILL_RULE" val="{&quot;fill_align&quot;:&quot;cm&quot;,&quot;fill_effect&quot;:[],&quot;fill_mode&quot;:&quot;adaptive&quot;,&quot;sacle_strategy&quot;:&quot;stretch&quot;}"/>
  <p:tag name="KSO_WM_CHIP_GROUPID" val="5f72ed57e9a9ac260a3f6cf7"/>
  <p:tag name="KSO_WM_CHIP_XID" val="5f72ed57e9a9ac260a3f6cf8"/>
  <p:tag name="KSO_WM_TAG_VERSION" val="1.0"/>
  <p:tag name="KSO_WM_TEMPLATE_CATEGORY" val="chip"/>
  <p:tag name="KSO_WM_TEMPLATE_INDEX" val="20204590"/>
  <p:tag name="KSO_WM_UNIT_COMPATIBLE" val="0"/>
  <p:tag name="KSO_WM_UNIT_DEC_AREA_ID" val="41085f87afc7467f9247c033073f6932"/>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590_1*i*1"/>
  <p:tag name="KSO_WM_UNIT_INDEX" val="1"/>
  <p:tag name="KSO_WM_UNIT_LAYERLEVEL" val="1"/>
  <p:tag name="KSO_WM_UNIT_SM_LIMIT_TYPE" val=""/>
  <p:tag name="KSO_WM_UNIT_SUBTYPE" val="v"/>
  <p:tag name="KSO_WM_UNIT_TYPE" val="i"/>
</p:tagLst>
</file>

<file path=ppt/tags/tag744.xml><?xml version="1.0" encoding="utf-8"?>
<p:tagLst xmlns:a="http://schemas.openxmlformats.org/drawingml/2006/main" xmlns:r="http://schemas.openxmlformats.org/officeDocument/2006/relationships" xmlns:p="http://schemas.openxmlformats.org/presentationml/2006/main">
  <p:tag name="KSO_WM_ASSEMBLE_CHIP_INDEX" val="12cbe2c0f0cd400ead0ac8f875a17528"/>
  <p:tag name="KSO_WM_BEAUTIFY_FLAG" val="#wm#"/>
  <p:tag name="KSO_WM_CHIP_FILLAREA_FILL_RULE" val="{&quot;fill_align&quot;:&quot;cm&quot;,&quot;fill_mode&quot;:&quot;adaptive&quot;,&quot;sacle_strategy&quot;:&quot;smart&quot;}"/>
  <p:tag name="KSO_WM_CHIP_GROUPID" val="5ebdf6100ac41c4a0a525512"/>
  <p:tag name="KSO_WM_CHIP_XID" val="5ebdf6100ac41c4a0a525513"/>
  <p:tag name="KSO_WM_TAG_VERSION" val="1.0"/>
  <p:tag name="KSO_WM_TEMPLATE_ASSEMBLE_GROUPID" val="5f72ed57e9a9ac260a3f6cf7"/>
  <p:tag name="KSO_WM_TEMPLATE_ASSEMBLE_XID" val="5f73204d0ff15d9a40f7d12c"/>
  <p:tag name="KSO_WM_TEMPLATE_CATEGORY" val="custom"/>
  <p:tag name="KSO_WM_TEMPLATE_INDEX" val="20204590"/>
  <p:tag name="KSO_WM_UNIT_BLOCK" val="0"/>
  <p:tag name="KSO_WM_UNIT_COMPATIBLE" val="0"/>
  <p:tag name="KSO_WM_UNIT_DEC_AREA_ID" val="3b6564a75b454df88903ea2f4f3c828f"/>
  <p:tag name="KSO_WM_UNIT_DEFAULT_FONT" val="18;24;2"/>
  <p:tag name="KSO_WM_UNIT_DIAGRAM_ISNUMVISUAL" val="0"/>
  <p:tag name="KSO_WM_UNIT_DIAGRAM_ISREFERUNIT" val="0"/>
  <p:tag name="KSO_WM_UNIT_HIGHLIGHT" val="0"/>
  <p:tag name="KSO_WM_UNIT_ID" val="custom2020459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32"/>
</p:tagLst>
</file>

<file path=ppt/tags/tag745.xml><?xml version="1.0" encoding="utf-8"?>
<p:tagLst xmlns:a="http://schemas.openxmlformats.org/drawingml/2006/main" xmlns:r="http://schemas.openxmlformats.org/officeDocument/2006/relationships" xmlns:p="http://schemas.openxmlformats.org/presentationml/2006/main">
  <p:tag name="KSO_WM_ASSEMBLE_CHIP_INDEX" val="12cbe2c0f0cd400ead0ac8f875a17528"/>
  <p:tag name="KSO_WM_BEAUTIFY_FLAG" val="#wm#"/>
  <p:tag name="KSO_WM_CHIP_FILLAREA_FILL_RULE" val="{&quot;fill_align&quot;:&quot;cm&quot;,&quot;fill_mode&quot;:&quot;adaptive&quot;,&quot;sacle_strategy&quot;:&quot;smart&quot;}"/>
  <p:tag name="KSO_WM_CHIP_GROUPID" val="5ebdf6100ac41c4a0a525512"/>
  <p:tag name="KSO_WM_CHIP_XID" val="5ebdf6100ac41c4a0a525513"/>
  <p:tag name="KSO_WM_TAG_VERSION" val="1.0"/>
  <p:tag name="KSO_WM_TEMPLATE_ASSEMBLE_GROUPID" val="5f72ed57e9a9ac260a3f6cf7"/>
  <p:tag name="KSO_WM_TEMPLATE_ASSEMBLE_XID" val="5f73204d0ff15d9a40f7d12c"/>
  <p:tag name="KSO_WM_TEMPLATE_CATEGORY" val="custom"/>
  <p:tag name="KSO_WM_TEMPLATE_INDEX" val="20204590"/>
  <p:tag name="KSO_WM_UNIT_BLOCK" val="0"/>
  <p:tag name="KSO_WM_UNIT_COMPATIBLE" val="0"/>
  <p:tag name="KSO_WM_UNIT_DEC_AREA_ID" val="35d48c8453504a16ae26f510fe8b18c8"/>
  <p:tag name="KSO_WM_UNIT_DEFAULT_FONT" val="66;89;4"/>
  <p:tag name="KSO_WM_UNIT_DIAGRAM_ISNUMVISUAL" val="0"/>
  <p:tag name="KSO_WM_UNIT_DIAGRAM_ISREFERUNIT" val="0"/>
  <p:tag name="KSO_WM_UNIT_HIGHLIGHT" val="0"/>
  <p:tag name="KSO_WM_UNIT_ID" val="custom20204590_1*a*1"/>
  <p:tag name="KSO_WM_UNIT_INDEX" val="1"/>
  <p:tag name="KSO_WM_UNIT_ISCONTENTSTITLE" val="0"/>
  <p:tag name="KSO_WM_UNIT_ISNUMDGMTITLE" val="0"/>
  <p:tag name="KSO_WM_UNIT_LAYERLEVEL" val="1"/>
  <p:tag name="KSO_WM_UNIT_NOCLEAR" val="1"/>
  <p:tag name="KSO_WM_UNIT_PRESET_TEXT" val="THANKS"/>
  <p:tag name="KSO_WM_UNIT_TEXT_FILL_FORE_SCHEMECOLOR_INDEX" val="13"/>
  <p:tag name="KSO_WM_UNIT_TEXT_FILL_FORE_SCHEMECOLOR_INDEX_BRIGHTNESS" val="0.15"/>
  <p:tag name="KSO_WM_UNIT_TEXT_FILL_TYPE" val="1"/>
  <p:tag name="KSO_WM_UNIT_TYPE" val="a"/>
  <p:tag name="KSO_WM_UNIT_VALUE" val="8"/>
</p:tagLst>
</file>

<file path=ppt/tags/tag746.xml><?xml version="1.0" encoding="utf-8"?>
<p:tagLst xmlns:a="http://schemas.openxmlformats.org/drawingml/2006/main" xmlns:r="http://schemas.openxmlformats.org/officeDocument/2006/relationships" xmlns:p="http://schemas.openxmlformats.org/presentationml/2006/main">
  <p:tag name="KSO_WM_ASSEMBLE_CHIP_INDEX" val="32aaecc632154b9f8a8ecff18b0340eb"/>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967f4b82b3db40bca6545d4b498f1f3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47.xml><?xml version="1.0" encoding="utf-8"?>
<p:tagLst xmlns:a="http://schemas.openxmlformats.org/drawingml/2006/main" xmlns:r="http://schemas.openxmlformats.org/officeDocument/2006/relationships" xmlns:p="http://schemas.openxmlformats.org/presentationml/2006/main">
  <p:tag name="KSO_WM_ASSEMBLE_CHIP_INDEX" val="bcc1c6af1bbd4ba3b9226640418e161c"/>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general"/>
  <p:tag name="KSO_WM_TAG_VERSION" val="1.0"/>
  <p:tag name="KSO_WM_TEMPLATE_CATEGORY" val="chip"/>
  <p:tag name="KSO_WM_TEMPLATE_INDEX" val="20204590"/>
  <p:tag name="KSO_WM_UNIT_COMPATIBLE" val="0"/>
  <p:tag name="KSO_WM_UNIT_DEC_AREA_ID" val="8c4baf0507d8460db9861e0bc30c0adc"/>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48.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49.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5.xml><?xml version="1.0" encoding="utf-8"?>
<p:tagLst xmlns:a="http://schemas.openxmlformats.org/drawingml/2006/main" xmlns:r="http://schemas.openxmlformats.org/officeDocument/2006/relationships" xmlns:p="http://schemas.openxmlformats.org/presentationml/2006/main">
  <p:tag name="KSO_WM_ASSEMBLE_CHIP_INDEX" val="11cdfcd0a3cc41ddabec00dc9c3525db"/>
  <p:tag name="KSO_WM_BEAUTIFY_FLAG" val="#wm#"/>
  <p:tag name="KSO_WM_CHIP_FILLAREA_FILL_RULE" val="{&quot;fill_align&quot;:&quot;cm&quot;,&quot;fill_mode&quot;:&quot;adaptive&quot;,&quot;sacle_strategy&quot;:&quot;smart&quot;}"/>
  <p:tag name="KSO_WM_CHIP_GROUPID" val="5ebe41950ac41c4a0a525618"/>
  <p:tag name="KSO_WM_CHIP_XID" val="5ebe41950ac41c4a0a525619"/>
  <p:tag name="KSO_WM_TAG_VERSION" val="1.0"/>
  <p:tag name="KSO_WM_TEMPLATE_ASSEMBLE_GROUPID" val="5f719a510ff15d9a40ede1c1"/>
  <p:tag name="KSO_WM_TEMPLATE_ASSEMBLE_XID" val="5f719a510ff15d9a40ede1c1"/>
  <p:tag name="KSO_WM_TEMPLATE_CATEGORY" val="custom"/>
  <p:tag name="KSO_WM_TEMPLATE_INDEX" val="20211536"/>
  <p:tag name="KSO_WM_UNIT_BLOCK" val="0"/>
  <p:tag name="KSO_WM_UNIT_COMPATIBLE" val="0"/>
  <p:tag name="KSO_WM_UNIT_DEC_AREA_ID" val="b4dd21331803431fb2cd24ea6363a113"/>
  <p:tag name="KSO_WM_UNIT_DEFAULT_FONT" val="24;32;2"/>
  <p:tag name="KSO_WM_UNIT_DIAGRAM_ISNUMVISUAL" val="0"/>
  <p:tag name="KSO_WM_UNIT_DIAGRAM_ISREFERUNIT" val="0"/>
  <p:tag name="KSO_WM_UNIT_HIGHLIGHT" val="0"/>
  <p:tag name="KSO_WM_UNIT_ID" val="custom2021153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19"/>
</p:tagLst>
</file>

<file path=ppt/tags/tag750.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5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752.xml><?xml version="1.0" encoding="utf-8"?>
<p:tagLst xmlns:a="http://schemas.openxmlformats.org/drawingml/2006/main" xmlns:r="http://schemas.openxmlformats.org/officeDocument/2006/relationships" xmlns:p="http://schemas.openxmlformats.org/presentationml/2006/main">
  <p:tag name="KSO_WM_ASSEMBLE_CHIP_INDEX" val="855051261f8247b9b4706e74d33a77fa"/>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frame"/>
  <p:tag name="KSO_WM_TAG_VERSION" val="1.0"/>
  <p:tag name="KSO_WM_TEMPLATE_CATEGORY" val="chip"/>
  <p:tag name="KSO_WM_TEMPLATE_INDEX" val="20204590"/>
  <p:tag name="KSO_WM_UNIT_COMPATIBLE" val="0"/>
  <p:tag name="KSO_WM_UNIT_DEC_AREA_ID" val="5afecadba38f471eb54295b4a5d10f10"/>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53.xml><?xml version="1.0" encoding="utf-8"?>
<p:tagLst xmlns:a="http://schemas.openxmlformats.org/drawingml/2006/main" xmlns:r="http://schemas.openxmlformats.org/officeDocument/2006/relationships" xmlns:p="http://schemas.openxmlformats.org/presentationml/2006/main">
  <p:tag name="KSO_WM_ASSEMBLE_CHIP_INDEX" val="0ae83a03fc2a40cd8fabbc56e039004d"/>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frame"/>
  <p:tag name="KSO_WM_TAG_VERSION" val="1.0"/>
  <p:tag name="KSO_WM_TEMPLATE_CATEGORY" val="chip"/>
  <p:tag name="KSO_WM_TEMPLATE_INDEX" val="20204590"/>
  <p:tag name="KSO_WM_UNIT_COMPATIBLE" val="0"/>
  <p:tag name="KSO_WM_UNIT_DEC_AREA_ID" val="d5f00d0153f1488bb7ce9a59d15e04f8"/>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54.xml><?xml version="1.0" encoding="utf-8"?>
<p:tagLst xmlns:a="http://schemas.openxmlformats.org/drawingml/2006/main" xmlns:r="http://schemas.openxmlformats.org/officeDocument/2006/relationships" xmlns:p="http://schemas.openxmlformats.org/presentationml/2006/main">
  <p:tag name="KSO_WM_ASSEMBLE_CHIP_INDEX" val="ab8baca38ba84f388d8ece479453ae25"/>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frame"/>
  <p:tag name="KSO_WM_TAG_VERSION" val="1.0"/>
  <p:tag name="KSO_WM_TEMPLATE_CATEGORY" val="chip"/>
  <p:tag name="KSO_WM_TEMPLATE_INDEX" val="20204590"/>
  <p:tag name="KSO_WM_UNIT_COMPATIBLE" val="0"/>
  <p:tag name="KSO_WM_UNIT_DEC_AREA_ID" val="7ccc2c75c4d54026876c6a2ff4658332"/>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55.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756.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757.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758.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759.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76.xml><?xml version="1.0" encoding="utf-8"?>
<p:tagLst xmlns:a="http://schemas.openxmlformats.org/drawingml/2006/main" xmlns:r="http://schemas.openxmlformats.org/officeDocument/2006/relationships" xmlns:p="http://schemas.openxmlformats.org/presentationml/2006/main">
  <p:tag name="KSO_WM_ASSEMBLE_CHIP_INDEX" val="11cdfcd0a3cc41ddabec00dc9c3525db"/>
  <p:tag name="KSO_WM_BEAUTIFY_FLAG" val="#wm#"/>
  <p:tag name="KSO_WM_CHIP_FILLAREA_FILL_RULE" val="{&quot;fill_align&quot;:&quot;cm&quot;,&quot;fill_mode&quot;:&quot;adaptive&quot;,&quot;sacle_strategy&quot;:&quot;smart&quot;}"/>
  <p:tag name="KSO_WM_CHIP_GROUPID" val="5ebe41950ac41c4a0a525618"/>
  <p:tag name="KSO_WM_CHIP_XID" val="5ebe41950ac41c4a0a525619"/>
  <p:tag name="KSO_WM_TAG_VERSION" val="1.0"/>
  <p:tag name="KSO_WM_TEMPLATE_ASSEMBLE_GROUPID" val="5f719a510ff15d9a40ede1c1"/>
  <p:tag name="KSO_WM_TEMPLATE_ASSEMBLE_XID" val="5f719a510ff15d9a40ede1c1"/>
  <p:tag name="KSO_WM_TEMPLATE_CATEGORY" val="custom"/>
  <p:tag name="KSO_WM_TEMPLATE_INDEX" val="20211536"/>
  <p:tag name="KSO_WM_UNIT_BLOCK" val="0"/>
  <p:tag name="KSO_WM_UNIT_COMPATIBLE" val="0"/>
  <p:tag name="KSO_WM_UNIT_DEC_AREA_ID" val="5603ce9bd91b462e972dd232aa677c90"/>
  <p:tag name="KSO_WM_UNIT_DEFAULT_FONT" val="14;16;2"/>
  <p:tag name="KSO_WM_UNIT_DIAGRAM_ISNUMVISUAL" val="0"/>
  <p:tag name="KSO_WM_UNIT_DIAGRAM_ISREFERUNIT" val="0"/>
  <p:tag name="KSO_WM_UNIT_HIGHLIGHT" val="0"/>
  <p:tag name="KSO_WM_UNIT_ID" val="custom20211536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165"/>
</p:tagLst>
</file>

<file path=ppt/tags/tag760.xml><?xml version="1.0" encoding="utf-8"?>
<p:tagLst xmlns:a="http://schemas.openxmlformats.org/drawingml/2006/main" xmlns:r="http://schemas.openxmlformats.org/officeDocument/2006/relationships" xmlns:p="http://schemas.openxmlformats.org/presentationml/2006/main">
  <p:tag name="KSO_WM_ASSEMBLE_CHIP_INDEX" val="5c2dd4aaca394e0b88268cc8b290942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leftRight"/>
  <p:tag name="KSO_WM_TAG_VERSION" val="1.0"/>
  <p:tag name="KSO_WM_TEMPLATE_CATEGORY" val="chip"/>
  <p:tag name="KSO_WM_TEMPLATE_INDEX" val="20204590"/>
  <p:tag name="KSO_WM_UNIT_COMPATIBLE" val="0"/>
  <p:tag name="KSO_WM_UNIT_DEC_AREA_ID" val="2de86fd152c7436f8c39e8d44e10dd0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61.xml><?xml version="1.0" encoding="utf-8"?>
<p:tagLst xmlns:a="http://schemas.openxmlformats.org/drawingml/2006/main" xmlns:r="http://schemas.openxmlformats.org/officeDocument/2006/relationships" xmlns:p="http://schemas.openxmlformats.org/presentationml/2006/main">
  <p:tag name="KSO_WM_ASSEMBLE_CHIP_INDEX" val="c996c1bb6a0d46fb9b01c99a692a57d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leftRight"/>
  <p:tag name="KSO_WM_TAG_VERSION" val="1.0"/>
  <p:tag name="KSO_WM_TEMPLATE_CATEGORY" val="chip"/>
  <p:tag name="KSO_WM_TEMPLATE_INDEX" val="20204590"/>
  <p:tag name="KSO_WM_UNIT_COMPATIBLE" val="0"/>
  <p:tag name="KSO_WM_UNIT_DEC_AREA_ID" val="ccf04063b2ca4118942c13bd6a470b9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62.xml><?xml version="1.0" encoding="utf-8"?>
<p:tagLst xmlns:a="http://schemas.openxmlformats.org/drawingml/2006/main" xmlns:r="http://schemas.openxmlformats.org/officeDocument/2006/relationships" xmlns:p="http://schemas.openxmlformats.org/presentationml/2006/main">
  <p:tag name="KSO_WM_ASSEMBLE_CHIP_INDEX" val="3950a7a037a348bdb2bb4c275b02f31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leftRight"/>
  <p:tag name="KSO_WM_TAG_VERSION" val="1.0"/>
  <p:tag name="KSO_WM_TEMPLATE_CATEGORY" val="chip"/>
  <p:tag name="KSO_WM_TEMPLATE_INDEX" val="20204590"/>
  <p:tag name="KSO_WM_UNIT_COMPATIBLE" val="0"/>
  <p:tag name="KSO_WM_UNIT_DEC_AREA_ID" val="41d2fcbf602d4ac1a538a96933740ab1"/>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63.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764.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765.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766.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767.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768.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769.xml><?xml version="1.0" encoding="utf-8"?>
<p:tagLst xmlns:a="http://schemas.openxmlformats.org/drawingml/2006/main" xmlns:r="http://schemas.openxmlformats.org/officeDocument/2006/relationships" xmlns:p="http://schemas.openxmlformats.org/presentationml/2006/main">
  <p:tag name="KSO_WM_ASSEMBLE_CHIP_INDEX" val="7370caa7914b4896acc2c4647f425c78"/>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topBottom"/>
  <p:tag name="KSO_WM_TAG_VERSION" val="1.0"/>
  <p:tag name="KSO_WM_TEMPLATE_CATEGORY" val="chip"/>
  <p:tag name="KSO_WM_TEMPLATE_INDEX" val="20204590"/>
  <p:tag name="KSO_WM_UNIT_COMPATIBLE" val="0"/>
  <p:tag name="KSO_WM_UNIT_DEC_AREA_ID" val="f397a7a1601d4e999d2a915a2b7b439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70.xml><?xml version="1.0" encoding="utf-8"?>
<p:tagLst xmlns:a="http://schemas.openxmlformats.org/drawingml/2006/main" xmlns:r="http://schemas.openxmlformats.org/officeDocument/2006/relationships" xmlns:p="http://schemas.openxmlformats.org/presentationml/2006/main">
  <p:tag name="KSO_WM_ASSEMBLE_CHIP_INDEX" val="17ff3194c065472eaeaa88f997b4efd5"/>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topBottom"/>
  <p:tag name="KSO_WM_TAG_VERSION" val="1.0"/>
  <p:tag name="KSO_WM_TEMPLATE_CATEGORY" val="chip"/>
  <p:tag name="KSO_WM_TEMPLATE_INDEX" val="20204590"/>
  <p:tag name="KSO_WM_UNIT_COMPATIBLE" val="0"/>
  <p:tag name="KSO_WM_UNIT_DEC_AREA_ID" val="1dbac8d4ecab4eb9b7de366538a19d4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71.xml><?xml version="1.0" encoding="utf-8"?>
<p:tagLst xmlns:a="http://schemas.openxmlformats.org/drawingml/2006/main" xmlns:r="http://schemas.openxmlformats.org/officeDocument/2006/relationships" xmlns:p="http://schemas.openxmlformats.org/presentationml/2006/main">
  <p:tag name="KSO_WM_ASSEMBLE_CHIP_INDEX" val="9086e9efdba6415dbdf7c8289c68992f"/>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topBottom"/>
  <p:tag name="KSO_WM_TAG_VERSION" val="1.0"/>
  <p:tag name="KSO_WM_TEMPLATE_CATEGORY" val="chip"/>
  <p:tag name="KSO_WM_TEMPLATE_INDEX" val="20204590"/>
  <p:tag name="KSO_WM_UNIT_COMPATIBLE" val="0"/>
  <p:tag name="KSO_WM_UNIT_DEC_AREA_ID" val="7c3095f16c89448493ff7b984e37a27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72.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773.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774.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775.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776.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777.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778.xml><?xml version="1.0" encoding="utf-8"?>
<p:tagLst xmlns:a="http://schemas.openxmlformats.org/drawingml/2006/main" xmlns:r="http://schemas.openxmlformats.org/officeDocument/2006/relationships" xmlns:p="http://schemas.openxmlformats.org/presentationml/2006/main">
  <p:tag name="KSO_WM_ASSEMBLE_CHIP_INDEX" val="baf73593aaac42f9b2e97b332258e3ca"/>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bottomTop"/>
  <p:tag name="KSO_WM_TAG_VERSION" val="1.0"/>
  <p:tag name="KSO_WM_TEMPLATE_CATEGORY" val="chip"/>
  <p:tag name="KSO_WM_TEMPLATE_INDEX" val="20204590"/>
  <p:tag name="KSO_WM_UNIT_COMPATIBLE" val="0"/>
  <p:tag name="KSO_WM_UNIT_DEC_AREA_ID" val="584871f980424611ad88540054262bf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79.xml><?xml version="1.0" encoding="utf-8"?>
<p:tagLst xmlns:a="http://schemas.openxmlformats.org/drawingml/2006/main" xmlns:r="http://schemas.openxmlformats.org/officeDocument/2006/relationships" xmlns:p="http://schemas.openxmlformats.org/presentationml/2006/main">
  <p:tag name="KSO_WM_ASSEMBLE_CHIP_INDEX" val="66ebb9d602e94663b20139e911a0dc0a"/>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ottomTop"/>
  <p:tag name="KSO_WM_TAG_VERSION" val="1.0"/>
  <p:tag name="KSO_WM_TEMPLATE_CATEGORY" val="chip"/>
  <p:tag name="KSO_WM_TEMPLATE_INDEX" val="20204590"/>
  <p:tag name="KSO_WM_UNIT_COMPATIBLE" val="0"/>
  <p:tag name="KSO_WM_UNIT_DEC_AREA_ID" val="d3e8c308deed44a88499f47fa8d44c65"/>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8.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80.xml><?xml version="1.0" encoding="utf-8"?>
<p:tagLst xmlns:a="http://schemas.openxmlformats.org/drawingml/2006/main" xmlns:r="http://schemas.openxmlformats.org/officeDocument/2006/relationships" xmlns:p="http://schemas.openxmlformats.org/presentationml/2006/main">
  <p:tag name="KSO_WM_ASSEMBLE_CHIP_INDEX" val="c75a013bf61242c8833dec4f66518368"/>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ottomTop"/>
  <p:tag name="KSO_WM_TAG_VERSION" val="1.0"/>
  <p:tag name="KSO_WM_TEMPLATE_CATEGORY" val="chip"/>
  <p:tag name="KSO_WM_TEMPLATE_INDEX" val="20204590"/>
  <p:tag name="KSO_WM_UNIT_COMPATIBLE" val="0"/>
  <p:tag name="KSO_WM_UNIT_DEC_AREA_ID" val="fddc8b1dd06947b094e7f104f928572b"/>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81.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82.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83.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84.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85.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86.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87.xml><?xml version="1.0" encoding="utf-8"?>
<p:tagLst xmlns:a="http://schemas.openxmlformats.org/drawingml/2006/main" xmlns:r="http://schemas.openxmlformats.org/officeDocument/2006/relationships" xmlns:p="http://schemas.openxmlformats.org/presentationml/2006/main">
  <p:tag name="KSO_WM_ASSEMBLE_CHIP_INDEX" val="fe78e37ef1344b09aefb52b212af5f69"/>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navigation"/>
  <p:tag name="KSO_WM_TAG_VERSION" val="1.0"/>
  <p:tag name="KSO_WM_TEMPLATE_CATEGORY" val="chip"/>
  <p:tag name="KSO_WM_TEMPLATE_INDEX" val="20204590"/>
  <p:tag name="KSO_WM_UNIT_COMPATIBLE" val="0"/>
  <p:tag name="KSO_WM_UNIT_DEC_AREA_ID" val="2cf451b1f55d41df9c71682f6c893a3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88.xml><?xml version="1.0" encoding="utf-8"?>
<p:tagLst xmlns:a="http://schemas.openxmlformats.org/drawingml/2006/main" xmlns:r="http://schemas.openxmlformats.org/officeDocument/2006/relationships" xmlns:p="http://schemas.openxmlformats.org/presentationml/2006/main">
  <p:tag name="KSO_WM_ASSEMBLE_CHIP_INDEX" val="47f0afa8e0024035af29d90b8756d22f"/>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navigation"/>
  <p:tag name="KSO_WM_TAG_VERSION" val="1.0"/>
  <p:tag name="KSO_WM_TEMPLATE_CATEGORY" val="chip"/>
  <p:tag name="KSO_WM_TEMPLATE_INDEX" val="20204590"/>
  <p:tag name="KSO_WM_UNIT_COMPATIBLE" val="0"/>
  <p:tag name="KSO_WM_UNIT_DEC_AREA_ID" val="7e6605a8f7284f798a7470c5cf712530"/>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89.xml><?xml version="1.0" encoding="utf-8"?>
<p:tagLst xmlns:a="http://schemas.openxmlformats.org/drawingml/2006/main" xmlns:r="http://schemas.openxmlformats.org/officeDocument/2006/relationships" xmlns:p="http://schemas.openxmlformats.org/presentationml/2006/main">
  <p:tag name="KSO_WM_ASSEMBLE_CHIP_INDEX" val="554766dfff92444480f3b0c1d4b8a7b0"/>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navigation"/>
  <p:tag name="KSO_WM_TAG_VERSION" val="1.0"/>
  <p:tag name="KSO_WM_TEMPLATE_CATEGORY" val="chip"/>
  <p:tag name="KSO_WM_TEMPLATE_INDEX" val="20204590"/>
  <p:tag name="KSO_WM_UNIT_COMPATIBLE" val="0"/>
  <p:tag name="KSO_WM_UNIT_DEC_AREA_ID" val="3a3ddead69084738a11e7dbaad1788d2"/>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79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1.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2.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3.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4.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8.xml><?xml version="1.0" encoding="utf-8"?>
<p:tagLst xmlns:a="http://schemas.openxmlformats.org/drawingml/2006/main" xmlns:r="http://schemas.openxmlformats.org/officeDocument/2006/relationships" xmlns:p="http://schemas.openxmlformats.org/presentationml/2006/main">
  <p:tag name="KSO_WM_ASSEMBLE_CHIP_INDEX" val="cbc0f0f4c04944f4a517b25a1798a6d2"/>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c"/>
  <p:tag name="KSO_WM_SLIDE_BACKGROUND_TYPE" val="belt"/>
  <p:tag name="KSO_WM_TAG_VERSION" val="1.0"/>
  <p:tag name="KSO_WM_TEMPLATE_CATEGORY" val="chip"/>
  <p:tag name="KSO_WM_TEMPLATE_INDEX" val="20204590"/>
  <p:tag name="KSO_WM_UNIT_COMPATIBLE" val="0"/>
  <p:tag name="KSO_WM_UNIT_DEC_AREA_ID" val="90c4fc2349f44e599cfe837221f8623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590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99.xml><?xml version="1.0" encoding="utf-8"?>
<p:tagLst xmlns:a="http://schemas.openxmlformats.org/drawingml/2006/main" xmlns:r="http://schemas.openxmlformats.org/officeDocument/2006/relationships" xmlns:p="http://schemas.openxmlformats.org/presentationml/2006/main">
  <p:tag name="KSO_WM_ASSEMBLE_CHIP_INDEX" val="c47437988a774ed1aef38ec024bb663e"/>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elt"/>
  <p:tag name="KSO_WM_TAG_VERSION" val="1.0"/>
  <p:tag name="KSO_WM_TEMPLATE_CATEGORY" val="chip"/>
  <p:tag name="KSO_WM_TEMPLATE_INDEX" val="20204590"/>
  <p:tag name="KSO_WM_UNIT_COMPATIBLE" val="0"/>
  <p:tag name="KSO_WM_UNIT_DEC_AREA_ID" val="05964ce269194b888f0f5ce5b1a05375"/>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00.xml><?xml version="1.0" encoding="utf-8"?>
<p:tagLst xmlns:a="http://schemas.openxmlformats.org/drawingml/2006/main" xmlns:r="http://schemas.openxmlformats.org/officeDocument/2006/relationships" xmlns:p="http://schemas.openxmlformats.org/presentationml/2006/main">
  <p:tag name="KSO_WM_ASSEMBLE_CHIP_INDEX" val="0ad4c687be004cb0a56d6d95e4f0337f"/>
  <p:tag name="KSO_WM_BEAUTIFY_FLAG" val="#wm#"/>
  <p:tag name="KSO_WM_CHIP_FILLAREA_FILL_RULE" val="{&quot;fill_align&quot;:&quot;cm&quot;,&quot;fill_effect&quot;:[],&quot;fill_mode&quot;:&quot;full&quot;,&quot;sacle_strategy&quot;:&quot;stretch&quot;}"/>
  <p:tag name="KSO_WM_CHIP_GROUPID" val="5f72ed57e9a9ac260a3f6cf7"/>
  <p:tag name="KSO_WM_CHIP_XID" val="5f72ed57e9a9ac260a3f6cfa"/>
  <p:tag name="KSO_WM_SLIDE_BACKGROUND_TYPE" val="belt"/>
  <p:tag name="KSO_WM_TAG_VERSION" val="1.0"/>
  <p:tag name="KSO_WM_TEMPLATE_CATEGORY" val="chip"/>
  <p:tag name="KSO_WM_TEMPLATE_INDEX" val="20204590"/>
  <p:tag name="KSO_WM_UNIT_COMPATIBLE" val="0"/>
  <p:tag name="KSO_WM_UNIT_DEC_AREA_ID" val="f61dffd181714f60b292bf277f1798df"/>
  <p:tag name="KSO_WM_UNIT_DECORATE_INFO" val=""/>
  <p:tag name="KSO_WM_UNIT_DIAGRAM_ISNUMVISUAL" val="0"/>
  <p:tag name="KSO_WM_UNIT_DIAGRAM_ISREFERUNIT" val="0"/>
  <p:tag name="KSO_WM_UNIT_HIGHLIGHT" val="0"/>
  <p:tag name="KSO_WM_UNIT_ID" val="chip20204590_3*i*1"/>
  <p:tag name="KSO_WM_UNIT_INDEX" val="1"/>
  <p:tag name="KSO_WM_UNIT_LAYERLEVEL" val="1"/>
  <p:tag name="KSO_WM_UNIT_SM_LIMIT_TYPE" val=""/>
  <p:tag name="KSO_WM_UNIT_SUBTYPE" val="t"/>
  <p:tag name="KSO_WM_UNIT_TYPE" val="i"/>
</p:tagLst>
</file>

<file path=ppt/tags/tag801.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02.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03.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04.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05.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6_1"/>
  <p:tag name="KSO_WM_SLIDE_INDEX" val="1"/>
  <p:tag name="KSO_WM_SLIDE_ITEM_CNT" val="0"/>
  <p:tag name="KSO_WM_SLIDE_LAYOUT" val="a_d"/>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horizontalAlign&quot;: 1,&#10;    &quot;id&quot;: &quot;2020-06-08T05:56:35&quot;,&#10;    &quot;maxSize&quot;: {&#10;        &quot;size1&quot;: 23.600000000000001&#10;    },&#10;    &quot;minSize&quot;: {&#10;        &quot;size1&quot;: 23.600000000000001&#10;    },&#10;    &quot;normalSize&quot;: {&#10;        &quot;size1&quot;: 23.600000000000001&#10;    },&#10;    &quot;subLayout&quot;: [&#10;        {&#10;            &quot;id&quot;: &quot;2020-06-08T05:56:35&quot;,&#10;            &quot;margin&quot;: {&#10;                &quot;bottom&quot;: 1.2350000143051147,&#10;                &quot;left&quot;: 1.690000057220459,&#10;                &quot;right&quot;: 1.6970000267028809,&#10;                &quot;top&quot;: 1.690000057220459&#10;            },&#10;            &quot;type&quot;: 0&#10;        },&#10;        {&#10;            &quot;horizontalAlign&quot;: 0,&#10;            &quot;id&quot;: &quot;2020-06-08T05:56:35&quot;,&#10;            &quot;margin&quot;: {&#10;                &quot;bottom&quot;: 2.5399999618530273,&#10;                &quot;left&quot;: 1.690000057220459,&#10;                &quot;right&quot;: 1.690000057220459,&#10;                &quot;top&quot;: 0.026000002399086952&#10;            },&#10;            &quot;type&quot;: 1,&#10;            &quot;verticalAlign&quot;: 0&#10;        }&#10;    ],&#10;    &quot;type&quot;: 1,&#10;    &quot;verticalAlign&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6"/>
  <p:tag name="KSO_WM_TEMPLATE_MASTER_TYPE" val="0"/>
  <p:tag name="KSO_WM_TEMPLATE_SUBCATEGORY" val="11"/>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4"/>
  <p:tag name="KSO_WM_UNIT_INDEX" val="4"/>
  <p:tag name="KSO_WM_UNIT_LAYERLEVEL" val="1"/>
  <p:tag name="KSO_WM_UNIT_SM_LIMIT_TYPE" val="1"/>
  <p:tag name="KSO_WM_UNIT_TYPE" val="i"/>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EFAULT_FONT" val="28;32;4"/>
  <p:tag name="KSO_WM_UNIT_DIAGRAM_ISNUMVISUAL" val="0"/>
  <p:tag name="KSO_WM_UNIT_DIAGRAM_ISREFERUNIT" val="0"/>
  <p:tag name="KSO_WM_UNIT_HIGHLIGHT" val="0"/>
  <p:tag name="KSO_WM_UNIT_ID" val="diagram2020238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81.xml><?xml version="1.0" encoding="utf-8"?>
<p:tagLst xmlns:a="http://schemas.openxmlformats.org/drawingml/2006/main" xmlns:r="http://schemas.openxmlformats.org/officeDocument/2006/relationships" xmlns:p="http://schemas.openxmlformats.org/presentationml/2006/main">
  <p:tag name="KSO_WM_ASSEMBLE_CHIP_INDEX" val="d4f6edb6d7a5461b8350e05fd79cae14"/>
  <p:tag name="KSO_WM_BEAUTIFY_FLAG" val="#wm#"/>
  <p:tag name="KSO_WM_CHIP_FILLAREA_FILL_RULE" val="{&quot;fill_align&quot;:&quot;rm&quot;,&quot;fill_effect&quot;:[],&quot;fill_mode&quot;:&quot;adaptive&quot;,&quot;sacle_strategy&quot;:&quot;stretch&quot;}"/>
  <p:tag name="KSO_WM_CHIP_GROUPID" val="5f70393e747e3ea6e2929505"/>
  <p:tag name="KSO_WM_CHIP_XID" val="5f70393e747e3ea6e2929507"/>
  <p:tag name="KSO_WM_TAG_VERSION" val="1.0"/>
  <p:tag name="KSO_WM_TEMPLATE_CATEGORY" val="chip"/>
  <p:tag name="KSO_WM_TEMPLATE_INDEX" val="20211536"/>
  <p:tag name="KSO_WM_UNIT_COMPATIBLE" val="0"/>
  <p:tag name="KSO_WM_UNIT_DEC_AREA_ID" val="bcf11f0336584c58bd6d94004baea9b0"/>
  <p:tag name="KSO_WM_UNIT_DECORATE_INFO" val=""/>
  <p:tag name="KSO_WM_UNIT_DIAGRAM_ISNUMVISUAL" val="0"/>
  <p:tag name="KSO_WM_UNIT_DIAGRAM_ISREFERUNIT" val="0"/>
  <p:tag name="KSO_WM_UNIT_HIGHLIGHT" val="0"/>
  <p:tag name="KSO_WM_UNIT_ID" val="chip20211536_2*i*1"/>
  <p:tag name="KSO_WM_UNIT_INDEX" val="1"/>
  <p:tag name="KSO_WM_UNIT_LAYERLEVEL" val="1"/>
  <p:tag name="KSO_WM_UNIT_SM_LIMIT_TYPE" val=""/>
  <p:tag name="KSO_WM_UNIT_SUBTYPE" val="u"/>
  <p:tag name="KSO_WM_UNIT_TYPE" val="i"/>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1"/>
  <p:tag name="KSO_WM_UNIT_INDEX" val="1"/>
  <p:tag name="KSO_WM_UNIT_LAYERLEVEL" val="1"/>
  <p:tag name="KSO_WM_UNIT_PLACING_PICTURE_MD4" val="0"/>
  <p:tag name="KSO_WM_UNIT_SM_LIMIT_TYPE" val="1"/>
  <p:tag name="KSO_WM_UNIT_TYPE" val="i"/>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d*1"/>
  <p:tag name="KSO_WM_UNIT_INDEX" val="1"/>
  <p:tag name="KSO_WM_UNIT_LAYERLEVEL" val="1"/>
  <p:tag name="KSO_WM_UNIT_PLACING_PICTURE" val="43773.6692183912"/>
  <p:tag name="KSO_WM_UNIT_PLACING_PICTURE_INFO" val="{&quot;code&quot;:&quot;a&quot;,&quot;full_picture&quot;:true,&quot;last_crop_picture&quot;:&quot;1-1&quot;,&quot;last_full_picture&quot;:&quot;a&quot;,&quot;margin&quot;:{&quot;bottom&quot;:45.755326163516912,&quot;top&quot;:43.899729179105947},&quot;scheme&quot;:&quot;2-0&quot;,&quot;spacing&quot;:5}"/>
  <p:tag name="KSO_WM_UNIT_PLACING_PICTURE_MD4" val="0"/>
  <p:tag name="KSO_WM_UNIT_PLACING_PICTURE_USER_RELATIVERECTANGLE_SMARTMENU" val="{&quot;bottom&quot;:0,&quot;left&quot;:0,&quot;right&quot;:0,&quot;top&quot;:0}"/>
  <p:tag name="KSO_WM_UNIT_PLACING_PICTURE_USER_VIEWPORT" val="{&quot;height&quot;:5370,&quot;width&quot;:9405}"/>
  <p:tag name="KSO_WM_UNIT_PLACING_PICTURE_USER_VIEWPORT_SMARTMENU" val="{&quot;height&quot;:5375.7227456866058,&quot;width&quot;:9407.4065059422501}"/>
  <p:tag name="KSO_WM_UNIT_SUPPORT_UNIT_TYPE" val="[&quot;all&quot;]"/>
  <p:tag name="KSO_WM_UNIT_TYPE" val="d"/>
  <p:tag name="KSO_WM_UNIT_VALUE" val="1198*3046"/>
  <p:tag name="REFSHAPE" val="338440924"/>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2"/>
  <p:tag name="KSO_WM_UNIT_INDEX" val="2"/>
  <p:tag name="KSO_WM_UNIT_LAYERLEVEL" val="1"/>
  <p:tag name="KSO_WM_UNIT_PLACING_PICTURE_MD4" val="0"/>
  <p:tag name="KSO_WM_UNIT_SM_LIMIT_TYPE" val="1"/>
  <p:tag name="KSO_WM_UNIT_TYPE" val="i"/>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3"/>
  <p:tag name="KSO_WM_UNIT_INDEX" val="3"/>
  <p:tag name="KSO_WM_UNIT_LAYERLEVEL" val="1"/>
  <p:tag name="KSO_WM_UNIT_PLACING_PICTURE_MD4" val="0"/>
  <p:tag name="KSO_WM_UNIT_SM_LIMIT_TYPE" val="1"/>
  <p:tag name="KSO_WM_UNIT_TYPE" val="i"/>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wm#"/>
  <p:tag name="KSO_WM_SLIDE_ID" val="basetag20182829_5"/>
  <p:tag name="KSO_WM_SLIDE_INDEX" val="5"/>
  <p:tag name="KSO_WM_SLIDE_ITEM_CNT" val="0"/>
  <p:tag name="KSO_WM_SLIDE_TYPE" val="text"/>
  <p:tag name="KSO_WM_TAG_VERSION" val="1.0"/>
  <p:tag name="KSO_WM_TEMPLATE_CATEGORY" val="basetag"/>
  <p:tag name="KSO_WM_TEMPLATE_INDEX" val="20182829"/>
</p:tagLst>
</file>

<file path=ppt/tags/tag815.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16.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wm#"/>
  <p:tag name="KSO_WM_SLIDE_ID" val="basetag20182829_5"/>
  <p:tag name="KSO_WM_SLIDE_INDEX" val="5"/>
  <p:tag name="KSO_WM_SLIDE_ITEM_CNT" val="0"/>
  <p:tag name="KSO_WM_SLIDE_TYPE" val="text"/>
  <p:tag name="KSO_WM_TAG_VERSION" val="1.0"/>
  <p:tag name="KSO_WM_TEMPLATE_CATEGORY" val="basetag"/>
  <p:tag name="KSO_WM_TEMPLATE_INDEX" val="20182829"/>
</p:tagLst>
</file>

<file path=ppt/tags/tag818.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19.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2.xml><?xml version="1.0" encoding="utf-8"?>
<p:tagLst xmlns:a="http://schemas.openxmlformats.org/drawingml/2006/main" xmlns:r="http://schemas.openxmlformats.org/officeDocument/2006/relationships" xmlns:p="http://schemas.openxmlformats.org/presentationml/2006/main">
  <p:tag name="KSO_WM_ASSEMBLE_CHIP_INDEX" val="91a1406bbf1b4a3093789211ce850c68"/>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b56486d2934b6fb0e14c1863493630"/>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4618_1"/>
  <p:tag name="KSO_WM_SLIDE_INDEX" val="1"/>
  <p:tag name="KSO_WM_SLIDE_ITEM_CNT" val="0"/>
  <p:tag name="KSO_WM_SLIDE_LAYOUT" val="a_b_d_f"/>
  <p:tag name="KSO_WM_SLIDE_LAYOUT_CNT" val="1_1_1_1"/>
  <p:tag name="KSO_WM_SLIDE_POSITION" val="42*0"/>
  <p:tag name="KSO_WM_SLIDE_SIZE" val="885*491"/>
  <p:tag name="KSO_WM_SLIDE_SUBTYPE" val="picTxt"/>
  <p:tag name="KSO_WM_SLIDE_TYPE" val="text"/>
  <p:tag name="KSO_WM_TAG_VERSION" val="1.0"/>
  <p:tag name="KSO_WM_TEMPLATE_CATEGORY" val="diagram"/>
  <p:tag name="KSO_WM_TEMPLATE_COLOR_TYPE" val="1"/>
  <p:tag name="KSO_WM_TEMPLATE_INDEX" val="20204618"/>
  <p:tag name="KSO_WM_TEMPLATE_MASTER_TYPE" val="0"/>
  <p:tag name="KSO_WM_TEMPLATE_SUBCATEGORY" val="0"/>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618"/>
  <p:tag name="KSO_WM_UNIT_COMPATIBLE" val="0"/>
  <p:tag name="KSO_WM_UNIT_DIAGRAM_ISNUMVISUAL" val="0"/>
  <p:tag name="KSO_WM_UNIT_DIAGRAM_ISREFERUNIT" val="0"/>
  <p:tag name="KSO_WM_UNIT_HIGHLIGHT" val="0"/>
  <p:tag name="KSO_WM_UNIT_ID" val="diagram20204618_1*d*1"/>
  <p:tag name="KSO_WM_UNIT_INDEX" val="1"/>
  <p:tag name="KSO_WM_UNIT_LAYERLEVEL" val="1"/>
  <p:tag name="KSO_WM_UNIT_SUPPORT_UNIT_TYPE" val="[&quot;d&quot;]"/>
  <p:tag name="KSO_WM_UNIT_TYPE" val="d"/>
  <p:tag name="KSO_WM_UNIT_VALUE" val="1357*1017"/>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618"/>
  <p:tag name="KSO_WM_UNIT_COMPATIBLE" val="0"/>
  <p:tag name="KSO_WM_UNIT_DIAGRAM_ISNUMVISUAL" val="0"/>
  <p:tag name="KSO_WM_UNIT_DIAGRAM_ISREFERUNIT" val="0"/>
  <p:tag name="KSO_WM_UNIT_HIGHLIGHT" val="0"/>
  <p:tag name="KSO_WM_UNIT_ID" val="diagram20204618_1*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2"/>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618"/>
  <p:tag name="KSO_WM_UNIT_COMPATIBLE" val="0"/>
  <p:tag name="KSO_WM_UNIT_DIAGRAM_ISNUMVISUAL" val="0"/>
  <p:tag name="KSO_WM_UNIT_DIAGRAM_ISREFERUNIT" val="0"/>
  <p:tag name="KSO_WM_UNIT_HIGHLIGHT" val="0"/>
  <p:tag name="KSO_WM_UNIT_ID" val="diagram20204618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YPE" val="f"/>
  <p:tag name="KSO_WM_UNIT_VALUE" val="480"/>
</p:tagLst>
</file>

<file path=ppt/tags/tag825.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26.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67868544197448ba81c599149f30a91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eecaab1af2d84db18573e06796819f2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4618_1"/>
  <p:tag name="KSO_WM_SLIDE_INDEX" val="1"/>
  <p:tag name="KSO_WM_SLIDE_ITEM_CNT" val="0"/>
  <p:tag name="KSO_WM_SLIDE_LAYOUT" val="a_b_d_f"/>
  <p:tag name="KSO_WM_SLIDE_LAYOUT_CNT" val="1_1_1_1"/>
  <p:tag name="KSO_WM_SLIDE_POSITION" val="42*0"/>
  <p:tag name="KSO_WM_SLIDE_SIZE" val="885*491"/>
  <p:tag name="KSO_WM_SLIDE_SUBTYPE" val="picTxt"/>
  <p:tag name="KSO_WM_SLIDE_TYPE" val="text"/>
  <p:tag name="KSO_WM_TAG_VERSION" val="1.0"/>
  <p:tag name="KSO_WM_TEMPLATE_CATEGORY" val="diagram"/>
  <p:tag name="KSO_WM_TEMPLATE_COLOR_TYPE" val="1"/>
  <p:tag name="KSO_WM_TEMPLATE_INDEX" val="20204618"/>
  <p:tag name="KSO_WM_TEMPLATE_MASTER_TYPE" val="0"/>
  <p:tag name="KSO_WM_TEMPLATE_SUBCATEGORY" val="0"/>
</p:tagLst>
</file>

<file path=ppt/tags/tag83.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618"/>
  <p:tag name="KSO_WM_UNIT_COMPATIBLE" val="0"/>
  <p:tag name="KSO_WM_UNIT_DIAGRAM_ISNUMVISUAL" val="0"/>
  <p:tag name="KSO_WM_UNIT_DIAGRAM_ISREFERUNIT" val="0"/>
  <p:tag name="KSO_WM_UNIT_HIGHLIGHT" val="0"/>
  <p:tag name="KSO_WM_UNIT_ID" val="diagram20204618_1*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2"/>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618"/>
  <p:tag name="KSO_WM_UNIT_COMPATIBLE" val="0"/>
  <p:tag name="KSO_WM_UNIT_DIAGRAM_ISNUMVISUAL" val="0"/>
  <p:tag name="KSO_WM_UNIT_DIAGRAM_ISREFERUNIT" val="0"/>
  <p:tag name="KSO_WM_UNIT_HIGHLIGHT" val="0"/>
  <p:tag name="KSO_WM_UNIT_ID" val="diagram20204618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YPE" val="f"/>
  <p:tag name="KSO_WM_UNIT_VALUE" val="480"/>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618"/>
  <p:tag name="KSO_WM_UNIT_COMPATIBLE" val="0"/>
  <p:tag name="KSO_WM_UNIT_DIAGRAM_ISNUMVISUAL" val="0"/>
  <p:tag name="KSO_WM_UNIT_DIAGRAM_ISREFERUNIT" val="0"/>
  <p:tag name="KSO_WM_UNIT_HIGHLIGHT" val="0"/>
  <p:tag name="KSO_WM_UNIT_ID" val="diagram20204618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YPE" val="f"/>
  <p:tag name="KSO_WM_UNIT_VALUE" val="480"/>
</p:tagLst>
</file>

<file path=ppt/tags/tag834.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35.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67868544197448ba81c599149f30a91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eecaab1af2d84db18573e06796819f2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38.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e317b3bbdd4d435c8813121fd1390a24&quot;,&quot;fill_align&quot;:&quot;cm&quot;,&quot;text_align&quot;:&quot;lm&quot;,&quot;text_direction&quot;:&quot;horizontal&quot;,&quot;chip_types&quot;:[&quot;text&quot;]},{&quot;fill_id&quot;:&quot;5072cf295aa548b892af0f6d4a3dd3a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f8e478fb0c58a946b"/>
  <p:tag name="KSO_WM_SLIDE_BACKGROUND" val="[&quot;navigation&quot;]"/>
  <p:tag name="KSO_WM_SLIDE_BACKGROUND_TYPE" val="navigation"/>
  <p:tag name="KSO_WM_SLIDE_BK_DARK_LIGHT" val="2"/>
  <p:tag name="KSO_WM_SLIDE_ID" val="diagram20211175_1"/>
  <p:tag name="KSO_WM_SLIDE_INDEX" val="1"/>
  <p:tag name="KSO_WM_SLIDE_ITEM_CNT" val="0"/>
  <p:tag name="KSO_WM_SLIDE_LAYOUT" val="a_f"/>
  <p:tag name="KSO_WM_SLIDE_LAYOUT_CNT" val="1_2"/>
  <p:tag name="KSO_WM_SLIDE_LAYOUT_INFO" val="{&quot;id&quot;:&quot;2020-09-23T12:12: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2:25&quot;,&quot;margin&quot;:{&quot;bottom&quot;:0.44999998807907104,&quot;left&quot;:1.2699999809265137,&quot;right&quot;:1.2699999809265137,&quot;top&quot;:0.42300000786781311},&quot;type&quot;:0},{&quot;id&quot;:&quot;2020-09-23T12:12:25&quot;,&quot;maxSize&quot;:{&quot;size1&quot;:48.799999999999997},&quot;minSize&quot;:{&quot;size1&quot;:48.799999999999997},&quot;normalSize&quot;:{&quot;size1&quot;:48.799999999999997},&quot;subLayout&quot;:[{&quot;id&quot;:&quot;2020-09-23T12:12:25&quot;,&quot;margin&quot;:{&quot;bottom&quot;:0.84700000286102295,&quot;left&quot;:4.2329998016357422,&quot;right&quot;:4.2329998016357422,&quot;top&quot;:3.809999942779541},&quot;type&quot;:0},{&quot;id&quot;:&quot;2020-09-23T12:12:25&quot;,&quot;margin&quot;:{&quot;bottom&quot;:3.809999942779541,&quot;left&quot;:4.2329998016357422,&quot;right&quot;:4.2329998016357422,&quot;top&quot;:1.2699999809265137},&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b29c62b13c0b940a95a"/>
  <p:tag name="KSO_WM_TEMPLATE_ASSEMBLE_XID" val="5f6acb29c62b13c0b940a95a"/>
  <p:tag name="KSO_WM_TEMPLATE_CATEGORY" val="diagram"/>
  <p:tag name="KSO_WM_TEMPLATE_COLOR_TYPE" val="1"/>
  <p:tag name="KSO_WM_TEMPLATE_INDEX" val="20211175"/>
  <p:tag name="KSO_WM_TEMPLATE_MASTER_TYPE" val="0"/>
  <p:tag name="KSO_WM_TEMPLATE_SUBCATEGORY" val="21"/>
  <p:tag name="KSO_WM_TEMPLATE_THUMBS_INDEX" val="1、4、7、12、13、14、15、16、17、18、20、24、25、28、33、36、40、43、44"/>
</p:tagLst>
</file>

<file path=ppt/tags/tag839.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40.xml><?xml version="1.0" encoding="utf-8"?>
<p:tagLst xmlns:a="http://schemas.openxmlformats.org/drawingml/2006/main" xmlns:r="http://schemas.openxmlformats.org/officeDocument/2006/relationships" xmlns:p="http://schemas.openxmlformats.org/presentationml/2006/main">
  <p:tag name="KSO_WM_ASSEMBLE_CHIP_INDEX" val="e961104a8d574b5999a7239b56cb6460"/>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bfd42c9bf37471682d88ae34cb10a4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41.xml><?xml version="1.0" encoding="utf-8"?>
<p:tagLst xmlns:a="http://schemas.openxmlformats.org/drawingml/2006/main" xmlns:r="http://schemas.openxmlformats.org/officeDocument/2006/relationships" xmlns:p="http://schemas.openxmlformats.org/presentationml/2006/main">
  <p:tag name="KSO_WM_ASSEMBLE_CHIP_INDEX" val="6727019f722c419093973f775b045a8e"/>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96c05cee2014930b2780ffaa1a444e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eecaab1af2d84db18573e06796819f2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67868544197448ba81c599149f30a91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46.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47.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48.xml><?xml version="1.0" encoding="utf-8"?>
<p:tagLst xmlns:a="http://schemas.openxmlformats.org/drawingml/2006/main" xmlns:r="http://schemas.openxmlformats.org/officeDocument/2006/relationships" xmlns:p="http://schemas.openxmlformats.org/presentationml/2006/main">
  <p:tag name="KSO_WM_ASSEMBLE_CHIP_INDEX" val="a949276f6814434a969c769e41371e3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d6fe8b50f854d6580c61e5b62f9c8d9"/>
  <p:tag name="KSO_WM_UNIT_DECORATE_INFO" val=""/>
  <p:tag name="KSO_WM_UNIT_DEFAULT_FONT" val="14;20;2"/>
  <p:tag name="KSO_WM_UNIT_DIAGRAM_ISNUMVISUAL" val="0"/>
  <p:tag name="KSO_WM_UNIT_DIAGRAM_ISREFERUNIT" val="0"/>
  <p:tag name="KSO_WM_UNIT_HIGHLIGHT" val="0"/>
  <p:tag name="KSO_WM_UNIT_ID" val="diagram20211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MARTLAYOUT_COMPRESS_INFO" val="{&#10;    &quot;id&quot;: &quot;2020-09-23T12:12:25&quot;,&#10;    &quot;max&quot;: 0.00016062992125398523,&#10;    &quot;topChanged&quot;: 3.1496062433689076e-06&#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4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e317b3bbdd4d435c8813121fd1390a24&quot;,&quot;fill_align&quot;:&quot;cm&quot;,&quot;text_align&quot;:&quot;lm&quot;,&quot;text_direction&quot;:&quot;horizontal&quot;,&quot;chip_types&quot;:[&quot;text&quot;]},{&quot;fill_id&quot;:&quot;5072cf295aa548b892af0f6d4a3dd3a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f8e478fb0c58a946b"/>
  <p:tag name="KSO_WM_SLIDE_BACKGROUND" val="[&quot;navigation&quot;]"/>
  <p:tag name="KSO_WM_SLIDE_BACKGROUND_TYPE" val="navigation"/>
  <p:tag name="KSO_WM_SLIDE_BK_DARK_LIGHT" val="2"/>
  <p:tag name="KSO_WM_SLIDE_ID" val="diagram20211175_1"/>
  <p:tag name="KSO_WM_SLIDE_INDEX" val="1"/>
  <p:tag name="KSO_WM_SLIDE_ITEM_CNT" val="0"/>
  <p:tag name="KSO_WM_SLIDE_LAYOUT" val="a_f"/>
  <p:tag name="KSO_WM_SLIDE_LAYOUT_CNT" val="1_2"/>
  <p:tag name="KSO_WM_SLIDE_LAYOUT_INFO" val="{&quot;id&quot;:&quot;2020-09-23T12:12: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2:25&quot;,&quot;margin&quot;:{&quot;bottom&quot;:0.44999998807907104,&quot;left&quot;:1.2699999809265137,&quot;right&quot;:1.2699999809265137,&quot;top&quot;:0.42300000786781311},&quot;type&quot;:0},{&quot;id&quot;:&quot;2020-09-23T12:12:25&quot;,&quot;maxSize&quot;:{&quot;size1&quot;:48.799999999999997},&quot;minSize&quot;:{&quot;size1&quot;:48.799999999999997},&quot;normalSize&quot;:{&quot;size1&quot;:48.799999999999997},&quot;subLayout&quot;:[{&quot;id&quot;:&quot;2020-09-23T12:12:25&quot;,&quot;margin&quot;:{&quot;bottom&quot;:0.84700000286102295,&quot;left&quot;:4.2329998016357422,&quot;right&quot;:4.2329998016357422,&quot;top&quot;:3.809999942779541},&quot;type&quot;:0},{&quot;id&quot;:&quot;2020-09-23T12:12:25&quot;,&quot;margin&quot;:{&quot;bottom&quot;:3.809999942779541,&quot;left&quot;:4.2329998016357422,&quot;right&quot;:4.2329998016357422,&quot;top&quot;:1.2699999809265137},&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b29c62b13c0b940a95a"/>
  <p:tag name="KSO_WM_TEMPLATE_ASSEMBLE_XID" val="5f6acb29c62b13c0b940a95a"/>
  <p:tag name="KSO_WM_TEMPLATE_CATEGORY" val="diagram"/>
  <p:tag name="KSO_WM_TEMPLATE_COLOR_TYPE" val="1"/>
  <p:tag name="KSO_WM_TEMPLATE_INDEX" val="20211175"/>
  <p:tag name="KSO_WM_TEMPLATE_MASTER_TYPE" val="0"/>
  <p:tag name="KSO_WM_TEMPLATE_SUBCATEGORY" val="21"/>
  <p:tag name="KSO_WM_TEMPLATE_THUMBS_INDEX" val="1、4、7、12、13、14、15、16、17、18、20、24、25、28、33、36、40、43、44"/>
</p:tagLst>
</file>

<file path=ppt/tags/tag85.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50.xml><?xml version="1.0" encoding="utf-8"?>
<p:tagLst xmlns:a="http://schemas.openxmlformats.org/drawingml/2006/main" xmlns:r="http://schemas.openxmlformats.org/officeDocument/2006/relationships" xmlns:p="http://schemas.openxmlformats.org/presentationml/2006/main">
  <p:tag name="KSO_WM_ASSEMBLE_CHIP_INDEX" val="53ea44349cf3480492037d5aa91213b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navigation"/>
  <p:tag name="KSO_WM_TAG_VERSION" val="1.0"/>
  <p:tag name="KSO_WM_TEMPLATE_CATEGORY" val="chip"/>
  <p:tag name="KSO_WM_TEMPLATE_INDEX" val="20211536"/>
  <p:tag name="KSO_WM_UNIT_COMPATIBLE" val="0"/>
  <p:tag name="KSO_WM_UNIT_DEC_AREA_ID" val="a125e35e7b044434a307bc117c1044e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51.xml><?xml version="1.0" encoding="utf-8"?>
<p:tagLst xmlns:a="http://schemas.openxmlformats.org/drawingml/2006/main" xmlns:r="http://schemas.openxmlformats.org/officeDocument/2006/relationships" xmlns:p="http://schemas.openxmlformats.org/presentationml/2006/main">
  <p:tag name="KSO_WM_ASSEMBLE_CHIP_INDEX" val="e961104a8d574b5999a7239b56cb6460"/>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bfd42c9bf37471682d88ae34cb10a4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52.xml><?xml version="1.0" encoding="utf-8"?>
<p:tagLst xmlns:a="http://schemas.openxmlformats.org/drawingml/2006/main" xmlns:r="http://schemas.openxmlformats.org/officeDocument/2006/relationships" xmlns:p="http://schemas.openxmlformats.org/presentationml/2006/main">
  <p:tag name="KSO_WM_ASSEMBLE_CHIP_INDEX" val="6727019f722c419093973f775b045a8e"/>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96c05cee2014930b2780ffaa1a444e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eecaab1af2d84db18573e06796819f2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67868544197448ba81c599149f30a91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857.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858.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59.xml><?xml version="1.0" encoding="utf-8"?>
<p:tagLst xmlns:a="http://schemas.openxmlformats.org/drawingml/2006/main" xmlns:r="http://schemas.openxmlformats.org/officeDocument/2006/relationships" xmlns:p="http://schemas.openxmlformats.org/presentationml/2006/main">
  <p:tag name="KSO_WM_ASSEMBLE_CHIP_INDEX" val="a949276f6814434a969c769e41371e3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d6fe8b50f854d6580c61e5b62f9c8d9"/>
  <p:tag name="KSO_WM_UNIT_DECORATE_INFO" val=""/>
  <p:tag name="KSO_WM_UNIT_DEFAULT_FONT" val="14;20;2"/>
  <p:tag name="KSO_WM_UNIT_DIAGRAM_ISNUMVISUAL" val="0"/>
  <p:tag name="KSO_WM_UNIT_DIAGRAM_ISREFERUNIT" val="0"/>
  <p:tag name="KSO_WM_UNIT_HIGHLIGHT" val="0"/>
  <p:tag name="KSO_WM_UNIT_ID" val="diagram2021117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MARTLAYOUT_COMPRESS_INFO" val="{&#10;    &quot;id&quot;: &quot;2020-09-23T12:12:25&quot;,&#10;    &quot;max&quot;: 0.00016062992125398523,&#10;    &quot;topChanged&quot;: 3.1496062433689076e-06&#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6.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60.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61.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62.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63.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6_1"/>
  <p:tag name="KSO_WM_SLIDE_INDEX" val="1"/>
  <p:tag name="KSO_WM_SLIDE_ITEM_CNT" val="0"/>
  <p:tag name="KSO_WM_SLIDE_LAYOUT" val="a_d"/>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horizontalAlign&quot;: 1,&#10;    &quot;id&quot;: &quot;2020-06-08T05:56:35&quot;,&#10;    &quot;maxSize&quot;: {&#10;        &quot;size1&quot;: 23.600000000000001&#10;    },&#10;    &quot;minSize&quot;: {&#10;        &quot;size1&quot;: 23.600000000000001&#10;    },&#10;    &quot;normalSize&quot;: {&#10;        &quot;size1&quot;: 23.600000000000001&#10;    },&#10;    &quot;subLayout&quot;: [&#10;        {&#10;            &quot;id&quot;: &quot;2020-06-08T05:56:35&quot;,&#10;            &quot;margin&quot;: {&#10;                &quot;bottom&quot;: 1.2350000143051147,&#10;                &quot;left&quot;: 1.690000057220459,&#10;                &quot;right&quot;: 1.6970000267028809,&#10;                &quot;top&quot;: 1.690000057220459&#10;            },&#10;            &quot;type&quot;: 0&#10;        },&#10;        {&#10;            &quot;horizontalAlign&quot;: 0,&#10;            &quot;id&quot;: &quot;2020-06-08T05:56:35&quot;,&#10;            &quot;margin&quot;: {&#10;                &quot;bottom&quot;: 2.5399999618530273,&#10;                &quot;left&quot;: 1.690000057220459,&#10;                &quot;right&quot;: 1.690000057220459,&#10;                &quot;top&quot;: 0.026000002399086952&#10;            },&#10;            &quot;type&quot;: 1,&#10;            &quot;verticalAlign&quot;: 0&#10;        }&#10;    ],&#10;    &quot;type&quot;: 1,&#10;    &quot;verticalAlign&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6"/>
  <p:tag name="KSO_WM_TEMPLATE_MASTER_TYPE" val="0"/>
  <p:tag name="KSO_WM_TEMPLATE_SUBCATEGORY" val="11"/>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4"/>
  <p:tag name="KSO_WM_UNIT_INDEX" val="4"/>
  <p:tag name="KSO_WM_UNIT_LAYERLEVEL" val="1"/>
  <p:tag name="KSO_WM_UNIT_SM_LIMIT_TYPE" val="1"/>
  <p:tag name="KSO_WM_UNIT_TYPE" val="i"/>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EFAULT_FONT" val="28;32;4"/>
  <p:tag name="KSO_WM_UNIT_DIAGRAM_ISNUMVISUAL" val="0"/>
  <p:tag name="KSO_WM_UNIT_DIAGRAM_ISREFERUNIT" val="0"/>
  <p:tag name="KSO_WM_UNIT_HIGHLIGHT" val="0"/>
  <p:tag name="KSO_WM_UNIT_ID" val="diagram2020238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1"/>
  <p:tag name="KSO_WM_UNIT_INDEX" val="1"/>
  <p:tag name="KSO_WM_UNIT_LAYERLEVEL" val="1"/>
  <p:tag name="KSO_WM_UNIT_PLACING_PICTURE_MD4" val="0"/>
  <p:tag name="KSO_WM_UNIT_SM_LIMIT_TYPE" val="1"/>
  <p:tag name="KSO_WM_UNIT_TYPE" val="i"/>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d*1"/>
  <p:tag name="KSO_WM_UNIT_INDEX" val="1"/>
  <p:tag name="KSO_WM_UNIT_LAYERLEVEL" val="1"/>
  <p:tag name="KSO_WM_UNIT_PLACING_PICTURE" val="43773.6692183912"/>
  <p:tag name="KSO_WM_UNIT_PLACING_PICTURE_INFO" val="{&quot;code&quot;:&quot;a&quot;,&quot;full_picture&quot;:true,&quot;last_crop_picture&quot;:&quot;1-1&quot;,&quot;last_full_picture&quot;:&quot;a&quot;,&quot;margin&quot;:{&quot;bottom&quot;:45.755326163516912,&quot;top&quot;:43.899729179105947},&quot;scheme&quot;:&quot;2-0&quot;,&quot;spacing&quot;:5}"/>
  <p:tag name="KSO_WM_UNIT_PLACING_PICTURE_MD4" val="0"/>
  <p:tag name="KSO_WM_UNIT_PLACING_PICTURE_USER_RELATIVERECTANGLE_SMARTMENU" val="{&quot;bottom&quot;:0,&quot;left&quot;:0,&quot;right&quot;:0,&quot;top&quot;:0}"/>
  <p:tag name="KSO_WM_UNIT_PLACING_PICTURE_USER_VIEWPORT" val="{&quot;height&quot;:5370,&quot;width&quot;:9405}"/>
  <p:tag name="KSO_WM_UNIT_PLACING_PICTURE_USER_VIEWPORT_SMARTMENU" val="{&quot;height&quot;:5375.7227456866058,&quot;width&quot;:9407.4065059422501}"/>
  <p:tag name="KSO_WM_UNIT_SUPPORT_UNIT_TYPE" val="[&quot;all&quot;]"/>
  <p:tag name="KSO_WM_UNIT_TYPE" val="d"/>
  <p:tag name="KSO_WM_UNIT_VALUE" val="1198*3046"/>
  <p:tag name="REFSHAPE" val="338440924"/>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2"/>
  <p:tag name="KSO_WM_UNIT_INDEX" val="2"/>
  <p:tag name="KSO_WM_UNIT_LAYERLEVEL" val="1"/>
  <p:tag name="KSO_WM_UNIT_PLACING_PICTURE_MD4" val="0"/>
  <p:tag name="KSO_WM_UNIT_SM_LIMIT_TYPE"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3"/>
  <p:tag name="KSO_WM_UNIT_INDEX" val="3"/>
  <p:tag name="KSO_WM_UNIT_LAYERLEVEL" val="1"/>
  <p:tag name="KSO_WM_UNIT_PLACING_PICTURE_MD4" val="0"/>
  <p:tag name="KSO_WM_UNIT_SM_LIMIT_TYPE" val="1"/>
  <p:tag name="KSO_WM_UNIT_TYPE" val="i"/>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969a5984fe4426badf670db1829be36&quot;,&quot;fill_align&quot;:&quot;cm&quot;,&quot;text_align&quot;:&quot;cm&quot;,&quot;text_direction&quot;:&quot;horizontal&quot;,&quot;chip_types&quot;:[&quot;header&quot;]},{&quot;fill_id&quot;:&quot;638fc320fad547f2a2c9e7fbae56f76d&quot;,&quot;fill_align&quot;:&quot;cm&quot;,&quot;text_align&quot;:&quot;lm&quot;,&quot;text_direction&quot;:&quot;horizontal&quot;,&quot;chip_types&quot;:[&quot;diagram&quot;,&quot;text&quot;,&quot;picture&quot;,&quot;chart&quot;,&quot;table&quot;],&quot;support_features&quot;:[&quot;collage&quot;,&quot;carousel&quot;]}]]"/>
  <p:tag name="KSO_WM_CHIP_GROUPID" val="5f226a74c4814ce96fb160ea"/>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6a74c4814ce96fb160eb"/>
  <p:tag name="KSO_WM_SLIDE_BACKGROUND" val="[&quot;bottomTop&quot;]"/>
  <p:tag name="KSO_WM_SLIDE_BACKGROUND_TYPE" val="bottomTop"/>
  <p:tag name="KSO_WM_SLIDE_BK_DARK_LIGHT" val="2"/>
  <p:tag name="KSO_WM_SLIDE_ID" val="diagram20212447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0-09-29T15:05:11&quot;,&quot;maxSize&quot;:{&quot;size1&quot;:42.200000000000003},&quot;minSize&quot;:{&quot;size1&quot;:42.200000000000003},&quot;normalSize&quot;:{&quot;size1&quot;:42.200000000000003},&quot;subLayout&quot;:[{&quot;id&quot;:&quot;2020-09-29T15:05:11&quot;,&quot;margin&quot;:{&quot;bottom&quot;:3.3870000839233398,&quot;left&quot;:4.6570000648498535,&quot;right&quot;:4.6570000648498535,&quot;top&quot;:1.2699999809265137},&quot;type&quot;:0},{&quot;id&quot;:&quot;2020-09-29T15:05:11&quot;,&quot;margin&quot;:{&quot;bottom&quot;:3.3870000839233398,&quot;left&quot;:6.7729997634887695,&quot;right&quot;:6.7729997634887695,&quot;top&quot;:0},&quot;type&quot;:0}],&quot;type&quot;:0}"/>
  <p:tag name="KSO_WM_SLIDE_POSITION" val="0*72"/>
  <p:tag name="KSO_WM_SLIDE_RATIO" val="1.777778"/>
  <p:tag name="KSO_WM_SLIDE_SIZE" val="960*467"/>
  <p:tag name="KSO_WM_SLIDE_SUBTYPE" val="picTxt"/>
  <p:tag name="KSO_WM_SLIDE_SUPPORT_FEATURE_TYPE" val="3"/>
  <p:tag name="KSO_WM_SLIDE_TYPE" val="text"/>
  <p:tag name="KSO_WM_TAG_VERSION" val="1.0"/>
  <p:tag name="KSO_WM_TEMPLATE_ASSEMBLE_GROUPID" val="5f72dca50ff15d9a40f67964"/>
  <p:tag name="KSO_WM_TEMPLATE_ASSEMBLE_XID" val="5f72dca50ff15d9a40f67964"/>
  <p:tag name="KSO_WM_TEMPLATE_CATEGORY" val="diagram"/>
  <p:tag name="KSO_WM_TEMPLATE_COLOR_TYPE" val="1"/>
  <p:tag name="KSO_WM_TEMPLATE_INDEX" val="20212447"/>
  <p:tag name="KSO_WM_TEMPLATE_MASTER_TYPE" val="0"/>
  <p:tag name="KSO_WM_TEMPLATE_SUBCATEGORY" val="21"/>
</p:tagLst>
</file>

<file path=ppt/tags/tag872.xml><?xml version="1.0" encoding="utf-8"?>
<p:tagLst xmlns:a="http://schemas.openxmlformats.org/drawingml/2006/main" xmlns:r="http://schemas.openxmlformats.org/officeDocument/2006/relationships" xmlns:p="http://schemas.openxmlformats.org/presentationml/2006/main">
  <p:tag name="KSO_WM_ASSEMBLE_CHIP_INDEX" val="4d891366e3244818bbbae1c6b56218f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bottomTop"/>
  <p:tag name="KSO_WM_TAG_VERSION" val="1.0"/>
  <p:tag name="KSO_WM_TEMPLATE_CATEGORY" val="chip"/>
  <p:tag name="KSO_WM_TEMPLATE_INDEX" val="20211536"/>
  <p:tag name="KSO_WM_UNIT_COMPATIBLE" val="0"/>
  <p:tag name="KSO_WM_UNIT_DEC_AREA_ID" val="1153fc68fb15402eab0c560d152de468"/>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73.xml><?xml version="1.0" encoding="utf-8"?>
<p:tagLst xmlns:a="http://schemas.openxmlformats.org/drawingml/2006/main" xmlns:r="http://schemas.openxmlformats.org/officeDocument/2006/relationships" xmlns:p="http://schemas.openxmlformats.org/presentationml/2006/main">
  <p:tag name="KSO_WM_ASSEMBLE_CHIP_INDEX" val="2c21bc9b92f34a9da2f11d3b389a8ecf"/>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ottomTop"/>
  <p:tag name="KSO_WM_TAG_VERSION" val="1.0"/>
  <p:tag name="KSO_WM_TEMPLATE_CATEGORY" val="chip"/>
  <p:tag name="KSO_WM_TEMPLATE_INDEX" val="20211536"/>
  <p:tag name="KSO_WM_UNIT_COMPATIBLE" val="0"/>
  <p:tag name="KSO_WM_UNIT_DEC_AREA_ID" val="b87fef191b5c4bafa9e5ea26158be9ca"/>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74.xml><?xml version="1.0" encoding="utf-8"?>
<p:tagLst xmlns:a="http://schemas.openxmlformats.org/drawingml/2006/main" xmlns:r="http://schemas.openxmlformats.org/officeDocument/2006/relationships" xmlns:p="http://schemas.openxmlformats.org/presentationml/2006/main">
  <p:tag name="KSO_WM_ASSEMBLE_CHIP_INDEX" val="fb54ee606d5945ce979b5b0dab62acf8"/>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bottomTop"/>
  <p:tag name="KSO_WM_TAG_VERSION" val="1.0"/>
  <p:tag name="KSO_WM_TEMPLATE_CATEGORY" val="chip"/>
  <p:tag name="KSO_WM_TEMPLATE_INDEX" val="20211536"/>
  <p:tag name="KSO_WM_UNIT_COMPATIBLE" val="0"/>
  <p:tag name="KSO_WM_UNIT_DEC_AREA_ID" val="f2f1ca561b8a4af090ab6d30b8b0f5bf"/>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72dca50ff15d9a40f67964"/>
  <p:tag name="KSO_WM_TEMPLATE_ASSEMBLE_XID" val="5f72dca50ff15d9a40f67964"/>
  <p:tag name="KSO_WM_TEMPLATE_CATEGORY" val="diagram"/>
  <p:tag name="KSO_WM_TEMPLATE_INDEX" val="20212447"/>
  <p:tag name="KSO_WM_UNIT_BLOCK" val="0"/>
  <p:tag name="KSO_WM_UNIT_COMPATIBLE" val="0"/>
  <p:tag name="KSO_WM_UNIT_DEC_AREA_ID" val="62e8a7ef88484c27907bbead105ca5a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447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18"/>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6a74c4814ce96fb160ea"/>
  <p:tag name="KSO_WM_CHIP_XID" val="5f226a74c4814ce96fb160eb"/>
  <p:tag name="KSO_WM_TAG_VERSION" val="1.0"/>
  <p:tag name="KSO_WM_TEMPLATE_ASSEMBLE_GROUPID" val="5f72dca50ff15d9a40f67964"/>
  <p:tag name="KSO_WM_TEMPLATE_ASSEMBLE_XID" val="5f72dca50ff15d9a40f67964"/>
  <p:tag name="KSO_WM_TEMPLATE_CATEGORY" val="diagram"/>
  <p:tag name="KSO_WM_TEMPLATE_INDEX" val="20212447"/>
  <p:tag name="KSO_WM_UNIT_BLOCK" val="0"/>
  <p:tag name="KSO_WM_UNIT_COMPATIBLE" val="0"/>
  <p:tag name="KSO_WM_UNIT_DEC_AREA_ID" val="f73bda84c42e4735b3f5d092a816bbc7"/>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447_1*i*3"/>
  <p:tag name="KSO_WM_UNIT_INDEX" val="3"/>
  <p:tag name="KSO_WM_UNIT_LAYERLEVEL" val="1"/>
  <p:tag name="KSO_WM_UNIT_SHADOW_SCHEMECOLOR_INDEX" val="13"/>
  <p:tag name="KSO_WM_UNIT_SHADOW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494"/>
</p:tagLst>
</file>

<file path=ppt/tags/tag877.xml><?xml version="1.0" encoding="utf-8"?>
<p:tagLst xmlns:a="http://schemas.openxmlformats.org/drawingml/2006/main" xmlns:r="http://schemas.openxmlformats.org/officeDocument/2006/relationships" xmlns:p="http://schemas.openxmlformats.org/presentationml/2006/main">
  <p:tag name="KSO_WM_ASSEMBLE_CHIP_INDEX" val="6a62bdee72c547f38b3440c086ca9f2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2dca50ff15d9a40f67964"/>
  <p:tag name="KSO_WM_TEMPLATE_ASSEMBLE_XID" val="5f72dca50ff15d9a40f67964"/>
  <p:tag name="KSO_WM_TEMPLATE_CATEGORY" val="diagram"/>
  <p:tag name="KSO_WM_TEMPLATE_INDEX" val="20212447"/>
  <p:tag name="KSO_WM_UNIT_BLOCK" val="0"/>
  <p:tag name="KSO_WM_UNIT_COMPATIBLE" val="0"/>
  <p:tag name="KSO_WM_UNIT_DEC_AREA_ID" val="8ee255103dd4478b84499f4a63e190fb"/>
  <p:tag name="KSO_WM_UNIT_DECORATE_INFO" val=""/>
  <p:tag name="KSO_WM_UNIT_DEFAULT_FONT" val="24;44;4"/>
  <p:tag name="KSO_WM_UNIT_DIAGRAM_ISNUMVISUAL" val="0"/>
  <p:tag name="KSO_WM_UNIT_DIAGRAM_ISREFERUNIT" val="0"/>
  <p:tag name="KSO_WM_UNIT_HIGHLIGHT" val="0"/>
  <p:tag name="KSO_WM_UNIT_ID" val="diagram2021244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9"/>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wm#"/>
  <p:tag name="KSO_WM_UNIT_TABLE_BEAUTIFY" val="smartTable{7405c3d2-6d84-4aba-94f0-de218b88eeaa}"/>
  <p:tag name="KSO_WM_UNIT_TYPE" val="β"/>
  <p:tag name="TABLE_COLORIDX" val="l"/>
  <p:tag name="TABLE_SKINIDX" val="0"/>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35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9-28T20:07:31&quot;,&quot;maxSize&quot;:{&quot;size1&quot;:26.800000000000001},&quot;minSize&quot;:{&quot;size1&quot;:17.899999999999999},&quot;normalSize&quot;:{&quot;size1&quot;:17.899999999999999},&quot;subLayout&quot;:[{&quot;id&quot;:&quot;2020-09-28T20:07:31&quot;,&quot;margin&quot;:{&quot;bottom&quot;:0.026000002399086952,&quot;left&quot;:1.6929999589920044,&quot;right&quot;:1.6929999589920044,&quot;top&quot;:1.6929999589920044},&quot;type&quot;:0},{&quot;direction&quot;:1,&quot;id&quot;:&quot;2020-09-28T20:07:31&quot;,&quot;maxSize&quot;:{&quot;size1&quot;:63.799999999999997},&quot;minSize&quot;:{&quot;size1&quot;:41.299999999999997},&quot;normalSize&quot;:{&quot;size1&quot;:48.799999999999997},&quot;subLayout&quot;:[{&quot;id&quot;:&quot;2020-09-28T20:07:31&quot;,&quot;margin&quot;:{&quot;bottom&quot;:1.7289999723434448,&quot;left&quot;:1.6929999589920044,&quot;right&quot;:0.026000002399086952,&quot;top&quot;:2.125999927520752},&quot;type&quot;:0},{&quot;id&quot;:&quot;2020-09-28T20:07:31&quot;,&quot;margin&quot;:{&quot;bottom&quot;:1.7289999723434448,&quot;left&quot;:1.2439998388290405,&quot;right&quot;:1.6929999589920044,&quot;top&quot;:2.125999927520752},&quot;type&quot;:0}],&quot;type&quot;:0}],&quot;type&quot;:0}"/>
  <p:tag name="KSO_WM_SLIDE_POSITION" val="0*48"/>
  <p:tag name="KSO_WM_SLIDE_RATIO" val="1.777778"/>
  <p:tag name="KSO_WM_SLIDE_SIZE" val="960*420"/>
  <p:tag name="KSO_WM_SLIDE_SUBTYPE" val="picTxt"/>
  <p:tag name="KSO_WM_SLIDE_SUPPORT_FEATURE_TYPE" val="0"/>
  <p:tag name="KSO_WM_SLIDE_TYPE" val="text"/>
  <p:tag name="KSO_WM_TAG_VERSION" val="1.0"/>
  <p:tag name="KSO_WM_TEMPLATE_ASSEMBLE_GROUPID" val="5f71d2020ff15d9a40ef5b98"/>
  <p:tag name="KSO_WM_TEMPLATE_ASSEMBLE_XID" val="5f71d2020ff15d9a40ef5b98"/>
  <p:tag name="KSO_WM_TEMPLATE_CATEGORY" val="diagram"/>
  <p:tag name="KSO_WM_TEMPLATE_COLOR_TYPE" val="1"/>
  <p:tag name="KSO_WM_TEMPLATE_INDEX" val="20211835"/>
  <p:tag name="KSO_WM_TEMPLATE_MASTER_TYPE" val="0"/>
  <p:tag name="KSO_WM_TEMPLATE_SUBCATEGORY" val="21"/>
</p:tagLst>
</file>

<file path=ppt/tags/tag88.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80.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81.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82.xml><?xml version="1.0" encoding="utf-8"?>
<p:tagLst xmlns:a="http://schemas.openxmlformats.org/drawingml/2006/main" xmlns:r="http://schemas.openxmlformats.org/officeDocument/2006/relationships" xmlns:p="http://schemas.openxmlformats.org/presentationml/2006/main">
  <p:tag name="KSO_WM_ASSEMBLE_CHIP_INDEX" val="33f052fc5d3f4c0aa351467f2253c4e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1d2020ff15d9a40ef5b98"/>
  <p:tag name="KSO_WM_TEMPLATE_ASSEMBLE_XID" val="5f71d2020ff15d9a40ef5b98"/>
  <p:tag name="KSO_WM_TEMPLATE_CATEGORY" val="diagram"/>
  <p:tag name="KSO_WM_TEMPLATE_INDEX" val="20211835"/>
  <p:tag name="KSO_WM_UNIT_BLOCK" val="0"/>
  <p:tag name="KSO_WM_UNIT_COMPATIBLE" val="0"/>
  <p:tag name="KSO_WM_UNIT_DEC_AREA_ID" val="25d3ad2a47af4138b780fd081bd17744"/>
  <p:tag name="KSO_WM_UNIT_DECORATE_INFO" val=""/>
  <p:tag name="KSO_WM_UNIT_DEFAULT_FONT" val="24;44;4"/>
  <p:tag name="KSO_WM_UNIT_DIAGRAM_ISNUMVISUAL" val="0"/>
  <p:tag name="KSO_WM_UNIT_DIAGRAM_ISREFERUNIT" val="0"/>
  <p:tag name="KSO_WM_UNIT_HIGHLIGHT" val="0"/>
  <p:tag name="KSO_WM_UNIT_ID" val="diagram2021183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0"/>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98"/>
  <p:tag name="KSO_WM_TEMPLATE_ASSEMBLE_XID" val="5f71d2020ff15d9a40ef5b98"/>
  <p:tag name="KSO_WM_TEMPLATE_CATEGORY" val="diagram"/>
  <p:tag name="KSO_WM_TEMPLATE_INDEX" val="20211835"/>
  <p:tag name="KSO_WM_UNIT_BLOCK" val="0"/>
  <p:tag name="KSO_WM_UNIT_COMPATIBLE" val="0"/>
  <p:tag name="KSO_WM_UNIT_DEC_AREA_ID" val="df3d867870a5420fbd12ecb0b708d8b0"/>
  <p:tag name="KSO_WM_UNIT_DECORATE_INFO" val="{&quot;DecorateInfoH&quot;:{&quot;IsAbs&quot;:true},&quot;DecorateInfoW&quot;:{&quot;IsAbs&quot;:true},&quot;DecorateInfoX&quot;:{&quot;IsAbs&quot;:true,&quot;Pos&quot;:1},&quot;DecorateInfoY&quot;:{&quot;IsAbs&quot;:true,&quot;Pos&quot;:0},&quot;ReferentInfo&quot;:{&quot;Id&quot;:&quot;25d3ad2a47af4138b780fd081bd17744&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35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884.xml><?xml version="1.0" encoding="utf-8"?>
<p:tagLst xmlns:a="http://schemas.openxmlformats.org/drawingml/2006/main" xmlns:r="http://schemas.openxmlformats.org/officeDocument/2006/relationships" xmlns:p="http://schemas.openxmlformats.org/presentationml/2006/main">
  <p:tag name="KSO_WM_ASSEMBLE_CHIP_INDEX" val="b79cbf6ffe9f433faae883e4bb31ee67"/>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1d2020ff15d9a40ef5b98"/>
  <p:tag name="KSO_WM_TEMPLATE_ASSEMBLE_XID" val="5f71d2020ff15d9a40ef5b98"/>
  <p:tag name="KSO_WM_TEMPLATE_CATEGORY" val="diagram"/>
  <p:tag name="KSO_WM_TEMPLATE_INDEX" val="20211835"/>
  <p:tag name="KSO_WM_UNIT_COMPATIBLE" val="0"/>
  <p:tag name="KSO_WM_UNIT_DEC_AREA_ID" val="c95848ed1adb4799b0659206c58d8504"/>
  <p:tag name="KSO_WM_UNIT_DECORATE_INFO" val=""/>
  <p:tag name="KSO_WM_UNIT_DIAGRAM_ISNUMVISUAL" val="0"/>
  <p:tag name="KSO_WM_UNIT_DIAGRAM_ISREFERUNIT" val="0"/>
  <p:tag name="KSO_WM_UNIT_HIGHLIGHT" val="0"/>
  <p:tag name="KSO_WM_UNIT_ID" val="diagram20211835_1*d*1"/>
  <p:tag name="KSO_WM_UNIT_INDEX" val="1"/>
  <p:tag name="KSO_WM_UNIT_LAYERLEVEL" val="1"/>
  <p:tag name="KSO_WM_UNIT_PICTURE_CLIP_FLAG" val="0"/>
  <p:tag name="KSO_WM_UNIT_PLACING_PICTURE" val="b79cbf6ffe9f433faae883e4bb31ee67"/>
  <p:tag name="KSO_WM_UNIT_SM_LIMIT_TYPE" val=""/>
  <p:tag name="KSO_WM_UNIT_SUPPORT_UNIT_TYPE" val="[&quot;l&quot;,&quot;m&quot;,&quot;n&quot;,&quot;o&quot;,&quot;p&quot;,&quot;q&quot;,&quot;r&quot;,&quot;δ&quot;,&quot;ε&quot;,&quot;ζ&quot;,&quot;η&quot;,&quot;d&quot;,&quot;α&quot;,&quot;β&quot;,&quot;θ&quot;]"/>
  <p:tag name="KSO_WM_UNIT_TYPE" val="d"/>
  <p:tag name="KSO_WM_UNIT_VALUE" val="1058*1481"/>
</p:tagLst>
</file>

<file path=ppt/tags/tag885.xml><?xml version="1.0" encoding="utf-8"?>
<p:tagLst xmlns:a="http://schemas.openxmlformats.org/drawingml/2006/main" xmlns:r="http://schemas.openxmlformats.org/officeDocument/2006/relationships" xmlns:p="http://schemas.openxmlformats.org/presentationml/2006/main">
  <p:tag name="KSO_WM_ASSEMBLE_CHIP_INDEX" val="f40516bf24934ab78f6972a8c329085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1d2020ff15d9a40ef5b98"/>
  <p:tag name="KSO_WM_TEMPLATE_ASSEMBLE_XID" val="5f71d2020ff15d9a40ef5b98"/>
  <p:tag name="KSO_WM_TEMPLATE_CATEGORY" val="diagram"/>
  <p:tag name="KSO_WM_TEMPLATE_INDEX" val="20211835"/>
  <p:tag name="KSO_WM_UNIT_COMPATIBLE" val="0"/>
  <p:tag name="KSO_WM_UNIT_DEC_AREA_ID" val="5c69e9ff6d6c425e93e592c3c1c0fc81"/>
  <p:tag name="KSO_WM_UNIT_DECORATE_INFO" val=""/>
  <p:tag name="KSO_WM_UNIT_DIAGRAM_ISNUMVISUAL" val="0"/>
  <p:tag name="KSO_WM_UNIT_DIAGRAM_ISREFERUNIT" val="0"/>
  <p:tag name="KSO_WM_UNIT_HIGHLIGHT" val="0"/>
  <p:tag name="KSO_WM_UNIT_ID" val="diagram20211835_1*d*2"/>
  <p:tag name="KSO_WM_UNIT_INDEX" val="2"/>
  <p:tag name="KSO_WM_UNIT_LAYERLEVEL" val="1"/>
  <p:tag name="KSO_WM_UNIT_PICTURE_CLIP_FLAG" val="0"/>
  <p:tag name="KSO_WM_UNIT_PLACING_PICTURE" val="f40516bf24934ab78f6972a8c3290850"/>
  <p:tag name="KSO_WM_UNIT_SM_LIMIT_TYPE" val=""/>
  <p:tag name="KSO_WM_UNIT_SUPPORT_UNIT_TYPE" val="[&quot;d&quot;,&quot;α&quot;,&quot;β&quot;]"/>
  <p:tag name="KSO_WM_UNIT_TYPE" val="d"/>
  <p:tag name="KSO_WM_UNIT_VALUE" val="1058*1438"/>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a9e8c3aa2a344b29a047fbf9aedb719f&quot;,&quot;fill_align&quot;:&quot;lt&quot;,&quot;text_align&quot;:&quot;lt&quot;,&quot;text_direction&quot;:&quot;horizontal&quot;,&quot;chip_types&quot;:[&quot;header&quot;]},{&quot;fill_id&quot;:&quot;4e1c741465c841c591d5c169278f7e49&quot;,&quot;fill_align&quot;:&quot;lt&quot;,&quot;text_align&quot;:&quot;lt&quot;,&quot;text_direction&quot;:&quot;horizontal&quot;,&quot;chip_types&quot;:[&quot;diagram&quot;,&quot;text&quot;,&quot;picture&quot;,&quot;chart&quot;,&quot;table&quot;]},{&quot;fill_id&quot;:&quot;9b07b9cc317e4cb386998ae48a4d1735&quot;,&quot;fill_align&quot;:&quot;lt&quot;,&quot;text_align&quot;:&quot;lt&quot;,&quot;text_direction&quot;:&quot;horizontal&quot;,&quot;chip_types&quot;:[&quot;text&quot;]}]]"/>
  <p:tag name="KSO_WM_CHIP_GROUPID" val="5f2933c080d00aeab43eac76"/>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933c080d00aeab43eac77"/>
  <p:tag name="KSO_WM_SLIDE_BACKGROUND" val="[&quot;general&quot;]"/>
  <p:tag name="KSO_WM_SLIDE_BACKGROUND_TYPE" val="general"/>
  <p:tag name="KSO_WM_SLIDE_BK_DARK_LIGHT" val="2"/>
  <p:tag name="KSO_WM_SLIDE_ID" val="diagram20212394_1"/>
  <p:tag name="KSO_WM_SLIDE_INDEX" val="1"/>
  <p:tag name="KSO_WM_SLIDE_ITEM_CNT" val="0"/>
  <p:tag name="KSO_WM_SLIDE_LAYOUT" val="a_f_h"/>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9-29T15:05:42&quot;,&quot;maxSize&quot;:{&quot;size1&quot;:28.899999999999999},&quot;minSize&quot;:{&quot;size1&quot;:20.100000000000001},&quot;normalSize&quot;:{&quot;size1&quot;:20.100000000000001},&quot;subLayout&quot;:[{&quot;id&quot;:&quot;2020-09-29T15:05:42&quot;,&quot;margin&quot;:{&quot;bottom&quot;:0.42300000786781311,&quot;left&quot;:1.6929999589920044,&quot;right&quot;:1.6929999589920044,&quot;top&quot;:1.6929999589920044},&quot;type&quot;:0},{&quot;id&quot;:&quot;2020-09-29T15:05:42&quot;,&quot;maxSize&quot;:{&quot;size1&quot;:61.200000000000003},&quot;minSize&quot;:{&quot;size1&quot;:50.100000000000001},&quot;normalSize&quot;:{&quot;size1&quot;:55.74761871967808},&quot;subLayout&quot;:[{&quot;id&quot;:&quot;2020-09-29T15:05:42&quot;,&quot;margin&quot;:{&quot;bottom&quot;:0.42300000786781311,&quot;left&quot;:1.6929999589920044,&quot;right&quot;:1.6929999589920044,&quot;top&quot;:0.84700000286102295},&quot;maxSize&quot;:{&quot;size1&quot;:46.683224111645401},&quot;minSize&quot;:{&quot;size1&quot;:30.783224111645392},&quot;normalSize&quot;:{&quot;size1&quot;:30.783633781179542},&quot;subLayout&quot;:[{&quot;id&quot;:&quot;2020-09-29T15:05:42&quot;,&quot;margin&quot;:{&quot;bottom&quot;:0.046929735690355301,&quot;left&quot;:1.6929999589920044,&quot;right&quot;:1.6929999589920044,&quot;top&quot;:0.84700000286102295},&quot;type&quot;:0},{&quot;id&quot;:&quot;2020-09-29T15:05:42&quot;,&quot;margin&quot;:{&quot;bottom&quot;:0.42300000786781311,&quot;left&quot;:1.6929999589920044,&quot;right&quot;:1.6929999589920044,&quot;top&quot;:0.14886191487312317},&quot;type&quot;:0}],&quot;type&quot;:0},{&quot;id&quot;:&quot;2020-09-29T15:05:42&quot;,&quot;margin&quot;:{&quot;bottom&quot;:1.6929999589920044,&quot;left&quot;:1.6929999589920044,&quot;right&quot;:1.6929999589920044,&quot;top&quot;:1.2699999809265137},&quot;type&quot;:0}],&quot;type&quot;:0}],&quot;type&quot;:0}"/>
  <p:tag name="KSO_WM_SLIDE_POSITION" val="48.0004*179.301"/>
  <p:tag name="KSO_WM_SLIDE_RATIO" val="1.777778"/>
  <p:tag name="KSO_WM_SLIDE_SIZE" val="863.954*132.701"/>
  <p:tag name="KSO_WM_SLIDE_SUBTYPE" val="pureTxt"/>
  <p:tag name="KSO_WM_SLIDE_SUPPORT_FEATURE_TYPE" val="0"/>
  <p:tag name="KSO_WM_SLIDE_TYPE" val="text"/>
  <p:tag name="KSO_WM_TAG_VERSION" val="1.0"/>
  <p:tag name="KSO_WM_TEMPLATE_ASSEMBLE_GROUPID" val="5f72dcc50ff15d9a40f679d2"/>
  <p:tag name="KSO_WM_TEMPLATE_ASSEMBLE_XID" val="5f72dcc50ff15d9a40f679d2"/>
  <p:tag name="KSO_WM_TEMPLATE_CATEGORY" val="diagram"/>
  <p:tag name="KSO_WM_TEMPLATE_COLOR_TYPE" val="1"/>
  <p:tag name="KSO_WM_TEMPLATE_INDEX" val="20212394"/>
  <p:tag name="KSO_WM_TEMPLATE_MASTER_TYPE" val="0"/>
  <p:tag name="KSO_WM_TEMPLATE_SUBCATEGORY" val="21"/>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89.xml><?xml version="1.0" encoding="utf-8"?>
<p:tagLst xmlns:a="http://schemas.openxmlformats.org/drawingml/2006/main" xmlns:r="http://schemas.openxmlformats.org/officeDocument/2006/relationships" xmlns:p="http://schemas.openxmlformats.org/presentationml/2006/main">
  <p:tag name="KSO_WM_ASSEMBLE_CHIP_INDEX" val="2835155d941d4287b6fe650f237c908e"/>
  <p:tag name="KSO_WM_BEAUTIFY_FLAG" val="#wm#"/>
  <p:tag name="KSO_WM_CHIP_FILLAREA_FILL_RULE" val="{&quot;fill_align&quot;:&quot;cm&quot;,&quot;fill_effect&quot;:[],&quot;fill_mode&quot;:&quot;adaptive&quot;,&quot;sacle_strategy&quot;:&quot;stretch&quot;}"/>
  <p:tag name="KSO_WM_CHIP_GROUPID" val="5f70393e747e3ea6e2929505"/>
  <p:tag name="KSO_WM_CHIP_XID" val="5f70393e747e3ea6e2929506"/>
  <p:tag name="KSO_WM_TAG_VERSION" val="1.0"/>
  <p:tag name="KSO_WM_TEMPLATE_CATEGORY" val="chip"/>
  <p:tag name="KSO_WM_TEMPLATE_INDEX" val="20211536"/>
  <p:tag name="KSO_WM_UNIT_COMPATIBLE" val="0"/>
  <p:tag name="KSO_WM_UNIT_DEC_AREA_ID" val="fb806386794442eaad41f431ca942cbb"/>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1536_1*i*1"/>
  <p:tag name="KSO_WM_UNIT_INDEX" val="1"/>
  <p:tag name="KSO_WM_UNIT_LAYERLEVEL" val="1"/>
  <p:tag name="KSO_WM_UNIT_SM_LIMIT_TYPE" val=""/>
  <p:tag name="KSO_WM_UNIT_SUBTYPE" val="v"/>
  <p:tag name="KSO_WM_UNIT_TYPE" val="i"/>
</p:tagLst>
</file>

<file path=ppt/tags/tag890.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91.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892.xml><?xml version="1.0" encoding="utf-8"?>
<p:tagLst xmlns:a="http://schemas.openxmlformats.org/drawingml/2006/main" xmlns:r="http://schemas.openxmlformats.org/officeDocument/2006/relationships" xmlns:p="http://schemas.openxmlformats.org/presentationml/2006/main">
  <p:tag name="KSO_WM_ASSEMBLE_CHIP_INDEX" val="8e6af7386b1b404c98125911914b16aa"/>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c158f8d9d9284724bf9556698e4e0796"/>
  <p:tag name="KSO_WM_UNIT_DECORATE_INFO" val=""/>
  <p:tag name="KSO_WM_UNIT_DEFAULT_FONT" val="24;44;4"/>
  <p:tag name="KSO_WM_UNIT_DIAGRAM_ISNUMVISUAL" val="0"/>
  <p:tag name="KSO_WM_UNIT_DIAGRAM_ISREFERUNIT" val="0"/>
  <p:tag name="KSO_WM_UNIT_HIGHLIGHT" val="0"/>
  <p:tag name="KSO_WM_UNIT_ID" val="diagram2021239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0"/>
</p:tagLst>
</file>

<file path=ppt/tags/tag893.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894.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895.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896.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897.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898.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899.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3c8dd9a70c8e4a099d16d85f9ab5e894"/>
  <p:tag name="KSO_WM_UNIT_DECORATE_INFO" val=""/>
  <p:tag name="KSO_WM_UNIT_DEFAULT_FONT" val="14;20;2"/>
  <p:tag name="KSO_WM_UNIT_DIAGRAM_ISNUMVISUAL" val="0"/>
  <p:tag name="KSO_WM_UNIT_DIAGRAM_ISREFERUNIT" val="0"/>
  <p:tag name="KSO_WM_UNIT_HIGHLIGHT" val="0"/>
  <p:tag name="KSO_WM_UNIT_ID" val="diagram2021239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7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ASSEMBLE_CHIP_INDEX" val="0e46b7bf3ff446e2a8fe37b0de1d60e5"/>
  <p:tag name="KSO_WM_BEAUTIFY_FLAG" val="#wm#"/>
  <p:tag name="KSO_WM_CHIP_FILLAREA_FILL_RULE" val="{&quot;fill_align&quot;:&quot;cm&quot;,&quot;fill_mode&quot;:&quot;adaptive&quot;,&quot;sacle_strategy&quot;:&quot;smart&quot;}"/>
  <p:tag name="KSO_WM_CHIP_GROUPID" val="5ebdfa7d0ac41c4a0a525546"/>
  <p:tag name="KSO_WM_CHIP_XID" val="5ebdfa7d0ac41c4a0a525547"/>
  <p:tag name="KSO_WM_TAG_VERSION" val="1.0"/>
  <p:tag name="KSO_WM_TEMPLATE_ASSEMBLE_GROUPID" val="5f719a510ff15d9a40ede1d9"/>
  <p:tag name="KSO_WM_TEMPLATE_ASSEMBLE_XID" val="5f719a510ff15d9a40ede1d9"/>
  <p:tag name="KSO_WM_TEMPLATE_CATEGORY" val="custom"/>
  <p:tag name="KSO_WM_TEMPLATE_INDEX" val="20211536"/>
  <p:tag name="KSO_WM_UNIT_BLOCK" val="0"/>
  <p:tag name="KSO_WM_UNIT_COMPATIBLE" val="0"/>
  <p:tag name="KSO_WM_UNIT_DEC_AREA_ID" val="a4f8fec9cd43468290842a4f1fea94d9"/>
  <p:tag name="KSO_WM_UNIT_DEFAULT_FONT" val="18;24;2"/>
  <p:tag name="KSO_WM_UNIT_DIAGRAM_ISNUMVISUAL" val="0"/>
  <p:tag name="KSO_WM_UNIT_DIAGRAM_ISREFERUNIT" val="0"/>
  <p:tag name="KSO_WM_UNIT_HIGHLIGHT" val="0"/>
  <p:tag name="KSO_WM_UNIT_ID" val="custom20211536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900.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901.xml><?xml version="1.0" encoding="utf-8"?>
<p:tagLst xmlns:a="http://schemas.openxmlformats.org/drawingml/2006/main" xmlns:r="http://schemas.openxmlformats.org/officeDocument/2006/relationships" xmlns:p="http://schemas.openxmlformats.org/presentationml/2006/main">
  <p:tag name="KSO_WM_ASSEMBLE_CHIP_INDEX" val="ca5ede7101424aed809f25122f6b13a3"/>
  <p:tag name="KSO_WM_BEAUTIFY_FLAG" val="#wm#"/>
  <p:tag name="KSO_WM_CHIP_FILLAREA_FILL_RULE" val="{&quot;fill_align&quot;:&quot;lt&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2dcc50ff15d9a40f679d2"/>
  <p:tag name="KSO_WM_TEMPLATE_ASSEMBLE_XID" val="5f72dcc50ff15d9a40f679d2"/>
  <p:tag name="KSO_WM_TEMPLATE_CATEGORY" val="diagram"/>
  <p:tag name="KSO_WM_TEMPLATE_INDEX" val="20212394"/>
  <p:tag name="KSO_WM_UNIT_BLOCK" val="0"/>
  <p:tag name="KSO_WM_UNIT_COMPATIBLE" val="0"/>
  <p:tag name="KSO_WM_UNIT_DEC_AREA_ID" val="2b8d6911fb49448788c5fd8a5a0e48f7"/>
  <p:tag name="KSO_WM_UNIT_DECORATE_INFO" val=""/>
  <p:tag name="KSO_WM_UNIT_DEFAULT_FONT" val="18;24;2"/>
  <p:tag name="KSO_WM_UNIT_DIAGRAM_ISNUMVISUAL" val="0"/>
  <p:tag name="KSO_WM_UNIT_DIAGRAM_ISREFERUNIT" val="0"/>
  <p:tag name="KSO_WM_UNIT_HIGHLIGHT" val="0"/>
  <p:tag name="KSO_WM_UNIT_ID" val="diagram2021239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h_a"/>
  <p:tag name="KSO_WM_UNIT_VALUE" val="43"/>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CAN_ADD_NAVIGATION" val="1"/>
  <p:tag name="KSO_WM_SLIDE_ID" val="diagram20202386_1"/>
  <p:tag name="KSO_WM_SLIDE_INDEX" val="1"/>
  <p:tag name="KSO_WM_SLIDE_ITEM_CNT" val="0"/>
  <p:tag name="KSO_WM_SLIDE_LAYOUT" val="a_d"/>
  <p:tag name="KSO_WM_SLIDE_LAYOUT_CNT" val="1_1"/>
  <p:tag name="KSO_WM_SLIDE_LAYOUT_INFO" val="{&#10;    &quot;backgroundInfo&quot;: [&#10;        {&#10;            &quot;bottom&quot;: 0,&#10;            &quot;bottomAbs&quot;: false,&#10;            &quot;left&quot;: 0,&#10;            &quot;leftAbs&quot;: false,&#10;            &quot;right&quot;: 0,&#10;            &quot;rightAbs&quot;: false,&#10;            &quot;top&quot;: 0,&#10;            &quot;topAbs&quot;: false,&#10;            &quot;type&quot;: &quot;general&quot;&#10;        },&#10;        {&#10;            &quot;bottom&quot;: 0,&#10;            &quot;bottomAbs&quot;: false,&#10;            &quot;left&quot;: 0,&#10;            &quot;leftAbs&quot;: false,&#10;            &quot;right&quot;: 0,&#10;            &quot;rightAbs&quot;: false,&#10;            &quot;top&quot;: 0,&#10;            &quot;topAbs&quot;: false,&#10;            &quot;type&quot;: &quot;frame&quot;&#10;        }&#10;    ],&#10;    &quot;horizontalAlign&quot;: 1,&#10;    &quot;id&quot;: &quot;2020-06-08T05:56:35&quot;,&#10;    &quot;maxSize&quot;: {&#10;        &quot;size1&quot;: 23.600000000000001&#10;    },&#10;    &quot;minSize&quot;: {&#10;        &quot;size1&quot;: 23.600000000000001&#10;    },&#10;    &quot;normalSize&quot;: {&#10;        &quot;size1&quot;: 23.600000000000001&#10;    },&#10;    &quot;subLayout&quot;: [&#10;        {&#10;            &quot;id&quot;: &quot;2020-06-08T05:56:35&quot;,&#10;            &quot;margin&quot;: {&#10;                &quot;bottom&quot;: 1.2350000143051147,&#10;                &quot;left&quot;: 1.690000057220459,&#10;                &quot;right&quot;: 1.6970000267028809,&#10;                &quot;top&quot;: 1.690000057220459&#10;            },&#10;            &quot;type&quot;: 0&#10;        },&#10;        {&#10;            &quot;horizontalAlign&quot;: 0,&#10;            &quot;id&quot;: &quot;2020-06-08T05:56:35&quot;,&#10;            &quot;margin&quot;: {&#10;                &quot;bottom&quot;: 2.5399999618530273,&#10;                &quot;left&quot;: 1.690000057220459,&#10;                &quot;right&quot;: 1.690000057220459,&#10;                &quot;top&quot;: 0.026000002399086952&#10;            },&#10;            &quot;type&quot;: 1,&#10;            &quot;verticalAlign&quot;: 0&#10;        }&#10;    ],&#10;    &quot;type&quot;: 1,&#10;    &quot;verticalAlign&quot;: 1&#10;}&#10;"/>
  <p:tag name="KSO_WM_SLIDE_POSITION" val="0*34"/>
  <p:tag name="KSO_WM_SLIDE_RATIO" val="1.777778"/>
  <p:tag name="KSO_WM_SLIDE_SIZE" val="960*457"/>
  <p:tag name="KSO_WM_SLIDE_SUBTYPE" val="picTxt"/>
  <p:tag name="KSO_WM_SLIDE_TYPE" val="text"/>
  <p:tag name="KSO_WM_TAG_VERSION" val="1.0"/>
  <p:tag name="KSO_WM_TEMPLATE_CATEGORY" val="diagram"/>
  <p:tag name="KSO_WM_TEMPLATE_COLOR_TYPE" val="1"/>
  <p:tag name="KSO_WM_TEMPLATE_INDEX" val="20202386"/>
  <p:tag name="KSO_WM_TEMPLATE_MASTER_TYPE" val="0"/>
  <p:tag name="KSO_WM_TEMPLATE_SUBCATEGORY" val="11"/>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4"/>
  <p:tag name="KSO_WM_UNIT_INDEX" val="4"/>
  <p:tag name="KSO_WM_UNIT_LAYERLEVEL" val="1"/>
  <p:tag name="KSO_WM_UNIT_SM_LIMIT_TYPE" val="1"/>
  <p:tag name="KSO_WM_UNIT_TYPE" val="i"/>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EFAULT_FONT" val="28;32;4"/>
  <p:tag name="KSO_WM_UNIT_DIAGRAM_ISNUMVISUAL" val="0"/>
  <p:tag name="KSO_WM_UNIT_DIAGRAM_ISREFERUNIT" val="0"/>
  <p:tag name="KSO_WM_UNIT_HIGHLIGHT" val="0"/>
  <p:tag name="KSO_WM_UNIT_ID" val="diagram20202386_1*a*1"/>
  <p:tag name="KSO_WM_UNIT_INDEX" val="1"/>
  <p:tag name="KSO_WM_UNIT_ISCONTENTSTITLE" val="0"/>
  <p:tag name="KSO_WM_UNIT_ISNUMDGMTITLE" val="0"/>
  <p:tag name="KSO_WM_UNIT_LAYERLEVEL" val="1"/>
  <p:tag name="KSO_WM_UNIT_NOCLEAR" val="0"/>
  <p:tag name="KSO_WM_UNIT_PLACING_PICTURE_MD4" val="0"/>
  <p:tag name="KSO_WM_UNIT_PRESET_TEXT" val="WPS/极墨产品部"/>
  <p:tag name="KSO_WM_UNIT_TYPE" val="a"/>
  <p:tag name="KSO_WM_UNIT_VALUE" val="30"/>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i*1"/>
  <p:tag name="KSO_WM_UNIT_INDEX" val="1"/>
  <p:tag name="KSO_WM_UNIT_LAYERLEVEL" val="1"/>
  <p:tag name="KSO_WM_UNIT_PLACING_PICTURE_MD4" val="0"/>
  <p:tag name="KSO_WM_UNIT_SM_LIMIT_TYPE" val="1"/>
  <p:tag name="KSO_WM_UNIT_TYPE" val="i"/>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BLOCK" val="0"/>
  <p:tag name="KSO_WM_UNIT_COMPATIBLE" val="0"/>
  <p:tag name="KSO_WM_UNIT_DIAGRAM_ISNUMVISUAL" val="0"/>
  <p:tag name="KSO_WM_UNIT_DIAGRAM_ISREFERUNIT" val="0"/>
  <p:tag name="KSO_WM_UNIT_HIGHLIGHT" val="0"/>
  <p:tag name="KSO_WM_UNIT_ID" val="diagram20202386_1*d*1"/>
  <p:tag name="KSO_WM_UNIT_INDEX" val="1"/>
  <p:tag name="KSO_WM_UNIT_LAYERLEVEL" val="1"/>
  <p:tag name="KSO_WM_UNIT_PLACING_PICTURE" val="43773.6692183912"/>
  <p:tag name="KSO_WM_UNIT_PLACING_PICTURE_INFO" val="{&quot;code&quot;:&quot;a&quot;,&quot;full_picture&quot;:true,&quot;last_crop_picture&quot;:&quot;1-1&quot;,&quot;last_full_picture&quot;:&quot;a&quot;,&quot;margin&quot;:{&quot;bottom&quot;:45.755326163516912,&quot;top&quot;:43.899729179105947},&quot;scheme&quot;:&quot;2-0&quot;,&quot;spacing&quot;:5}"/>
  <p:tag name="KSO_WM_UNIT_PLACING_PICTURE_MD4" val="0"/>
  <p:tag name="KSO_WM_UNIT_PLACING_PICTURE_USER_RELATIVERECTANGLE_SMARTMENU" val="{&quot;bottom&quot;:0,&quot;left&quot;:0,&quot;right&quot;:0,&quot;top&quot;:0}"/>
  <p:tag name="KSO_WM_UNIT_PLACING_PICTURE_USER_VIEWPORT" val="{&quot;height&quot;:5370,&quot;width&quot;:9405}"/>
  <p:tag name="KSO_WM_UNIT_PLACING_PICTURE_USER_VIEWPORT_SMARTMENU" val="{&quot;height&quot;:5375.7227456866058,&quot;width&quot;:9407.4065059422501}"/>
  <p:tag name="KSO_WM_UNIT_SUPPORT_UNIT_TYPE" val="[&quot;all&quot;]"/>
  <p:tag name="KSO_WM_UNIT_TYPE" val="d"/>
  <p:tag name="KSO_WM_UNIT_VALUE" val="1198*3046"/>
  <p:tag name="REFSHAPE" val="338440924"/>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2"/>
  <p:tag name="KSO_WM_UNIT_INDEX" val="2"/>
  <p:tag name="KSO_WM_UNIT_LAYERLEVEL" val="1"/>
  <p:tag name="KSO_WM_UNIT_PLACING_PICTURE_MD4" val="0"/>
  <p:tag name="KSO_WM_UNIT_SM_LIMIT_TYPE" val="1"/>
  <p:tag name="KSO_WM_UNIT_TYPE" val="i"/>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386"/>
  <p:tag name="KSO_WM_UNIT_COMPATIBLE" val="0"/>
  <p:tag name="KSO_WM_UNIT_DIAGRAM_ISNUMVISUAL" val="0"/>
  <p:tag name="KSO_WM_UNIT_DIAGRAM_ISREFERUNIT" val="0"/>
  <p:tag name="KSO_WM_UNIT_HIGHLIGHT" val="0"/>
  <p:tag name="KSO_WM_UNIT_ID" val="diagram20202386_1*i*3"/>
  <p:tag name="KSO_WM_UNIT_INDEX" val="3"/>
  <p:tag name="KSO_WM_UNIT_LAYERLEVEL" val="1"/>
  <p:tag name="KSO_WM_UNIT_PLACING_PICTURE_MD4" val="0"/>
  <p:tag name="KSO_WM_UNIT_SM_LIMIT_TYPE" val="1"/>
  <p:tag name="KSO_WM_UNIT_TYPE" val="i"/>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91.xml><?xml version="1.0" encoding="utf-8"?>
<p:tagLst xmlns:a="http://schemas.openxmlformats.org/drawingml/2006/main" xmlns:r="http://schemas.openxmlformats.org/officeDocument/2006/relationships" xmlns:p="http://schemas.openxmlformats.org/presentationml/2006/main">
  <p:tag name="KSO_WM_ASSEMBLE_CHIP_INDEX" val="0e46b7bf3ff446e2a8fe37b0de1d60e5"/>
  <p:tag name="KSO_WM_BEAUTIFY_FLAG" val="#wm#"/>
  <p:tag name="KSO_WM_CHIP_FILLAREA_FILL_RULE" val="{&quot;fill_align&quot;:&quot;cm&quot;,&quot;fill_mode&quot;:&quot;adaptive&quot;,&quot;sacle_strategy&quot;:&quot;smart&quot;}"/>
  <p:tag name="KSO_WM_CHIP_GROUPID" val="5ebdfa7d0ac41c4a0a525546"/>
  <p:tag name="KSO_WM_CHIP_XID" val="5ebdfa7d0ac41c4a0a525547"/>
  <p:tag name="KSO_WM_TAG_VERSION" val="1.0"/>
  <p:tag name="KSO_WM_TEMPLATE_ASSEMBLE_GROUPID" val="5f719a510ff15d9a40ede1d9"/>
  <p:tag name="KSO_WM_TEMPLATE_ASSEMBLE_XID" val="5f719a510ff15d9a40ede1d9"/>
  <p:tag name="KSO_WM_TEMPLATE_CATEGORY" val="custom"/>
  <p:tag name="KSO_WM_TEMPLATE_INDEX" val="20211536"/>
  <p:tag name="KSO_WM_UNIT_BLOCK" val="0"/>
  <p:tag name="KSO_WM_UNIT_COMPATIBLE" val="0"/>
  <p:tag name="KSO_WM_UNIT_DEC_AREA_ID" val="ec1eb06775894c43a7b241fc729b0ec3"/>
  <p:tag name="KSO_WM_UNIT_DEFAULT_FONT" val="66;89;4"/>
  <p:tag name="KSO_WM_UNIT_DIAGRAM_ISNUMVISUAL" val="0"/>
  <p:tag name="KSO_WM_UNIT_DIAGRAM_ISREFERUNIT" val="0"/>
  <p:tag name="KSO_WM_UNIT_HIGHLIGHT" val="0"/>
  <p:tag name="KSO_WM_UNIT_ID" val="custom20211536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910.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11.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914.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915.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916.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91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194f426656614c94b4faf5d63960bf3c&quot;,&quot;fill_align&quot;:&quot;cm&quot;,&quot;text_align&quot;:&quot;lm&quot;,&quot;text_direction&quot;:&quot;horizontal&quot;,&quot;chip_types&quot;:[&quot;text&quot;]},{&quot;fill_id&quot;:&quot;c934b58042b44607bfcc30469ccc57d1&quot;,&quot;fill_align&quot;:&quot;lm&quot;,&quot;text_align&quot;:&quot;lm&quot;,&quot;text_direction&quot;:&quot;horizontal&quot;,&quot;chip_types&quot;:[&quot;header&quot;]},{&quot;fill_id&quot;:&quot;5b95fd433f7a49a7a254d6ee593dd39a&quot;,&quot;fill_align&quot;:&quot;cm&quot;,&quot;text_align&quot;:&quot;cm&quot;,&quot;text_direction&quot;:&quot;horizontal&quot;,&quot;chip_types&quot;:[&quot;pictur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18e478fb0c58a9440"/>
  <p:tag name="KSO_WM_SLIDE_BACKGROUND" val="[&quot;navigation&quot;]"/>
  <p:tag name="KSO_WM_SLIDE_BACKGROUND_TYPE" val="navigation"/>
  <p:tag name="KSO_WM_SLIDE_BK_DARK_LIGHT" val="2"/>
  <p:tag name="KSO_WM_SLIDE_ID" val="diagram20211198_1"/>
  <p:tag name="KSO_WM_SLIDE_INDEX" val="1"/>
  <p:tag name="KSO_WM_SLIDE_ITEM_CNT" val="0"/>
  <p:tag name="KSO_WM_SLIDE_LAYOUT" val="a_d_f"/>
  <p:tag name="KSO_WM_SLIDE_LAYOUT_CNT" val="1_1_1"/>
  <p:tag name="KSO_WM_SLIDE_LAYOUT_INFO" val="{&quot;id&quot;:&quot;2020-09-23T12:02:07&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2:02:07&quot;,&quot;margin&quot;:{&quot;bottom&quot;:0.42300000786781311,&quot;left&quot;:1.2699999809265137,&quot;right&quot;:1.2699999809265137,&quot;top&quot;:0.42300000786781311},&quot;type&quot;:0},{&quot;direction&quot;:1,&quot;id&quot;:&quot;2020-09-23T12:02:07&quot;,&quot;maxSize&quot;:{&quot;size1&quot;:60.100000000000001},&quot;minSize&quot;:{&quot;size1&quot;:60.100000000000001},&quot;normalSize&quot;:{&quot;size1&quot;:60.100000000000001},&quot;subLayout&quot;:[{&quot;id&quot;:&quot;2020-09-23T12:02:07&quot;,&quot;margin&quot;:{&quot;bottom&quot;:1.6929999589920044,&quot;left&quot;:0,&quot;right&quot;:0.026000002399086952,&quot;top&quot;:1.6929999589920044},&quot;type&quot;:0},{&quot;id&quot;:&quot;2020-09-23T12:02:07&quot;,&quot;margin&quot;:{&quot;bottom&quot;:3.809999942779541,&quot;left&quot;:2.5399999618530273,&quot;right&quot;:2.9630000591278076,&quot;top&quot;:4.2329998016357422},&quot;type&quot;:0}],&quot;type&quot;:0}],&quot;type&quot;:0}"/>
  <p:tag name="KSO_WM_SLIDE_POSITION" val="0*0"/>
  <p:tag name="KSO_WM_SLIDE_RATIO" val="1.777778"/>
  <p:tag name="KSO_WM_SLIDE_SIZE" val="960*468"/>
  <p:tag name="KSO_WM_SLIDE_SUBTYPE" val="picTxt"/>
  <p:tag name="KSO_WM_SLIDE_SUPPORT_FEATURE_TYPE" val="0"/>
  <p:tag name="KSO_WM_SLIDE_TYPE" val="text"/>
  <p:tag name="KSO_WM_TAG_VERSION" val="1.0"/>
  <p:tag name="KSO_WM_TEMPLATE_ASSEMBLE_GROUPID" val="5f6ac8bec62b13c0b940a94a"/>
  <p:tag name="KSO_WM_TEMPLATE_ASSEMBLE_XID" val="5f6ac8bec62b13c0b940a94a"/>
  <p:tag name="KSO_WM_TEMPLATE_CATEGORY" val="diagram"/>
  <p:tag name="KSO_WM_TEMPLATE_COLOR_TYPE" val="1"/>
  <p:tag name="KSO_WM_TEMPLATE_INDEX" val="20211198"/>
  <p:tag name="KSO_WM_TEMPLATE_MASTER_TYPE" val="0"/>
  <p:tag name="KSO_WM_TEMPLATE_SUBCATEGORY" val="21"/>
</p:tagLst>
</file>

<file path=ppt/tags/tag92.xml><?xml version="1.0" encoding="utf-8"?>
<p:tagLst xmlns:a="http://schemas.openxmlformats.org/drawingml/2006/main" xmlns:r="http://schemas.openxmlformats.org/officeDocument/2006/relationships" xmlns:p="http://schemas.openxmlformats.org/presentationml/2006/main">
  <p:tag name="KSO_WM_ASSEMBLE_CHIP_INDEX" val="0e46b7bf3ff446e2a8fe37b0de1d60e5"/>
  <p:tag name="KSO_WM_BEAUTIFY_FLAG" val="#wm#"/>
  <p:tag name="KSO_WM_CHIP_FILLAREA_FILL_RULE" val="{&quot;fill_align&quot;:&quot;cm&quot;,&quot;fill_mode&quot;:&quot;adaptive&quot;,&quot;sacle_strategy&quot;:&quot;smart&quot;}"/>
  <p:tag name="KSO_WM_CHIP_GROUPID" val="5ebdfa7d0ac41c4a0a525546"/>
  <p:tag name="KSO_WM_CHIP_XID" val="5ebdfa7d0ac41c4a0a525547"/>
  <p:tag name="KSO_WM_TAG_VERSION" val="1.0"/>
  <p:tag name="KSO_WM_TEMPLATE_ASSEMBLE_GROUPID" val="5f719a510ff15d9a40ede1d9"/>
  <p:tag name="KSO_WM_TEMPLATE_ASSEMBLE_XID" val="5f719a510ff15d9a40ede1d9"/>
  <p:tag name="KSO_WM_TEMPLATE_CATEGORY" val="custom"/>
  <p:tag name="KSO_WM_TEMPLATE_INDEX" val="20211536"/>
  <p:tag name="KSO_WM_UNIT_BLOCK" val="0"/>
  <p:tag name="KSO_WM_UNIT_COMPATIBLE" val="0"/>
  <p:tag name="KSO_WM_UNIT_DEC_AREA_ID" val="4dcd6deff7854578af0d8fa3e48ef936"/>
  <p:tag name="KSO_WM_UNIT_DECORATE_INFO" val="{&quot;DecorateInfoH&quot;:{&quot;IsAbs&quot;:true},&quot;DecorateInfoW&quot;:{&quot;IsAbs&quot;:true},&quot;DecorateInfoX&quot;:{&quot;IsAbs&quot;:true,&quot;Pos&quot;:1},&quot;DecorateInfoY&quot;:{&quot;IsAbs&quot;:true,&quot;Pos&quot;:1},&quot;ReferentInfo&quot;:{&quot;Id&quot;:&quot;a4f8fec9cd43468290842a4f1fea94d9&quot;,&quot;X&quot;:{&quot;Pos&quot;:1},&quot;Y&quot;:{&quot;Pos&quot;:1}},&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custom20211536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2"/>
</p:tagLst>
</file>

<file path=ppt/tags/tag920.xml><?xml version="1.0" encoding="utf-8"?>
<p:tagLst xmlns:a="http://schemas.openxmlformats.org/drawingml/2006/main" xmlns:r="http://schemas.openxmlformats.org/officeDocument/2006/relationships" xmlns:p="http://schemas.openxmlformats.org/presentationml/2006/main">
  <p:tag name="KSO_WM_ASSEMBLE_CHIP_INDEX" val="e961104a8d574b5999a7239b56cb6460"/>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bfd42c9bf37471682d88ae34cb10a4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21.xml><?xml version="1.0" encoding="utf-8"?>
<p:tagLst xmlns:a="http://schemas.openxmlformats.org/drawingml/2006/main" xmlns:r="http://schemas.openxmlformats.org/officeDocument/2006/relationships" xmlns:p="http://schemas.openxmlformats.org/presentationml/2006/main">
  <p:tag name="KSO_WM_ASSEMBLE_CHIP_INDEX" val="6727019f722c419093973f775b045a8e"/>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96c05cee2014930b2780ffaa1a444e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18e478fb0c58a9440"/>
  <p:tag name="KSO_WM_TAG_VERSION" val="1.0"/>
  <p:tag name="KSO_WM_TEMPLATE_ASSEMBLE_GROUPID" val="5f6ac8bec62b13c0b940a94a"/>
  <p:tag name="KSO_WM_TEMPLATE_ASSEMBLE_XID" val="5f6ac8bec62b13c0b940a94a"/>
  <p:tag name="KSO_WM_TEMPLATE_CATEGORY" val="diagram"/>
  <p:tag name="KSO_WM_TEMPLATE_INDEX" val="20211198"/>
  <p:tag name="KSO_WM_UNIT_BLOCK" val="0"/>
  <p:tag name="KSO_WM_UNIT_COMPATIBLE" val="0"/>
  <p:tag name="KSO_WM_UNIT_DEC_AREA_ID" val="1930903aeef9472abe12aede92a86b7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98_1*i*2"/>
  <p:tag name="KSO_WM_UNIT_INDEX" val="2"/>
  <p:tag name="KSO_WM_UNIT_LAYERLEVEL" val="1"/>
  <p:tag name="KSO_WM_UNIT_SM_LIMIT_TYPE" val="1"/>
  <p:tag name="KSO_WM_UNIT_TYPE" val="i"/>
</p:tagLst>
</file>

<file path=ppt/tags/tag923.xml><?xml version="1.0" encoding="utf-8"?>
<p:tagLst xmlns:a="http://schemas.openxmlformats.org/drawingml/2006/main" xmlns:r="http://schemas.openxmlformats.org/officeDocument/2006/relationships" xmlns:p="http://schemas.openxmlformats.org/presentationml/2006/main">
  <p:tag name="KSO_WM_ASSEMBLE_CHIP_INDEX" val="518adf903f7b4db2ae163ba68a86933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8bec62b13c0b940a94a"/>
  <p:tag name="KSO_WM_TEMPLATE_ASSEMBLE_XID" val="5f6ac8bec62b13c0b940a94a"/>
  <p:tag name="KSO_WM_TEMPLATE_CATEGORY" val="diagram"/>
  <p:tag name="KSO_WM_TEMPLATE_INDEX" val="20211198"/>
  <p:tag name="KSO_WM_UNIT_BLOCK" val="0"/>
  <p:tag name="KSO_WM_UNIT_COMPATIBLE" val="0"/>
  <p:tag name="KSO_WM_UNIT_DEC_AREA_ID" val="e2ac0ce3b62f483696e35729f3b0ce2d"/>
  <p:tag name="KSO_WM_UNIT_DECORATE_INFO" val=""/>
  <p:tag name="KSO_WM_UNIT_DEFAULT_FONT" val="14;20;2"/>
  <p:tag name="KSO_WM_UNIT_DIAGRAM_ISNUMVISUAL" val="0"/>
  <p:tag name="KSO_WM_UNIT_DIAGRAM_ISREFERUNIT" val="0"/>
  <p:tag name="KSO_WM_UNIT_HIGHLIGHT" val="0"/>
  <p:tag name="KSO_WM_UNIT_ID" val="diagram20211198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0"/>
</p:tagLst>
</file>

<file path=ppt/tags/tag924.xml><?xml version="1.0" encoding="utf-8"?>
<p:tagLst xmlns:a="http://schemas.openxmlformats.org/drawingml/2006/main" xmlns:r="http://schemas.openxmlformats.org/officeDocument/2006/relationships" xmlns:p="http://schemas.openxmlformats.org/presentationml/2006/main">
  <p:tag name="KSO_WM_ASSEMBLE_CHIP_INDEX" val="1f12eb5d4cce43df9ea00a62cff8a1b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8bec62b13c0b940a94a"/>
  <p:tag name="KSO_WM_TEMPLATE_ASSEMBLE_XID" val="5f6ac8bec62b13c0b940a94a"/>
  <p:tag name="KSO_WM_TEMPLATE_CATEGORY" val="diagram"/>
  <p:tag name="KSO_WM_TEMPLATE_INDEX" val="20211198"/>
  <p:tag name="KSO_WM_UNIT_BLOCK" val="0"/>
  <p:tag name="KSO_WM_UNIT_COMPATIBLE" val="0"/>
  <p:tag name="KSO_WM_UNIT_DEC_AREA_ID" val="8a07afdd939042518eead54408f89176"/>
  <p:tag name="KSO_WM_UNIT_DECORATE_INFO" val=""/>
  <p:tag name="KSO_WM_UNIT_DEFAULT_FONT" val="24;44;4"/>
  <p:tag name="KSO_WM_UNIT_DIAGRAM_ISNUMVISUAL" val="0"/>
  <p:tag name="KSO_WM_UNIT_DIAGRAM_ISREFERUNIT" val="0"/>
  <p:tag name="KSO_WM_UNIT_HIGHLIGHT" val="0"/>
  <p:tag name="KSO_WM_UNIT_ID" val="diagram2021119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925.xml><?xml version="1.0" encoding="utf-8"?>
<p:tagLst xmlns:a="http://schemas.openxmlformats.org/drawingml/2006/main" xmlns:r="http://schemas.openxmlformats.org/officeDocument/2006/relationships" xmlns:p="http://schemas.openxmlformats.org/presentationml/2006/main">
  <p:tag name="KSO_WM_ASSEMBLE_CHIP_INDEX" val="2c80111e018749c08863f1c1ef90639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c8bec62b13c0b940a94a"/>
  <p:tag name="KSO_WM_TEMPLATE_ASSEMBLE_XID" val="5f6ac8bec62b13c0b940a94a"/>
  <p:tag name="KSO_WM_TEMPLATE_CATEGORY" val="diagram"/>
  <p:tag name="KSO_WM_TEMPLATE_INDEX" val="20211198"/>
  <p:tag name="KSO_WM_UNIT_COMPATIBLE" val="0"/>
  <p:tag name="KSO_WM_UNIT_DEC_AREA_ID" val="30e6914c52c8476491758693174c8935"/>
  <p:tag name="KSO_WM_UNIT_DECORATE_INFO" val=""/>
  <p:tag name="KSO_WM_UNIT_DIAGRAM_ISNUMVISUAL" val="0"/>
  <p:tag name="KSO_WM_UNIT_DIAGRAM_ISREFERUNIT" val="0"/>
  <p:tag name="KSO_WM_UNIT_HIGHLIGHT" val="0"/>
  <p:tag name="KSO_WM_UNIT_ID" val="diagram20211198_1*d*1"/>
  <p:tag name="KSO_WM_UNIT_INDEX" val="1"/>
  <p:tag name="KSO_WM_UNIT_LAYERLEVEL" val="1"/>
  <p:tag name="KSO_WM_UNIT_PICTURE_CLIP_FLAG" val="0"/>
  <p:tag name="KSO_WM_UNIT_PLACING_PICTURE" val="2c80111e018749c08863f1c1ef906390"/>
  <p:tag name="KSO_WM_UNIT_SM_LIMIT_TYPE" val=""/>
  <p:tag name="KSO_WM_UNIT_TYPE" val="d"/>
  <p:tag name="KSO_WM_UNIT_VALUE" val="1142*2030"/>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18e478fb0c58a9440"/>
  <p:tag name="KSO_WM_TAG_VERSION" val="1.0"/>
  <p:tag name="KSO_WM_TEMPLATE_ASSEMBLE_GROUPID" val="5f6ac8bec62b13c0b940a94a"/>
  <p:tag name="KSO_WM_TEMPLATE_ASSEMBLE_XID" val="5f6ac8bec62b13c0b940a94a"/>
  <p:tag name="KSO_WM_TEMPLATE_CATEGORY" val="diagram"/>
  <p:tag name="KSO_WM_TEMPLATE_INDEX" val="20211198"/>
  <p:tag name="KSO_WM_UNIT_COMPATIBLE" val="0"/>
  <p:tag name="KSO_WM_UNIT_DIAGRAM_ISNUMVISUAL" val="0"/>
  <p:tag name="KSO_WM_UNIT_DIAGRAM_ISREFERUNIT" val="0"/>
  <p:tag name="KSO_WM_UNIT_HIGHLIGHT" val="0"/>
  <p:tag name="KSO_WM_UNIT_ID" val="diagram2021119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24"/>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18e478fb0c58a9440"/>
  <p:tag name="KSO_WM_TAG_VERSION" val="1.0"/>
  <p:tag name="KSO_WM_TEMPLATE_ASSEMBLE_GROUPID" val="5f6ac8bec62b13c0b940a94a"/>
  <p:tag name="KSO_WM_TEMPLATE_ASSEMBLE_XID" val="5f6ac8bec62b13c0b940a94a"/>
  <p:tag name="KSO_WM_TEMPLATE_CATEGORY" val="diagram"/>
  <p:tag name="KSO_WM_TEMPLATE_INDEX" val="20211198"/>
  <p:tag name="KSO_WM_UNIT_COMPATIBLE" val="0"/>
  <p:tag name="KSO_WM_UNIT_DIAGRAM_ISNUMVISUAL" val="0"/>
  <p:tag name="KSO_WM_UNIT_DIAGRAM_ISREFERUNIT" val="0"/>
  <p:tag name="KSO_WM_UNIT_HIGHLIGHT" val="0"/>
  <p:tag name="KSO_WM_UNIT_ID" val="diagram20211198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24"/>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936.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937.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94.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948.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949.xml><?xml version="1.0" encoding="utf-8"?>
<p:tagLst xmlns:a="http://schemas.openxmlformats.org/drawingml/2006/main" xmlns:r="http://schemas.openxmlformats.org/officeDocument/2006/relationships" xmlns:p="http://schemas.openxmlformats.org/presentationml/2006/main">
  <p:tag name="KSO_WM_ASSEMBLE_CHIP_INDEX" val="b2c79b6463b245b2b5d3fe22d30e0b6d"/>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cd136950d2ca4d35baeda1cdb8a05063"/>
  <p:tag name="KSO_WM_UNIT_DEFAULT_FONT" val="14;20;2"/>
  <p:tag name="KSO_WM_UNIT_DIAGRAM_ISNUMVISUAL" val="0"/>
  <p:tag name="KSO_WM_UNIT_DIAGRAM_ISREFERUNIT" val="0"/>
  <p:tag name="KSO_WM_UNIT_HIGHLIGHT" val="0"/>
  <p:tag name="KSO_WM_UNIT_ID" val="diagram202090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5"/>
</p:tagLst>
</file>

<file path=ppt/tags/tag95.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597b382ae9ee4c8891a2fa23d7a316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1"/>
  <p:tag name="KSO_WM_UNIT_INDEX" val="1"/>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f97cdf7b8b4e46a7bfbfd771fe57543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89283480f9e64afaa42da716c97a02b6"/>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14"/>
  <p:tag name="KSO_WM_UNIT_TEXT_FILL_FORE_SCHEMECOLOR_INDEX_BRIGHTNESS" val="0"/>
  <p:tag name="KSO_WM_UNIT_TEXT_FILL_TYPE" val="1"/>
  <p:tag name="KSO_WM_UNIT_TYPE" val="i"/>
  <p:tag name="KSO_WM_UNIT_VALUE" val="1344"/>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4ba5ea3486464446b5d7878ceb4ad4e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028_1*i*4"/>
  <p:tag name="KSO_WM_UNIT_INDEX" val="4"/>
  <p:tag name="KSO_WM_UNIT_LAYERLEVEL" val="1"/>
  <p:tag name="KSO_WM_UNIT_SM_LIMIT_TYPE" val="1"/>
  <p:tag name="KSO_WM_UNIT_TYPE" val="i"/>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1850335cafc44185a411c0f7e5be2e67"/>
  <p:tag name="KSO_WM_UNIT_DECORATE_INFO" val="{&quot;DecorateInfoH&quot;:{&quot;IsAbs&quot;:true},&quot;DecorateInfoW&quot;:{&quot;IsAbs&quot;:true},&quot;DecorateInfoX&quot;:{&quot;IsAbs&quot;:true,&quot;Pos&quot;:1},&quot;DecorateInfoY&quot;:{&quot;IsAbs&quot;:true,&quot;Pos&quot;:1},&quot;ReferentInfo&quot;:{&quot;Id&quot;:&quot;9eda1d3b718d4222896d99bdabb9cc4a&quot;,&quot;X&quot;:{&quot;Pos&quot;:1},&quot;Y&quot;:{&quot;Pos&quot;:1}}}"/>
  <p:tag name="KSO_WM_UNIT_DIAGRAM_ISNUMVISUAL" val="0"/>
  <p:tag name="KSO_WM_UNIT_DIAGRAM_ISREFERUNIT" val="0"/>
  <p:tag name="KSO_WM_UNIT_HIGHLIGHT" val="0"/>
  <p:tag name="KSO_WM_UNIT_ID" val="diagram20209028_1*i*10"/>
  <p:tag name="KSO_WM_UNIT_INDEX" val="10"/>
  <p:tag name="KSO_WM_UNIT_LAYERLEVEL" val="1"/>
  <p:tag name="KSO_WM_UNIT_LINE_FILL_TYPE" val="2"/>
  <p:tag name="KSO_WM_UNIT_LINE_FORE_SCHEMECOLOR_INDEX" val="14"/>
  <p:tag name="KSO_WM_UNIT_LINE_FORE_SCHEMECOLOR_INDEX_BRIGHTNESS" val="-0.25"/>
  <p:tag name="KSO_WM_UNIT_SM_LIMIT_TYPE" val="0"/>
  <p:tag name="KSO_WM_UNIT_TYPE" val="i"/>
</p:tagLst>
</file>

<file path=ppt/tags/tag96.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60.xml><?xml version="1.0" encoding="utf-8"?>
<p:tagLst xmlns:a="http://schemas.openxmlformats.org/drawingml/2006/main" xmlns:r="http://schemas.openxmlformats.org/officeDocument/2006/relationships" xmlns:p="http://schemas.openxmlformats.org/presentationml/2006/main">
  <p:tag name="KSO_WM_ASSEMBLE_CHIP_INDEX" val="22999879645d4dd08150f066f27e72f3"/>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05b09c1e42ffd0d0a843e"/>
  <p:tag name="KSO_WM_TEMPLATE_ASSEMBLE_XID" val="5f005b09c1e42ffd0d0a843e"/>
  <p:tag name="KSO_WM_TEMPLATE_CATEGORY" val="diagram"/>
  <p:tag name="KSO_WM_TEMPLATE_INDEX" val="20209028"/>
  <p:tag name="KSO_WM_UNIT_BLOCK" val="0"/>
  <p:tag name="KSO_WM_UNIT_COMPATIBLE" val="0"/>
  <p:tag name="KSO_WM_UNIT_DEC_AREA_ID" val="9eda1d3b718d4222896d99bdabb9cc4a"/>
  <p:tag name="KSO_WM_UNIT_DEFAULT_FONT" val="24;44;4"/>
  <p:tag name="KSO_WM_UNIT_DIAGRAM_ISNUMVISUAL" val="0"/>
  <p:tag name="KSO_WM_UNIT_DIAGRAM_ISREFERUNIT" val="0"/>
  <p:tag name="KSO_WM_UNIT_HIGHLIGHT" val="0"/>
  <p:tag name="KSO_WM_UNIT_ID" val="diagram2020902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7-04T18:33:46&quot;,&#10;    &quot;max&quot;: 5.5756818882499601,&#10;    &quot;parentMax&quot;: {&#10;        &quot;max&quot;: 15.767546458206734&#10;    },&#10;    &quot;topChanged&quot;: 5.1671653543307059&#10;}&#10;"/>
  <p:tag name="KSO_WM_UNIT_TEXT_FILL_FORE_SCHEMECOLOR_INDEX" val="13"/>
  <p:tag name="KSO_WM_UNIT_TEXT_FILL_FORE_SCHEMECOLOR_INDEX_BRIGHTNESS" val="0"/>
  <p:tag name="KSO_WM_UNIT_TEXT_FILL_TYPE" val="1"/>
  <p:tag name="KSO_WM_UNIT_TYPE" val="a"/>
  <p:tag name="KSO_WM_UNIT_VALUE" val="17"/>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ea781ee359a788b1dff"/>
  <p:tag name="KSO_WM_CHIP_XID" val="5efd9ea781ee359a788b1e00"/>
  <p:tag name="KSO_WM_TAG_VERSION" val="1.0"/>
  <p:tag name="KSO_WM_TEMPLATE_ASSEMBLE_GROUPID" val="5f005b09c1e42ffd0d0a843e"/>
  <p:tag name="KSO_WM_TEMPLATE_ASSEMBLE_XID" val="5f005b09c1e42ffd0d0a843e"/>
  <p:tag name="KSO_WM_TEMPLATE_CATEGORY" val="diagram"/>
  <p:tag name="KSO_WM_TEMPLATE_INDEX" val="2020902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8_1*i*6"/>
  <p:tag name="KSO_WM_UNIT_INDEX" val="6"/>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964.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65.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97.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976.xml><?xml version="1.0" encoding="utf-8"?>
<p:tagLst xmlns:a="http://schemas.openxmlformats.org/drawingml/2006/main" xmlns:r="http://schemas.openxmlformats.org/officeDocument/2006/relationships" xmlns:p="http://schemas.openxmlformats.org/presentationml/2006/main">
  <p:tag name="KSO_WM_ASSEMBLE_CHIP_INDEX" val="3d346d4b282a4fc5be364bd6aa1254cb"/>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7e8ef24314c24699b0d8ca50b7931dc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77.xml><?xml version="1.0" encoding="utf-8"?>
<p:tagLst xmlns:a="http://schemas.openxmlformats.org/drawingml/2006/main" xmlns:r="http://schemas.openxmlformats.org/officeDocument/2006/relationships" xmlns:p="http://schemas.openxmlformats.org/presentationml/2006/main">
  <p:tag name="KSO_WM_ASSEMBLE_CHIP_INDEX" val="071f80646f8d40db8b05290f894c036d"/>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general"/>
  <p:tag name="KSO_WM_TAG_VERSION" val="1.0"/>
  <p:tag name="KSO_WM_TEMPLATE_CATEGORY" val="chip"/>
  <p:tag name="KSO_WM_TEMPLATE_INDEX" val="20211536"/>
  <p:tag name="KSO_WM_UNIT_COMPATIBLE" val="0"/>
  <p:tag name="KSO_WM_UNIT_DEC_AREA_ID" val="a6ee5e1c451e4dd6a2a751cc4d9d6be3"/>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9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98.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9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98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194f426656614c94b4faf5d63960bf3c&quot;,&quot;fill_align&quot;:&quot;cm&quot;,&quot;text_align&quot;:&quot;lm&quot;,&quot;text_direction&quot;:&quot;horizontal&quot;,&quot;chip_types&quot;:[&quot;text&quot;]},{&quot;fill_id&quot;:&quot;c934b58042b44607bfcc30469ccc57d1&quot;,&quot;fill_align&quot;:&quot;lm&quot;,&quot;text_align&quot;:&quot;lm&quot;,&quot;text_direction&quot;:&quot;horizontal&quot;,&quot;chip_types&quot;:[&quot;header&quot;]},{&quot;fill_id&quot;:&quot;5b95fd433f7a49a7a254d6ee593dd39a&quot;,&quot;fill_align&quot;:&quot;cm&quot;,&quot;text_align&quot;:&quot;cm&quot;,&quot;text_direction&quot;:&quot;horizontal&quot;,&quot;chip_types&quot;:[&quot;pictur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18e478fb0c58a9440"/>
  <p:tag name="KSO_WM_SLIDE_BACKGROUND" val="[&quot;navigation&quot;]"/>
  <p:tag name="KSO_WM_SLIDE_BACKGROUND_TYPE" val="navigation"/>
  <p:tag name="KSO_WM_SLIDE_BK_DARK_LIGHT" val="2"/>
  <p:tag name="KSO_WM_SLIDE_ID" val="diagram20211198_1"/>
  <p:tag name="KSO_WM_SLIDE_INDEX" val="1"/>
  <p:tag name="KSO_WM_SLIDE_ITEM_CNT" val="0"/>
  <p:tag name="KSO_WM_SLIDE_LAYOUT" val="a_d_f"/>
  <p:tag name="KSO_WM_SLIDE_LAYOUT_CNT" val="1_1_1"/>
  <p:tag name="KSO_WM_SLIDE_LAYOUT_INFO" val="{&quot;id&quot;:&quot;2020-09-23T12:02:07&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2:02:07&quot;,&quot;margin&quot;:{&quot;bottom&quot;:0.42300000786781311,&quot;left&quot;:1.2699999809265137,&quot;right&quot;:1.2699999809265137,&quot;top&quot;:0.42300000786781311},&quot;type&quot;:0},{&quot;direction&quot;:1,&quot;id&quot;:&quot;2020-09-23T12:02:07&quot;,&quot;maxSize&quot;:{&quot;size1&quot;:60.100000000000001},&quot;minSize&quot;:{&quot;size1&quot;:60.100000000000001},&quot;normalSize&quot;:{&quot;size1&quot;:60.100000000000001},&quot;subLayout&quot;:[{&quot;id&quot;:&quot;2020-09-23T12:02:07&quot;,&quot;margin&quot;:{&quot;bottom&quot;:1.6929999589920044,&quot;left&quot;:0,&quot;right&quot;:0.026000002399086952,&quot;top&quot;:1.6929999589920044},&quot;type&quot;:0},{&quot;id&quot;:&quot;2020-09-23T12:02:07&quot;,&quot;margin&quot;:{&quot;bottom&quot;:3.809999942779541,&quot;left&quot;:2.5399999618530273,&quot;right&quot;:2.9630000591278076,&quot;top&quot;:4.2329998016357422},&quot;type&quot;:0}],&quot;type&quot;:0}],&quot;type&quot;:0}"/>
  <p:tag name="KSO_WM_SLIDE_POSITION" val="0*0"/>
  <p:tag name="KSO_WM_SLIDE_RATIO" val="1.777778"/>
  <p:tag name="KSO_WM_SLIDE_SIZE" val="960*468"/>
  <p:tag name="KSO_WM_SLIDE_SUBTYPE" val="picTxt"/>
  <p:tag name="KSO_WM_SLIDE_SUPPORT_FEATURE_TYPE" val="0"/>
  <p:tag name="KSO_WM_SLIDE_TYPE" val="text"/>
  <p:tag name="KSO_WM_TAG_VERSION" val="1.0"/>
  <p:tag name="KSO_WM_TEMPLATE_ASSEMBLE_GROUPID" val="5f6ac8bec62b13c0b940a94a"/>
  <p:tag name="KSO_WM_TEMPLATE_ASSEMBLE_XID" val="5f6ac8bec62b13c0b940a94a"/>
  <p:tag name="KSO_WM_TEMPLATE_CATEGORY" val="diagram"/>
  <p:tag name="KSO_WM_TEMPLATE_COLOR_TYPE" val="1"/>
  <p:tag name="KSO_WM_TEMPLATE_INDEX" val="20211198"/>
  <p:tag name="KSO_WM_TEMPLATE_MASTER_TYPE" val="0"/>
  <p:tag name="KSO_WM_TEMPLATE_SUBCATEGORY" val="21"/>
</p:tagLst>
</file>

<file path=ppt/tags/tag99.xml><?xml version="1.0" encoding="utf-8"?>
<p:tagLst xmlns:a="http://schemas.openxmlformats.org/drawingml/2006/main" xmlns:r="http://schemas.openxmlformats.org/officeDocument/2006/relationships" xmlns:p="http://schemas.openxmlformats.org/presentationml/2006/main">
  <p:tag name="KSO_WM_ASSEMBLE_CHIP_INDEX" val="b1230808299d4a3db04285f71adeb627"/>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439c747e3ea6e2929875"/>
  <p:tag name="KSO_WM_SLIDE_BACKGROUND_TYPE" val="frame"/>
  <p:tag name="KSO_WM_TAG_VERSION" val="1.0"/>
  <p:tag name="KSO_WM_TEMPLATE_CATEGORY" val="chip"/>
  <p:tag name="KSO_WM_TEMPLATE_INDEX" val="20211536"/>
  <p:tag name="KSO_WM_UNIT_COMPATIBLE" val="0"/>
  <p:tag name="KSO_WM_UNIT_DEC_AREA_ID" val="44c92b3295c34e15892b4f87effd1c1a"/>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11536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990.xml><?xml version="1.0" encoding="utf-8"?>
<p:tagLst xmlns:a="http://schemas.openxmlformats.org/drawingml/2006/main" xmlns:r="http://schemas.openxmlformats.org/officeDocument/2006/relationships" xmlns:p="http://schemas.openxmlformats.org/presentationml/2006/main">
  <p:tag name="KSO_WM_ASSEMBLE_CHIP_INDEX" val="e961104a8d574b5999a7239b56cb6460"/>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bfd42c9bf37471682d88ae34cb10a41"/>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91.xml><?xml version="1.0" encoding="utf-8"?>
<p:tagLst xmlns:a="http://schemas.openxmlformats.org/drawingml/2006/main" xmlns:r="http://schemas.openxmlformats.org/officeDocument/2006/relationships" xmlns:p="http://schemas.openxmlformats.org/presentationml/2006/main">
  <p:tag name="KSO_WM_ASSEMBLE_CHIP_INDEX" val="6727019f722c419093973f775b045a8e"/>
  <p:tag name="KSO_WM_BEAUTIFY_FLAG" val="#wm#"/>
  <p:tag name="KSO_WM_CHIP_FILLAREA_FILL_RULE" val="{&quot;fill_align&quot;:&quot;cm&quot;,&quot;fill_effect&quot;:[],&quot;fill_mode&quot;:&quot;full&quot;,&quot;sacle_strategy&quot;:&quot;stretch&quot;}"/>
  <p:tag name="KSO_WM_CHIP_GROUPID" val="5f70393e747e3ea6e2929505"/>
  <p:tag name="KSO_WM_CHIP_XID" val="5f70393e747e3ea6e2929508"/>
  <p:tag name="KSO_WM_SLIDE_BACKGROUND_TYPE" val="navigation"/>
  <p:tag name="KSO_WM_TAG_VERSION" val="1.0"/>
  <p:tag name="KSO_WM_TEMPLATE_CATEGORY" val="chip"/>
  <p:tag name="KSO_WM_TEMPLATE_INDEX" val="20211536"/>
  <p:tag name="KSO_WM_UNIT_COMPATIBLE" val="0"/>
  <p:tag name="KSO_WM_UNIT_DEC_AREA_ID" val="096c05cee2014930b2780ffaa1a444e5"/>
  <p:tag name="KSO_WM_UNIT_DECORATE_INFO" val=""/>
  <p:tag name="KSO_WM_UNIT_DIAGRAM_ISNUMVISUAL" val="0"/>
  <p:tag name="KSO_WM_UNIT_DIAGRAM_ISREFERUNIT" val="0"/>
  <p:tag name="KSO_WM_UNIT_HIGHLIGHT" val="0"/>
  <p:tag name="KSO_WM_UNIT_ID" val="chip20211536_3*i*1"/>
  <p:tag name="KSO_WM_UNIT_INDEX" val="1"/>
  <p:tag name="KSO_WM_UNIT_LAYERLEVEL" val="1"/>
  <p:tag name="KSO_WM_UNIT_SM_LIMIT_TYPE" val=""/>
  <p:tag name="KSO_WM_UNIT_SUBTYPE" val="t"/>
  <p:tag name="KSO_WM_UNIT_TYPE" val="i"/>
</p:tagLst>
</file>

<file path=ppt/tags/tag9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18e478fb0c58a9440"/>
  <p:tag name="KSO_WM_TAG_VERSION" val="1.0"/>
  <p:tag name="KSO_WM_TEMPLATE_ASSEMBLE_GROUPID" val="5f6ac8bec62b13c0b940a94a"/>
  <p:tag name="KSO_WM_TEMPLATE_ASSEMBLE_XID" val="5f6ac8bec62b13c0b940a94a"/>
  <p:tag name="KSO_WM_TEMPLATE_CATEGORY" val="diagram"/>
  <p:tag name="KSO_WM_TEMPLATE_INDEX" val="20211198"/>
  <p:tag name="KSO_WM_UNIT_BLOCK" val="0"/>
  <p:tag name="KSO_WM_UNIT_COMPATIBLE" val="0"/>
  <p:tag name="KSO_WM_UNIT_DEC_AREA_ID" val="1930903aeef9472abe12aede92a86b7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98_1*i*2"/>
  <p:tag name="KSO_WM_UNIT_INDEX" val="2"/>
  <p:tag name="KSO_WM_UNIT_LAYERLEVEL" val="1"/>
  <p:tag name="KSO_WM_UNIT_SM_LIMIT_TYPE" val="1"/>
  <p:tag name="KSO_WM_UNIT_TYPE" val="i"/>
</p:tagLst>
</file>

<file path=ppt/tags/tag993.xml><?xml version="1.0" encoding="utf-8"?>
<p:tagLst xmlns:a="http://schemas.openxmlformats.org/drawingml/2006/main" xmlns:r="http://schemas.openxmlformats.org/officeDocument/2006/relationships" xmlns:p="http://schemas.openxmlformats.org/presentationml/2006/main">
  <p:tag name="KSO_WM_ASSEMBLE_CHIP_INDEX" val="518adf903f7b4db2ae163ba68a86933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8bec62b13c0b940a94a"/>
  <p:tag name="KSO_WM_TEMPLATE_ASSEMBLE_XID" val="5f6ac8bec62b13c0b940a94a"/>
  <p:tag name="KSO_WM_TEMPLATE_CATEGORY" val="diagram"/>
  <p:tag name="KSO_WM_TEMPLATE_INDEX" val="20211198"/>
  <p:tag name="KSO_WM_UNIT_BLOCK" val="0"/>
  <p:tag name="KSO_WM_UNIT_COMPATIBLE" val="0"/>
  <p:tag name="KSO_WM_UNIT_DEC_AREA_ID" val="e2ac0ce3b62f483696e35729f3b0ce2d"/>
  <p:tag name="KSO_WM_UNIT_DECORATE_INFO" val=""/>
  <p:tag name="KSO_WM_UNIT_DEFAULT_FONT" val="14;20;2"/>
  <p:tag name="KSO_WM_UNIT_DIAGRAM_ISNUMVISUAL" val="0"/>
  <p:tag name="KSO_WM_UNIT_DIAGRAM_ISREFERUNIT" val="0"/>
  <p:tag name="KSO_WM_UNIT_HIGHLIGHT" val="0"/>
  <p:tag name="KSO_WM_UNIT_ID" val="diagram20211198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0"/>
</p:tagLst>
</file>

<file path=ppt/tags/tag994.xml><?xml version="1.0" encoding="utf-8"?>
<p:tagLst xmlns:a="http://schemas.openxmlformats.org/drawingml/2006/main" xmlns:r="http://schemas.openxmlformats.org/officeDocument/2006/relationships" xmlns:p="http://schemas.openxmlformats.org/presentationml/2006/main">
  <p:tag name="KSO_WM_ASSEMBLE_CHIP_INDEX" val="1f12eb5d4cce43df9ea00a62cff8a1b3"/>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8bec62b13c0b940a94a"/>
  <p:tag name="KSO_WM_TEMPLATE_ASSEMBLE_XID" val="5f6ac8bec62b13c0b940a94a"/>
  <p:tag name="KSO_WM_TEMPLATE_CATEGORY" val="diagram"/>
  <p:tag name="KSO_WM_TEMPLATE_INDEX" val="20211198"/>
  <p:tag name="KSO_WM_UNIT_BLOCK" val="0"/>
  <p:tag name="KSO_WM_UNIT_COMPATIBLE" val="0"/>
  <p:tag name="KSO_WM_UNIT_DEC_AREA_ID" val="8a07afdd939042518eead54408f89176"/>
  <p:tag name="KSO_WM_UNIT_DECORATE_INFO" val=""/>
  <p:tag name="KSO_WM_UNIT_DEFAULT_FONT" val="24;44;4"/>
  <p:tag name="KSO_WM_UNIT_DIAGRAM_ISNUMVISUAL" val="0"/>
  <p:tag name="KSO_WM_UNIT_DIAGRAM_ISREFERUNIT" val="0"/>
  <p:tag name="KSO_WM_UNIT_HIGHLIGHT" val="0"/>
  <p:tag name="KSO_WM_UNIT_ID" val="diagram2021119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995.xml><?xml version="1.0" encoding="utf-8"?>
<p:tagLst xmlns:a="http://schemas.openxmlformats.org/drawingml/2006/main" xmlns:r="http://schemas.openxmlformats.org/officeDocument/2006/relationships" xmlns:p="http://schemas.openxmlformats.org/presentationml/2006/main">
  <p:tag name="KSO_WM_ASSEMBLE_CHIP_INDEX" val="2c80111e018749c08863f1c1ef906390"/>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c8bec62b13c0b940a94a"/>
  <p:tag name="KSO_WM_TEMPLATE_ASSEMBLE_XID" val="5f6ac8bec62b13c0b940a94a"/>
  <p:tag name="KSO_WM_TEMPLATE_CATEGORY" val="diagram"/>
  <p:tag name="KSO_WM_TEMPLATE_INDEX" val="20211198"/>
  <p:tag name="KSO_WM_UNIT_COMPATIBLE" val="0"/>
  <p:tag name="KSO_WM_UNIT_DEC_AREA_ID" val="30e6914c52c8476491758693174c8935"/>
  <p:tag name="KSO_WM_UNIT_DECORATE_INFO" val=""/>
  <p:tag name="KSO_WM_UNIT_DIAGRAM_ISNUMVISUAL" val="0"/>
  <p:tag name="KSO_WM_UNIT_DIAGRAM_ISREFERUNIT" val="0"/>
  <p:tag name="KSO_WM_UNIT_HIGHLIGHT" val="0"/>
  <p:tag name="KSO_WM_UNIT_ID" val="diagram20211198_1*d*1"/>
  <p:tag name="KSO_WM_UNIT_INDEX" val="1"/>
  <p:tag name="KSO_WM_UNIT_LAYERLEVEL" val="1"/>
  <p:tag name="KSO_WM_UNIT_PICTURE_CLIP_FLAG" val="0"/>
  <p:tag name="KSO_WM_UNIT_PLACING_PICTURE" val="2c80111e018749c08863f1c1ef906390"/>
  <p:tag name="KSO_WM_UNIT_SM_LIMIT_TYPE" val=""/>
  <p:tag name="KSO_WM_UNIT_TYPE" val="d"/>
  <p:tag name="KSO_WM_UNIT_VALUE" val="1142*2030"/>
</p:tagLst>
</file>

<file path=ppt/tags/tag9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18e478fb0c58a9440"/>
  <p:tag name="KSO_WM_TAG_VERSION" val="1.0"/>
  <p:tag name="KSO_WM_TEMPLATE_ASSEMBLE_GROUPID" val="5f6ac8bec62b13c0b940a94a"/>
  <p:tag name="KSO_WM_TEMPLATE_ASSEMBLE_XID" val="5f6ac8bec62b13c0b940a94a"/>
  <p:tag name="KSO_WM_TEMPLATE_CATEGORY" val="diagram"/>
  <p:tag name="KSO_WM_TEMPLATE_INDEX" val="20211198"/>
  <p:tag name="KSO_WM_UNIT_COMPATIBLE" val="0"/>
  <p:tag name="KSO_WM_UNIT_DIAGRAM_ISNUMVISUAL" val="0"/>
  <p:tag name="KSO_WM_UNIT_DIAGRAM_ISREFERUNIT" val="0"/>
  <p:tag name="KSO_WM_UNIT_HIGHLIGHT" val="0"/>
  <p:tag name="KSO_WM_UNIT_ID" val="diagram20211198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24"/>
</p:tagLst>
</file>

<file path=ppt/tags/tag9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18e478fb0c58a9440"/>
  <p:tag name="KSO_WM_TAG_VERSION" val="1.0"/>
  <p:tag name="KSO_WM_TEMPLATE_ASSEMBLE_GROUPID" val="5f6ac8bec62b13c0b940a94a"/>
  <p:tag name="KSO_WM_TEMPLATE_ASSEMBLE_XID" val="5f6ac8bec62b13c0b940a94a"/>
  <p:tag name="KSO_WM_TEMPLATE_CATEGORY" val="diagram"/>
  <p:tag name="KSO_WM_TEMPLATE_INDEX" val="20211198"/>
  <p:tag name="KSO_WM_UNIT_COMPATIBLE" val="0"/>
  <p:tag name="KSO_WM_UNIT_DIAGRAM_ISNUMVISUAL" val="0"/>
  <p:tag name="KSO_WM_UNIT_DIAGRAM_ISREFERUNIT" val="0"/>
  <p:tag name="KSO_WM_UNIT_HIGHLIGHT" val="0"/>
  <p:tag name="KSO_WM_UNIT_ID" val="diagram20211198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24"/>
</p:tagLst>
</file>

<file path=ppt/tags/tag99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82e8f081cf7470ea5c2568bdc877b2b&quot;,&quot;fill_align&quot;:&quot;lm&quot;,&quot;text_align&quot;:&quot;lm&quot;,&quot;text_direction&quot;:&quot;horizontal&quot;,&quot;chip_types&quot;:[&quot;header&quot;]},{&quot;fill_id&quot;:&quot;82e4272de7e64849bcefb55c71fcddb0&quot;,&quot;fill_align&quot;:&quot;lm&quot;,&quot;text_align&quot;:&quot;lm&quot;,&quot;text_direction&quot;:&quot;horizontal&quot;,&quot;chip_types&quot;:[&quot;text&quot;,&quot;picture&quot;],&quot;support_features&quot;:[&quot;collage&quot;,&quot;carousel&quot;]}]]"/>
  <p:tag name="KSO_WM_CHIP_GROUPID" val="5efd9ea781ee359a788b1dff"/>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d9ea781ee359a788b1e00"/>
  <p:tag name="KSO_WM_SLIDE_BACKGROUND" val="[&quot;general&quot;]"/>
  <p:tag name="KSO_WM_SLIDE_BACKGROUND_TYPE" val="general"/>
  <p:tag name="KSO_WM_SLIDE_BK_DARK_LIGHT" val="2"/>
  <p:tag name="KSO_WM_SLIDE_ID" val="diagram20209028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7-04T18:33:46&quot;,&quot;maxSize&quot;:{&quot;size1&quot;:36.822662000302913},&quot;minSize&quot;:{&quot;size1&quot;:27.922662000302918},&quot;normalSize&quot;:{&quot;size1&quot;:30.842578011081947},&quot;subLayout&quot;:[{&quot;id&quot;:&quot;2020-07-04T18:33:46&quot;,&quot;margin&quot;:{&quot;bottom&quot;:0,&quot;left&quot;:5.5029997825622559,&quot;right&quot;:5.9270000457763672,&quot;top&quot;:3.809999942779541},&quot;type&quot;:0},{&quot;id&quot;:&quot;2020-07-04T18:33:46&quot;,&quot;margin&quot;:{&quot;bottom&quot;:3.3870000839233398,&quot;left&quot;:5.5029997825622559,&quot;right&quot;:5.9270000457763672,&quot;top&quot;:1.6929999589920044},&quot;type&quot;:0}],&quot;type&quot;:0}"/>
  <p:tag name="KSO_WM_SLIDE_POSITION" val="19*33"/>
  <p:tag name="KSO_WM_SLIDE_RATIO" val="1.777778"/>
  <p:tag name="KSO_WM_SLIDE_SIZE" val="914*473"/>
  <p:tag name="KSO_WM_SLIDE_SUBTYPE" val="pureTxt"/>
  <p:tag name="KSO_WM_SLIDE_SUPPORT_FEATURE_TYPE" val="0"/>
  <p:tag name="KSO_WM_SLIDE_TYPE" val="text"/>
  <p:tag name="KSO_WM_TAG_VERSION" val="1.0"/>
  <p:tag name="KSO_WM_TEMPLATE_ASSEMBLE_GROUPID" val="5f005b09c1e42ffd0d0a843e"/>
  <p:tag name="KSO_WM_TEMPLATE_ASSEMBLE_XID" val="5f005b09c1e42ffd0d0a843e"/>
  <p:tag name="KSO_WM_TEMPLATE_CATEGORY" val="diagram"/>
  <p:tag name="KSO_WM_TEMPLATE_COLOR_TYPE" val="1"/>
  <p:tag name="KSO_WM_TEMPLATE_INDEX" val="20209028"/>
  <p:tag name="KSO_WM_TEMPLATE_MASTER_TYPE" val="0"/>
  <p:tag name="KSO_WM_TEMPLATE_SUBCATEGORY" val="21"/>
</p:tagLst>
</file>

<file path=ppt/tags/tag9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0F2341"/>
      </a:dk2>
      <a:lt2>
        <a:srgbClr val="FFFFFF"/>
      </a:lt2>
      <a:accent1>
        <a:srgbClr val="DC3D48"/>
      </a:accent1>
      <a:accent2>
        <a:srgbClr val="BC3F66"/>
      </a:accent2>
      <a:accent3>
        <a:srgbClr val="9C4183"/>
      </a:accent3>
      <a:accent4>
        <a:srgbClr val="7D44A1"/>
      </a:accent4>
      <a:accent5>
        <a:srgbClr val="5D46BE"/>
      </a:accent5>
      <a:accent6>
        <a:srgbClr val="3D48DC"/>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ysClr val="windowText" lastClr="000000"/>
      </a:dk1>
      <a:lt1>
        <a:sysClr val="window" lastClr="FFFFFF"/>
      </a:lt1>
      <a:dk2>
        <a:srgbClr val="630101"/>
      </a:dk2>
      <a:lt2>
        <a:srgbClr val="FFFFFF"/>
      </a:lt2>
      <a:accent1>
        <a:srgbClr val="D11125"/>
      </a:accent1>
      <a:accent2>
        <a:srgbClr val="DB4A23"/>
      </a:accent2>
      <a:accent3>
        <a:srgbClr val="E97823"/>
      </a:accent3>
      <a:accent4>
        <a:srgbClr val="E89930"/>
      </a:accent4>
      <a:accent5>
        <a:srgbClr val="EEB62A"/>
      </a:accent5>
      <a:accent6>
        <a:srgbClr val="FCC30C"/>
      </a:accent6>
      <a:hlink>
        <a:srgbClr val="4987FF"/>
      </a:hlink>
      <a:folHlink>
        <a:srgbClr val="B556DD"/>
      </a:folHlink>
    </a:clrScheme>
    <a:fontScheme name="党政风、中国风">
      <a:majorFont>
        <a:latin typeface="隶书"/>
        <a:ea typeface="隶书"/>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F2F2F2"/>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CEE9EC"/>
      </a:dk2>
      <a:lt2>
        <a:srgbClr val="FFFFFF"/>
      </a:lt2>
      <a:accent1>
        <a:srgbClr val="2EAADA"/>
      </a:accent1>
      <a:accent2>
        <a:srgbClr val="3BBED8"/>
      </a:accent2>
      <a:accent3>
        <a:srgbClr val="3ECCC4"/>
      </a:accent3>
      <a:accent4>
        <a:srgbClr val="41D59E"/>
      </a:accent4>
      <a:accent5>
        <a:srgbClr val="6BDC72"/>
      </a:accent5>
      <a:accent6>
        <a:srgbClr val="AAD941"/>
      </a:accent6>
      <a:hlink>
        <a:srgbClr val="658BD5"/>
      </a:hlink>
      <a:folHlink>
        <a:srgbClr val="9F67A3"/>
      </a:folHlink>
    </a:clrScheme>
    <a:fontScheme name="渐变、商务风、小清新、简约">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F0F0F0"/>
      </a:dk2>
      <a:lt2>
        <a:srgbClr val="FFFFFF"/>
      </a:lt2>
      <a:accent1>
        <a:srgbClr val="74D1D0"/>
      </a:accent1>
      <a:accent2>
        <a:srgbClr val="68C2E6"/>
      </a:accent2>
      <a:accent3>
        <a:srgbClr val="71B0F2"/>
      </a:accent3>
      <a:accent4>
        <a:srgbClr val="8B9AEC"/>
      </a:accent4>
      <a:accent5>
        <a:srgbClr val="B085CF"/>
      </a:accent5>
      <a:accent6>
        <a:srgbClr val="D073A2"/>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6_Office 主题​​">
  <a:themeElements>
    <a:clrScheme name="">
      <a:dk1>
        <a:srgbClr val="000000"/>
      </a:dk1>
      <a:lt1>
        <a:srgbClr val="FFFFFF"/>
      </a:lt1>
      <a:dk2>
        <a:srgbClr val="F0F0F0"/>
      </a:dk2>
      <a:lt2>
        <a:srgbClr val="FFFFFF"/>
      </a:lt2>
      <a:accent1>
        <a:srgbClr val="74D1D0"/>
      </a:accent1>
      <a:accent2>
        <a:srgbClr val="68C2E6"/>
      </a:accent2>
      <a:accent3>
        <a:srgbClr val="71B0F2"/>
      </a:accent3>
      <a:accent4>
        <a:srgbClr val="8B9AEC"/>
      </a:accent4>
      <a:accent5>
        <a:srgbClr val="B085CF"/>
      </a:accent5>
      <a:accent6>
        <a:srgbClr val="D073A2"/>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7150</Words>
  <Application>Microsoft Office PowerPoint</Application>
  <PresentationFormat>自定义</PresentationFormat>
  <Paragraphs>389</Paragraphs>
  <Slides>65</Slides>
  <Notes>13</Notes>
  <HiddenSlides>0</HiddenSlides>
  <MMClips>0</MMClips>
  <ScaleCrop>false</ScaleCrop>
  <HeadingPairs>
    <vt:vector size="4" baseType="variant">
      <vt:variant>
        <vt:lpstr>主题</vt:lpstr>
      </vt:variant>
      <vt:variant>
        <vt:i4>7</vt:i4>
      </vt:variant>
      <vt:variant>
        <vt:lpstr>幻灯片标题</vt:lpstr>
      </vt:variant>
      <vt:variant>
        <vt:i4>65</vt:i4>
      </vt:variant>
    </vt:vector>
  </HeadingPairs>
  <TitlesOfParts>
    <vt:vector size="72" baseType="lpstr">
      <vt:lpstr>Office 主题​​</vt:lpstr>
      <vt:lpstr>1_Office 主题​​</vt:lpstr>
      <vt:lpstr>2_Office 主题​​</vt:lpstr>
      <vt:lpstr>3_Office 主题​​</vt:lpstr>
      <vt:lpstr>4_Office 主题​​</vt:lpstr>
      <vt:lpstr>5_Office 主题​​</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侧面显奇</vt:lpstr>
      <vt:lpstr>叙议结合</vt:lpstr>
      <vt:lpstr>无韵离骚</vt:lpstr>
      <vt:lpstr>无韵离骚</vt:lpstr>
      <vt:lpstr>无韵离骚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182</cp:revision>
  <dcterms:created xsi:type="dcterms:W3CDTF">2019-06-19T02:08:00Z</dcterms:created>
  <dcterms:modified xsi:type="dcterms:W3CDTF">2020-12-16T05:12:02Z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