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8.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heme/theme9.xml" ContentType="application/vnd.openxmlformats-officedocument.theme+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 id="2147483687" r:id="rId3"/>
    <p:sldMasterId id="2147483694" r:id="rId4"/>
    <p:sldMasterId id="2147483714" r:id="rId5"/>
    <p:sldMasterId id="2147483734" r:id="rId6"/>
    <p:sldMasterId id="2147483740" r:id="rId7"/>
    <p:sldMasterId id="2147483765" r:id="rId8"/>
  </p:sldMasterIdLst>
  <p:notesMasterIdLst>
    <p:notesMasterId r:id="rId62"/>
  </p:notesMasterIdLst>
  <p:sldIdLst>
    <p:sldId id="908" r:id="rId9"/>
    <p:sldId id="979" r:id="rId10"/>
    <p:sldId id="981" r:id="rId11"/>
    <p:sldId id="982" r:id="rId12"/>
    <p:sldId id="983" r:id="rId13"/>
    <p:sldId id="984" r:id="rId14"/>
    <p:sldId id="985" r:id="rId15"/>
    <p:sldId id="986" r:id="rId16"/>
    <p:sldId id="915" r:id="rId17"/>
    <p:sldId id="917" r:id="rId18"/>
    <p:sldId id="919" r:id="rId19"/>
    <p:sldId id="920" r:id="rId20"/>
    <p:sldId id="923" r:id="rId21"/>
    <p:sldId id="924" r:id="rId22"/>
    <p:sldId id="925" r:id="rId23"/>
    <p:sldId id="921" r:id="rId24"/>
    <p:sldId id="928" r:id="rId25"/>
    <p:sldId id="929" r:id="rId26"/>
    <p:sldId id="930" r:id="rId27"/>
    <p:sldId id="931" r:id="rId28"/>
    <p:sldId id="933" r:id="rId29"/>
    <p:sldId id="934" r:id="rId30"/>
    <p:sldId id="937" r:id="rId31"/>
    <p:sldId id="939" r:id="rId32"/>
    <p:sldId id="940" r:id="rId33"/>
    <p:sldId id="941" r:id="rId34"/>
    <p:sldId id="943" r:id="rId35"/>
    <p:sldId id="944" r:id="rId36"/>
    <p:sldId id="945" r:id="rId37"/>
    <p:sldId id="946" r:id="rId38"/>
    <p:sldId id="947" r:id="rId39"/>
    <p:sldId id="949" r:id="rId40"/>
    <p:sldId id="951" r:id="rId41"/>
    <p:sldId id="952" r:id="rId42"/>
    <p:sldId id="953" r:id="rId43"/>
    <p:sldId id="954" r:id="rId44"/>
    <p:sldId id="956" r:id="rId45"/>
    <p:sldId id="957" r:id="rId46"/>
    <p:sldId id="958" r:id="rId47"/>
    <p:sldId id="959" r:id="rId48"/>
    <p:sldId id="960" r:id="rId49"/>
    <p:sldId id="961" r:id="rId50"/>
    <p:sldId id="964" r:id="rId51"/>
    <p:sldId id="965" r:id="rId52"/>
    <p:sldId id="966" r:id="rId53"/>
    <p:sldId id="967" r:id="rId54"/>
    <p:sldId id="968" r:id="rId55"/>
    <p:sldId id="970" r:id="rId56"/>
    <p:sldId id="971" r:id="rId57"/>
    <p:sldId id="973" r:id="rId58"/>
    <p:sldId id="975" r:id="rId59"/>
    <p:sldId id="976" r:id="rId60"/>
    <p:sldId id="977" r:id="rId61"/>
  </p:sldIdLst>
  <p:sldSz cx="9144000" cy="5143500" type="screen16x9"/>
  <p:notesSz cx="6858000" cy="9144000"/>
  <p:custDataLst>
    <p:tags r:id="rId63"/>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29"/>
    <p:restoredTop sz="94660"/>
  </p:normalViewPr>
  <p:slideViewPr>
    <p:cSldViewPr snapToGrid="0" showGuides="1">
      <p:cViewPr varScale="1">
        <p:scale>
          <a:sx n="84" d="100"/>
          <a:sy n="84" d="100"/>
        </p:scale>
        <p:origin x="-90" y="-354"/>
      </p:cViewPr>
      <p:guideLst>
        <p:guide orient="horz" pos="1707"/>
        <p:guide pos="3150"/>
        <p:guide pos="691"/>
        <p:guide pos="503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gs" Target="tags/tag1.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commentAuthors" Target="commentAuthors.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buFontTx/>
              <a:buNone/>
              <a:defRPr sz="1200"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buFontTx/>
              <a:buNone/>
              <a:defRPr sz="1200" noProof="1">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100356" name="幻灯片图像占位符 3"/>
          <p:cNvSpPr>
            <a:spLocks noGrp="1" noRot="1" noChangeAspect="1"/>
          </p:cNvSpPr>
          <p:nvPr>
            <p:ph type="sldImg" idx="6"/>
          </p:nvPr>
        </p:nvSpPr>
        <p:spPr>
          <a:xfrm>
            <a:off x="381000" y="685800"/>
            <a:ext cx="6096000" cy="3429000"/>
          </a:xfrm>
          <a:prstGeom prst="rect">
            <a:avLst/>
          </a:prstGeom>
          <a:noFill/>
          <a:ln w="12700" cap="flat" cmpd="sng">
            <a:solidFill>
              <a:srgbClr val="000000"/>
            </a:solidFill>
            <a:prstDash val="solid"/>
            <a:round/>
            <a:headEnd type="none" w="med" len="med"/>
            <a:tailEnd type="none" w="med" len="med"/>
          </a:ln>
        </p:spPr>
      </p:sp>
      <p:sp>
        <p:nvSpPr>
          <p:cNvPr id="15365"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buFontTx/>
              <a:buNone/>
              <a:defRPr sz="1200"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D93C064E-13C3-43C6-A3E7-A16433C9C159}" type="slidenum">
              <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21049689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67.xml"/><Relationship Id="rId7" Type="http://schemas.openxmlformats.org/officeDocument/2006/relationships/tags" Target="../tags/tag7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10" Type="http://schemas.openxmlformats.org/officeDocument/2006/relationships/image" Target="file:///C:\Users\D69LXP2\Desktop\400px_tools\pic_temp\pic_sup.png" TargetMode="External"/><Relationship Id="rId4" Type="http://schemas.openxmlformats.org/officeDocument/2006/relationships/tags" Target="../tags/tag68.xml"/><Relationship Id="rId9" Type="http://schemas.openxmlformats.org/officeDocument/2006/relationships/image" Target="../media/image2.jpeg"/></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74.xml"/><Relationship Id="rId7" Type="http://schemas.openxmlformats.org/officeDocument/2006/relationships/slideMaster" Target="../slideMasters/slideMaster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9" Type="http://schemas.openxmlformats.org/officeDocument/2006/relationships/image" Target="file:///C:\Users\D69LXP2\Desktop\400px_tools\pic_temp\pic_sup.png" TargetMode="External"/></Relationships>
</file>

<file path=ppt/slideLayouts/_rels/slideLayout102.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80.xml"/><Relationship Id="rId7" Type="http://schemas.openxmlformats.org/officeDocument/2006/relationships/tags" Target="../tags/tag84.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5" Type="http://schemas.openxmlformats.org/officeDocument/2006/relationships/tags" Target="../tags/tag82.xml"/><Relationship Id="rId10" Type="http://schemas.openxmlformats.org/officeDocument/2006/relationships/image" Target="file:///C:\Users\D69LXP2\Desktop\400px_tools\pic_temp\pic_sup.png" TargetMode="External"/><Relationship Id="rId4" Type="http://schemas.openxmlformats.org/officeDocument/2006/relationships/tags" Target="../tags/tag81.xml"/><Relationship Id="rId9" Type="http://schemas.openxmlformats.org/officeDocument/2006/relationships/image" Target="../media/image2.jpeg"/></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87.xml"/><Relationship Id="rId7" Type="http://schemas.openxmlformats.org/officeDocument/2006/relationships/slideMaster" Target="../slideMasters/slideMaster8.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9" Type="http://schemas.openxmlformats.org/officeDocument/2006/relationships/image" Target="file:///C:\Users\D69LXP2\Desktop\400px_tools\pic_temp\pic_sup.png" TargetMode="External"/></Relationships>
</file>

<file path=ppt/slideLayouts/_rels/slideLayout104.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10" Type="http://schemas.openxmlformats.org/officeDocument/2006/relationships/image" Target="file:///C:\Users\D69LXP2\Desktop\400px_tools\pic_temp\pic_sup.png" TargetMode="External"/><Relationship Id="rId4" Type="http://schemas.openxmlformats.org/officeDocument/2006/relationships/tags" Target="../tags/tag94.xml"/><Relationship Id="rId9" Type="http://schemas.openxmlformats.org/officeDocument/2006/relationships/image" Target="../media/image2.jpeg"/></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image" Target="file:///C:\Users\D69LXP2\Desktop\400px_tools\pic_temp\pic_sup.png" TargetMode="Externa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image" Target="../media/image2.jpeg"/><Relationship Id="rId5" Type="http://schemas.openxmlformats.org/officeDocument/2006/relationships/tags" Target="../tags/tag102.xml"/><Relationship Id="rId10" Type="http://schemas.openxmlformats.org/officeDocument/2006/relationships/slideMaster" Target="../slideMasters/slideMaster8.xml"/><Relationship Id="rId4" Type="http://schemas.openxmlformats.org/officeDocument/2006/relationships/tags" Target="../tags/tag101.xml"/><Relationship Id="rId9" Type="http://schemas.openxmlformats.org/officeDocument/2006/relationships/tags" Target="../tags/tag106.xml"/></Relationships>
</file>

<file path=ppt/slideLayouts/_rels/slideLayout106.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image" Target="file:///C:\Users\D69LXP2\Desktop\400px_tools\pic_temp\pic_sup.png" TargetMode="Externa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image" Target="../media/image2.jpeg"/><Relationship Id="rId5" Type="http://schemas.openxmlformats.org/officeDocument/2006/relationships/tags" Target="../tags/tag111.xml"/><Relationship Id="rId10" Type="http://schemas.openxmlformats.org/officeDocument/2006/relationships/slideMaster" Target="../slideMasters/slideMaster8.xml"/><Relationship Id="rId4" Type="http://schemas.openxmlformats.org/officeDocument/2006/relationships/tags" Target="../tags/tag110.xml"/><Relationship Id="rId9" Type="http://schemas.openxmlformats.org/officeDocument/2006/relationships/tags" Target="../tags/tag115.xml"/></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12" Type="http://schemas.openxmlformats.org/officeDocument/2006/relationships/image" Target="file:///C:\Users\D69LXP2\Desktop\400px_tools\pic_temp\pic_sup.png" TargetMode="Externa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image" Target="../media/image2.jpeg"/><Relationship Id="rId5" Type="http://schemas.openxmlformats.org/officeDocument/2006/relationships/tags" Target="../tags/tag120.xml"/><Relationship Id="rId10" Type="http://schemas.openxmlformats.org/officeDocument/2006/relationships/slideMaster" Target="../slideMasters/slideMaster8.xml"/><Relationship Id="rId4" Type="http://schemas.openxmlformats.org/officeDocument/2006/relationships/tags" Target="../tags/tag119.xml"/><Relationship Id="rId9" Type="http://schemas.openxmlformats.org/officeDocument/2006/relationships/tags" Target="../tags/tag124.xml"/></Relationships>
</file>

<file path=ppt/slideLayouts/_rels/slideLayout108.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image" Target="../media/image2.jpeg"/><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slideMaster" Target="../slideMasters/slideMaster8.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image" Target="file:///C:\Users\D69LXP2\Desktop\400px_tools\pic_temp\pic_sup.png" TargetMode="External"/></Relationships>
</file>

<file path=ppt/slideLayouts/_rels/slideLayout109.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38.xml"/><Relationship Id="rId7" Type="http://schemas.openxmlformats.org/officeDocument/2006/relationships/tags" Target="../tags/tag14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10" Type="http://schemas.openxmlformats.org/officeDocument/2006/relationships/image" Target="file:///C:\Users\D69LXP2\Desktop\400px_tools\pic_temp\pic_sup.png" TargetMode="External"/><Relationship Id="rId4" Type="http://schemas.openxmlformats.org/officeDocument/2006/relationships/tags" Target="../tags/tag139.xml"/><Relationship Id="rId9"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image" Target="file:///C:\Users\D69LXP2\Desktop\400px_tools\pic_temp\pic_sup.png" TargetMode="External"/><Relationship Id="rId4" Type="http://schemas.openxmlformats.org/officeDocument/2006/relationships/tags" Target="../tags/tag11.xml"/><Relationship Id="rId9" Type="http://schemas.openxmlformats.org/officeDocument/2006/relationships/image" Target="../media/image2.jpeg"/></Relationships>
</file>

<file path=ppt/slideLayouts/_rels/slideLayout93.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10" Type="http://schemas.openxmlformats.org/officeDocument/2006/relationships/image" Target="file:///C:\Users\D69LXP2\Desktop\400px_tools\pic_temp\pic_sup.png" TargetMode="External"/><Relationship Id="rId4" Type="http://schemas.openxmlformats.org/officeDocument/2006/relationships/tags" Target="../tags/tag18.xml"/><Relationship Id="rId9" Type="http://schemas.openxmlformats.org/officeDocument/2006/relationships/image" Target="../media/image2.jpeg"/></Relationships>
</file>

<file path=ppt/slideLayouts/_rels/slideLayout94.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image" Target="file:///C:\Users\D69LXP2\Desktop\400px_tools\pic_temp\pic_sup.png" TargetMode="External"/><Relationship Id="rId4" Type="http://schemas.openxmlformats.org/officeDocument/2006/relationships/tags" Target="../tags/tag25.xml"/><Relationship Id="rId9" Type="http://schemas.openxmlformats.org/officeDocument/2006/relationships/image" Target="../media/image2.jpeg"/></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image" Target="file:///C:\Users\D69LXP2\Desktop\400px_tools\pic_temp\pic_sup.png" TargetMode="External"/><Relationship Id="rId5" Type="http://schemas.openxmlformats.org/officeDocument/2006/relationships/tags" Target="../tags/tag33.xml"/><Relationship Id="rId10" Type="http://schemas.openxmlformats.org/officeDocument/2006/relationships/image" Target="../media/image2.jpeg"/><Relationship Id="rId4" Type="http://schemas.openxmlformats.org/officeDocument/2006/relationships/tags" Target="../tags/tag32.xml"/><Relationship Id="rId9"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image" Target="file:///C:\Users\D69LXP2\Desktop\400px_tools\pic_temp\pic_sup.png" TargetMode="Externa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image" Target="../media/image2.jpe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slideMaster" Target="../slideMasters/slideMaster8.xml"/><Relationship Id="rId5" Type="http://schemas.openxmlformats.org/officeDocument/2006/relationships/tags" Target="../tags/tag4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s>
</file>

<file path=ppt/slideLayouts/_rels/slideLayout97.xml.rels><?xml version="1.0" encoding="UTF-8" standalone="yes"?>
<Relationships xmlns="http://schemas.openxmlformats.org/package/2006/relationships"><Relationship Id="rId8" Type="http://schemas.openxmlformats.org/officeDocument/2006/relationships/slideMaster" Target="../slideMasters/slideMaster8.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10" Type="http://schemas.openxmlformats.org/officeDocument/2006/relationships/image" Target="file:///C:\Users\D69LXP2\Desktop\400px_tools\pic_temp\whole_pic.png" TargetMode="External"/><Relationship Id="rId4" Type="http://schemas.openxmlformats.org/officeDocument/2006/relationships/tags" Target="../tags/tag50.xml"/><Relationship Id="rId9" Type="http://schemas.openxmlformats.org/officeDocument/2006/relationships/image" Target="../media/image3.jpeg"/></Relationships>
</file>

<file path=ppt/slideLayouts/_rels/slideLayout98.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8" Type="http://schemas.openxmlformats.org/officeDocument/2006/relationships/tags" Target="../tags/tag64.xml"/><Relationship Id="rId3" Type="http://schemas.openxmlformats.org/officeDocument/2006/relationships/tags" Target="../tags/tag59.xml"/><Relationship Id="rId7" Type="http://schemas.openxmlformats.org/officeDocument/2006/relationships/tags" Target="../tags/tag63.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image" Target="file:///C:\Users\D69LXP2\Desktop\400px_tools\pic_temp\pic_sup.png" TargetMode="External"/><Relationship Id="rId5" Type="http://schemas.openxmlformats.org/officeDocument/2006/relationships/tags" Target="../tags/tag61.xml"/><Relationship Id="rId10" Type="http://schemas.openxmlformats.org/officeDocument/2006/relationships/image" Target="../media/image2.jpeg"/><Relationship Id="rId4" Type="http://schemas.openxmlformats.org/officeDocument/2006/relationships/tags" Target="../tags/tag60.xml"/><Relationship Id="rId9"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684D37F-635B-49AA-9600-3F3BFCAFC75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矩形 6"/>
          <p:cNvSpPr/>
          <p:nvPr userDrawn="1">
            <p:custDataLst>
              <p:tags r:id="rId2"/>
            </p:custDataLst>
          </p:nvPr>
        </p:nvSpPr>
        <p:spPr>
          <a:xfrm>
            <a:off x="218727" y="0"/>
            <a:ext cx="8706546" cy="51435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竖排标题 1"/>
          <p:cNvSpPr>
            <a:spLocks noGrp="1"/>
          </p:cNvSpPr>
          <p:nvPr>
            <p:ph type="title" orient="vert"/>
            <p:custDataLst>
              <p:tags r:id="rId3"/>
            </p:custDataLst>
          </p:nvPr>
        </p:nvSpPr>
        <p:spPr>
          <a:xfrm>
            <a:off x="7928351" y="714381"/>
            <a:ext cx="713238" cy="4041680"/>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502444" y="714375"/>
            <a:ext cx="7371076" cy="4041680"/>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2"/>
            </p:custDataLst>
          </p:nvPr>
        </p:nvSpPr>
        <p:spPr>
          <a:xfrm>
            <a:off x="218727" y="0"/>
            <a:ext cx="8706546" cy="51435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3" name="日期占位符 2"/>
          <p:cNvSpPr>
            <a:spLocks noGrp="1"/>
          </p:cNvSpPr>
          <p:nvPr>
            <p:ph type="dt" sz="half" idx="10"/>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02448" y="714381"/>
            <a:ext cx="8139178" cy="4041680"/>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219056" y="227857"/>
            <a:ext cx="8705888" cy="4687786"/>
          </a:xfrm>
          <a:prstGeom prst="rect">
            <a:avLst/>
          </a:prstGeom>
        </p:spPr>
      </p:pic>
      <p:sp>
        <p:nvSpPr>
          <p:cNvPr id="6" name="矩形 5"/>
          <p:cNvSpPr/>
          <p:nvPr userDrawn="1">
            <p:custDataLst>
              <p:tags r:id="rId2"/>
            </p:custDataLst>
          </p:nvPr>
        </p:nvSpPr>
        <p:spPr>
          <a:xfrm>
            <a:off x="219056" y="227857"/>
            <a:ext cx="8705888" cy="4687787"/>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3" name="日期占位符 2"/>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8" name="文本占位符 7"/>
          <p:cNvSpPr>
            <a:spLocks noGrp="1"/>
          </p:cNvSpPr>
          <p:nvPr>
            <p:ph type="body" idx="14" hasCustomPrompt="1"/>
            <p:custDataLst>
              <p:tags r:id="rId6"/>
            </p:custDataLst>
          </p:nvPr>
        </p:nvSpPr>
        <p:spPr>
          <a:xfrm>
            <a:off x="2559844" y="3323749"/>
            <a:ext cx="4024313" cy="343853"/>
          </a:xfrm>
        </p:spPr>
        <p:txBody>
          <a:bodyPr vert="horz" wrap="square" lIns="90170" tIns="46990" rIns="90170" bIns="4699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1500" b="0" spc="200">
                <a:solidFill>
                  <a:schemeClr val="bg1"/>
                </a:solidFill>
                <a:latin typeface="Arial" panose="020B0604020202020204" pitchFamily="34" charset="0"/>
                <a:ea typeface="微软雅黑" panose="020B050302020402020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7"/>
            </p:custDataLst>
          </p:nvPr>
        </p:nvSpPr>
        <p:spPr>
          <a:xfrm>
            <a:off x="2559844" y="2138124"/>
            <a:ext cx="4024313" cy="1049179"/>
          </a:xfrm>
        </p:spPr>
        <p:txBody>
          <a:bodyPr vert="horz" wrap="square" lIns="90170" tIns="46990" rIns="90170" bIns="4699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6000" b="0" spc="100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2"/>
            </p:custDataLst>
          </p:nvPr>
        </p:nvSpPr>
        <p:spPr>
          <a:xfrm>
            <a:off x="218727" y="0"/>
            <a:ext cx="8706546" cy="51435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3"/>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2"/>
            </p:custDataLst>
          </p:nvPr>
        </p:nvSpPr>
        <p:spPr>
          <a:xfrm>
            <a:off x="219056" y="227857"/>
            <a:ext cx="8705888" cy="4687787"/>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hasCustomPrompt="1"/>
            <p:custDataLst>
              <p:tags r:id="rId3"/>
            </p:custDataLst>
          </p:nvPr>
        </p:nvSpPr>
        <p:spPr>
          <a:xfrm>
            <a:off x="961200" y="936900"/>
            <a:ext cx="7219800" cy="542700"/>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960835" y="1622700"/>
            <a:ext cx="7219950" cy="25839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矩形 9"/>
          <p:cNvSpPr/>
          <p:nvPr userDrawn="1">
            <p:custDataLst>
              <p:tags r:id="rId2"/>
            </p:custDataLst>
          </p:nvPr>
        </p:nvSpPr>
        <p:spPr>
          <a:xfrm>
            <a:off x="219056" y="227857"/>
            <a:ext cx="8705888" cy="4687787"/>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8" name="矩形 7"/>
          <p:cNvSpPr/>
          <p:nvPr userDrawn="1">
            <p:custDataLst>
              <p:tags r:id="rId3"/>
            </p:custDataLst>
          </p:nvPr>
        </p:nvSpPr>
        <p:spPr>
          <a:xfrm>
            <a:off x="0" y="0"/>
            <a:ext cx="3618452" cy="51435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hasCustomPrompt="1"/>
            <p:custDataLst>
              <p:tags r:id="rId4"/>
            </p:custDataLst>
          </p:nvPr>
        </p:nvSpPr>
        <p:spPr>
          <a:xfrm>
            <a:off x="437400" y="577800"/>
            <a:ext cx="2970000" cy="661500"/>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440100" y="1323000"/>
            <a:ext cx="2967300" cy="30699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3825900" y="577454"/>
            <a:ext cx="4860000" cy="3815953"/>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矩形 9"/>
          <p:cNvSpPr/>
          <p:nvPr userDrawn="1">
            <p:custDataLst>
              <p:tags r:id="rId2"/>
            </p:custDataLst>
          </p:nvPr>
        </p:nvSpPr>
        <p:spPr>
          <a:xfrm>
            <a:off x="0" y="0"/>
            <a:ext cx="9144000" cy="4911914"/>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8" name="矩形 7"/>
          <p:cNvSpPr/>
          <p:nvPr userDrawn="1">
            <p:custDataLst>
              <p:tags r:id="rId3"/>
            </p:custDataLst>
          </p:nvPr>
        </p:nvSpPr>
        <p:spPr>
          <a:xfrm>
            <a:off x="0" y="0"/>
            <a:ext cx="9144000" cy="199825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4"/>
            </p:custDataLst>
          </p:nvPr>
        </p:nvSpPr>
        <p:spPr>
          <a:xfrm>
            <a:off x="459000" y="585900"/>
            <a:ext cx="8232300" cy="469800"/>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459000" y="1244700"/>
            <a:ext cx="8231981" cy="621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459581" y="2106000"/>
            <a:ext cx="8224200" cy="25731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1" r:link="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矩形 9"/>
          <p:cNvSpPr/>
          <p:nvPr userDrawn="1">
            <p:custDataLst>
              <p:tags r:id="rId2"/>
            </p:custDataLst>
          </p:nvPr>
        </p:nvSpPr>
        <p:spPr>
          <a:xfrm>
            <a:off x="0" y="226829"/>
            <a:ext cx="9144000" cy="4911914"/>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8" name="矩形 7"/>
          <p:cNvSpPr/>
          <p:nvPr userDrawn="1">
            <p:custDataLst>
              <p:tags r:id="rId3"/>
            </p:custDataLst>
          </p:nvPr>
        </p:nvSpPr>
        <p:spPr>
          <a:xfrm>
            <a:off x="0" y="3771728"/>
            <a:ext cx="9144000" cy="137177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4"/>
            </p:custDataLst>
          </p:nvPr>
        </p:nvSpPr>
        <p:spPr>
          <a:xfrm>
            <a:off x="453600" y="502200"/>
            <a:ext cx="8232300" cy="423900"/>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453628" y="1260900"/>
            <a:ext cx="8243100" cy="2408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445500" y="3885300"/>
            <a:ext cx="8251200" cy="7587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1"/>
            </p:custDataLst>
          </p:nvPr>
        </p:nvPicPr>
        <p:blipFill>
          <a:blip r:embed="rId13" r:link="rId1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矩形 11"/>
          <p:cNvSpPr/>
          <p:nvPr userDrawn="1">
            <p:custDataLst>
              <p:tags r:id="rId2"/>
            </p:custDataLst>
          </p:nvPr>
        </p:nvSpPr>
        <p:spPr>
          <a:xfrm>
            <a:off x="0" y="0"/>
            <a:ext cx="9144000" cy="4911914"/>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10" name="矩形 9"/>
          <p:cNvSpPr/>
          <p:nvPr userDrawn="1">
            <p:custDataLst>
              <p:tags r:id="rId3"/>
            </p:custDataLst>
          </p:nvPr>
        </p:nvSpPr>
        <p:spPr>
          <a:xfrm>
            <a:off x="0" y="0"/>
            <a:ext cx="9144000" cy="6858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4"/>
            </p:custDataLst>
          </p:nvPr>
        </p:nvSpPr>
        <p:spPr>
          <a:xfrm>
            <a:off x="434700" y="178200"/>
            <a:ext cx="8278200" cy="331473"/>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434700" y="1247400"/>
            <a:ext cx="4006800" cy="217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4681800" y="1247400"/>
            <a:ext cx="4025700" cy="217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429300" y="3612600"/>
            <a:ext cx="4006800" cy="5859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4689900" y="3609900"/>
            <a:ext cx="4025700" cy="5859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2"/>
            </p:custDataLst>
          </p:nvPr>
        </p:nvSpPr>
        <p:spPr>
          <a:xfrm>
            <a:off x="0" y="715268"/>
            <a:ext cx="9144000" cy="3712964"/>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hasCustomPrompt="1"/>
            <p:custDataLst>
              <p:tags r:id="rId3"/>
            </p:custDataLst>
          </p:nvPr>
        </p:nvSpPr>
        <p:spPr>
          <a:xfrm>
            <a:off x="1142100" y="1004400"/>
            <a:ext cx="6858000" cy="1790100"/>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4"/>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1141810" y="2897100"/>
            <a:ext cx="6858000" cy="1242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9873005-D2F3-4524-B18C-0D104BFF3F4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2150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704020202020204" pitchFamily="34" charset="0"/>
              <a:ea typeface="宋体"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C6E0EC5-AD8B-42C6-9BF5-8A8FD937B5A7}"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itchFamily="49" charset="-122"/>
                <a:ea typeface="隶书"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itchFamily="49" charset="-122"/>
                <a:ea typeface="隶书"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0210B28-674D-4D96-A422-6BB36FDB2974}"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3FCF3E0-3BD7-4E8B-AC83-FB6640F2C77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CB8E702-DD40-407B-B662-9657114A0F7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D0724A5-FEC6-4BC3-81D1-AE021744E755}"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230AFFE-AB98-4847-B4A8-C0A1D959985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D26A718-E036-4CAC-8076-DED78D85297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1919387-0557-4277-826F-673E292A42D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E6317A4-6191-4D22-8C9B-C887B5CB52B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141CFDA0-D346-429C-85FC-BC57D5972AD8}"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72E7A87-834D-4389-8105-88C674BC1F4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33317A6-47B7-42B4-80B9-E183CBAB6E25}"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5751055-DB94-4C37-9A39-4AED24D2905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6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自定义版式">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8382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3DB197-84B0-484E-9C0F-88358ECCB797}"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2021-4-14</a:t>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4"/>
          </p:nvPr>
        </p:nvSpPr>
        <p:spPr>
          <a:xfrm>
            <a:off x="8610600" y="6356350"/>
            <a:ext cx="27432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76D1B76-1F97-4323-9E8D-C184C44FA042}"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charset="-122"/>
                <a:ea typeface="微软雅黑" panose="020B0503020204020204" charset="-122"/>
              </a:defRPr>
            </a:lvl1p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457200" y="4767263"/>
            <a:ext cx="2133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CE45C20-9DC3-4C93-855F-0906F529D9E0}" type="datetimeFigureOut">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2021-4-14</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3124200" y="4767263"/>
            <a:ext cx="2895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灯片编号占位符 5"/>
          <p:cNvSpPr>
            <a:spLocks noGrp="1"/>
          </p:cNvSpPr>
          <p:nvPr>
            <p:ph type="sldNum" sz="quarter" idx="4"/>
          </p:nvPr>
        </p:nvSpPr>
        <p:spPr>
          <a:xfrm>
            <a:off x="6553200" y="4767263"/>
            <a:ext cx="2133600" cy="274638"/>
          </a:xfrm>
          <a:prstGeom prst="rect">
            <a:avLst/>
          </a:prstGeo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62D44F0-8A2C-47B5-9FAE-8155FF2FDF6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transition spd="med">
    <p:randomBa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3" name="矩形 1"/>
          <p:cNvSpPr/>
          <p:nvPr/>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base"/>
            <a:r>
              <a:rPr lang="zh-CN" altLang="en-US" strike="noStrike" noProof="1"/>
              <a:t>单击此处编辑母版标题样式</a:t>
            </a:r>
          </a:p>
        </p:txBody>
      </p:sp>
      <p:sp>
        <p:nvSpPr>
          <p:cNvPr id="4" name="日期占位符 2"/>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997B5FA-0921-464F-AAE1-844C04324D75}"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2021-4-14</a:t>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3"/>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4"/>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9C53545-33F9-4971-AB49-0CDF28E71A47}"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B46005E-92CA-4884-AE2E-83474975E053}"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base"/>
            <a:r>
              <a:rPr lang="zh-CN" altLang="en-US" strike="noStrike" noProof="1"/>
              <a:t>单击此处编辑母版标题样式</a:t>
            </a:r>
          </a:p>
        </p:txBody>
      </p:sp>
      <p:sp>
        <p:nvSpPr>
          <p:cNvPr id="3" name="内容占位符 2"/>
          <p:cNvSpPr>
            <a:spLocks noGrp="1"/>
          </p:cNvSpPr>
          <p:nvPr>
            <p:ph idx="1" hasCustomPrompt="1"/>
          </p:nvPr>
        </p:nvSpPr>
        <p:spPr>
          <a:xfrm>
            <a:off x="628650" y="1369219"/>
            <a:ext cx="7886700" cy="3263504"/>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04633C7-0C01-4672-8BF1-E8A9B0B93446}"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2021-4-14</a:t>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0C20DE-E5F3-4388-A5D8-19A40EBB3ECC}"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base"/>
            <a:r>
              <a:rPr lang="zh-CN" altLang="en-US" strike="noStrike" noProof="1"/>
              <a:t>单击此处编辑母版标题样式</a:t>
            </a:r>
          </a:p>
        </p:txBody>
      </p:sp>
      <p:sp>
        <p:nvSpPr>
          <p:cNvPr id="3" name="日期占位符 3"/>
          <p:cNvSpPr>
            <a:spLocks noGrp="1" noChangeArrowheads="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8E707FB-9A4B-43C9-BEBC-5527A0815104}" type="datetime1">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2021-4-14</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noChangeArrowheads="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200" cap="none" spc="0" normalizeH="0" baseline="0" noProof="1">
              <a:ln>
                <a:noFill/>
              </a:ln>
              <a:solidFill>
                <a:schemeClr val="tx1"/>
              </a:solidFill>
              <a:effectLst/>
              <a:uLnTx/>
              <a:uFillTx/>
              <a:latin typeface="Calibri" panose="020F0502020204030204" pitchFamily="34" charset="0"/>
              <a:ea typeface="宋体" pitchFamily="2" charset="-122"/>
              <a:cs typeface="+mn-cs"/>
            </a:endParaRPr>
          </a:p>
        </p:txBody>
      </p:sp>
      <p:sp>
        <p:nvSpPr>
          <p:cNvPr id="5" name="灯片编号占位符 5"/>
          <p:cNvSpPr>
            <a:spLocks noGrp="1" noChangeArrowheads="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F6F326F-0613-42CB-9CCB-7557FDE8B0D0}"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页_3">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flipH="1">
            <a:off x="48577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97155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14430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9145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38601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285750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34327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8576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3576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84346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31495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7864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57925"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6729413"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2151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72953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229600"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701088" y="-100012"/>
            <a:ext cx="0" cy="5300663"/>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314325" y="464185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314325" y="4084638"/>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314325" y="352425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flipV="1">
            <a:off x="-314325" y="2979738"/>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14325" y="2422525"/>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314325" y="1862138"/>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314325" y="1333500"/>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314325" y="774700"/>
            <a:ext cx="9601200" cy="158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314325" y="215900"/>
            <a:ext cx="9601200" cy="1428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3037" name="组合 28"/>
          <p:cNvGrpSpPr/>
          <p:nvPr userDrawn="1"/>
        </p:nvGrpSpPr>
        <p:grpSpPr>
          <a:xfrm>
            <a:off x="7566025" y="4541838"/>
            <a:ext cx="600075" cy="484187"/>
            <a:chOff x="10087532" y="6055345"/>
            <a:chExt cx="800380" cy="645886"/>
          </a:xfrm>
        </p:grpSpPr>
        <p:sp>
          <p:nvSpPr>
            <p:cNvPr id="30" name="椭圆 29"/>
            <p:cNvSpPr/>
            <p:nvPr/>
          </p:nvSpPr>
          <p:spPr>
            <a:xfrm>
              <a:off x="10087532" y="6055345"/>
              <a:ext cx="590757" cy="590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31" name="椭圆 30"/>
            <p:cNvSpPr/>
            <p:nvPr/>
          </p:nvSpPr>
          <p:spPr>
            <a:xfrm>
              <a:off x="10470783" y="6284052"/>
              <a:ext cx="417129" cy="417179"/>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
          <p:nvSpPr>
            <p:cNvPr id="43040" name="文本框 39"/>
            <p:cNvSpPr txBox="1"/>
            <p:nvPr/>
          </p:nvSpPr>
          <p:spPr>
            <a:xfrm>
              <a:off x="10145315" y="6166446"/>
              <a:ext cx="533753" cy="142240"/>
            </a:xfrm>
            <a:prstGeom prst="rect">
              <a:avLst/>
            </a:prstGeom>
            <a:noFill/>
            <a:ln w="9525">
              <a:noFill/>
            </a:ln>
          </p:spPr>
          <p:txBody>
            <a:bodyPr anchor="t">
              <a:spAutoFit/>
            </a:bodyPr>
            <a:lstStyle/>
            <a:p>
              <a:pPr lvl="0"/>
              <a:endParaRPr lang="zh-CN" altLang="en-US" sz="100">
                <a:latin typeface="Calibri" panose="020F0502020204030204" pitchFamily="34" charset="0"/>
                <a:ea typeface="宋体" pitchFamily="2" charset="-122"/>
              </a:endParaRPr>
            </a:p>
          </p:txBody>
        </p:sp>
      </p:grpSp>
    </p:spTree>
  </p:cSld>
  <p:clrMapOvr>
    <a:masterClrMapping/>
  </p:clrMapOvr>
  <p:transition spd="med">
    <p:randomBa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2701529"/>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399665" indent="0" algn="ctr">
              <a:buNone/>
              <a:defRPr sz="1200"/>
            </a:lvl8pPr>
            <a:lvl9pPr marL="2743200" indent="0" algn="ctr">
              <a:buNone/>
              <a:defRPr sz="1200"/>
            </a:lvl9pPr>
          </a:lstStyle>
          <a:p>
            <a:pPr fontAlgn="base"/>
            <a:r>
              <a:rPr lang="zh-CN" altLang="en-US" strike="noStrike" noProof="1"/>
              <a:t>单击此处编辑母版副标题样式</a:t>
            </a:r>
          </a:p>
        </p:txBody>
      </p:sp>
      <p:sp>
        <p:nvSpPr>
          <p:cNvPr id="4" name="日期占位符 3"/>
          <p:cNvSpPr>
            <a:spLocks noGrp="1"/>
          </p:cNvSpPr>
          <p:nvPr>
            <p:ph type="dt" sz="half" idx="2"/>
          </p:nvPr>
        </p:nvSpPr>
        <p:spPr>
          <a:xfrm>
            <a:off x="6286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2F288E0-7875-42C4-84C8-98DBBD3BF4D2}" type="datetimeFigureOut">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2021-4-14</a:t>
            </a:fld>
            <a:endPar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028950" y="4767263"/>
            <a:ext cx="30861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4767263"/>
            <a:ext cx="2057400" cy="274638"/>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467EF0B-9134-4841-91BD-54E4A01C5249}" type="slidenum">
              <a:rPr kumimoji="0" lang="zh-CN" altLang="en-US" sz="1800" b="0" i="0" u="none" strike="noStrike" kern="1200" cap="none" spc="0" normalizeH="0" baseline="0" noProof="1" smtClean="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med">
    <p:randomBa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86A6DC9-AA4E-4684-BC49-E57411F984F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702AA3A-358D-421C-A954-454699579AC6}"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D5D516C-EB17-49C7-AB78-013FEFA0D86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BF52388-210C-4503-9E8A-B1F3E8FF8D7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9AB82CB-B502-4DE0-B6C2-A1C8207E45E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E9AAA64-B2B4-4C13-BF69-30DCD0CC738C}"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B794075-FC91-46D3-AC6E-785F15A8EE6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9FCC0F49-DC80-4396-9C57-20D8C729F1E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F320D04-0855-4492-82FD-C7C091D3659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1220D00-0D9C-488A-BDE4-E5CA2360E8E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6338A7D-81ED-42EA-BE9B-A6FA5E92DD0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5734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7E98475C-3889-4CE0-80B5-BDB9265493F9}"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C91E5C1-5418-4810-87C1-FACD8A0A5196}"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itchFamily="49" charset="-122"/>
                <a:ea typeface="隶书"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itchFamily="49" charset="-122"/>
                <a:ea typeface="隶书"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grpSp>
        <p:nvGrpSpPr>
          <p:cNvPr id="2" name="组合 8"/>
          <p:cNvGrpSpPr/>
          <p:nvPr userDrawn="1"/>
        </p:nvGrpSpPr>
        <p:grpSpPr>
          <a:xfrm>
            <a:off x="611188" y="685800"/>
            <a:ext cx="7921625" cy="44450"/>
            <a:chOff x="3060700" y="4724400"/>
            <a:chExt cx="5955507" cy="31432"/>
          </a:xfrm>
        </p:grpSpPr>
        <p:cxnSp>
          <p:nvCxnSpPr>
            <p:cNvPr id="3" name="直接连接符 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EAFD30C-D136-492F-B980-4DDD3B404D9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BF33DE9-347D-4A0B-BA28-FE05AC8F23E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206981F-D194-4B0E-A883-15EAA7C1F90C}"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9" name="灯片编号占位符 8"/>
          <p:cNvSpPr>
            <a:spLocks noGrp="1"/>
          </p:cNvSpPr>
          <p:nvPr>
            <p:ph type="sldNum" sz="quarter" idx="1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DF04BC96-F892-411D-8A50-A4D08DE14C4B}"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日期占位符 2"/>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页脚占位符 3"/>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75D7AF0-E644-4256-B4C0-5D7EA9A99F28}"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5E76C97B-1973-45B6-B245-1B2CDAF625B0}"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页脚占位符 2"/>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136D57B-33DE-49BC-892B-8214EA42F4CD}"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4B37913-161F-4CA5-82AE-C0ED611CED7A}"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F2C38D3-F5A4-45A8-A4CA-D366FD1B422A}"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746ABD4-A145-4A40-AD9A-526202BF948F}"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4C83270D-C213-44A0-BB5E-140C451CC871}"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cxnSp>
        <p:nvCxnSpPr>
          <p:cNvPr id="2" name="直接连接符 1"/>
          <p:cNvCxnSpPr/>
          <p:nvPr/>
        </p:nvCxnSpPr>
        <p:spPr>
          <a:xfrm>
            <a:off x="515938" y="623888"/>
            <a:ext cx="3192463" cy="47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435600" y="628650"/>
            <a:ext cx="32654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标题幻灯片">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矩形 1"/>
          <p:cNvSpPr/>
          <p:nvPr/>
        </p:nvSpPr>
        <p:spPr>
          <a:xfrm>
            <a:off x="0" y="0"/>
            <a:ext cx="9144000" cy="700088"/>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2707" name="图片 2"/>
          <p:cNvPicPr>
            <a:picLocks noChangeAspect="1"/>
          </p:cNvPicPr>
          <p:nvPr userDrawn="1"/>
        </p:nvPicPr>
        <p:blipFill>
          <a:blip r:embed="rId2"/>
          <a:stretch>
            <a:fillRect/>
          </a:stretch>
        </p:blipFill>
        <p:spPr>
          <a:xfrm>
            <a:off x="179388" y="-20637"/>
            <a:ext cx="1704975" cy="720725"/>
          </a:xfrm>
          <a:prstGeom prst="rect">
            <a:avLst/>
          </a:prstGeom>
          <a:noFill/>
          <a:ln w="9525">
            <a:noFill/>
          </a:ln>
        </p:spPr>
      </p:pic>
    </p:spTree>
  </p:cSld>
  <p:clrMapOvr>
    <a:masterClrMapping/>
  </p:clrMapOvr>
  <p:transition spd="slow">
    <p:pull/>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pPr fontAlgn="base"/>
            <a:r>
              <a:rPr lang="zh-CN" altLang="en-US" strike="noStrike" noProof="1"/>
              <a:t>单击此处编辑母版标题样式</a:t>
            </a:r>
          </a:p>
        </p:txBody>
      </p:sp>
    </p:spTree>
  </p:cSld>
  <p:clrMapOvr>
    <a:masterClrMapping/>
  </p:clrMapOvr>
  <p:transition spd="slow">
    <p:pull/>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ransition spd="slow">
    <p:pull/>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514350"/>
            <a:ext cx="8543925" cy="388620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255CBBD-5D0C-451A-883A-D2C240609CD7}"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xAndMedia" preserve="1">
  <p:cSld name="标题，文本与媒体剪辑">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98878" y="171450"/>
            <a:ext cx="8540052" cy="85725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媒体占位符 3"/>
          <p:cNvSpPr>
            <a:spLocks noGrp="1"/>
          </p:cNvSpPr>
          <p:nvPr>
            <p:ph type="media" sz="half" idx="2"/>
          </p:nvPr>
        </p:nvSpPr>
        <p:spPr>
          <a:xfrm>
            <a:off x="4629150" y="1369219"/>
            <a:ext cx="3886200" cy="3263504"/>
          </a:xfr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5" name="日期占位符 4"/>
          <p:cNvSpPr>
            <a:spLocks noGrp="1"/>
          </p:cNvSpPr>
          <p:nvPr>
            <p:ph type="dt" sz="half" idx="12"/>
          </p:nvPr>
        </p:nvSpPr>
        <p:spPr>
          <a:xfrm>
            <a:off x="298450"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3"/>
          </p:nvPr>
        </p:nvSpPr>
        <p:spPr>
          <a:xfrm>
            <a:off x="3121025" y="4684713"/>
            <a:ext cx="2895600"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6550025" y="4684713"/>
            <a:ext cx="2289175" cy="357188"/>
          </a:xfrm>
        </p:spPr>
        <p:txBody>
          <a:bodyPr/>
          <a:lstStyle>
            <a:lvl1pPr>
              <a:defRPr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E2F6B6E1-7DFE-4257-BB7D-BC843540F1C7}" type="slidenum">
              <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en-US" sz="18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xAndObj" preserve="1">
  <p:cSld name="标题，文本与内容">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1625" y="457200"/>
            <a:ext cx="8540750" cy="710804"/>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53975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428750"/>
            <a:ext cx="3956050" cy="3145631"/>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页脚占位符 4"/>
          <p:cNvSpPr>
            <a:spLocks noGrp="1"/>
          </p:cNvSpPr>
          <p:nvPr>
            <p:ph type="ftr" sz="quarter" idx="3"/>
          </p:nvPr>
        </p:nvSpPr>
        <p:spPr>
          <a:xfrm>
            <a:off x="0" y="4786313"/>
            <a:ext cx="4859338" cy="357188"/>
          </a:xfrm>
        </p:spPr>
        <p:txBody>
          <a:bodyPr/>
          <a:lstStyle>
            <a:lvl1pPr>
              <a:defRPr noProof="1">
                <a:latin typeface="隶书" pitchFamily="49" charset="-122"/>
                <a:ea typeface="隶书"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隶书" pitchFamily="49" charset="-122"/>
                <a:ea typeface="隶书" pitchFamily="49" charset="-122"/>
                <a:cs typeface="+mn-cs"/>
              </a:rPr>
              <a:t>天长地久有时尽，此恨绵绵无绝期</a:t>
            </a: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4767263"/>
            <a:ext cx="2133600" cy="274638"/>
          </a:xfrm>
          <a:prstGeom prst="rect">
            <a:avLst/>
          </a:prstGeom>
        </p:spPr>
        <p:txBody>
          <a:bodyPr/>
          <a:lstStyle>
            <a:lvl1pPr>
              <a:defRPr/>
            </a:lvl1pPr>
          </a:lstStyle>
          <a:p>
            <a:pPr fontAlgn="base">
              <a:defRPr/>
            </a:pPr>
            <a:fld id="{ECE45C20-9DC3-4C93-855F-0906F529D9E0}" type="datetimeFigureOut">
              <a:rPr lang="zh-CN" altLang="en-US" strike="noStrike" noProof="1">
                <a:latin typeface="Calibri" panose="020F0502020204030204" pitchFamily="34" charset="0"/>
                <a:ea typeface="宋体" panose="02010600030101010101" pitchFamily="2" charset="-122"/>
                <a:cs typeface="+mn-cs"/>
              </a:rPr>
              <a:t>2021-4-14</a:t>
            </a:fld>
            <a:endParaRPr lang="zh-CN" altLang="en-US" strike="noStrike" noProof="1"/>
          </a:p>
        </p:txBody>
      </p:sp>
      <p:sp>
        <p:nvSpPr>
          <p:cNvPr id="3" name="页脚占位符 4"/>
          <p:cNvSpPr>
            <a:spLocks noGrp="1"/>
          </p:cNvSpPr>
          <p:nvPr>
            <p:ph type="ftr" sz="quarter" idx="11"/>
          </p:nvPr>
        </p:nvSpPr>
        <p:spPr>
          <a:xfrm>
            <a:off x="3124200" y="4767263"/>
            <a:ext cx="2895600" cy="274638"/>
          </a:xfrm>
          <a:prstGeom prst="rect">
            <a:avLst/>
          </a:prstGeom>
        </p:spPr>
        <p:txBody>
          <a:bodyPr/>
          <a:lstStyle>
            <a:lvl1pPr>
              <a:defRPr/>
            </a:lvl1pPr>
          </a:lstStyle>
          <a:p>
            <a:pPr fontAlgn="base">
              <a:defRPr/>
            </a:pPr>
            <a:endParaRPr lang="zh-CN" altLang="en-US" strike="noStrike" noProof="1"/>
          </a:p>
        </p:txBody>
      </p:sp>
      <p:sp>
        <p:nvSpPr>
          <p:cNvPr id="4" name="灯片编号占位符 5"/>
          <p:cNvSpPr>
            <a:spLocks noGrp="1"/>
          </p:cNvSpPr>
          <p:nvPr>
            <p:ph type="sldNum" sz="quarter" idx="12"/>
          </p:nvPr>
        </p:nvSpPr>
        <p:spPr>
          <a:xfrm>
            <a:off x="6553200" y="4767263"/>
            <a:ext cx="2133600" cy="274638"/>
          </a:xfrm>
          <a:prstGeom prst="rect">
            <a:avLst/>
          </a:prstGeom>
        </p:spPr>
        <p:txBody>
          <a:bodyPr/>
          <a:lstStyle>
            <a:lvl1pPr>
              <a:defRPr/>
            </a:lvl1pPr>
          </a:lstStyle>
          <a:p>
            <a:pPr fontAlgn="base"/>
            <a:fld id="{438595A7-F137-4A1C-94F3-17BF434764D1}" type="slidenum">
              <a:rPr lang="zh-CN" altLang="en-US" strike="noStrike" noProof="1">
                <a:latin typeface="Calibri" panose="020F0502020204030204" pitchFamily="34" charset="0"/>
                <a:ea typeface="宋体" panose="02010600030101010101" pitchFamily="2" charset="-122"/>
                <a:cs typeface="+mn-cs"/>
              </a:rPr>
              <a:t>‹#›</a:t>
            </a:fld>
            <a:endParaRPr lang="zh-CN" altLang="en-US" strike="noStrike" noProof="1"/>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6" name="矩形 5"/>
          <p:cNvSpPr/>
          <p:nvPr userDrawn="1"/>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050"/>
          </a:xfrm>
        </p:spPr>
        <p:txBody>
          <a:bodyPr/>
          <a:lstStyle/>
          <a:p>
            <a:pPr fontAlgn="base"/>
            <a:fld id="{D997B5FA-0921-464F-AAE1-844C04324D75}" type="datetimeFigureOut">
              <a:rPr lang="zh-CN" altLang="en-US" strike="noStrike" noProof="1" smtClean="0">
                <a:latin typeface="Calibri" panose="020F0502020204030204" pitchFamily="34" charset="0"/>
                <a:ea typeface="宋体" panose="02010600030101010101" pitchFamily="2" charset="-122"/>
                <a:cs typeface="+mn-cs"/>
              </a:rPr>
              <a:t>2021-4-14</a:t>
            </a:fld>
            <a:endParaRPr lang="zh-CN" altLang="en-US" strike="noStrike" noProof="1"/>
          </a:p>
        </p:txBody>
      </p:sp>
      <p:sp>
        <p:nvSpPr>
          <p:cNvPr id="4" name="页脚占位符 3"/>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050"/>
          </a:xfrm>
        </p:spPr>
        <p:txBody>
          <a:bodyPr/>
          <a:lstStyle/>
          <a:p>
            <a:pPr fontAlgn="base"/>
            <a:fld id="{565CE74E-AB26-4998-AD42-012C4C1AD07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628650" y="1369219"/>
            <a:ext cx="7886700" cy="3263504"/>
          </a:xfrm>
        </p:spPr>
        <p:txBody>
          <a:bodyPr/>
          <a:lstStyle/>
          <a:p>
            <a:pPr lvl="0" fontAlgn="auto"/>
            <a:r>
              <a:rPr lang="zh-CN" altLang="en-US" sz="1990" strike="noStrike" noProof="1"/>
              <a:t>编辑母版文本样式</a:t>
            </a:r>
            <a:endParaRPr lang="zh-CN" altLang="en-US" strike="noStrike" noProof="1"/>
          </a:p>
          <a:p>
            <a:pPr lvl="1" fontAlgn="auto"/>
            <a:r>
              <a:rPr lang="zh-CN" altLang="en-US" sz="1705" strike="noStrike" noProof="1"/>
              <a:t>第二级</a:t>
            </a:r>
            <a:endParaRPr lang="zh-CN" altLang="en-US" strike="noStrike" noProof="1"/>
          </a:p>
          <a:p>
            <a:pPr lvl="2" fontAlgn="auto"/>
            <a:r>
              <a:rPr lang="zh-CN" altLang="en-US" sz="1420" strike="noStrike" noProof="1"/>
              <a:t>第三级</a:t>
            </a:r>
            <a:endParaRPr lang="zh-CN" altLang="en-US" strike="noStrike" noProof="1"/>
          </a:p>
          <a:p>
            <a:pPr lvl="3" fontAlgn="auto"/>
            <a:r>
              <a:rPr lang="zh-CN" altLang="en-US" sz="1280" strike="noStrike" noProof="1"/>
              <a:t>第四级</a:t>
            </a:r>
            <a:endParaRPr lang="zh-CN" altLang="en-US" strike="noStrike" noProof="1"/>
          </a:p>
          <a:p>
            <a:pPr lvl="4" fontAlgn="auto"/>
            <a:r>
              <a:rPr lang="zh-CN" altLang="en-US" sz="1280" strike="noStrike" noProof="1"/>
              <a:t>第五级</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904633C7-0C01-4672-8BF1-E8A9B0B93446}" type="datetimeFigureOut">
              <a:rPr lang="zh-CN" altLang="en-US" strike="noStrike" noProof="1" smtClean="0">
                <a:latin typeface="Calibri" panose="020F0502020204030204" pitchFamily="34" charset="0"/>
                <a:ea typeface="宋体" panose="02010600030101010101" pitchFamily="2" charset="-122"/>
                <a:cs typeface="+mn-cs"/>
              </a:rPr>
              <a:t>2021-4-14</a:t>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87587C7A-3ECE-48A3-822A-386751A1E13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smtClean="0"/>
              <a:t>单击此处编辑母版标题样式</a:t>
            </a:r>
            <a:endParaRPr lang="zh-CN" altLang="en-US" strike="noStrike" noProof="1"/>
          </a:p>
        </p:txBody>
      </p:sp>
      <p:sp>
        <p:nvSpPr>
          <p:cNvPr id="3" name="日期占位符 3"/>
          <p:cNvSpPr>
            <a:spLocks noGrp="1" noChangeArrowheads="1"/>
          </p:cNvSpPr>
          <p:nvPr>
            <p:ph type="dt" sz="half" idx="10"/>
          </p:nvPr>
        </p:nvSpPr>
        <p:spPr>
          <a:xfrm>
            <a:off x="628650" y="4767263"/>
            <a:ext cx="2057400" cy="273050"/>
          </a:xfrm>
        </p:spPr>
        <p:txBody>
          <a:bodyPr/>
          <a:lstStyle>
            <a:lvl1pPr>
              <a:defRPr/>
            </a:lvl1pPr>
          </a:lstStyle>
          <a:p>
            <a:pPr fontAlgn="base">
              <a:defRPr/>
            </a:pPr>
            <a:fld id="{C8E707FB-9A4B-43C9-BEBC-5527A0815104}" type="datetime1">
              <a:rPr lang="zh-CN" altLang="en-US" strike="noStrike" noProof="1">
                <a:latin typeface="Calibri" panose="020F0502020204030204" pitchFamily="34" charset="0"/>
                <a:ea typeface="宋体" panose="02010600030101010101" pitchFamily="2" charset="-122"/>
                <a:cs typeface="+mn-cs"/>
              </a:rPr>
              <a:t>2021-4-14</a:t>
            </a:fld>
            <a:endParaRPr lang="zh-CN" altLang="en-US" sz="1800" strike="noStrike" noProof="1">
              <a:solidFill>
                <a:schemeClr val="tx1"/>
              </a:solidFill>
            </a:endParaRPr>
          </a:p>
        </p:txBody>
      </p:sp>
      <p:sp>
        <p:nvSpPr>
          <p:cNvPr id="4" name="页脚占位符 4"/>
          <p:cNvSpPr>
            <a:spLocks noGrp="1" noChangeArrowheads="1"/>
          </p:cNvSpPr>
          <p:nvPr>
            <p:ph type="ftr" sz="quarter" idx="11"/>
          </p:nvPr>
        </p:nvSpPr>
        <p:spPr>
          <a:xfrm>
            <a:off x="3028950" y="4767263"/>
            <a:ext cx="3086100" cy="273050"/>
          </a:xfrm>
        </p:spPr>
        <p:txBody>
          <a:bodyPr/>
          <a:lstStyle>
            <a:lvl1pPr>
              <a:defRPr/>
            </a:lvl1pPr>
          </a:lstStyle>
          <a:p>
            <a:pPr fontAlgn="base">
              <a:defRPr/>
            </a:pPr>
            <a:endParaRPr lang="zh-CN" altLang="zh-CN" strike="noStrike" noProof="1"/>
          </a:p>
        </p:txBody>
      </p:sp>
      <p:sp>
        <p:nvSpPr>
          <p:cNvPr id="5" name="灯片编号占位符 5"/>
          <p:cNvSpPr>
            <a:spLocks noGrp="1" noChangeArrowheads="1"/>
          </p:cNvSpPr>
          <p:nvPr>
            <p:ph type="sldNum" sz="quarter" idx="12"/>
          </p:nvPr>
        </p:nvSpPr>
        <p:spPr>
          <a:xfrm>
            <a:off x="6457950" y="4767263"/>
            <a:ext cx="2057400" cy="273050"/>
          </a:xfrm>
        </p:spPr>
        <p:txBody>
          <a:bodyPr/>
          <a:lstStyle>
            <a:lvl1pPr>
              <a:defRPr/>
            </a:lvl1pPr>
          </a:lstStyle>
          <a:p>
            <a:pPr fontAlgn="base">
              <a:defRPr/>
            </a:pPr>
            <a:fld id="{D81D8D7C-BAC7-484D-8442-92C965557AA3}" type="slidenum">
              <a:rPr lang="zh-CN" altLang="en-US" strike="noStrike" noProof="1">
                <a:latin typeface="Calibri" panose="020F0502020204030204" pitchFamily="34" charset="0"/>
                <a:ea typeface="宋体" panose="02010600030101010101" pitchFamily="2" charset="-122"/>
                <a:cs typeface="+mn-cs"/>
              </a:rPr>
              <a:t>‹#›</a:t>
            </a:fld>
            <a:endParaRPr lang="zh-CN" altLang="en-US" sz="1800" strike="noStrike" noProof="1">
              <a:solidFill>
                <a:schemeClr val="tx1"/>
              </a:solidFill>
            </a:endParaRP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t>2021-4-14</a:t>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cSld name="空白">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4767263"/>
            <a:ext cx="2133600" cy="274638"/>
          </a:xfrm>
          <a:prstGeom prst="rect">
            <a:avLst/>
          </a:prstGeom>
        </p:spPr>
        <p:txBody>
          <a:bodyPr/>
          <a:lstStyle>
            <a:lvl1pPr>
              <a:defRPr/>
            </a:lvl1pPr>
          </a:lstStyle>
          <a:p>
            <a:pPr fontAlgn="base">
              <a:defRPr/>
            </a:pPr>
            <a:fld id="{ECE45C20-9DC3-4C93-855F-0906F529D9E0}" type="datetimeFigureOut">
              <a:rPr lang="zh-CN" altLang="en-US" strike="noStrike" noProof="1">
                <a:latin typeface="Calibri" panose="020F0502020204030204" pitchFamily="34" charset="0"/>
                <a:ea typeface="宋体" panose="02010600030101010101" pitchFamily="2" charset="-122"/>
                <a:cs typeface="+mn-cs"/>
              </a:rPr>
              <a:t>2021-4-14</a:t>
            </a:fld>
            <a:endParaRPr lang="zh-CN" altLang="en-US" strike="noStrike" noProof="1"/>
          </a:p>
        </p:txBody>
      </p:sp>
      <p:sp>
        <p:nvSpPr>
          <p:cNvPr id="3" name="页脚占位符 4"/>
          <p:cNvSpPr>
            <a:spLocks noGrp="1"/>
          </p:cNvSpPr>
          <p:nvPr>
            <p:ph type="ftr" sz="quarter" idx="11"/>
          </p:nvPr>
        </p:nvSpPr>
        <p:spPr>
          <a:xfrm>
            <a:off x="3124200" y="4767263"/>
            <a:ext cx="2895600" cy="274638"/>
          </a:xfrm>
          <a:prstGeom prst="rect">
            <a:avLst/>
          </a:prstGeom>
        </p:spPr>
        <p:txBody>
          <a:bodyPr/>
          <a:lstStyle>
            <a:lvl1pPr>
              <a:defRPr/>
            </a:lvl1pPr>
          </a:lstStyle>
          <a:p>
            <a:pPr fontAlgn="base">
              <a:defRPr/>
            </a:pPr>
            <a:endParaRPr lang="zh-CN" altLang="en-US" strike="noStrike" noProof="1"/>
          </a:p>
        </p:txBody>
      </p:sp>
      <p:sp>
        <p:nvSpPr>
          <p:cNvPr id="4" name="灯片编号占位符 5"/>
          <p:cNvSpPr>
            <a:spLocks noGrp="1"/>
          </p:cNvSpPr>
          <p:nvPr>
            <p:ph type="sldNum" sz="quarter" idx="12"/>
          </p:nvPr>
        </p:nvSpPr>
        <p:spPr>
          <a:xfrm>
            <a:off x="6553200" y="4767263"/>
            <a:ext cx="2133600" cy="274638"/>
          </a:xfrm>
          <a:prstGeom prst="rect">
            <a:avLst/>
          </a:prstGeom>
        </p:spPr>
        <p:txBody>
          <a:bodyPr/>
          <a:lstStyle>
            <a:lvl1pPr>
              <a:defRPr/>
            </a:lvl1pPr>
          </a:lstStyle>
          <a:p>
            <a:pPr fontAlgn="base"/>
            <a:fld id="{438595A7-F137-4A1C-94F3-17BF434764D1}" type="slidenum">
              <a:rPr lang="zh-CN" altLang="en-US" strike="noStrike" noProof="1">
                <a:latin typeface="Calibri" panose="020F0502020204030204" pitchFamily="34" charset="0"/>
                <a:ea typeface="宋体" panose="02010600030101010101" pitchFamily="2" charset="-122"/>
                <a:cs typeface="+mn-cs"/>
              </a:rPr>
              <a:t>‹#›</a:t>
            </a:fld>
            <a:endParaRPr lang="zh-CN" altLang="en-US" strike="noStrike" noProof="1"/>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6" name="矩形 5"/>
          <p:cNvSpPr/>
          <p:nvPr userDrawn="1"/>
        </p:nvSpPr>
        <p:spPr>
          <a:xfrm>
            <a:off x="0" y="485775"/>
            <a:ext cx="9144000" cy="4657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标题 1"/>
          <p:cNvSpPr>
            <a:spLocks noGrp="1"/>
          </p:cNvSpPr>
          <p:nvPr>
            <p:ph type="title"/>
          </p:nvPr>
        </p:nvSpPr>
        <p:spPr>
          <a:xfrm>
            <a:off x="132764" y="115583"/>
            <a:ext cx="7886700" cy="369753"/>
          </a:xfrm>
        </p:spPr>
        <p:txBody>
          <a:bodyPr>
            <a:noAutofit/>
          </a:bodyPr>
          <a:lstStyle>
            <a:lvl1pPr>
              <a:defRPr sz="21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628650" y="4767263"/>
            <a:ext cx="2057400" cy="273050"/>
          </a:xfrm>
        </p:spPr>
        <p:txBody>
          <a:bodyPr/>
          <a:lstStyle/>
          <a:p>
            <a:pPr fontAlgn="base"/>
            <a:fld id="{D997B5FA-0921-464F-AAE1-844C04324D75}" type="datetimeFigureOut">
              <a:rPr lang="zh-CN" altLang="en-US" strike="noStrike" noProof="1" smtClean="0">
                <a:latin typeface="Calibri" panose="020F0502020204030204" pitchFamily="34" charset="0"/>
                <a:ea typeface="宋体" panose="02010600030101010101" pitchFamily="2" charset="-122"/>
                <a:cs typeface="+mn-cs"/>
              </a:rPr>
              <a:t>2021-4-14</a:t>
            </a:fld>
            <a:endParaRPr lang="zh-CN" altLang="en-US" strike="noStrike" noProof="1"/>
          </a:p>
        </p:txBody>
      </p:sp>
      <p:sp>
        <p:nvSpPr>
          <p:cNvPr id="4" name="页脚占位符 3"/>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6457950" y="4767263"/>
            <a:ext cx="2057400" cy="273050"/>
          </a:xfrm>
        </p:spPr>
        <p:txBody>
          <a:bodyPr/>
          <a:lstStyle/>
          <a:p>
            <a:pPr fontAlgn="base"/>
            <a:fld id="{565CE74E-AB26-4998-AD42-012C4C1AD07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628650" y="1369219"/>
            <a:ext cx="7886700" cy="3263504"/>
          </a:xfrm>
        </p:spPr>
        <p:txBody>
          <a:bodyPr/>
          <a:lstStyle/>
          <a:p>
            <a:pPr lvl="0" fontAlgn="auto"/>
            <a:r>
              <a:rPr lang="zh-CN" altLang="en-US" sz="1990" strike="noStrike" noProof="1"/>
              <a:t>编辑母版文本样式</a:t>
            </a:r>
            <a:endParaRPr lang="zh-CN" altLang="en-US" strike="noStrike" noProof="1"/>
          </a:p>
          <a:p>
            <a:pPr lvl="1" fontAlgn="auto"/>
            <a:r>
              <a:rPr lang="zh-CN" altLang="en-US" sz="1705" strike="noStrike" noProof="1"/>
              <a:t>第二级</a:t>
            </a:r>
            <a:endParaRPr lang="zh-CN" altLang="en-US" strike="noStrike" noProof="1"/>
          </a:p>
          <a:p>
            <a:pPr lvl="2" fontAlgn="auto"/>
            <a:r>
              <a:rPr lang="zh-CN" altLang="en-US" sz="1420" strike="noStrike" noProof="1"/>
              <a:t>第三级</a:t>
            </a:r>
            <a:endParaRPr lang="zh-CN" altLang="en-US" strike="noStrike" noProof="1"/>
          </a:p>
          <a:p>
            <a:pPr lvl="3" fontAlgn="auto"/>
            <a:r>
              <a:rPr lang="zh-CN" altLang="en-US" sz="1280" strike="noStrike" noProof="1"/>
              <a:t>第四级</a:t>
            </a:r>
            <a:endParaRPr lang="zh-CN" altLang="en-US" strike="noStrike" noProof="1"/>
          </a:p>
          <a:p>
            <a:pPr lvl="4" fontAlgn="auto"/>
            <a:r>
              <a:rPr lang="zh-CN" altLang="en-US" sz="1280" strike="noStrike" noProof="1"/>
              <a:t>第五级</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904633C7-0C01-4672-8BF1-E8A9B0B93446}" type="datetimeFigureOut">
              <a:rPr lang="zh-CN" altLang="en-US" strike="noStrike" noProof="1" smtClean="0">
                <a:latin typeface="Calibri" panose="020F0502020204030204" pitchFamily="34" charset="0"/>
                <a:ea typeface="宋体" panose="02010600030101010101" pitchFamily="2" charset="-122"/>
                <a:cs typeface="+mn-cs"/>
              </a:rPr>
              <a:t>2021-4-14</a:t>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87587C7A-3ECE-48A3-822A-386751A1E136}"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2"/>
          </p:nvPr>
        </p:nvSpPr>
        <p:spPr>
          <a:xfrm>
            <a:off x="457200" y="4767263"/>
            <a:ext cx="2133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3124200" y="4767263"/>
            <a:ext cx="2895600" cy="274638"/>
          </a:xfrm>
          <a:prstGeom prst="rect">
            <a:avLst/>
          </a:prstGeom>
        </p:spPr>
        <p:txBody>
          <a:bodyPr/>
          <a:lstStyle>
            <a:lvl1pPr fontAlgn="auto">
              <a:spcBef>
                <a:spcPct val="0"/>
              </a:spcBef>
              <a:spcAft>
                <a:spcPct val="0"/>
              </a:spcAft>
              <a:buFontTx/>
              <a:buNone/>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t" anchorCtr="0" compatLnSpc="1"/>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0B63ADE-7A71-4A9C-B391-301228A01862}" type="slidenum">
              <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pull/>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自定义版式">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pPr fontAlgn="auto"/>
            <a:r>
              <a:rPr lang="zh-CN" altLang="en-US" sz="3130" strike="noStrike" noProof="1" smtClean="0"/>
              <a:t>单击此处编辑母版标题样式</a:t>
            </a:r>
            <a:endParaRPr lang="zh-CN" altLang="en-US" strike="noStrike" noProof="1"/>
          </a:p>
        </p:txBody>
      </p:sp>
      <p:sp>
        <p:nvSpPr>
          <p:cNvPr id="3" name="日期占位符 3"/>
          <p:cNvSpPr>
            <a:spLocks noGrp="1" noChangeArrowheads="1"/>
          </p:cNvSpPr>
          <p:nvPr>
            <p:ph type="dt" sz="half" idx="10"/>
          </p:nvPr>
        </p:nvSpPr>
        <p:spPr>
          <a:xfrm>
            <a:off x="628650" y="4767263"/>
            <a:ext cx="2057400" cy="273050"/>
          </a:xfrm>
        </p:spPr>
        <p:txBody>
          <a:bodyPr/>
          <a:lstStyle>
            <a:lvl1pPr>
              <a:defRPr/>
            </a:lvl1pPr>
          </a:lstStyle>
          <a:p>
            <a:pPr fontAlgn="base">
              <a:defRPr/>
            </a:pPr>
            <a:fld id="{C8E707FB-9A4B-43C9-BEBC-5527A0815104}" type="datetime1">
              <a:rPr lang="zh-CN" altLang="en-US" strike="noStrike" noProof="1">
                <a:latin typeface="Calibri" panose="020F0502020204030204" pitchFamily="34" charset="0"/>
                <a:ea typeface="宋体" panose="02010600030101010101" pitchFamily="2" charset="-122"/>
                <a:cs typeface="+mn-cs"/>
              </a:rPr>
              <a:t>2021-4-14</a:t>
            </a:fld>
            <a:endParaRPr lang="zh-CN" altLang="en-US" sz="1800" strike="noStrike" noProof="1">
              <a:solidFill>
                <a:schemeClr val="tx1"/>
              </a:solidFill>
            </a:endParaRPr>
          </a:p>
        </p:txBody>
      </p:sp>
      <p:sp>
        <p:nvSpPr>
          <p:cNvPr id="4" name="页脚占位符 4"/>
          <p:cNvSpPr>
            <a:spLocks noGrp="1" noChangeArrowheads="1"/>
          </p:cNvSpPr>
          <p:nvPr>
            <p:ph type="ftr" sz="quarter" idx="11"/>
          </p:nvPr>
        </p:nvSpPr>
        <p:spPr>
          <a:xfrm>
            <a:off x="3028950" y="4767263"/>
            <a:ext cx="3086100" cy="273050"/>
          </a:xfrm>
        </p:spPr>
        <p:txBody>
          <a:bodyPr/>
          <a:lstStyle>
            <a:lvl1pPr>
              <a:defRPr/>
            </a:lvl1pPr>
          </a:lstStyle>
          <a:p>
            <a:pPr fontAlgn="base">
              <a:defRPr/>
            </a:pPr>
            <a:endParaRPr lang="zh-CN" altLang="zh-CN" strike="noStrike" noProof="1"/>
          </a:p>
        </p:txBody>
      </p:sp>
      <p:sp>
        <p:nvSpPr>
          <p:cNvPr id="5" name="灯片编号占位符 5"/>
          <p:cNvSpPr>
            <a:spLocks noGrp="1" noChangeArrowheads="1"/>
          </p:cNvSpPr>
          <p:nvPr>
            <p:ph type="sldNum" sz="quarter" idx="12"/>
          </p:nvPr>
        </p:nvSpPr>
        <p:spPr>
          <a:xfrm>
            <a:off x="6457950" y="4767263"/>
            <a:ext cx="2057400" cy="273050"/>
          </a:xfrm>
        </p:spPr>
        <p:txBody>
          <a:bodyPr/>
          <a:lstStyle>
            <a:lvl1pPr>
              <a:defRPr/>
            </a:lvl1pPr>
          </a:lstStyle>
          <a:p>
            <a:pPr fontAlgn="base">
              <a:defRPr/>
            </a:pPr>
            <a:fld id="{D81D8D7C-BAC7-484D-8442-92C965557AA3}" type="slidenum">
              <a:rPr lang="zh-CN" altLang="en-US" strike="noStrike" noProof="1">
                <a:latin typeface="Calibri" panose="020F0502020204030204" pitchFamily="34" charset="0"/>
                <a:ea typeface="宋体" panose="02010600030101010101" pitchFamily="2" charset="-122"/>
                <a:cs typeface="+mn-cs"/>
              </a:rPr>
              <a:t>‹#›</a:t>
            </a:fld>
            <a:endParaRPr lang="zh-CN" altLang="en-US" sz="1800" strike="noStrike" noProof="1">
              <a:solidFill>
                <a:schemeClr val="tx1"/>
              </a:solidFill>
            </a:endParaRP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a:xfrm>
            <a:off x="628650" y="4767263"/>
            <a:ext cx="2057400" cy="273050"/>
          </a:xfrm>
        </p:spPr>
        <p:txBody>
          <a:bodyPr/>
          <a:lstStyle/>
          <a:p>
            <a:pPr fontAlgn="base"/>
            <a:fld id="{82F288E0-7875-42C4-84C8-98DBBD3BF4D2}" type="datetimeFigureOut">
              <a:rPr lang="zh-CN" altLang="en-US" strike="noStrike" noProof="1" smtClean="0">
                <a:latin typeface="Calibri" panose="020F0502020204030204" pitchFamily="34" charset="0"/>
                <a:ea typeface="宋体" panose="02010600030101010101" pitchFamily="2" charset="-122"/>
                <a:cs typeface="+mn-cs"/>
              </a:rPr>
              <a:t>2021-4-14</a:t>
            </a:fld>
            <a:endParaRPr lang="zh-CN" altLang="en-US" strike="noStrike" noProof="1"/>
          </a:p>
        </p:txBody>
      </p:sp>
      <p:sp>
        <p:nvSpPr>
          <p:cNvPr id="5" name="页脚占位符 4"/>
          <p:cNvSpPr>
            <a:spLocks noGrp="1"/>
          </p:cNvSpPr>
          <p:nvPr>
            <p:ph type="ftr" sz="quarter" idx="11"/>
          </p:nvPr>
        </p:nvSpPr>
        <p:spPr>
          <a:xfrm>
            <a:off x="3028950" y="4767263"/>
            <a:ext cx="3086100" cy="273050"/>
          </a:xfrm>
        </p:spPr>
        <p:txBody>
          <a:bodyPr/>
          <a:lstStyle/>
          <a:p>
            <a:pPr fontAlgn="base"/>
            <a:endParaRPr lang="zh-CN" altLang="en-US" strike="noStrike" noProof="1"/>
          </a:p>
        </p:txBody>
      </p:sp>
      <p:sp>
        <p:nvSpPr>
          <p:cNvPr id="6" name="灯片编号占位符 5"/>
          <p:cNvSpPr>
            <a:spLocks noGrp="1"/>
          </p:cNvSpPr>
          <p:nvPr>
            <p:ph type="sldNum" sz="quarter" idx="12"/>
          </p:nvPr>
        </p:nvSpPr>
        <p:spPr>
          <a:xfrm>
            <a:off x="6457950" y="4767263"/>
            <a:ext cx="2057400" cy="273050"/>
          </a:xfrm>
        </p:spPr>
        <p:txBody>
          <a:bodyPr/>
          <a:lstStyle/>
          <a:p>
            <a:pPr fontAlgn="base"/>
            <a:fld id="{7D9BB5D0-35E4-459D-AEF3-FE4D7C45CC19}" type="slidenum">
              <a:rPr lang="zh-CN" altLang="en-US" strike="noStrike" noProof="1" smtClean="0">
                <a:latin typeface="Calibri" panose="020F0502020204030204" pitchFamily="34" charset="0"/>
                <a:ea typeface="宋体" panose="02010600030101010101" pitchFamily="2" charset="-122"/>
                <a:cs typeface="+mn-cs"/>
              </a:rPr>
              <a:t>‹#›</a:t>
            </a:fld>
            <a:endParaRPr lang="zh-CN" altLang="en-US" strike="noStrike" noProof="1"/>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userDrawn="1">
            <p:custDataLst>
              <p:tags r:id="rId2"/>
            </p:custDataLst>
          </p:nvPr>
        </p:nvSpPr>
        <p:spPr>
          <a:xfrm>
            <a:off x="1034229" y="1177347"/>
            <a:ext cx="7077585" cy="2038755"/>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16" name="日期占位符 15"/>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17" name="页脚占位符 16"/>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18" name="灯片编号占位符 17"/>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6"/>
            </p:custDataLst>
          </p:nvPr>
        </p:nvSpPr>
        <p:spPr>
          <a:xfrm>
            <a:off x="1714478" y="1554242"/>
            <a:ext cx="5715046" cy="862013"/>
          </a:xfrm>
        </p:spPr>
        <p:txBody>
          <a:bodyPr vert="horz" wrap="square" lIns="90000" tIns="46800" rIns="90000" bIns="46800" anchor="ctr" anchorCtr="0">
            <a:normAutofit/>
          </a:bodyPr>
          <a:lstStyle>
            <a:lvl1pPr marL="0" marR="0" indent="0" algn="dist" defTabSz="914400" rtl="0" eaLnBrk="1" fontAlgn="auto" latinLnBrk="0" hangingPunct="1">
              <a:lnSpc>
                <a:spcPct val="100000"/>
              </a:lnSpc>
              <a:spcBef>
                <a:spcPct val="0"/>
              </a:spcBef>
              <a:spcAft>
                <a:spcPct val="0"/>
              </a:spcAft>
              <a:buClrTx/>
              <a:buSzPts val="6600"/>
              <a:buFont typeface="Arial" panose="020B0604020202020204" pitchFamily="34" charset="0"/>
              <a:buNone/>
              <a:defRPr sz="4950" b="0" spc="-2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7"/>
            </p:custDataLst>
          </p:nvPr>
        </p:nvSpPr>
        <p:spPr>
          <a:xfrm>
            <a:off x="1714478" y="2575323"/>
            <a:ext cx="5715046" cy="355570"/>
          </a:xfrm>
        </p:spPr>
        <p:txBody>
          <a:bodyPr vert="horz" wrap="square" lIns="90000" tIns="46800" rIns="90000" bIns="4680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1500" b="0" spc="200">
                <a:solidFill>
                  <a:schemeClr val="tx1">
                    <a:lumMod val="85000"/>
                    <a:lumOff val="15000"/>
                  </a:schemeClr>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zh-CN" altLang="en-US"/>
              <a:t>单击此处编辑副标题</a:t>
            </a:r>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矩形 6"/>
          <p:cNvSpPr/>
          <p:nvPr userDrawn="1">
            <p:custDataLst>
              <p:tags r:id="rId2"/>
            </p:custDataLst>
          </p:nvPr>
        </p:nvSpPr>
        <p:spPr>
          <a:xfrm>
            <a:off x="218727" y="0"/>
            <a:ext cx="8706546" cy="51435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3"/>
            </p:custDataLst>
          </p:nvPr>
        </p:nvSpPr>
        <p:spPr>
          <a:xfrm>
            <a:off x="502412" y="332426"/>
            <a:ext cx="8139178" cy="331473"/>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502412" y="714381"/>
            <a:ext cx="8139178"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矩形 6"/>
          <p:cNvSpPr/>
          <p:nvPr userDrawn="1">
            <p:custDataLst>
              <p:tags r:id="rId2"/>
            </p:custDataLst>
          </p:nvPr>
        </p:nvSpPr>
        <p:spPr>
          <a:xfrm>
            <a:off x="0" y="0"/>
            <a:ext cx="9144000" cy="4282736"/>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4" name="日期占位符 3"/>
          <p:cNvSpPr>
            <a:spLocks noGrp="1"/>
          </p:cNvSpPr>
          <p:nvPr>
            <p:ph type="dt" sz="half" idx="10"/>
            <p:custDataLst>
              <p:tags r:id="rId3"/>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5" name="页脚占位符 4"/>
          <p:cNvSpPr>
            <a:spLocks noGrp="1"/>
          </p:cNvSpPr>
          <p:nvPr>
            <p:ph type="ftr" sz="quarter" idx="11"/>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3" name="标题 2"/>
          <p:cNvSpPr>
            <a:spLocks noGrp="1"/>
          </p:cNvSpPr>
          <p:nvPr>
            <p:ph type="ctrTitle" idx="14" hasCustomPrompt="1"/>
            <p:custDataLst>
              <p:tags r:id="rId6"/>
            </p:custDataLst>
          </p:nvPr>
        </p:nvSpPr>
        <p:spPr>
          <a:xfrm>
            <a:off x="3526631" y="1636634"/>
            <a:ext cx="3627931" cy="626745"/>
          </a:xfrm>
        </p:spPr>
        <p:txBody>
          <a:bodyPr vert="horz" wrap="square" lIns="90170" tIns="46990" rIns="90170" bIns="46990" anchor="b" anchorCtr="0">
            <a:normAutofit/>
          </a:bodyPr>
          <a:lstStyle>
            <a:lvl1pPr marL="0" marR="0" indent="0" algn="l" defTabSz="914400" rtl="0" eaLnBrk="1" fontAlgn="auto" latinLnBrk="0" hangingPunct="1">
              <a:lnSpc>
                <a:spcPct val="100000"/>
              </a:lnSpc>
              <a:spcBef>
                <a:spcPct val="0"/>
              </a:spcBef>
              <a:spcAft>
                <a:spcPct val="0"/>
              </a:spcAft>
              <a:buClrTx/>
              <a:buSzPts val="4000"/>
              <a:buFont typeface="Arial" panose="020B0604020202020204" pitchFamily="34" charset="0"/>
              <a:buNone/>
              <a:defRPr sz="3000" b="0" spc="4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7"/>
            </p:custDataLst>
          </p:nvPr>
        </p:nvSpPr>
        <p:spPr>
          <a:xfrm>
            <a:off x="3526631" y="2416016"/>
            <a:ext cx="3627931" cy="322421"/>
          </a:xfrm>
        </p:spPr>
        <p:txBody>
          <a:bodyPr vert="horz" wrap="square" lIns="90170" tIns="46990" rIns="90170" bIns="46990" anchor="t" anchorCtr="0">
            <a:normAutofit/>
          </a:bodyPr>
          <a:lstStyle>
            <a:lvl1pPr marL="0" marR="0" indent="0" algn="l" defTabSz="914400" rtl="0" eaLnBrk="1" fontAlgn="auto" latinLnBrk="0" hangingPunct="1">
              <a:lnSpc>
                <a:spcPct val="100000"/>
              </a:lnSpc>
              <a:spcBef>
                <a:spcPct val="0"/>
              </a:spcBef>
              <a:spcAft>
                <a:spcPct val="0"/>
              </a:spcAft>
              <a:buClrTx/>
              <a:buSzPts val="1800"/>
              <a:buFont typeface="Arial" panose="020B0604020202020204" pitchFamily="34" charset="0"/>
              <a:buNone/>
              <a:defRPr sz="1350" b="0" spc="200">
                <a:solidFill>
                  <a:schemeClr val="tx1">
                    <a:lumMod val="85000"/>
                    <a:lumOff val="15000"/>
                  </a:schemeClr>
                </a:solidFill>
                <a:latin typeface="Arial" panose="020B0604020202020204" pitchFamily="34" charset="0"/>
                <a:ea typeface="微软雅黑" panose="020B050302020402020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zh-CN" altLang="en-US"/>
              <a:t>单击此处编辑副标题</a:t>
            </a:r>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2"/>
            </p:custDataLst>
          </p:nvPr>
        </p:nvSpPr>
        <p:spPr>
          <a:xfrm>
            <a:off x="218727" y="0"/>
            <a:ext cx="8706546" cy="51435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3"/>
            </p:custDataLst>
          </p:nvPr>
        </p:nvSpPr>
        <p:spPr>
          <a:xfrm>
            <a:off x="502412" y="332426"/>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502448" y="714381"/>
            <a:ext cx="3962432"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4679158" y="714381"/>
            <a:ext cx="3962432" cy="4041680"/>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矩形 9"/>
          <p:cNvSpPr/>
          <p:nvPr userDrawn="1">
            <p:custDataLst>
              <p:tags r:id="rId2"/>
            </p:custDataLst>
          </p:nvPr>
        </p:nvSpPr>
        <p:spPr>
          <a:xfrm>
            <a:off x="218727" y="0"/>
            <a:ext cx="8706546" cy="51435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3"/>
            </p:custDataLst>
          </p:nvPr>
        </p:nvSpPr>
        <p:spPr>
          <a:xfrm>
            <a:off x="502412" y="332426"/>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502448" y="714381"/>
            <a:ext cx="3962432" cy="285752"/>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502444" y="1054894"/>
            <a:ext cx="3962400" cy="3701064"/>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4676813" y="714381"/>
            <a:ext cx="3962432" cy="285752"/>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4676813" y="1054894"/>
            <a:ext cx="3962432" cy="3701064"/>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8" name="页脚占位符 7"/>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矩形 6"/>
          <p:cNvSpPr/>
          <p:nvPr userDrawn="1">
            <p:custDataLst>
              <p:tags r:id="rId2"/>
            </p:custDataLst>
          </p:nvPr>
        </p:nvSpPr>
        <p:spPr>
          <a:xfrm>
            <a:off x="0" y="0"/>
            <a:ext cx="9144000" cy="51435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6" name="任意多边形: 形状 5"/>
          <p:cNvSpPr/>
          <p:nvPr userDrawn="1">
            <p:custDataLst>
              <p:tags r:id="rId3"/>
            </p:custDataLst>
          </p:nvPr>
        </p:nvSpPr>
        <p:spPr>
          <a:xfrm flipH="1">
            <a:off x="2192179" y="0"/>
            <a:ext cx="6960600" cy="5143500"/>
          </a:xfrm>
          <a:custGeom>
            <a:avLst/>
            <a:gdLst>
              <a:gd name="connsiteX0" fmla="*/ 0 w 9281536"/>
              <a:gd name="connsiteY0" fmla="*/ 0 h 6858000"/>
              <a:gd name="connsiteX1" fmla="*/ 7567200 w 9281536"/>
              <a:gd name="connsiteY1" fmla="*/ 0 h 6858000"/>
              <a:gd name="connsiteX2" fmla="*/ 9281536 w 9281536"/>
              <a:gd name="connsiteY2" fmla="*/ 6858000 h 6858000"/>
              <a:gd name="connsiteX3" fmla="*/ 0 w 92815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81536" h="6858000">
                <a:moveTo>
                  <a:pt x="0" y="0"/>
                </a:moveTo>
                <a:lnTo>
                  <a:pt x="7567200" y="0"/>
                </a:lnTo>
                <a:lnTo>
                  <a:pt x="9281536"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4"/>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bg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2"/>
            </p:custDataLst>
          </p:nvPr>
        </p:nvSpPr>
        <p:spPr>
          <a:xfrm>
            <a:off x="218727" y="0"/>
            <a:ext cx="8706546" cy="51435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endParaRPr>
          </a:p>
        </p:txBody>
      </p:sp>
      <p:sp>
        <p:nvSpPr>
          <p:cNvPr id="2" name="标题 1"/>
          <p:cNvSpPr>
            <a:spLocks noGrp="1"/>
          </p:cNvSpPr>
          <p:nvPr>
            <p:ph type="title"/>
            <p:custDataLst>
              <p:tags r:id="rId3"/>
            </p:custDataLst>
          </p:nvPr>
        </p:nvSpPr>
        <p:spPr>
          <a:xfrm>
            <a:off x="502448" y="332426"/>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4679194" y="714381"/>
            <a:ext cx="3962432"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t>2021-4-14</a:t>
            </a:fld>
            <a:endParaRPr lang="zh-CN" altLang="en-US"/>
          </a:p>
        </p:txBody>
      </p:sp>
      <p:sp>
        <p:nvSpPr>
          <p:cNvPr id="6" name="页脚占位符 5"/>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theme" Target="../theme/theme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0.xml"/><Relationship Id="rId7" Type="http://schemas.openxmlformats.org/officeDocument/2006/relationships/theme" Target="../theme/theme3.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theme" Target="../theme/theme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theme" Target="../theme/theme5.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theme" Target="../theme/theme6.xml"/><Relationship Id="rId5" Type="http://schemas.openxmlformats.org/officeDocument/2006/relationships/slideLayout" Target="../slideLayouts/slideLayout86.xml"/><Relationship Id="rId4" Type="http://schemas.openxmlformats.org/officeDocument/2006/relationships/slideLayout" Target="../slideLayouts/slideLayout8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theme" Target="../theme/theme7.xml"/><Relationship Id="rId5" Type="http://schemas.openxmlformats.org/officeDocument/2006/relationships/slideLayout" Target="../slideLayouts/slideLayout91.xml"/><Relationship Id="rId4" Type="http://schemas.openxmlformats.org/officeDocument/2006/relationships/slideLayout" Target="../slideLayouts/slideLayout9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3" Type="http://schemas.openxmlformats.org/officeDocument/2006/relationships/slideLayout" Target="../slideLayouts/slideLayout94.xml"/><Relationship Id="rId21" Type="http://schemas.openxmlformats.org/officeDocument/2006/relationships/tags" Target="../tags/tag3.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tags" Target="../tags/tag7.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tags" Target="../tags/tag2.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tags" Target="../tags/tag6.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tags" Target="../tags/tag5.xml"/><Relationship Id="rId10" Type="http://schemas.openxmlformats.org/officeDocument/2006/relationships/slideLayout" Target="../slideLayouts/slideLayout101.xml"/><Relationship Id="rId19" Type="http://schemas.openxmlformats.org/officeDocument/2006/relationships/theme" Target="../theme/theme8.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transition spd="med">
    <p:randomBar/>
  </p:transition>
  <p:txStyles>
    <p:titleStyle>
      <a:lvl1pPr algn="l" defTabSz="650875" rtl="0" fontAlgn="base">
        <a:lnSpc>
          <a:spcPct val="90000"/>
        </a:lnSpc>
        <a:spcBef>
          <a:spcPct val="0"/>
        </a:spcBef>
        <a:spcAft>
          <a:spcPct val="0"/>
        </a:spcAft>
        <a:defRPr sz="3100" kern="1200">
          <a:solidFill>
            <a:schemeClr val="tx1"/>
          </a:solidFill>
          <a:latin typeface="+mj-lt"/>
          <a:ea typeface="+mj-ea"/>
          <a:cs typeface="+mj-cs"/>
        </a:defRPr>
      </a:lvl1pPr>
      <a:lvl2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2pPr>
      <a:lvl3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3pPr>
      <a:lvl4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4pPr>
      <a:lvl5pPr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5pPr>
      <a:lvl6pPr marL="4572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6pPr>
      <a:lvl7pPr marL="9144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7pPr>
      <a:lvl8pPr marL="13716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8pPr>
      <a:lvl9pPr marL="1828800" algn="l" defTabSz="650875" rtl="0" fontAlgn="base">
        <a:lnSpc>
          <a:spcPct val="90000"/>
        </a:lnSpc>
        <a:spcBef>
          <a:spcPct val="0"/>
        </a:spcBef>
        <a:spcAft>
          <a:spcPct val="0"/>
        </a:spcAft>
        <a:defRPr sz="3100">
          <a:solidFill>
            <a:schemeClr val="tx1"/>
          </a:solidFill>
          <a:latin typeface="Arial" panose="020B0604020202020204" pitchFamily="34" charset="0"/>
          <a:ea typeface="微软雅黑" panose="020B0503020204020204" charset="-122"/>
        </a:defRPr>
      </a:lvl9pPr>
    </p:titleStyle>
    <p:bodyStyle>
      <a:lvl1pPr marL="161925" indent="-161925" algn="l" defTabSz="650875" rtl="0" fontAlgn="base">
        <a:lnSpc>
          <a:spcPct val="90000"/>
        </a:lnSpc>
        <a:spcBef>
          <a:spcPts val="715"/>
        </a:spcBef>
        <a:spcAft>
          <a:spcPct val="0"/>
        </a:spcAft>
        <a:buFont typeface="Arial" panose="020B0604020202020204" pitchFamily="34" charset="0"/>
        <a:buChar char="•"/>
        <a:defRPr sz="1900" kern="1200">
          <a:solidFill>
            <a:schemeClr val="tx1"/>
          </a:solidFill>
          <a:latin typeface="+mn-lt"/>
          <a:ea typeface="+mn-ea"/>
          <a:cs typeface="+mn-cs"/>
        </a:defRPr>
      </a:lvl1pPr>
      <a:lvl2pPr marL="487680" indent="-161925" algn="l" defTabSz="650875" rtl="0" fontAlgn="base">
        <a:lnSpc>
          <a:spcPct val="90000"/>
        </a:lnSpc>
        <a:spcBef>
          <a:spcPct val="71000"/>
        </a:spcBef>
        <a:spcAft>
          <a:spcPct val="0"/>
        </a:spcAft>
        <a:buFont typeface="Arial" panose="020B0604020202020204" pitchFamily="34" charset="0"/>
        <a:buChar char="•"/>
        <a:defRPr sz="1700" kern="1200">
          <a:solidFill>
            <a:schemeClr val="tx1"/>
          </a:solidFill>
          <a:latin typeface="+mn-lt"/>
          <a:ea typeface="+mn-ea"/>
          <a:cs typeface="+mn-cs"/>
        </a:defRPr>
      </a:lvl2pPr>
      <a:lvl3pPr marL="812800" indent="-161925" algn="l" defTabSz="650875" rtl="0" fontAlgn="base">
        <a:lnSpc>
          <a:spcPct val="90000"/>
        </a:lnSpc>
        <a:spcBef>
          <a:spcPct val="71000"/>
        </a:spcBef>
        <a:spcAft>
          <a:spcPct val="0"/>
        </a:spcAft>
        <a:buFont typeface="Arial" panose="020B0604020202020204" pitchFamily="34" charset="0"/>
        <a:buChar char="•"/>
        <a:defRPr sz="1400" kern="1200">
          <a:solidFill>
            <a:schemeClr val="tx1"/>
          </a:solidFill>
          <a:latin typeface="+mn-lt"/>
          <a:ea typeface="+mn-ea"/>
          <a:cs typeface="+mn-cs"/>
        </a:defRPr>
      </a:lvl3pPr>
      <a:lvl4pPr marL="1138555" indent="-163830" algn="l" defTabSz="650875" rtl="0" fontAlgn="base">
        <a:lnSpc>
          <a:spcPct val="90000"/>
        </a:lnSpc>
        <a:spcBef>
          <a:spcPct val="71000"/>
        </a:spcBef>
        <a:spcAft>
          <a:spcPct val="0"/>
        </a:spcAft>
        <a:buFont typeface="Arial" panose="020B0604020202020204" pitchFamily="34" charset="0"/>
        <a:buChar char="•"/>
        <a:defRPr sz="1200" kern="1200">
          <a:solidFill>
            <a:schemeClr val="tx1"/>
          </a:solidFill>
          <a:latin typeface="+mn-lt"/>
          <a:ea typeface="+mn-ea"/>
          <a:cs typeface="+mn-cs"/>
        </a:defRPr>
      </a:lvl4pPr>
      <a:lvl5pPr marL="1463675" indent="-163830" algn="l" defTabSz="650875" rtl="0" fontAlgn="base">
        <a:lnSpc>
          <a:spcPct val="90000"/>
        </a:lnSpc>
        <a:spcBef>
          <a:spcPct val="71000"/>
        </a:spcBef>
        <a:spcAft>
          <a:spcPct val="0"/>
        </a:spcAft>
        <a:buFont typeface="Arial" panose="020B0604020202020204" pitchFamily="34" charset="0"/>
        <a:buChar char="•"/>
        <a:defRPr sz="1200" kern="1200">
          <a:solidFill>
            <a:schemeClr val="tx1"/>
          </a:solidFill>
          <a:latin typeface="+mn-lt"/>
          <a:ea typeface="+mn-ea"/>
          <a:cs typeface="+mn-cs"/>
        </a:defRPr>
      </a:lvl5pPr>
      <a:lvl6pPr marL="178816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ct val="71000"/>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6F9FC">
                <a:alpha val="100000"/>
              </a:srgbClr>
            </a:gs>
            <a:gs pos="74001">
              <a:srgbClr val="B0C6E1">
                <a:alpha val="100000"/>
              </a:srgbClr>
            </a:gs>
            <a:gs pos="83000">
              <a:srgbClr val="B0C6E1">
                <a:alpha val="100000"/>
              </a:srgbClr>
            </a:gs>
            <a:gs pos="100000">
              <a:srgbClr val="CAD9EB">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Lst>
  <p:transition spd="slow">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Lst>
  <p:transition/>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9FCF9">
                <a:alpha val="100000"/>
              </a:srgbClr>
            </a:gs>
            <a:gs pos="74001">
              <a:srgbClr val="CCE3C7">
                <a:alpha val="100000"/>
              </a:srgbClr>
            </a:gs>
            <a:gs pos="83000">
              <a:srgbClr val="CCE3C7">
                <a:alpha val="100000"/>
              </a:srgbClr>
            </a:gs>
            <a:gs pos="100000">
              <a:srgbClr val="DDECD9">
                <a:alpha val="100000"/>
              </a:srgbClr>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Lst>
  <p:transition/>
  <p:txStyles>
    <p:titleStyle>
      <a:lvl1pPr algn="l" defTabSz="650240" rtl="0" eaLnBrk="1" latinLnBrk="0" hangingPunct="1">
        <a:lnSpc>
          <a:spcPct val="90000"/>
        </a:lnSpc>
        <a:spcBef>
          <a:spcPct val="0"/>
        </a:spcBef>
        <a:buNone/>
        <a:defRPr sz="3130" kern="1200">
          <a:solidFill>
            <a:schemeClr val="tx1"/>
          </a:solidFill>
          <a:latin typeface="+mj-lt"/>
          <a:ea typeface="+mj-ea"/>
          <a:cs typeface="+mj-cs"/>
        </a:defRPr>
      </a:lvl1pPr>
    </p:titleStyle>
    <p:bodyStyle>
      <a:lvl1pPr marL="162560" indent="-162560" algn="l" defTabSz="650240" rtl="0" eaLnBrk="1" latinLnBrk="0" hangingPunct="1">
        <a:lnSpc>
          <a:spcPct val="90000"/>
        </a:lnSpc>
        <a:spcBef>
          <a:spcPts val="710"/>
        </a:spcBef>
        <a:buFont typeface="Arial" panose="020B0604020202020204" pitchFamily="34" charset="0"/>
        <a:buChar char="•"/>
        <a:defRPr sz="1990" kern="1200">
          <a:solidFill>
            <a:schemeClr val="tx1"/>
          </a:solidFill>
          <a:latin typeface="+mn-lt"/>
          <a:ea typeface="+mn-ea"/>
          <a:cs typeface="+mn-cs"/>
        </a:defRPr>
      </a:lvl1pPr>
      <a:lvl2pPr marL="487680" indent="-162560" algn="l" defTabSz="650240" rtl="0" eaLnBrk="1" latinLnBrk="0" hangingPunct="1">
        <a:lnSpc>
          <a:spcPct val="90000"/>
        </a:lnSpc>
        <a:spcBef>
          <a:spcPts val="355"/>
        </a:spcBef>
        <a:buFont typeface="Arial" panose="020B0604020202020204" pitchFamily="34" charset="0"/>
        <a:buChar char="•"/>
        <a:defRPr sz="1705" kern="1200">
          <a:solidFill>
            <a:schemeClr val="tx1"/>
          </a:solidFill>
          <a:latin typeface="+mn-lt"/>
          <a:ea typeface="+mn-ea"/>
          <a:cs typeface="+mn-cs"/>
        </a:defRPr>
      </a:lvl2pPr>
      <a:lvl3pPr marL="812800" indent="-162560" algn="l" defTabSz="650240" rtl="0" eaLnBrk="1" latinLnBrk="0" hangingPunct="1">
        <a:lnSpc>
          <a:spcPct val="90000"/>
        </a:lnSpc>
        <a:spcBef>
          <a:spcPts val="355"/>
        </a:spcBef>
        <a:buFont typeface="Arial" panose="020B0604020202020204" pitchFamily="34" charset="0"/>
        <a:buChar char="•"/>
        <a:defRPr sz="1420" kern="1200">
          <a:solidFill>
            <a:schemeClr val="tx1"/>
          </a:solidFill>
          <a:latin typeface="+mn-lt"/>
          <a:ea typeface="+mn-ea"/>
          <a:cs typeface="+mn-cs"/>
        </a:defRPr>
      </a:lvl3pPr>
      <a:lvl4pPr marL="113792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4pPr>
      <a:lvl5pPr marL="146304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5pPr>
      <a:lvl6pPr marL="178816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6pPr>
      <a:lvl7pPr marL="211328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7pPr>
      <a:lvl8pPr marL="2438400"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8pPr>
      <a:lvl9pPr marL="2764155" indent="-162560" algn="l" defTabSz="650240" rtl="0" eaLnBrk="1" latinLnBrk="0" hangingPunct="1">
        <a:lnSpc>
          <a:spcPct val="90000"/>
        </a:lnSpc>
        <a:spcBef>
          <a:spcPts val="355"/>
        </a:spcBef>
        <a:buFont typeface="Arial" panose="020B0604020202020204" pitchFamily="34" charset="0"/>
        <a:buChar char="•"/>
        <a:defRPr sz="1280" kern="1200">
          <a:solidFill>
            <a:schemeClr val="tx1"/>
          </a:solidFill>
          <a:latin typeface="+mn-lt"/>
          <a:ea typeface="+mn-ea"/>
          <a:cs typeface="+mn-cs"/>
        </a:defRPr>
      </a:lvl9pPr>
    </p:bodyStyle>
    <p:otherStyle>
      <a:defPPr>
        <a:defRPr lang="zh-CN"/>
      </a:defPPr>
      <a:lvl1pPr marL="0" algn="l" defTabSz="650240" rtl="0" eaLnBrk="1" latinLnBrk="0" hangingPunct="1">
        <a:defRPr sz="1280" kern="1200">
          <a:solidFill>
            <a:schemeClr val="tx1"/>
          </a:solidFill>
          <a:latin typeface="+mn-lt"/>
          <a:ea typeface="+mn-ea"/>
          <a:cs typeface="+mn-cs"/>
        </a:defRPr>
      </a:lvl1pPr>
      <a:lvl2pPr marL="325120" algn="l" defTabSz="650240" rtl="0" eaLnBrk="1" latinLnBrk="0" hangingPunct="1">
        <a:defRPr sz="1280" kern="1200">
          <a:solidFill>
            <a:schemeClr val="tx1"/>
          </a:solidFill>
          <a:latin typeface="+mn-lt"/>
          <a:ea typeface="+mn-ea"/>
          <a:cs typeface="+mn-cs"/>
        </a:defRPr>
      </a:lvl2pPr>
      <a:lvl3pPr marL="650240" algn="l" defTabSz="650240" rtl="0" eaLnBrk="1" latinLnBrk="0" hangingPunct="1">
        <a:defRPr sz="1280" kern="1200">
          <a:solidFill>
            <a:schemeClr val="tx1"/>
          </a:solidFill>
          <a:latin typeface="+mn-lt"/>
          <a:ea typeface="+mn-ea"/>
          <a:cs typeface="+mn-cs"/>
        </a:defRPr>
      </a:lvl3pPr>
      <a:lvl4pPr marL="975360" algn="l" defTabSz="650240" rtl="0" eaLnBrk="1" latinLnBrk="0" hangingPunct="1">
        <a:defRPr sz="1280" kern="1200">
          <a:solidFill>
            <a:schemeClr val="tx1"/>
          </a:solidFill>
          <a:latin typeface="+mn-lt"/>
          <a:ea typeface="+mn-ea"/>
          <a:cs typeface="+mn-cs"/>
        </a:defRPr>
      </a:lvl4pPr>
      <a:lvl5pPr marL="1300480" algn="l" defTabSz="650240" rtl="0" eaLnBrk="1" latinLnBrk="0" hangingPunct="1">
        <a:defRPr sz="1280" kern="1200">
          <a:solidFill>
            <a:schemeClr val="tx1"/>
          </a:solidFill>
          <a:latin typeface="+mn-lt"/>
          <a:ea typeface="+mn-ea"/>
          <a:cs typeface="+mn-cs"/>
        </a:defRPr>
      </a:lvl5pPr>
      <a:lvl6pPr marL="1625600" algn="l" defTabSz="650240" rtl="0" eaLnBrk="1" latinLnBrk="0" hangingPunct="1">
        <a:defRPr sz="1280" kern="1200">
          <a:solidFill>
            <a:schemeClr val="tx1"/>
          </a:solidFill>
          <a:latin typeface="+mn-lt"/>
          <a:ea typeface="+mn-ea"/>
          <a:cs typeface="+mn-cs"/>
        </a:defRPr>
      </a:lvl6pPr>
      <a:lvl7pPr marL="1950720" algn="l" defTabSz="650240" rtl="0" eaLnBrk="1" latinLnBrk="0" hangingPunct="1">
        <a:defRPr sz="1280" kern="1200">
          <a:solidFill>
            <a:schemeClr val="tx1"/>
          </a:solidFill>
          <a:latin typeface="+mn-lt"/>
          <a:ea typeface="+mn-ea"/>
          <a:cs typeface="+mn-cs"/>
        </a:defRPr>
      </a:lvl7pPr>
      <a:lvl8pPr marL="2275840" algn="l" defTabSz="650240" rtl="0" eaLnBrk="1" latinLnBrk="0" hangingPunct="1">
        <a:defRPr sz="1280" kern="1200">
          <a:solidFill>
            <a:schemeClr val="tx1"/>
          </a:solidFill>
          <a:latin typeface="+mn-lt"/>
          <a:ea typeface="+mn-ea"/>
          <a:cs typeface="+mn-cs"/>
        </a:defRPr>
      </a:lvl8pPr>
      <a:lvl9pPr marL="2600960" algn="l" defTabSz="650240" rtl="0" eaLnBrk="1" latinLnBrk="0" hangingPunct="1">
        <a:defRPr sz="128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2021-4-14</a:t>
            </a:fld>
            <a:endParaRPr lang="zh-CN" altLang="en-US"/>
          </a:p>
        </p:txBody>
      </p:sp>
      <p:sp>
        <p:nvSpPr>
          <p:cNvPr id="5" name="页脚占位符 4"/>
          <p:cNvSpPr>
            <a:spLocks noGrp="1"/>
          </p:cNvSpPr>
          <p:nvPr>
            <p:ph type="ftr" sz="quarter" idx="3"/>
            <p:custDataLst>
              <p:tags r:id="rId23"/>
            </p:custDataLst>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 id="2147483783" r:id="rId18"/>
  </p:sldLayoutIdLst>
  <p:transition/>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6.xml"/></Relationships>
</file>

<file path=ppt/slides/_rels/slide10.xml.rels><?xml version="1.0" encoding="UTF-8" standalone="yes"?>
<Relationships xmlns="http://schemas.openxmlformats.org/package/2006/relationships"><Relationship Id="rId8" Type="http://schemas.openxmlformats.org/officeDocument/2006/relationships/image" Target="file:///C:\Users\D69LXP2\Desktop\400px_tools\pic_temp\pic_sup.png" TargetMode="External"/><Relationship Id="rId3" Type="http://schemas.openxmlformats.org/officeDocument/2006/relationships/tags" Target="../tags/tag198.xml"/><Relationship Id="rId7" Type="http://schemas.openxmlformats.org/officeDocument/2006/relationships/image" Target="../media/image2.jpe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slideLayout" Target="../slideLayouts/slideLayout98.xml"/><Relationship Id="rId5" Type="http://schemas.openxmlformats.org/officeDocument/2006/relationships/tags" Target="../tags/tag200.xml"/><Relationship Id="rId4" Type="http://schemas.openxmlformats.org/officeDocument/2006/relationships/tags" Target="../tags/tag199.xml"/><Relationship Id="rId9" Type="http://schemas.openxmlformats.org/officeDocument/2006/relationships/image" Target="../media/image7.jpeg"/></Relationships>
</file>

<file path=ppt/slides/_rels/slide1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203.xml"/><Relationship Id="rId7" Type="http://schemas.openxmlformats.org/officeDocument/2006/relationships/slideLayout" Target="../slideLayouts/slideLayout98.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5" Type="http://schemas.openxmlformats.org/officeDocument/2006/relationships/tags" Target="../tags/tag205.xml"/><Relationship Id="rId10" Type="http://schemas.openxmlformats.org/officeDocument/2006/relationships/image" Target="../media/image8.png"/><Relationship Id="rId4" Type="http://schemas.openxmlformats.org/officeDocument/2006/relationships/tags" Target="../tags/tag204.xml"/><Relationship Id="rId9" Type="http://schemas.openxmlformats.org/officeDocument/2006/relationships/image" Target="file:///C:\Users\D69LXP2\Desktop\400px_tools\pic_temp\pic_sup.png"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file:///C:\Users\D69LXP2\Desktop\400px_tools\pic_temp\pic_sup.png" TargetMode="External"/><Relationship Id="rId3" Type="http://schemas.openxmlformats.org/officeDocument/2006/relationships/tags" Target="../tags/tag209.xml"/><Relationship Id="rId7" Type="http://schemas.openxmlformats.org/officeDocument/2006/relationships/image" Target="../media/image2.jpeg"/><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slideLayout" Target="../slideLayouts/slideLayout98.xml"/><Relationship Id="rId5" Type="http://schemas.openxmlformats.org/officeDocument/2006/relationships/tags" Target="../tags/tag211.xml"/><Relationship Id="rId4" Type="http://schemas.openxmlformats.org/officeDocument/2006/relationships/tags" Target="../tags/tag210.xml"/></Relationships>
</file>

<file path=ppt/slides/_rels/slide13.xml.rels><?xml version="1.0" encoding="UTF-8" standalone="yes"?>
<Relationships xmlns="http://schemas.openxmlformats.org/package/2006/relationships"><Relationship Id="rId8" Type="http://schemas.openxmlformats.org/officeDocument/2006/relationships/tags" Target="../tags/tag219.xml"/><Relationship Id="rId3" Type="http://schemas.openxmlformats.org/officeDocument/2006/relationships/tags" Target="../tags/tag214.xml"/><Relationship Id="rId7" Type="http://schemas.openxmlformats.org/officeDocument/2006/relationships/tags" Target="../tags/tag218.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tags" Target="../tags/tag217.xml"/><Relationship Id="rId11" Type="http://schemas.openxmlformats.org/officeDocument/2006/relationships/image" Target="file:///C:\Users\D69LXP2\Desktop\400px_tools\pic_temp\pic_sup.png" TargetMode="External"/><Relationship Id="rId5" Type="http://schemas.openxmlformats.org/officeDocument/2006/relationships/tags" Target="../tags/tag216.xml"/><Relationship Id="rId10" Type="http://schemas.openxmlformats.org/officeDocument/2006/relationships/image" Target="../media/image2.jpeg"/><Relationship Id="rId4" Type="http://schemas.openxmlformats.org/officeDocument/2006/relationships/tags" Target="../tags/tag215.xml"/><Relationship Id="rId9" Type="http://schemas.openxmlformats.org/officeDocument/2006/relationships/slideLayout" Target="../slideLayouts/slideLayout98.xml"/></Relationships>
</file>

<file path=ppt/slides/_rels/slide14.xml.rels><?xml version="1.0" encoding="UTF-8" standalone="yes"?>
<Relationships xmlns="http://schemas.openxmlformats.org/package/2006/relationships"><Relationship Id="rId8" Type="http://schemas.openxmlformats.org/officeDocument/2006/relationships/tags" Target="../tags/tag227.xml"/><Relationship Id="rId3" Type="http://schemas.openxmlformats.org/officeDocument/2006/relationships/tags" Target="../tags/tag222.xml"/><Relationship Id="rId7" Type="http://schemas.openxmlformats.org/officeDocument/2006/relationships/tags" Target="../tags/tag226.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image" Target="file:///C:\Users\D69LXP2\Desktop\400px_tools\pic_temp\pic_sup.png" TargetMode="External"/><Relationship Id="rId5" Type="http://schemas.openxmlformats.org/officeDocument/2006/relationships/tags" Target="../tags/tag224.xml"/><Relationship Id="rId10" Type="http://schemas.openxmlformats.org/officeDocument/2006/relationships/image" Target="../media/image2.jpeg"/><Relationship Id="rId4" Type="http://schemas.openxmlformats.org/officeDocument/2006/relationships/tags" Target="../tags/tag223.xml"/><Relationship Id="rId9" Type="http://schemas.openxmlformats.org/officeDocument/2006/relationships/slideLayout" Target="../slideLayouts/slideLayout98.xml"/></Relationships>
</file>

<file path=ppt/slides/_rels/slide15.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230.xml"/><Relationship Id="rId7" Type="http://schemas.openxmlformats.org/officeDocument/2006/relationships/slideLayout" Target="../slideLayouts/slideLayout98.xml"/><Relationship Id="rId2" Type="http://schemas.openxmlformats.org/officeDocument/2006/relationships/tags" Target="../tags/tag229.xml"/><Relationship Id="rId1" Type="http://schemas.openxmlformats.org/officeDocument/2006/relationships/tags" Target="../tags/tag228.xml"/><Relationship Id="rId6" Type="http://schemas.openxmlformats.org/officeDocument/2006/relationships/tags" Target="../tags/tag233.xml"/><Relationship Id="rId11" Type="http://schemas.openxmlformats.org/officeDocument/2006/relationships/image" Target="../media/image9.jpeg"/><Relationship Id="rId5" Type="http://schemas.openxmlformats.org/officeDocument/2006/relationships/tags" Target="../tags/tag232.xml"/><Relationship Id="rId10" Type="http://schemas.openxmlformats.org/officeDocument/2006/relationships/hyperlink" Target="&#35805;&#21095;&#12298;&#33590;&#39302;&#12299;&#31532;&#19968;&#24149;.mp4" TargetMode="External"/><Relationship Id="rId4" Type="http://schemas.openxmlformats.org/officeDocument/2006/relationships/tags" Target="../tags/tag231.xml"/><Relationship Id="rId9" Type="http://schemas.openxmlformats.org/officeDocument/2006/relationships/image" Target="file:///C:\Users\D69LXP2\Desktop\400px_tools\pic_temp\pic_sup.png" TargetMode="Externa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236.xml"/><Relationship Id="rId7" Type="http://schemas.openxmlformats.org/officeDocument/2006/relationships/tags" Target="../tags/tag240.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tags" Target="../tags/tag239.xml"/><Relationship Id="rId11" Type="http://schemas.openxmlformats.org/officeDocument/2006/relationships/image" Target="../media/image5.jpeg"/><Relationship Id="rId5" Type="http://schemas.openxmlformats.org/officeDocument/2006/relationships/tags" Target="../tags/tag238.xml"/><Relationship Id="rId10" Type="http://schemas.openxmlformats.org/officeDocument/2006/relationships/image" Target="file:///C:\Users\D69LXP2\Desktop\400px_tools\pic_temp\pic_sup.png" TargetMode="External"/><Relationship Id="rId4" Type="http://schemas.openxmlformats.org/officeDocument/2006/relationships/tags" Target="../tags/tag237.xml"/><Relationship Id="rId9" Type="http://schemas.openxmlformats.org/officeDocument/2006/relationships/image" Target="../media/image2.jpe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243.xml"/><Relationship Id="rId7" Type="http://schemas.openxmlformats.org/officeDocument/2006/relationships/tags" Target="../tags/tag247.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5" Type="http://schemas.openxmlformats.org/officeDocument/2006/relationships/tags" Target="../tags/tag245.xml"/><Relationship Id="rId10" Type="http://schemas.openxmlformats.org/officeDocument/2006/relationships/image" Target="file:///C:\Users\D69LXP2\Desktop\400px_tools\pic_temp\pic_sup.png" TargetMode="External"/><Relationship Id="rId4" Type="http://schemas.openxmlformats.org/officeDocument/2006/relationships/tags" Target="../tags/tag244.xml"/><Relationship Id="rId9" Type="http://schemas.openxmlformats.org/officeDocument/2006/relationships/image" Target="../media/image2.jpeg"/></Relationships>
</file>

<file path=ppt/slides/_rels/slide1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250.xml"/><Relationship Id="rId7" Type="http://schemas.openxmlformats.org/officeDocument/2006/relationships/slideLayout" Target="../slideLayouts/slideLayout98.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9" Type="http://schemas.openxmlformats.org/officeDocument/2006/relationships/image" Target="file:///C:\Users\D69LXP2\Desktop\400px_tools\pic_temp\pic_sup.png" TargetMode="Externa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256.xml"/><Relationship Id="rId7" Type="http://schemas.openxmlformats.org/officeDocument/2006/relationships/tags" Target="../tags/tag260.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5" Type="http://schemas.openxmlformats.org/officeDocument/2006/relationships/tags" Target="../tags/tag258.xml"/><Relationship Id="rId10" Type="http://schemas.openxmlformats.org/officeDocument/2006/relationships/image" Target="file:///C:\Users\D69LXP2\Desktop\400px_tools\pic_temp\pic_sup.png" TargetMode="External"/><Relationship Id="rId4" Type="http://schemas.openxmlformats.org/officeDocument/2006/relationships/tags" Target="../tags/tag257.xml"/><Relationship Id="rId9" Type="http://schemas.openxmlformats.org/officeDocument/2006/relationships/image" Target="../media/image2.jpe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145.xml"/><Relationship Id="rId7" Type="http://schemas.openxmlformats.org/officeDocument/2006/relationships/tags" Target="../tags/tag149.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image" Target="../media/image5.jpeg"/><Relationship Id="rId5" Type="http://schemas.openxmlformats.org/officeDocument/2006/relationships/tags" Target="../tags/tag147.xml"/><Relationship Id="rId10" Type="http://schemas.openxmlformats.org/officeDocument/2006/relationships/image" Target="file:///C:\Users\D69LXP2\Desktop\400px_tools\pic_temp\pic_sup.png" TargetMode="External"/><Relationship Id="rId4" Type="http://schemas.openxmlformats.org/officeDocument/2006/relationships/tags" Target="../tags/tag146.xml"/><Relationship Id="rId9"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263.xml"/><Relationship Id="rId7" Type="http://schemas.openxmlformats.org/officeDocument/2006/relationships/slideLayout" Target="../slideLayouts/slideLayout98.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5" Type="http://schemas.openxmlformats.org/officeDocument/2006/relationships/tags" Target="../tags/tag265.xml"/><Relationship Id="rId10" Type="http://schemas.openxmlformats.org/officeDocument/2006/relationships/image" Target="../media/image5.jpeg"/><Relationship Id="rId4" Type="http://schemas.openxmlformats.org/officeDocument/2006/relationships/tags" Target="../tags/tag264.xml"/><Relationship Id="rId9" Type="http://schemas.openxmlformats.org/officeDocument/2006/relationships/image" Target="file:///C:\Users\D69LXP2\Desktop\400px_tools\pic_temp\pic_sup.png" TargetMode="External"/></Relationships>
</file>

<file path=ppt/slides/_rels/slide21.xml.rels><?xml version="1.0" encoding="UTF-8" standalone="yes"?>
<Relationships xmlns="http://schemas.openxmlformats.org/package/2006/relationships"><Relationship Id="rId8" Type="http://schemas.openxmlformats.org/officeDocument/2006/relationships/tags" Target="../tags/tag274.xml"/><Relationship Id="rId3" Type="http://schemas.openxmlformats.org/officeDocument/2006/relationships/tags" Target="../tags/tag269.xml"/><Relationship Id="rId7" Type="http://schemas.openxmlformats.org/officeDocument/2006/relationships/tags" Target="../tags/tag273.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tags" Target="../tags/tag272.xml"/><Relationship Id="rId11" Type="http://schemas.openxmlformats.org/officeDocument/2006/relationships/image" Target="file:///C:\Users\D69LXP2\Desktop\400px_tools\pic_temp\pic_sup.png" TargetMode="External"/><Relationship Id="rId5" Type="http://schemas.openxmlformats.org/officeDocument/2006/relationships/tags" Target="../tags/tag271.xml"/><Relationship Id="rId10" Type="http://schemas.openxmlformats.org/officeDocument/2006/relationships/image" Target="../media/image2.jpeg"/><Relationship Id="rId4" Type="http://schemas.openxmlformats.org/officeDocument/2006/relationships/tags" Target="../tags/tag270.xml"/><Relationship Id="rId9" Type="http://schemas.openxmlformats.org/officeDocument/2006/relationships/slideLayout" Target="../slideLayouts/slideLayout98.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277.xml"/><Relationship Id="rId7" Type="http://schemas.openxmlformats.org/officeDocument/2006/relationships/tags" Target="../tags/tag281.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tags" Target="../tags/tag280.xml"/><Relationship Id="rId11" Type="http://schemas.openxmlformats.org/officeDocument/2006/relationships/image" Target="../media/image5.jpeg"/><Relationship Id="rId5" Type="http://schemas.openxmlformats.org/officeDocument/2006/relationships/tags" Target="../tags/tag279.xml"/><Relationship Id="rId10" Type="http://schemas.openxmlformats.org/officeDocument/2006/relationships/image" Target="file:///C:\Users\D69LXP2\Desktop\400px_tools\pic_temp\pic_sup.png" TargetMode="External"/><Relationship Id="rId4" Type="http://schemas.openxmlformats.org/officeDocument/2006/relationships/tags" Target="../tags/tag278.xml"/><Relationship Id="rId9"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tags" Target="../tags/tag289.xml"/><Relationship Id="rId13" Type="http://schemas.openxmlformats.org/officeDocument/2006/relationships/tags" Target="../tags/tag294.xml"/><Relationship Id="rId18" Type="http://schemas.openxmlformats.org/officeDocument/2006/relationships/image" Target="../media/image10.jpeg"/><Relationship Id="rId3" Type="http://schemas.openxmlformats.org/officeDocument/2006/relationships/tags" Target="../tags/tag284.xml"/><Relationship Id="rId7" Type="http://schemas.openxmlformats.org/officeDocument/2006/relationships/tags" Target="../tags/tag288.xml"/><Relationship Id="rId12" Type="http://schemas.openxmlformats.org/officeDocument/2006/relationships/tags" Target="../tags/tag293.xml"/><Relationship Id="rId17" Type="http://schemas.openxmlformats.org/officeDocument/2006/relationships/image" Target="file:///C:\Users\D69LXP2\Desktop\400px_tools\pic_temp\pic_sup.png" TargetMode="External"/><Relationship Id="rId2" Type="http://schemas.openxmlformats.org/officeDocument/2006/relationships/tags" Target="../tags/tag283.xml"/><Relationship Id="rId16" Type="http://schemas.openxmlformats.org/officeDocument/2006/relationships/image" Target="../media/image2.jpeg"/><Relationship Id="rId1" Type="http://schemas.openxmlformats.org/officeDocument/2006/relationships/tags" Target="../tags/tag282.xml"/><Relationship Id="rId6" Type="http://schemas.openxmlformats.org/officeDocument/2006/relationships/tags" Target="../tags/tag287.xml"/><Relationship Id="rId11" Type="http://schemas.openxmlformats.org/officeDocument/2006/relationships/tags" Target="../tags/tag292.xml"/><Relationship Id="rId5" Type="http://schemas.openxmlformats.org/officeDocument/2006/relationships/tags" Target="../tags/tag286.xml"/><Relationship Id="rId15" Type="http://schemas.openxmlformats.org/officeDocument/2006/relationships/slideLayout" Target="../slideLayouts/slideLayout98.xml"/><Relationship Id="rId10" Type="http://schemas.openxmlformats.org/officeDocument/2006/relationships/tags" Target="../tags/tag291.xml"/><Relationship Id="rId4" Type="http://schemas.openxmlformats.org/officeDocument/2006/relationships/tags" Target="../tags/tag285.xml"/><Relationship Id="rId9" Type="http://schemas.openxmlformats.org/officeDocument/2006/relationships/tags" Target="../tags/tag290.xml"/><Relationship Id="rId14" Type="http://schemas.openxmlformats.org/officeDocument/2006/relationships/tags" Target="../tags/tag295.xml"/></Relationships>
</file>

<file path=ppt/slides/_rels/slide24.xml.rels><?xml version="1.0" encoding="UTF-8" standalone="yes"?>
<Relationships xmlns="http://schemas.openxmlformats.org/package/2006/relationships"><Relationship Id="rId8" Type="http://schemas.openxmlformats.org/officeDocument/2006/relationships/tags" Target="../tags/tag303.xml"/><Relationship Id="rId13" Type="http://schemas.openxmlformats.org/officeDocument/2006/relationships/image" Target="../media/image12.png"/><Relationship Id="rId3" Type="http://schemas.openxmlformats.org/officeDocument/2006/relationships/tags" Target="../tags/tag298.xml"/><Relationship Id="rId7" Type="http://schemas.openxmlformats.org/officeDocument/2006/relationships/tags" Target="../tags/tag302.xml"/><Relationship Id="rId12" Type="http://schemas.openxmlformats.org/officeDocument/2006/relationships/image" Target="../media/image11.png"/><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tags" Target="../tags/tag301.xml"/><Relationship Id="rId11" Type="http://schemas.openxmlformats.org/officeDocument/2006/relationships/image" Target="file:///C:\Users\D69LXP2\Desktop\400px_tools\pic_temp\pic_sup.png" TargetMode="External"/><Relationship Id="rId5" Type="http://schemas.openxmlformats.org/officeDocument/2006/relationships/tags" Target="../tags/tag300.xml"/><Relationship Id="rId10" Type="http://schemas.openxmlformats.org/officeDocument/2006/relationships/image" Target="../media/image2.jpeg"/><Relationship Id="rId4" Type="http://schemas.openxmlformats.org/officeDocument/2006/relationships/tags" Target="../tags/tag299.xml"/><Relationship Id="rId9" Type="http://schemas.openxmlformats.org/officeDocument/2006/relationships/slideLayout" Target="../slideLayouts/slideLayout98.xml"/></Relationships>
</file>

<file path=ppt/slides/_rels/slide25.xml.rels><?xml version="1.0" encoding="UTF-8" standalone="yes"?>
<Relationships xmlns="http://schemas.openxmlformats.org/package/2006/relationships"><Relationship Id="rId8" Type="http://schemas.openxmlformats.org/officeDocument/2006/relationships/tags" Target="../tags/tag311.xml"/><Relationship Id="rId13" Type="http://schemas.openxmlformats.org/officeDocument/2006/relationships/image" Target="../media/image11.png"/><Relationship Id="rId3" Type="http://schemas.openxmlformats.org/officeDocument/2006/relationships/tags" Target="../tags/tag306.xml"/><Relationship Id="rId7" Type="http://schemas.openxmlformats.org/officeDocument/2006/relationships/tags" Target="../tags/tag310.xml"/><Relationship Id="rId12" Type="http://schemas.openxmlformats.org/officeDocument/2006/relationships/image" Target="file:///C:\Users\D69LXP2\Desktop\400px_tools\pic_temp\pic_sup.png" TargetMode="Externa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image" Target="../media/image2.jpeg"/><Relationship Id="rId5" Type="http://schemas.openxmlformats.org/officeDocument/2006/relationships/tags" Target="../tags/tag308.xml"/><Relationship Id="rId10" Type="http://schemas.openxmlformats.org/officeDocument/2006/relationships/slideLayout" Target="../slideLayouts/slideLayout98.xml"/><Relationship Id="rId4" Type="http://schemas.openxmlformats.org/officeDocument/2006/relationships/tags" Target="../tags/tag307.xml"/><Relationship Id="rId9" Type="http://schemas.openxmlformats.org/officeDocument/2006/relationships/tags" Target="../tags/tag312.xml"/><Relationship Id="rId14" Type="http://schemas.openxmlformats.org/officeDocument/2006/relationships/image" Target="../media/image12.png"/></Relationships>
</file>

<file path=ppt/slides/_rels/slide2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15.xml"/><Relationship Id="rId7" Type="http://schemas.openxmlformats.org/officeDocument/2006/relationships/slideLayout" Target="../slideLayouts/slideLayout98.xml"/><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media/image10.jpeg"/><Relationship Id="rId5" Type="http://schemas.openxmlformats.org/officeDocument/2006/relationships/tags" Target="../tags/tag317.xml"/><Relationship Id="rId10" Type="http://schemas.openxmlformats.org/officeDocument/2006/relationships/image" Target="../media/image12.png"/><Relationship Id="rId4" Type="http://schemas.openxmlformats.org/officeDocument/2006/relationships/tags" Target="../tags/tag316.xml"/><Relationship Id="rId9" Type="http://schemas.openxmlformats.org/officeDocument/2006/relationships/image" Target="file:///C:\Users\D69LXP2\Desktop\400px_tools\pic_temp\pic_sup.png"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21.xml"/><Relationship Id="rId7" Type="http://schemas.openxmlformats.org/officeDocument/2006/relationships/slideLayout" Target="../slideLayouts/slideLayout98.xml"/><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tags" Target="../tags/tag324.xml"/><Relationship Id="rId5" Type="http://schemas.openxmlformats.org/officeDocument/2006/relationships/tags" Target="../tags/tag323.xml"/><Relationship Id="rId10" Type="http://schemas.openxmlformats.org/officeDocument/2006/relationships/image" Target="../media/image12.png"/><Relationship Id="rId4" Type="http://schemas.openxmlformats.org/officeDocument/2006/relationships/tags" Target="../tags/tag322.xml"/><Relationship Id="rId9" Type="http://schemas.openxmlformats.org/officeDocument/2006/relationships/image" Target="file:///C:\Users\D69LXP2\Desktop\400px_tools\pic_temp\pic_sup.png"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27.xml"/><Relationship Id="rId7" Type="http://schemas.openxmlformats.org/officeDocument/2006/relationships/slideLayout" Target="../slideLayouts/slideLayout98.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tags" Target="../tags/tag330.xml"/><Relationship Id="rId5" Type="http://schemas.openxmlformats.org/officeDocument/2006/relationships/tags" Target="../tags/tag329.xml"/><Relationship Id="rId10" Type="http://schemas.openxmlformats.org/officeDocument/2006/relationships/image" Target="../media/image12.png"/><Relationship Id="rId4" Type="http://schemas.openxmlformats.org/officeDocument/2006/relationships/tags" Target="../tags/tag328.xml"/><Relationship Id="rId9" Type="http://schemas.openxmlformats.org/officeDocument/2006/relationships/image" Target="file:///C:\Users\D69LXP2\Desktop\400px_tools\pic_temp\pic_sup.png"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33.xml"/><Relationship Id="rId7" Type="http://schemas.openxmlformats.org/officeDocument/2006/relationships/slideLayout" Target="../slideLayouts/slideLayout98.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media/image13.png"/><Relationship Id="rId5" Type="http://schemas.openxmlformats.org/officeDocument/2006/relationships/tags" Target="../tags/tag335.xml"/><Relationship Id="rId10" Type="http://schemas.openxmlformats.org/officeDocument/2006/relationships/image" Target="../media/image12.png"/><Relationship Id="rId4" Type="http://schemas.openxmlformats.org/officeDocument/2006/relationships/tags" Target="../tags/tag334.xml"/><Relationship Id="rId9" Type="http://schemas.openxmlformats.org/officeDocument/2006/relationships/image" Target="file:///C:\Users\D69LXP2\Desktop\400px_tools\pic_temp\pic_sup.png"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image" Target="../media/image6.jpeg"/><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image" Target="file:///C:\Users\D69LXP2\Desktop\400px_tools\pic_temp\pic_sup.png" TargetMode="Externa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image" Target="../media/image2.jpeg"/><Relationship Id="rId5" Type="http://schemas.openxmlformats.org/officeDocument/2006/relationships/tags" Target="../tags/tag154.xml"/><Relationship Id="rId10" Type="http://schemas.openxmlformats.org/officeDocument/2006/relationships/slideLayout" Target="../slideLayouts/slideLayout98.xml"/><Relationship Id="rId4" Type="http://schemas.openxmlformats.org/officeDocument/2006/relationships/tags" Target="../tags/tag153.xml"/><Relationship Id="rId9" Type="http://schemas.openxmlformats.org/officeDocument/2006/relationships/tags" Target="../tags/tag158.xml"/></Relationships>
</file>

<file path=ppt/slides/_rels/slide3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39.xml"/><Relationship Id="rId7" Type="http://schemas.openxmlformats.org/officeDocument/2006/relationships/slideLayout" Target="../slideLayouts/slideLayout98.xml"/><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tags" Target="../tags/tag342.xml"/><Relationship Id="rId11" Type="http://schemas.openxmlformats.org/officeDocument/2006/relationships/image" Target="../media/image14.png"/><Relationship Id="rId5" Type="http://schemas.openxmlformats.org/officeDocument/2006/relationships/tags" Target="../tags/tag341.xml"/><Relationship Id="rId10" Type="http://schemas.openxmlformats.org/officeDocument/2006/relationships/image" Target="../media/image12.png"/><Relationship Id="rId4" Type="http://schemas.openxmlformats.org/officeDocument/2006/relationships/tags" Target="../tags/tag340.xml"/><Relationship Id="rId9" Type="http://schemas.openxmlformats.org/officeDocument/2006/relationships/image" Target="file:///C:\Users\D69LXP2\Desktop\400px_tools\pic_temp\pic_sup.png" TargetMode="Externa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345.xml"/><Relationship Id="rId7" Type="http://schemas.openxmlformats.org/officeDocument/2006/relationships/tags" Target="../tags/tag349.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tags" Target="../tags/tag348.xml"/><Relationship Id="rId11" Type="http://schemas.openxmlformats.org/officeDocument/2006/relationships/image" Target="../media/image5.jpeg"/><Relationship Id="rId5" Type="http://schemas.openxmlformats.org/officeDocument/2006/relationships/tags" Target="../tags/tag347.xml"/><Relationship Id="rId10" Type="http://schemas.openxmlformats.org/officeDocument/2006/relationships/image" Target="file:///C:\Users\D69LXP2\Desktop\400px_tools\pic_temp\pic_sup.png" TargetMode="External"/><Relationship Id="rId4" Type="http://schemas.openxmlformats.org/officeDocument/2006/relationships/tags" Target="../tags/tag346.xml"/><Relationship Id="rId9" Type="http://schemas.openxmlformats.org/officeDocument/2006/relationships/image" Target="../media/image2.jpeg"/></Relationships>
</file>

<file path=ppt/slides/_rels/slide32.xml.rels><?xml version="1.0" encoding="UTF-8" standalone="yes"?>
<Relationships xmlns="http://schemas.openxmlformats.org/package/2006/relationships"><Relationship Id="rId8" Type="http://schemas.openxmlformats.org/officeDocument/2006/relationships/image" Target="file:///C:\Users\D69LXP2\Desktop\400px_tools\pic_temp\pic_sup.png" TargetMode="External"/><Relationship Id="rId3" Type="http://schemas.openxmlformats.org/officeDocument/2006/relationships/tags" Target="../tags/tag352.xml"/><Relationship Id="rId7" Type="http://schemas.openxmlformats.org/officeDocument/2006/relationships/image" Target="../media/image2.jpeg"/><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slideLayout" Target="../slideLayouts/slideLayout98.xml"/><Relationship Id="rId5" Type="http://schemas.openxmlformats.org/officeDocument/2006/relationships/tags" Target="../tags/tag354.xml"/><Relationship Id="rId4" Type="http://schemas.openxmlformats.org/officeDocument/2006/relationships/tags" Target="../tags/tag353.xml"/><Relationship Id="rId9" Type="http://schemas.openxmlformats.org/officeDocument/2006/relationships/image" Target="../media/image15.jpeg"/></Relationships>
</file>

<file path=ppt/slides/_rels/slide3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57.xml"/><Relationship Id="rId7" Type="http://schemas.openxmlformats.org/officeDocument/2006/relationships/slideLayout" Target="../slideLayouts/slideLayout98.xml"/><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9" Type="http://schemas.openxmlformats.org/officeDocument/2006/relationships/image" Target="file:///C:\Users\D69LXP2\Desktop\400px_tools\pic_temp\pic_sup.png"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63.xml"/><Relationship Id="rId7" Type="http://schemas.openxmlformats.org/officeDocument/2006/relationships/slideLayout" Target="../slideLayouts/slideLayout98.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9" Type="http://schemas.openxmlformats.org/officeDocument/2006/relationships/image" Target="file:///C:\Users\D69LXP2\Desktop\400px_tools\pic_temp\pic_sup.png"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69.xml"/><Relationship Id="rId7" Type="http://schemas.openxmlformats.org/officeDocument/2006/relationships/slideLayout" Target="../slideLayouts/slideLayout98.xm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9" Type="http://schemas.openxmlformats.org/officeDocument/2006/relationships/image" Target="file:///C:\Users\D69LXP2\Desktop\400px_tools\pic_temp\pic_sup.png"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375.xml"/><Relationship Id="rId7" Type="http://schemas.openxmlformats.org/officeDocument/2006/relationships/slideLayout" Target="../slideLayouts/slideLayout98.xml"/><Relationship Id="rId2" Type="http://schemas.openxmlformats.org/officeDocument/2006/relationships/tags" Target="../tags/tag374.xml"/><Relationship Id="rId1" Type="http://schemas.openxmlformats.org/officeDocument/2006/relationships/tags" Target="../tags/tag373.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9" Type="http://schemas.openxmlformats.org/officeDocument/2006/relationships/image" Target="file:///C:\Users\D69LXP2\Desktop\400px_tools\pic_temp\pic_sup.png" TargetMode="Externa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381.xml"/><Relationship Id="rId7" Type="http://schemas.openxmlformats.org/officeDocument/2006/relationships/tags" Target="../tags/tag385.xml"/><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tags" Target="../tags/tag384.xml"/><Relationship Id="rId5" Type="http://schemas.openxmlformats.org/officeDocument/2006/relationships/tags" Target="../tags/tag383.xml"/><Relationship Id="rId10" Type="http://schemas.openxmlformats.org/officeDocument/2006/relationships/image" Target="file:///C:\Users\D69LXP2\Desktop\400px_tools\pic_temp\pic_sup.png" TargetMode="External"/><Relationship Id="rId4" Type="http://schemas.openxmlformats.org/officeDocument/2006/relationships/tags" Target="../tags/tag382.xml"/><Relationship Id="rId9" Type="http://schemas.openxmlformats.org/officeDocument/2006/relationships/image" Target="../media/image2.jpeg"/></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388.xml"/><Relationship Id="rId7" Type="http://schemas.openxmlformats.org/officeDocument/2006/relationships/tags" Target="../tags/tag392.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tags" Target="../tags/tag391.xml"/><Relationship Id="rId5" Type="http://schemas.openxmlformats.org/officeDocument/2006/relationships/tags" Target="../tags/tag390.xml"/><Relationship Id="rId10" Type="http://schemas.openxmlformats.org/officeDocument/2006/relationships/image" Target="file:///C:\Users\D69LXP2\Desktop\400px_tools\pic_temp\pic_sup.png" TargetMode="External"/><Relationship Id="rId4" Type="http://schemas.openxmlformats.org/officeDocument/2006/relationships/tags" Target="../tags/tag389.xml"/><Relationship Id="rId9" Type="http://schemas.openxmlformats.org/officeDocument/2006/relationships/image" Target="../media/image2.jpeg"/></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395.xml"/><Relationship Id="rId7" Type="http://schemas.openxmlformats.org/officeDocument/2006/relationships/tags" Target="../tags/tag399.xml"/><Relationship Id="rId2" Type="http://schemas.openxmlformats.org/officeDocument/2006/relationships/tags" Target="../tags/tag394.xml"/><Relationship Id="rId1" Type="http://schemas.openxmlformats.org/officeDocument/2006/relationships/tags" Target="../tags/tag393.xml"/><Relationship Id="rId6" Type="http://schemas.openxmlformats.org/officeDocument/2006/relationships/tags" Target="../tags/tag398.xml"/><Relationship Id="rId5" Type="http://schemas.openxmlformats.org/officeDocument/2006/relationships/tags" Target="../tags/tag397.xml"/><Relationship Id="rId10" Type="http://schemas.openxmlformats.org/officeDocument/2006/relationships/image" Target="file:///C:\Users\D69LXP2\Desktop\400px_tools\pic_temp\pic_sup.png" TargetMode="External"/><Relationship Id="rId4" Type="http://schemas.openxmlformats.org/officeDocument/2006/relationships/tags" Target="../tags/tag396.xml"/><Relationship Id="rId9" Type="http://schemas.openxmlformats.org/officeDocument/2006/relationships/image" Target="../media/image2.jpeg"/></Relationships>
</file>

<file path=ppt/slides/_rels/slide4.xml.rels><?xml version="1.0" encoding="UTF-8" standalone="yes"?>
<Relationships xmlns="http://schemas.openxmlformats.org/package/2006/relationships"><Relationship Id="rId8" Type="http://schemas.openxmlformats.org/officeDocument/2006/relationships/image" Target="file:///C:\Users\D69LXP2\Desktop\400px_tools\pic_temp\pic_sup.png" TargetMode="External"/><Relationship Id="rId3" Type="http://schemas.openxmlformats.org/officeDocument/2006/relationships/tags" Target="../tags/tag161.xml"/><Relationship Id="rId7" Type="http://schemas.openxmlformats.org/officeDocument/2006/relationships/image" Target="../media/image2.jpeg"/><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slideLayout" Target="../slideLayouts/slideLayout98.xml"/><Relationship Id="rId5" Type="http://schemas.openxmlformats.org/officeDocument/2006/relationships/tags" Target="../tags/tag163.xml"/><Relationship Id="rId4" Type="http://schemas.openxmlformats.org/officeDocument/2006/relationships/tags" Target="../tags/tag162.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402.xml"/><Relationship Id="rId7" Type="http://schemas.openxmlformats.org/officeDocument/2006/relationships/tags" Target="../tags/tag406.xml"/><Relationship Id="rId2" Type="http://schemas.openxmlformats.org/officeDocument/2006/relationships/tags" Target="../tags/tag401.xml"/><Relationship Id="rId1" Type="http://schemas.openxmlformats.org/officeDocument/2006/relationships/tags" Target="../tags/tag400.xml"/><Relationship Id="rId6" Type="http://schemas.openxmlformats.org/officeDocument/2006/relationships/tags" Target="../tags/tag405.xml"/><Relationship Id="rId5" Type="http://schemas.openxmlformats.org/officeDocument/2006/relationships/tags" Target="../tags/tag404.xml"/><Relationship Id="rId10" Type="http://schemas.openxmlformats.org/officeDocument/2006/relationships/image" Target="file:///C:\Users\D69LXP2\Desktop\400px_tools\pic_temp\pic_sup.png" TargetMode="External"/><Relationship Id="rId4" Type="http://schemas.openxmlformats.org/officeDocument/2006/relationships/tags" Target="../tags/tag403.xml"/><Relationship Id="rId9" Type="http://schemas.openxmlformats.org/officeDocument/2006/relationships/image" Target="../media/image2.jpeg"/></Relationships>
</file>

<file path=ppt/slides/_rels/slide41.xml.rels><?xml version="1.0" encoding="UTF-8" standalone="yes"?>
<Relationships xmlns="http://schemas.openxmlformats.org/package/2006/relationships"><Relationship Id="rId8" Type="http://schemas.openxmlformats.org/officeDocument/2006/relationships/tags" Target="../tags/tag414.xml"/><Relationship Id="rId3" Type="http://schemas.openxmlformats.org/officeDocument/2006/relationships/tags" Target="../tags/tag409.xml"/><Relationship Id="rId7" Type="http://schemas.openxmlformats.org/officeDocument/2006/relationships/tags" Target="../tags/tag413.xml"/><Relationship Id="rId2" Type="http://schemas.openxmlformats.org/officeDocument/2006/relationships/tags" Target="../tags/tag408.xml"/><Relationship Id="rId1" Type="http://schemas.openxmlformats.org/officeDocument/2006/relationships/tags" Target="../tags/tag407.xml"/><Relationship Id="rId6" Type="http://schemas.openxmlformats.org/officeDocument/2006/relationships/tags" Target="../tags/tag412.xml"/><Relationship Id="rId11" Type="http://schemas.openxmlformats.org/officeDocument/2006/relationships/image" Target="file:///C:\Users\D69LXP2\Desktop\400px_tools\pic_temp\pic_sup.png" TargetMode="External"/><Relationship Id="rId5" Type="http://schemas.openxmlformats.org/officeDocument/2006/relationships/tags" Target="../tags/tag411.xml"/><Relationship Id="rId10" Type="http://schemas.openxmlformats.org/officeDocument/2006/relationships/image" Target="../media/image2.jpeg"/><Relationship Id="rId4" Type="http://schemas.openxmlformats.org/officeDocument/2006/relationships/tags" Target="../tags/tag410.xml"/><Relationship Id="rId9" Type="http://schemas.openxmlformats.org/officeDocument/2006/relationships/slideLayout" Target="../slideLayouts/slideLayout98.xml"/></Relationships>
</file>

<file path=ppt/slides/_rels/slide42.xml.rels><?xml version="1.0" encoding="UTF-8" standalone="yes"?>
<Relationships xmlns="http://schemas.openxmlformats.org/package/2006/relationships"><Relationship Id="rId8" Type="http://schemas.openxmlformats.org/officeDocument/2006/relationships/tags" Target="../tags/tag422.xml"/><Relationship Id="rId3" Type="http://schemas.openxmlformats.org/officeDocument/2006/relationships/tags" Target="../tags/tag417.xml"/><Relationship Id="rId7" Type="http://schemas.openxmlformats.org/officeDocument/2006/relationships/tags" Target="../tags/tag421.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image" Target="file:///C:\Users\D69LXP2\Desktop\400px_tools\pic_temp\pic_sup.png" TargetMode="External"/><Relationship Id="rId5" Type="http://schemas.openxmlformats.org/officeDocument/2006/relationships/tags" Target="../tags/tag419.xml"/><Relationship Id="rId10" Type="http://schemas.openxmlformats.org/officeDocument/2006/relationships/image" Target="../media/image2.jpeg"/><Relationship Id="rId4" Type="http://schemas.openxmlformats.org/officeDocument/2006/relationships/tags" Target="../tags/tag418.xml"/><Relationship Id="rId9" Type="http://schemas.openxmlformats.org/officeDocument/2006/relationships/slideLayout" Target="../slideLayouts/slideLayout98.xml"/></Relationships>
</file>

<file path=ppt/slides/_rels/slide43.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file:///C:\Users\D69LXP2\Desktop\400px_tools\pic_temp\pic_sup.png" TargetMode="External"/><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image" Target="../media/image2.jpeg"/><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slideLayout" Target="../slideLayouts/slideLayout98.xml"/><Relationship Id="rId5" Type="http://schemas.openxmlformats.org/officeDocument/2006/relationships/tags" Target="../tags/tag427.xml"/><Relationship Id="rId10" Type="http://schemas.openxmlformats.org/officeDocument/2006/relationships/tags" Target="../tags/tag432.xml"/><Relationship Id="rId4" Type="http://schemas.openxmlformats.org/officeDocument/2006/relationships/tags" Target="../tags/tag426.xml"/><Relationship Id="rId9" Type="http://schemas.openxmlformats.org/officeDocument/2006/relationships/tags" Target="../tags/tag431.xml"/></Relationships>
</file>

<file path=ppt/slides/_rels/slide44.xml.rels><?xml version="1.0" encoding="UTF-8" standalone="yes"?>
<Relationships xmlns="http://schemas.openxmlformats.org/package/2006/relationships"><Relationship Id="rId8" Type="http://schemas.openxmlformats.org/officeDocument/2006/relationships/tags" Target="../tags/tag440.xml"/><Relationship Id="rId3" Type="http://schemas.openxmlformats.org/officeDocument/2006/relationships/tags" Target="../tags/tag435.xml"/><Relationship Id="rId7" Type="http://schemas.openxmlformats.org/officeDocument/2006/relationships/tags" Target="../tags/tag439.xml"/><Relationship Id="rId12" Type="http://schemas.openxmlformats.org/officeDocument/2006/relationships/image" Target="file:///C:\Users\D69LXP2\Desktop\400px_tools\pic_temp\pic_sup.png" TargetMode="External"/><Relationship Id="rId2" Type="http://schemas.openxmlformats.org/officeDocument/2006/relationships/tags" Target="../tags/tag434.xml"/><Relationship Id="rId1" Type="http://schemas.openxmlformats.org/officeDocument/2006/relationships/tags" Target="../tags/tag433.xml"/><Relationship Id="rId6" Type="http://schemas.openxmlformats.org/officeDocument/2006/relationships/tags" Target="../tags/tag438.xml"/><Relationship Id="rId11" Type="http://schemas.openxmlformats.org/officeDocument/2006/relationships/image" Target="../media/image2.jpeg"/><Relationship Id="rId5" Type="http://schemas.openxmlformats.org/officeDocument/2006/relationships/tags" Target="../tags/tag437.xml"/><Relationship Id="rId10" Type="http://schemas.openxmlformats.org/officeDocument/2006/relationships/slideLayout" Target="../slideLayouts/slideLayout98.xml"/><Relationship Id="rId4" Type="http://schemas.openxmlformats.org/officeDocument/2006/relationships/tags" Target="../tags/tag436.xml"/><Relationship Id="rId9" Type="http://schemas.openxmlformats.org/officeDocument/2006/relationships/tags" Target="../tags/tag441.xml"/></Relationships>
</file>

<file path=ppt/slides/_rels/slide45.xml.rels><?xml version="1.0" encoding="UTF-8" standalone="yes"?>
<Relationships xmlns="http://schemas.openxmlformats.org/package/2006/relationships"><Relationship Id="rId8" Type="http://schemas.openxmlformats.org/officeDocument/2006/relationships/tags" Target="../tags/tag449.xml"/><Relationship Id="rId3" Type="http://schemas.openxmlformats.org/officeDocument/2006/relationships/tags" Target="../tags/tag444.xml"/><Relationship Id="rId7" Type="http://schemas.openxmlformats.org/officeDocument/2006/relationships/tags" Target="../tags/tag448.xml"/><Relationship Id="rId12" Type="http://schemas.openxmlformats.org/officeDocument/2006/relationships/image" Target="file:///C:\Users\D69LXP2\Desktop\400px_tools\pic_temp\pic_sup.png" TargetMode="External"/><Relationship Id="rId2" Type="http://schemas.openxmlformats.org/officeDocument/2006/relationships/tags" Target="../tags/tag443.xml"/><Relationship Id="rId1" Type="http://schemas.openxmlformats.org/officeDocument/2006/relationships/tags" Target="../tags/tag442.xml"/><Relationship Id="rId6" Type="http://schemas.openxmlformats.org/officeDocument/2006/relationships/tags" Target="../tags/tag447.xml"/><Relationship Id="rId11" Type="http://schemas.openxmlformats.org/officeDocument/2006/relationships/image" Target="../media/image2.jpeg"/><Relationship Id="rId5" Type="http://schemas.openxmlformats.org/officeDocument/2006/relationships/tags" Target="../tags/tag446.xml"/><Relationship Id="rId10" Type="http://schemas.openxmlformats.org/officeDocument/2006/relationships/slideLayout" Target="../slideLayouts/slideLayout98.xml"/><Relationship Id="rId4" Type="http://schemas.openxmlformats.org/officeDocument/2006/relationships/tags" Target="../tags/tag445.xml"/><Relationship Id="rId9" Type="http://schemas.openxmlformats.org/officeDocument/2006/relationships/tags" Target="../tags/tag450.xml"/></Relationships>
</file>

<file path=ppt/slides/_rels/slide46.xml.rels><?xml version="1.0" encoding="UTF-8" standalone="yes"?>
<Relationships xmlns="http://schemas.openxmlformats.org/package/2006/relationships"><Relationship Id="rId8" Type="http://schemas.openxmlformats.org/officeDocument/2006/relationships/tags" Target="../tags/tag458.xml"/><Relationship Id="rId3" Type="http://schemas.openxmlformats.org/officeDocument/2006/relationships/tags" Target="../tags/tag453.xml"/><Relationship Id="rId7" Type="http://schemas.openxmlformats.org/officeDocument/2006/relationships/tags" Target="../tags/tag457.xml"/><Relationship Id="rId12" Type="http://schemas.openxmlformats.org/officeDocument/2006/relationships/image" Target="file:///C:\Users\D69LXP2\Desktop\400px_tools\pic_temp\pic_sup.png" TargetMode="External"/><Relationship Id="rId2" Type="http://schemas.openxmlformats.org/officeDocument/2006/relationships/tags" Target="../tags/tag452.xml"/><Relationship Id="rId1" Type="http://schemas.openxmlformats.org/officeDocument/2006/relationships/tags" Target="../tags/tag451.xml"/><Relationship Id="rId6" Type="http://schemas.openxmlformats.org/officeDocument/2006/relationships/tags" Target="../tags/tag456.xml"/><Relationship Id="rId11" Type="http://schemas.openxmlformats.org/officeDocument/2006/relationships/image" Target="../media/image2.jpeg"/><Relationship Id="rId5" Type="http://schemas.openxmlformats.org/officeDocument/2006/relationships/tags" Target="../tags/tag455.xml"/><Relationship Id="rId10" Type="http://schemas.openxmlformats.org/officeDocument/2006/relationships/slideLayout" Target="../slideLayouts/slideLayout98.xml"/><Relationship Id="rId4" Type="http://schemas.openxmlformats.org/officeDocument/2006/relationships/tags" Target="../tags/tag454.xml"/><Relationship Id="rId9" Type="http://schemas.openxmlformats.org/officeDocument/2006/relationships/tags" Target="../tags/tag459.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462.xml"/><Relationship Id="rId7" Type="http://schemas.openxmlformats.org/officeDocument/2006/relationships/tags" Target="../tags/tag466.xml"/><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tags" Target="../tags/tag465.xml"/><Relationship Id="rId11" Type="http://schemas.openxmlformats.org/officeDocument/2006/relationships/image" Target="../media/image5.jpeg"/><Relationship Id="rId5" Type="http://schemas.openxmlformats.org/officeDocument/2006/relationships/tags" Target="../tags/tag464.xml"/><Relationship Id="rId10" Type="http://schemas.openxmlformats.org/officeDocument/2006/relationships/image" Target="file:///C:\Users\D69LXP2\Desktop\400px_tools\pic_temp\pic_sup.png" TargetMode="External"/><Relationship Id="rId4" Type="http://schemas.openxmlformats.org/officeDocument/2006/relationships/tags" Target="../tags/tag463.xml"/><Relationship Id="rId9" Type="http://schemas.openxmlformats.org/officeDocument/2006/relationships/image" Target="../media/image2.jpeg"/></Relationships>
</file>

<file path=ppt/slides/_rels/slide48.xml.rels><?xml version="1.0" encoding="UTF-8" standalone="yes"?>
<Relationships xmlns="http://schemas.openxmlformats.org/package/2006/relationships"><Relationship Id="rId8" Type="http://schemas.openxmlformats.org/officeDocument/2006/relationships/tags" Target="../tags/tag474.xml"/><Relationship Id="rId13" Type="http://schemas.openxmlformats.org/officeDocument/2006/relationships/tags" Target="../tags/tag479.xml"/><Relationship Id="rId18" Type="http://schemas.openxmlformats.org/officeDocument/2006/relationships/tags" Target="../tags/tag484.xml"/><Relationship Id="rId3" Type="http://schemas.openxmlformats.org/officeDocument/2006/relationships/tags" Target="../tags/tag469.xml"/><Relationship Id="rId21" Type="http://schemas.openxmlformats.org/officeDocument/2006/relationships/tags" Target="../tags/tag487.xml"/><Relationship Id="rId7" Type="http://schemas.openxmlformats.org/officeDocument/2006/relationships/tags" Target="../tags/tag473.xml"/><Relationship Id="rId12" Type="http://schemas.openxmlformats.org/officeDocument/2006/relationships/tags" Target="../tags/tag478.xml"/><Relationship Id="rId17" Type="http://schemas.openxmlformats.org/officeDocument/2006/relationships/tags" Target="../tags/tag483.xml"/><Relationship Id="rId2" Type="http://schemas.openxmlformats.org/officeDocument/2006/relationships/tags" Target="../tags/tag468.xml"/><Relationship Id="rId16" Type="http://schemas.openxmlformats.org/officeDocument/2006/relationships/tags" Target="../tags/tag482.xml"/><Relationship Id="rId20" Type="http://schemas.openxmlformats.org/officeDocument/2006/relationships/tags" Target="../tags/tag486.xml"/><Relationship Id="rId1" Type="http://schemas.openxmlformats.org/officeDocument/2006/relationships/tags" Target="../tags/tag467.xml"/><Relationship Id="rId6" Type="http://schemas.openxmlformats.org/officeDocument/2006/relationships/tags" Target="../tags/tag472.xml"/><Relationship Id="rId11" Type="http://schemas.openxmlformats.org/officeDocument/2006/relationships/tags" Target="../tags/tag477.xml"/><Relationship Id="rId24" Type="http://schemas.openxmlformats.org/officeDocument/2006/relationships/image" Target="file:///C:\Users\D69LXP2\Desktop\400px_tools\pic_temp\pic_sup.png" TargetMode="External"/><Relationship Id="rId5" Type="http://schemas.openxmlformats.org/officeDocument/2006/relationships/tags" Target="../tags/tag471.xml"/><Relationship Id="rId15" Type="http://schemas.openxmlformats.org/officeDocument/2006/relationships/tags" Target="../tags/tag481.xml"/><Relationship Id="rId23" Type="http://schemas.openxmlformats.org/officeDocument/2006/relationships/image" Target="../media/image2.jpeg"/><Relationship Id="rId10" Type="http://schemas.openxmlformats.org/officeDocument/2006/relationships/tags" Target="../tags/tag476.xml"/><Relationship Id="rId19" Type="http://schemas.openxmlformats.org/officeDocument/2006/relationships/tags" Target="../tags/tag485.xml"/><Relationship Id="rId4" Type="http://schemas.openxmlformats.org/officeDocument/2006/relationships/tags" Target="../tags/tag470.xml"/><Relationship Id="rId9" Type="http://schemas.openxmlformats.org/officeDocument/2006/relationships/tags" Target="../tags/tag475.xml"/><Relationship Id="rId14" Type="http://schemas.openxmlformats.org/officeDocument/2006/relationships/tags" Target="../tags/tag480.xml"/><Relationship Id="rId22" Type="http://schemas.openxmlformats.org/officeDocument/2006/relationships/slideLayout" Target="../slideLayouts/slideLayout98.xml"/></Relationships>
</file>

<file path=ppt/slides/_rels/slide49.xml.rels><?xml version="1.0" encoding="UTF-8" standalone="yes"?>
<Relationships xmlns="http://schemas.openxmlformats.org/package/2006/relationships"><Relationship Id="rId8" Type="http://schemas.openxmlformats.org/officeDocument/2006/relationships/tags" Target="../tags/tag495.xml"/><Relationship Id="rId13" Type="http://schemas.openxmlformats.org/officeDocument/2006/relationships/tags" Target="../tags/tag500.xml"/><Relationship Id="rId18" Type="http://schemas.openxmlformats.org/officeDocument/2006/relationships/tags" Target="../tags/tag505.xml"/><Relationship Id="rId3" Type="http://schemas.openxmlformats.org/officeDocument/2006/relationships/tags" Target="../tags/tag490.xml"/><Relationship Id="rId21" Type="http://schemas.openxmlformats.org/officeDocument/2006/relationships/tags" Target="../tags/tag508.xml"/><Relationship Id="rId7" Type="http://schemas.openxmlformats.org/officeDocument/2006/relationships/tags" Target="../tags/tag494.xml"/><Relationship Id="rId12" Type="http://schemas.openxmlformats.org/officeDocument/2006/relationships/tags" Target="../tags/tag499.xml"/><Relationship Id="rId17" Type="http://schemas.openxmlformats.org/officeDocument/2006/relationships/tags" Target="../tags/tag504.xml"/><Relationship Id="rId25" Type="http://schemas.openxmlformats.org/officeDocument/2006/relationships/image" Target="file:///C:\Users\D69LXP2\Desktop\400px_tools\pic_temp\pic_sup.png" TargetMode="External"/><Relationship Id="rId2" Type="http://schemas.openxmlformats.org/officeDocument/2006/relationships/tags" Target="../tags/tag489.xml"/><Relationship Id="rId16" Type="http://schemas.openxmlformats.org/officeDocument/2006/relationships/tags" Target="../tags/tag503.xml"/><Relationship Id="rId20" Type="http://schemas.openxmlformats.org/officeDocument/2006/relationships/tags" Target="../tags/tag507.xml"/><Relationship Id="rId1" Type="http://schemas.openxmlformats.org/officeDocument/2006/relationships/tags" Target="../tags/tag488.xml"/><Relationship Id="rId6" Type="http://schemas.openxmlformats.org/officeDocument/2006/relationships/tags" Target="../tags/tag493.xml"/><Relationship Id="rId11" Type="http://schemas.openxmlformats.org/officeDocument/2006/relationships/tags" Target="../tags/tag498.xml"/><Relationship Id="rId24" Type="http://schemas.openxmlformats.org/officeDocument/2006/relationships/image" Target="../media/image2.jpeg"/><Relationship Id="rId5" Type="http://schemas.openxmlformats.org/officeDocument/2006/relationships/tags" Target="../tags/tag492.xml"/><Relationship Id="rId15" Type="http://schemas.openxmlformats.org/officeDocument/2006/relationships/tags" Target="../tags/tag502.xml"/><Relationship Id="rId23" Type="http://schemas.openxmlformats.org/officeDocument/2006/relationships/slideLayout" Target="../slideLayouts/slideLayout98.xml"/><Relationship Id="rId10" Type="http://schemas.openxmlformats.org/officeDocument/2006/relationships/tags" Target="../tags/tag497.xml"/><Relationship Id="rId19" Type="http://schemas.openxmlformats.org/officeDocument/2006/relationships/tags" Target="../tags/tag506.xml"/><Relationship Id="rId4" Type="http://schemas.openxmlformats.org/officeDocument/2006/relationships/tags" Target="../tags/tag491.xml"/><Relationship Id="rId9" Type="http://schemas.openxmlformats.org/officeDocument/2006/relationships/tags" Target="../tags/tag496.xml"/><Relationship Id="rId14" Type="http://schemas.openxmlformats.org/officeDocument/2006/relationships/tags" Target="../tags/tag501.xml"/><Relationship Id="rId22" Type="http://schemas.openxmlformats.org/officeDocument/2006/relationships/tags" Target="../tags/tag509.xml"/></Relationships>
</file>

<file path=ppt/slides/_rels/slide5.xml.rels><?xml version="1.0" encoding="UTF-8" standalone="yes"?>
<Relationships xmlns="http://schemas.openxmlformats.org/package/2006/relationships"><Relationship Id="rId8" Type="http://schemas.openxmlformats.org/officeDocument/2006/relationships/tags" Target="../tags/tag171.xml"/><Relationship Id="rId3" Type="http://schemas.openxmlformats.org/officeDocument/2006/relationships/tags" Target="../tags/tag166.xml"/><Relationship Id="rId7" Type="http://schemas.openxmlformats.org/officeDocument/2006/relationships/tags" Target="../tags/tag170.xml"/><Relationship Id="rId12" Type="http://schemas.openxmlformats.org/officeDocument/2006/relationships/image" Target="../media/image6.jpeg"/><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image" Target="file:///C:\Users\D69LXP2\Desktop\400px_tools\pic_temp\pic_sup.png" TargetMode="External"/><Relationship Id="rId5" Type="http://schemas.openxmlformats.org/officeDocument/2006/relationships/tags" Target="../tags/tag168.xml"/><Relationship Id="rId10" Type="http://schemas.openxmlformats.org/officeDocument/2006/relationships/image" Target="../media/image2.jpeg"/><Relationship Id="rId4" Type="http://schemas.openxmlformats.org/officeDocument/2006/relationships/tags" Target="../tags/tag167.xml"/><Relationship Id="rId9" Type="http://schemas.openxmlformats.org/officeDocument/2006/relationships/slideLayout" Target="../slideLayouts/slideLayout98.xml"/></Relationships>
</file>

<file path=ppt/slides/_rels/slide50.xml.rels><?xml version="1.0" encoding="UTF-8" standalone="yes"?>
<Relationships xmlns="http://schemas.openxmlformats.org/package/2006/relationships"><Relationship Id="rId8" Type="http://schemas.openxmlformats.org/officeDocument/2006/relationships/image" Target="file:///C:\Users\D69LXP2\Desktop\400px_tools\pic_temp\pic_sup.png" TargetMode="External"/><Relationship Id="rId3" Type="http://schemas.openxmlformats.org/officeDocument/2006/relationships/tags" Target="../tags/tag512.xml"/><Relationship Id="rId7" Type="http://schemas.openxmlformats.org/officeDocument/2006/relationships/image" Target="../media/image2.jpeg"/><Relationship Id="rId2" Type="http://schemas.openxmlformats.org/officeDocument/2006/relationships/tags" Target="../tags/tag511.xml"/><Relationship Id="rId1" Type="http://schemas.openxmlformats.org/officeDocument/2006/relationships/tags" Target="../tags/tag510.xml"/><Relationship Id="rId6" Type="http://schemas.openxmlformats.org/officeDocument/2006/relationships/slideLayout" Target="../slideLayouts/slideLayout98.xml"/><Relationship Id="rId5" Type="http://schemas.openxmlformats.org/officeDocument/2006/relationships/tags" Target="../tags/tag514.xml"/><Relationship Id="rId4" Type="http://schemas.openxmlformats.org/officeDocument/2006/relationships/tags" Target="../tags/tag513.xml"/><Relationship Id="rId9" Type="http://schemas.openxmlformats.org/officeDocument/2006/relationships/image" Target="../media/image16.jpeg"/></Relationships>
</file>

<file path=ppt/slides/_rels/slide51.xml.rels><?xml version="1.0" encoding="UTF-8" standalone="yes"?>
<Relationships xmlns="http://schemas.openxmlformats.org/package/2006/relationships"><Relationship Id="rId8" Type="http://schemas.openxmlformats.org/officeDocument/2006/relationships/tags" Target="../tags/tag522.xml"/><Relationship Id="rId3" Type="http://schemas.openxmlformats.org/officeDocument/2006/relationships/tags" Target="../tags/tag517.xml"/><Relationship Id="rId7" Type="http://schemas.openxmlformats.org/officeDocument/2006/relationships/tags" Target="../tags/tag521.xml"/><Relationship Id="rId2" Type="http://schemas.openxmlformats.org/officeDocument/2006/relationships/tags" Target="../tags/tag516.xml"/><Relationship Id="rId1" Type="http://schemas.openxmlformats.org/officeDocument/2006/relationships/tags" Target="../tags/tag515.xml"/><Relationship Id="rId6" Type="http://schemas.openxmlformats.org/officeDocument/2006/relationships/tags" Target="../tags/tag520.xml"/><Relationship Id="rId11" Type="http://schemas.openxmlformats.org/officeDocument/2006/relationships/image" Target="file:///C:\Users\D69LXP2\Desktop\400px_tools\pic_temp\pic_sup.png" TargetMode="External"/><Relationship Id="rId5" Type="http://schemas.openxmlformats.org/officeDocument/2006/relationships/tags" Target="../tags/tag519.xml"/><Relationship Id="rId10" Type="http://schemas.openxmlformats.org/officeDocument/2006/relationships/image" Target="../media/image2.jpeg"/><Relationship Id="rId4" Type="http://schemas.openxmlformats.org/officeDocument/2006/relationships/tags" Target="../tags/tag518.xml"/><Relationship Id="rId9" Type="http://schemas.openxmlformats.org/officeDocument/2006/relationships/slideLayout" Target="../slideLayouts/slideLayout98.xml"/></Relationships>
</file>

<file path=ppt/slides/_rels/slide52.xml.rels><?xml version="1.0" encoding="UTF-8" standalone="yes"?>
<Relationships xmlns="http://schemas.openxmlformats.org/package/2006/relationships"><Relationship Id="rId8" Type="http://schemas.openxmlformats.org/officeDocument/2006/relationships/tags" Target="../tags/tag530.xml"/><Relationship Id="rId3" Type="http://schemas.openxmlformats.org/officeDocument/2006/relationships/tags" Target="../tags/tag525.xml"/><Relationship Id="rId7" Type="http://schemas.openxmlformats.org/officeDocument/2006/relationships/tags" Target="../tags/tag529.xml"/><Relationship Id="rId2" Type="http://schemas.openxmlformats.org/officeDocument/2006/relationships/tags" Target="../tags/tag524.xml"/><Relationship Id="rId1" Type="http://schemas.openxmlformats.org/officeDocument/2006/relationships/tags" Target="../tags/tag523.xml"/><Relationship Id="rId6" Type="http://schemas.openxmlformats.org/officeDocument/2006/relationships/tags" Target="../tags/tag528.xml"/><Relationship Id="rId11" Type="http://schemas.openxmlformats.org/officeDocument/2006/relationships/image" Target="file:///C:\Users\D69LXP2\Desktop\400px_tools\pic_temp\pic_sup.png" TargetMode="External"/><Relationship Id="rId5" Type="http://schemas.openxmlformats.org/officeDocument/2006/relationships/tags" Target="../tags/tag527.xml"/><Relationship Id="rId10" Type="http://schemas.openxmlformats.org/officeDocument/2006/relationships/image" Target="../media/image2.jpeg"/><Relationship Id="rId4" Type="http://schemas.openxmlformats.org/officeDocument/2006/relationships/tags" Target="../tags/tag526.xml"/><Relationship Id="rId9" Type="http://schemas.openxmlformats.org/officeDocument/2006/relationships/slideLayout" Target="../slideLayouts/slideLayout98.xml"/></Relationships>
</file>

<file path=ppt/slides/_rels/slide53.xml.rels><?xml version="1.0" encoding="UTF-8" standalone="yes"?>
<Relationships xmlns="http://schemas.openxmlformats.org/package/2006/relationships"><Relationship Id="rId8" Type="http://schemas.openxmlformats.org/officeDocument/2006/relationships/tags" Target="../tags/tag538.xml"/><Relationship Id="rId3" Type="http://schemas.openxmlformats.org/officeDocument/2006/relationships/tags" Target="../tags/tag533.xml"/><Relationship Id="rId7" Type="http://schemas.openxmlformats.org/officeDocument/2006/relationships/tags" Target="../tags/tag537.xml"/><Relationship Id="rId2" Type="http://schemas.openxmlformats.org/officeDocument/2006/relationships/tags" Target="../tags/tag532.xml"/><Relationship Id="rId1" Type="http://schemas.openxmlformats.org/officeDocument/2006/relationships/tags" Target="../tags/tag531.xml"/><Relationship Id="rId6" Type="http://schemas.openxmlformats.org/officeDocument/2006/relationships/tags" Target="../tags/tag536.xml"/><Relationship Id="rId11" Type="http://schemas.openxmlformats.org/officeDocument/2006/relationships/image" Target="file:///C:\Users\D69LXP2\Desktop\400px_tools\pic_temp\pic_sup.png" TargetMode="External"/><Relationship Id="rId5" Type="http://schemas.openxmlformats.org/officeDocument/2006/relationships/tags" Target="../tags/tag535.xml"/><Relationship Id="rId10" Type="http://schemas.openxmlformats.org/officeDocument/2006/relationships/image" Target="../media/image2.jpeg"/><Relationship Id="rId4" Type="http://schemas.openxmlformats.org/officeDocument/2006/relationships/tags" Target="../tags/tag534.xml"/><Relationship Id="rId9" Type="http://schemas.openxmlformats.org/officeDocument/2006/relationships/slideLayout" Target="../slideLayouts/slideLayout98.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174.xml"/><Relationship Id="rId7" Type="http://schemas.openxmlformats.org/officeDocument/2006/relationships/tags" Target="../tags/tag178.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image" Target="../media/image6.jpeg"/><Relationship Id="rId5" Type="http://schemas.openxmlformats.org/officeDocument/2006/relationships/tags" Target="../tags/tag176.xml"/><Relationship Id="rId10" Type="http://schemas.openxmlformats.org/officeDocument/2006/relationships/image" Target="file:///C:\Users\D69LXP2\Desktop\400px_tools\pic_temp\pic_sup.png" TargetMode="External"/><Relationship Id="rId4" Type="http://schemas.openxmlformats.org/officeDocument/2006/relationships/tags" Target="../tags/tag175.xml"/><Relationship Id="rId9" Type="http://schemas.openxmlformats.org/officeDocument/2006/relationships/image" Target="../media/image2.jpeg"/></Relationships>
</file>

<file path=ppt/slides/_rels/slide7.xml.rels><?xml version="1.0" encoding="UTF-8" standalone="yes"?>
<Relationships xmlns="http://schemas.openxmlformats.org/package/2006/relationships"><Relationship Id="rId8" Type="http://schemas.openxmlformats.org/officeDocument/2006/relationships/image" Target="file:///C:\Users\D69LXP2\Desktop\400px_tools\pic_temp\pic_sup.png" TargetMode="External"/><Relationship Id="rId3" Type="http://schemas.openxmlformats.org/officeDocument/2006/relationships/tags" Target="../tags/tag181.xml"/><Relationship Id="rId7" Type="http://schemas.openxmlformats.org/officeDocument/2006/relationships/image" Target="../media/image2.jpeg"/><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slideLayout" Target="../slideLayouts/slideLayout98.xml"/><Relationship Id="rId5" Type="http://schemas.openxmlformats.org/officeDocument/2006/relationships/tags" Target="../tags/tag183.xml"/><Relationship Id="rId4" Type="http://schemas.openxmlformats.org/officeDocument/2006/relationships/tags" Target="../tags/tag182.xml"/></Relationships>
</file>

<file path=ppt/slides/_rels/slide8.xml.rels><?xml version="1.0" encoding="UTF-8" standalone="yes"?>
<Relationships xmlns="http://schemas.openxmlformats.org/package/2006/relationships"><Relationship Id="rId8" Type="http://schemas.openxmlformats.org/officeDocument/2006/relationships/image" Target="file:///C:\Users\D69LXP2\Desktop\400px_tools\pic_temp\pic_sup.png" TargetMode="External"/><Relationship Id="rId3" Type="http://schemas.openxmlformats.org/officeDocument/2006/relationships/tags" Target="../tags/tag186.xml"/><Relationship Id="rId7" Type="http://schemas.openxmlformats.org/officeDocument/2006/relationships/image" Target="../media/image2.jpeg"/><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slideLayout" Target="../slideLayouts/slideLayout98.xml"/><Relationship Id="rId5" Type="http://schemas.openxmlformats.org/officeDocument/2006/relationships/tags" Target="../tags/tag188.xml"/><Relationship Id="rId4" Type="http://schemas.openxmlformats.org/officeDocument/2006/relationships/tags" Target="../tags/tag187.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tags" Target="../tags/tag191.xml"/><Relationship Id="rId7" Type="http://schemas.openxmlformats.org/officeDocument/2006/relationships/tags" Target="../tags/tag195.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tags" Target="../tags/tag194.xml"/><Relationship Id="rId11" Type="http://schemas.openxmlformats.org/officeDocument/2006/relationships/image" Target="../media/image5.jpeg"/><Relationship Id="rId5" Type="http://schemas.openxmlformats.org/officeDocument/2006/relationships/tags" Target="../tags/tag193.xml"/><Relationship Id="rId10" Type="http://schemas.openxmlformats.org/officeDocument/2006/relationships/image" Target="file:///C:\Users\D69LXP2\Desktop\400px_tools\pic_temp\pic_sup.png" TargetMode="External"/><Relationship Id="rId4" Type="http://schemas.openxmlformats.org/officeDocument/2006/relationships/tags" Target="../tags/tag192.xml"/><Relationship Id="rId9"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83"/>
          <p:cNvPicPr>
            <a:picLocks noChangeAspect="1"/>
          </p:cNvPicPr>
          <p:nvPr/>
        </p:nvPicPr>
        <p:blipFill>
          <a:blip r:embed="rId2"/>
          <a:stretch>
            <a:fillRect/>
          </a:stretch>
        </p:blipFill>
        <p:spPr>
          <a:xfrm>
            <a:off x="-635" y="-635"/>
            <a:ext cx="9145270" cy="5143500"/>
          </a:xfrm>
          <a:prstGeom prst="rect">
            <a:avLst/>
          </a:prstGeom>
        </p:spPr>
      </p:pic>
      <p:sp>
        <p:nvSpPr>
          <p:cNvPr id="2" name="标题 1"/>
          <p:cNvSpPr>
            <a:spLocks noGrp="1"/>
          </p:cNvSpPr>
          <p:nvPr>
            <p:ph type="ctrTitle"/>
          </p:nvPr>
        </p:nvSpPr>
        <p:spPr>
          <a:xfrm>
            <a:off x="1143000" y="1325880"/>
            <a:ext cx="6858000" cy="2490470"/>
          </a:xfrm>
        </p:spPr>
        <p:txBody>
          <a:bodyPr/>
          <a:lstStyle/>
          <a:p>
            <a:r>
              <a:rPr lang="zh-CN" altLang="en-US" sz="13800" b="1">
                <a:solidFill>
                  <a:srgbClr val="FFFF00"/>
                </a:solidFill>
              </a:rPr>
              <a:t>茶    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7" r:link="rId8">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4"/>
            </p:custDataLst>
          </p:nvPr>
        </p:nvPicPr>
        <p:blipFill>
          <a:blip r:embed="rId9"/>
          <a:srcRect t="23282" b="23282"/>
          <a:stretch>
            <a:fillRect/>
          </a:stretch>
        </p:blipFill>
        <p:spPr>
          <a:xfrm>
            <a:off x="0" y="0"/>
            <a:ext cx="9144000" cy="2494280"/>
          </a:xfrm>
          <a:custGeom>
            <a:avLst/>
            <a:gdLst/>
            <a:ahLst/>
            <a:cxnLst>
              <a:cxn ang="3">
                <a:pos x="hc" y="t"/>
              </a:cxn>
              <a:cxn ang="cd2">
                <a:pos x="l" y="vc"/>
              </a:cxn>
              <a:cxn ang="cd4">
                <a:pos x="hc" y="b"/>
              </a:cxn>
              <a:cxn ang="0">
                <a:pos x="r" y="vc"/>
              </a:cxn>
            </a:cxnLst>
            <a:rect l="l" t="t" r="r" b="b"/>
            <a:pathLst>
              <a:path w="19200" h="7600">
                <a:moveTo>
                  <a:pt x="0" y="0"/>
                </a:moveTo>
                <a:lnTo>
                  <a:pt x="19200" y="0"/>
                </a:lnTo>
                <a:lnTo>
                  <a:pt x="19200" y="6532"/>
                </a:lnTo>
                <a:lnTo>
                  <a:pt x="19192" y="6534"/>
                </a:lnTo>
                <a:cubicBezTo>
                  <a:pt x="16662" y="7188"/>
                  <a:pt x="13373" y="7587"/>
                  <a:pt x="9772" y="7600"/>
                </a:cubicBezTo>
                <a:lnTo>
                  <a:pt x="9601" y="7600"/>
                </a:lnTo>
                <a:lnTo>
                  <a:pt x="9599" y="7600"/>
                </a:lnTo>
                <a:lnTo>
                  <a:pt x="9428" y="7600"/>
                </a:lnTo>
                <a:cubicBezTo>
                  <a:pt x="5826" y="7587"/>
                  <a:pt x="2538" y="7188"/>
                  <a:pt x="7" y="6534"/>
                </a:cubicBezTo>
                <a:lnTo>
                  <a:pt x="0" y="6532"/>
                </a:lnTo>
                <a:lnTo>
                  <a:pt x="0" y="0"/>
                </a:lnTo>
                <a:close/>
              </a:path>
            </a:pathLst>
          </a:custGeom>
        </p:spPr>
      </p:pic>
      <p:sp>
        <p:nvSpPr>
          <p:cNvPr id="11" name="Title 6"/>
          <p:cNvSpPr txBox="1"/>
          <p:nvPr>
            <p:custDataLst>
              <p:tags r:id="rId5"/>
            </p:custDataLst>
          </p:nvPr>
        </p:nvSpPr>
        <p:spPr>
          <a:xfrm>
            <a:off x="433070" y="2494280"/>
            <a:ext cx="8278495" cy="250571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岁月如歌，在逝去的日子里，总会有些难忘的东西在我们的脑海中挥洒不去：李白的诗、韩愈的文、杜康的酒、齐白石的画、梅兰芳的京剧等,它们随着时间的流逝越来越醇。老舍的《茶馆》就属于其中之一。现在据《茶馆》发表演出的时间已经过去60多年了，但它仍然能带给我们极高的艺术享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4"/>
            </p:custDataLst>
          </p:nvPr>
        </p:nvPicPr>
        <p:blipFill>
          <a:blip r:embed="rId10"/>
          <a:srcRect t="4063" b="4063"/>
          <a:stretch>
            <a:fillRect/>
          </a:stretch>
        </p:blipFill>
        <p:spPr>
          <a:xfrm>
            <a:off x="5756275" y="1440180"/>
            <a:ext cx="3062605" cy="3222625"/>
          </a:xfrm>
          <a:custGeom>
            <a:avLst/>
            <a:gdLst/>
            <a:ahLst/>
            <a:cxnLst>
              <a:cxn ang="3">
                <a:pos x="hc" y="t"/>
              </a:cxn>
              <a:cxn ang="cd2">
                <a:pos x="l" y="vc"/>
              </a:cxn>
              <a:cxn ang="cd4">
                <a:pos x="hc" y="b"/>
              </a:cxn>
              <a:cxn ang="0">
                <a:pos x="r" y="vc"/>
              </a:cxn>
            </a:cxnLst>
            <a:rect l="l" t="t" r="r" b="b"/>
            <a:pathLst>
              <a:path w="7920" h="10800">
                <a:moveTo>
                  <a:pt x="0" y="0"/>
                </a:moveTo>
                <a:lnTo>
                  <a:pt x="7920" y="0"/>
                </a:lnTo>
                <a:lnTo>
                  <a:pt x="7920" y="10800"/>
                </a:lnTo>
                <a:lnTo>
                  <a:pt x="0" y="10800"/>
                </a:lnTo>
                <a:lnTo>
                  <a:pt x="0" y="0"/>
                </a:lnTo>
                <a:close/>
              </a:path>
            </a:pathLst>
          </a:custGeom>
        </p:spPr>
      </p:pic>
      <p:sp>
        <p:nvSpPr>
          <p:cNvPr id="6" name="文本框 5"/>
          <p:cNvSpPr txBox="1"/>
          <p:nvPr>
            <p:custDataLst>
              <p:tags r:id="rId5"/>
            </p:custDataLst>
          </p:nvPr>
        </p:nvSpPr>
        <p:spPr>
          <a:xfrm>
            <a:off x="457204" y="683069"/>
            <a:ext cx="3909088" cy="528521"/>
          </a:xfrm>
          <a:prstGeom prst="rect">
            <a:avLst/>
          </a:prstGeom>
          <a:noFill/>
        </p:spPr>
        <p:txBody>
          <a:bodyPr wrap="square" lIns="47625" tIns="19050" rIns="47625" bIns="19050" rtlCol="0" anchor="b" anchorCtr="0">
            <a:noAutofit/>
          </a:bodyPr>
          <a:lstStyle/>
          <a:p>
            <a:pPr marL="0" indent="0" algn="l">
              <a:lnSpc>
                <a:spcPct val="100000"/>
              </a:lnSpc>
              <a:spcBef>
                <a:spcPct val="0"/>
              </a:spcBef>
              <a:spcAft>
                <a:spcPct val="0"/>
              </a:spcAft>
              <a:buSzTx/>
              <a:buNone/>
            </a:pPr>
            <a:r>
              <a:rPr lang="zh-CN" sz="4400" b="1" spc="160">
                <a:solidFill>
                  <a:schemeClr val="accent1"/>
                </a:solidFill>
                <a:latin typeface="微软雅黑" panose="020B0503020204020204" charset="-122"/>
                <a:ea typeface="微软雅黑" panose="020B0503020204020204" charset="-122"/>
              </a:rPr>
              <a:t>老舍简介</a:t>
            </a:r>
          </a:p>
        </p:txBody>
      </p:sp>
      <p:sp>
        <p:nvSpPr>
          <p:cNvPr id="11" name="Title 6"/>
          <p:cNvSpPr txBox="1"/>
          <p:nvPr>
            <p:custDataLst>
              <p:tags r:id="rId6"/>
            </p:custDataLst>
          </p:nvPr>
        </p:nvSpPr>
        <p:spPr>
          <a:xfrm>
            <a:off x="457200" y="1440180"/>
            <a:ext cx="5227320" cy="35648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老舍（1899-1968），原名舒庆春，字舍予，满族人，是我国“五·四”以来新文学的开拓者之一，现代杰出的语言艺术家，享有世界声誉的爱国主义作家，人民艺术家。其代表有长篇小说《骆驼祥子》《四世同堂》等，剧本有《茶馆》《龙须沟》。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7" r:link="rId8">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338459" y="231584"/>
            <a:ext cx="3909088" cy="528521"/>
          </a:xfrm>
          <a:prstGeom prst="rect">
            <a:avLst/>
          </a:prstGeom>
          <a:noFill/>
        </p:spPr>
        <p:txBody>
          <a:bodyPr wrap="square" lIns="47625" tIns="19050" rIns="47625" bIns="19050" rtlCol="0" anchor="b" anchorCtr="0">
            <a:noAutofit/>
          </a:bodyPr>
          <a:lstStyle/>
          <a:p>
            <a:pPr marL="0" indent="0" algn="l">
              <a:lnSpc>
                <a:spcPct val="100000"/>
              </a:lnSpc>
              <a:spcBef>
                <a:spcPct val="0"/>
              </a:spcBef>
              <a:spcAft>
                <a:spcPct val="0"/>
              </a:spcAft>
              <a:buSzTx/>
              <a:buNone/>
            </a:pPr>
            <a:r>
              <a:rPr lang="zh-CN" sz="4400" b="1" spc="160">
                <a:solidFill>
                  <a:schemeClr val="accent1"/>
                </a:solidFill>
                <a:latin typeface="微软雅黑" panose="020B0503020204020204" charset="-122"/>
                <a:ea typeface="微软雅黑" panose="020B0503020204020204" charset="-122"/>
              </a:rPr>
              <a:t>老舍自传</a:t>
            </a:r>
          </a:p>
        </p:txBody>
      </p:sp>
      <p:sp>
        <p:nvSpPr>
          <p:cNvPr id="11" name="Title 6"/>
          <p:cNvSpPr txBox="1"/>
          <p:nvPr>
            <p:custDataLst>
              <p:tags r:id="rId5"/>
            </p:custDataLst>
          </p:nvPr>
        </p:nvSpPr>
        <p:spPr>
          <a:xfrm>
            <a:off x="278130" y="623570"/>
            <a:ext cx="8587105" cy="42767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000" b="1" spc="100">
                <a:ln w="3175">
                  <a:noFill/>
                  <a:prstDash val="dash"/>
                </a:ln>
                <a:solidFill>
                  <a:schemeClr val="dk1">
                    <a:lumMod val="75000"/>
                    <a:lumOff val="25000"/>
                  </a:schemeClr>
                </a:solidFill>
                <a:latin typeface="仿宋" panose="02010609060101010101" charset="-122"/>
                <a:ea typeface="仿宋" panose="02010609060101010101" charset="-122"/>
                <a:cs typeface="仿宋" panose="02010609060101010101" charset="-122"/>
              </a:rPr>
              <a:t>舒舍予，字老舍，现年40岁，面黄无须。生于北平。3岁失怙，可谓无父；志学之年，帝王不存，可谓无君。无父无君，特别孝爱老母，布尔乔亚之仁未能一扫空也。幼读三百篇，不求甚解。继学师范，遂奠教书匠之基。及壮，糊口四方，教书为业，甚难发财，每购奖券，以得末彩为荣，示甘于寒贱也。27岁发愤著书，科学哲学无所懂，故写小说，博大家一笑没什么了不得。34岁结婚，今已有一男一女，均狡猾可喜。闲时喜养花，不得其法，每每有叶无花，亦不忍弃。书无所不读，全无所获并不着急，教书作事均甚认真，往往吃亏，亦不后悔。如此而已，再活40年也许能有点出息。</a:t>
            </a:r>
            <a:r>
              <a:rPr lang="zh-CN" sz="2400" b="1" spc="100">
                <a:ln w="3175">
                  <a:noFill/>
                  <a:prstDash val="dash"/>
                </a:ln>
                <a:solidFill>
                  <a:schemeClr val="dk1">
                    <a:lumMod val="75000"/>
                    <a:lumOff val="25000"/>
                  </a:schemeClr>
                </a:solidFill>
                <a:latin typeface="仿宋" panose="02010609060101010101" charset="-122"/>
                <a:ea typeface="仿宋" panose="02010609060101010101" charset="-122"/>
                <a:cs typeface="仿宋" panose="02010609060101010101" charset="-122"/>
              </a:rPr>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371600"/>
            <a:ext cx="9144074" cy="3086125"/>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115570" y="357505"/>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charset="-122"/>
                <a:ea typeface="微软雅黑" panose="020B0503020204020204" charset="-122"/>
              </a:rPr>
              <a:t>《茶馆》简介</a:t>
            </a:r>
          </a:p>
        </p:txBody>
      </p:sp>
      <p:sp>
        <p:nvSpPr>
          <p:cNvPr id="11" name="Title 6"/>
          <p:cNvSpPr txBox="1"/>
          <p:nvPr>
            <p:custDataLst>
              <p:tags r:id="rId8"/>
            </p:custDataLst>
          </p:nvPr>
        </p:nvSpPr>
        <p:spPr>
          <a:xfrm>
            <a:off x="218440" y="1371600"/>
            <a:ext cx="8707120" cy="337121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话剧《茶馆》是现代文学家老舍于1956年创作的话剧，1957年7月初载于巴金任编辑的《收获》杂志创刊号，1958年6月由中国戏剧出版社出版单行本。剧作展示了戊戌变法、军阀混战和新中国成立前夕三个时代近半个世纪的社会风云变化。它通过裕泰茶馆的兴衰揭示了近半个世纪中国社会的黑暗腐败、光怪陆离，以及在这个社会中的芸芸众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371600"/>
            <a:ext cx="9144074" cy="3086125"/>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115570" y="357505"/>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charset="-122"/>
                <a:ea typeface="微软雅黑" panose="020B0503020204020204" charset="-122"/>
              </a:rPr>
              <a:t>《茶馆》简介</a:t>
            </a:r>
          </a:p>
        </p:txBody>
      </p:sp>
      <p:sp>
        <p:nvSpPr>
          <p:cNvPr id="11" name="Title 6"/>
          <p:cNvSpPr txBox="1"/>
          <p:nvPr>
            <p:custDataLst>
              <p:tags r:id="rId8"/>
            </p:custDataLst>
          </p:nvPr>
        </p:nvSpPr>
        <p:spPr>
          <a:xfrm>
            <a:off x="348615" y="1135380"/>
            <a:ext cx="8707120" cy="383349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剧本中出场的人物近50人，除茶馆老板之外，有吃皇粮的旗人、办实业的资本家、清宫里的太监、信奉洋教的教士、穷困潦倒的农民，以及特务、打手、警察、流氓、相士等，人物众多但性格鲜明，能够“闻其声知其人”，“三言两语就勾出一个人物形象的轮廓来”。作品通过茶馆老板王利发对祖传“裕泰茶馆”的惨淡经营，描写他虽然精明圆滑、呕心沥血，但终于挡不住衰败的结局，从侧面反映了中国社会的走向。剧作在国内外多次演出，赢得了较高的评价，是中国当代戏剧创作的经典作品。</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6"/>
            </p:custDataLst>
          </p:nvPr>
        </p:nvSpPr>
        <p:spPr>
          <a:xfrm>
            <a:off x="364490" y="286385"/>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charset="-122"/>
                <a:ea typeface="微软雅黑" panose="020B0503020204020204" charset="-122"/>
              </a:rPr>
              <a:t>《茶馆》简介</a:t>
            </a:r>
          </a:p>
        </p:txBody>
      </p:sp>
      <p:pic>
        <p:nvPicPr>
          <p:cNvPr id="9" name="图片 8" descr="e808736c-044b-411c-91c3-584ab1811b16">
            <a:hlinkClick r:id="rId10" action="ppaction://hlinkfile"/>
          </p:cNvPr>
          <p:cNvPicPr>
            <a:picLocks noChangeAspect="1"/>
          </p:cNvPicPr>
          <p:nvPr/>
        </p:nvPicPr>
        <p:blipFill>
          <a:blip r:embed="rId11"/>
          <a:stretch>
            <a:fillRect/>
          </a:stretch>
        </p:blipFill>
        <p:spPr>
          <a:xfrm>
            <a:off x="513080" y="1167130"/>
            <a:ext cx="8152765" cy="3687445"/>
          </a:xfrm>
          <a:prstGeom prst="rect">
            <a:avLst/>
          </a:prstGeom>
        </p:spPr>
      </p:pic>
      <p:sp>
        <p:nvSpPr>
          <p:cNvPr id="10" name="文本框 9"/>
          <p:cNvSpPr txBox="1"/>
          <p:nvPr/>
        </p:nvSpPr>
        <p:spPr>
          <a:xfrm>
            <a:off x="812165" y="1478280"/>
            <a:ext cx="3027680" cy="521970"/>
          </a:xfrm>
          <a:prstGeom prst="rect">
            <a:avLst/>
          </a:prstGeom>
          <a:noFill/>
        </p:spPr>
        <p:txBody>
          <a:bodyPr wrap="none" rtlCol="0">
            <a:spAutoFit/>
          </a:bodyPr>
          <a:lstStyle/>
          <a:p>
            <a:r>
              <a:rPr lang="zh-CN" altLang="en-US" sz="2800" b="1">
                <a:solidFill>
                  <a:srgbClr val="FFFF00"/>
                </a:solidFill>
                <a:latin typeface="微软雅黑" panose="020B0503020204020204" charset="-122"/>
                <a:ea typeface="微软雅黑" panose="020B0503020204020204" charset="-122"/>
              </a:rPr>
              <a:t>点击图片打开链接</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635" y="1371600"/>
            <a:ext cx="9144000" cy="3314782"/>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685772" y="571500"/>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400" b="1" spc="160">
                <a:solidFill>
                  <a:schemeClr val="accent1"/>
                </a:solidFill>
                <a:latin typeface="微软雅黑" panose="020B0503020204020204" charset="-122"/>
                <a:ea typeface="微软雅黑" panose="020B0503020204020204" charset="-122"/>
              </a:rPr>
              <a:t>理情节，谈冲突</a:t>
            </a:r>
          </a:p>
        </p:txBody>
      </p:sp>
      <p:pic>
        <p:nvPicPr>
          <p:cNvPr id="2" name="图片 1" descr="279759ee3d6d55fbfc5b70992c073c4e21a4dd9d"/>
          <p:cNvPicPr>
            <a:picLocks noChangeAspect="1"/>
          </p:cNvPicPr>
          <p:nvPr/>
        </p:nvPicPr>
        <p:blipFill>
          <a:blip r:embed="rId11"/>
          <a:srcRect t="7089" b="5837"/>
          <a:stretch>
            <a:fillRect/>
          </a:stretch>
        </p:blipFill>
        <p:spPr>
          <a:xfrm>
            <a:off x="833755" y="1371600"/>
            <a:ext cx="7339965" cy="3314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474460"/>
            <a:ext cx="9144000" cy="2983264"/>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305435" y="0"/>
            <a:ext cx="8618855" cy="1089660"/>
          </a:xfrm>
          <a:prstGeom prst="rect">
            <a:avLst/>
          </a:prstGeom>
          <a:noFill/>
        </p:spPr>
        <p:txBody>
          <a:bodyPr wrap="square" lIns="47625" tIns="19050" rIns="47625" bIns="19050" rtlCol="0" anchor="ctr" anchorCtr="0"/>
          <a:lstStyle/>
          <a:p>
            <a:pPr marL="0" indent="0" algn="l">
              <a:lnSpc>
                <a:spcPct val="150000"/>
              </a:lnSpc>
              <a:spcBef>
                <a:spcPct val="0"/>
              </a:spcBef>
              <a:spcAft>
                <a:spcPct val="0"/>
              </a:spcAft>
              <a:buSzTx/>
              <a:buNone/>
            </a:pPr>
            <a:r>
              <a:rPr lang="zh-CN" sz="3200" b="1" spc="160">
                <a:solidFill>
                  <a:schemeClr val="accent1"/>
                </a:solidFill>
                <a:latin typeface="微软雅黑" panose="020B0503020204020204" charset="-122"/>
                <a:ea typeface="微软雅黑" panose="020B0503020204020204" charset="-122"/>
                <a:cs typeface="微软雅黑" panose="020B0503020204020204" charset="-122"/>
              </a:rPr>
              <a:t>节选部分中出现了哪些人物？这些人物大致可分为哪两大类？ </a:t>
            </a:r>
          </a:p>
        </p:txBody>
      </p:sp>
      <p:sp>
        <p:nvSpPr>
          <p:cNvPr id="2" name="文本框 1"/>
          <p:cNvSpPr txBox="1"/>
          <p:nvPr/>
        </p:nvSpPr>
        <p:spPr>
          <a:xfrm>
            <a:off x="305435" y="2341562"/>
            <a:ext cx="8619490" cy="157226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两类。</a:t>
            </a:r>
            <a:endPar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一类是帝国主义、封建主义、官僚资本主义势力及其奴才走狗，如西太后的走狗庞太监、吃洋饭的恶霸马五爷，特务宋恩子、吴祥子、流氓黄胖子，打手二德子，人口贩子刘麻子，江湖骗子唐铁嘴等等。</a:t>
            </a:r>
            <a:endPar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另一类是在这“三座大山”压迫下的各阶层的人们，如王利发、秦仲义、康顺子、康六、李三、小妞、乡妇、老人等等。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6"/>
            </p:custDataLst>
          </p:nvPr>
        </p:nvSpPr>
        <p:spPr>
          <a:xfrm>
            <a:off x="305435" y="0"/>
            <a:ext cx="8618855" cy="1089660"/>
          </a:xfrm>
          <a:prstGeom prst="rect">
            <a:avLst/>
          </a:prstGeom>
          <a:noFill/>
        </p:spPr>
        <p:txBody>
          <a:bodyPr wrap="square" lIns="47625" tIns="19050" rIns="47625" bIns="19050" rtlCol="0" anchor="ctr" anchorCtr="0"/>
          <a:lstStyle/>
          <a:p>
            <a:pPr marL="0" indent="0" algn="l">
              <a:lnSpc>
                <a:spcPct val="150000"/>
              </a:lnSpc>
              <a:spcBef>
                <a:spcPct val="0"/>
              </a:spcBef>
              <a:spcAft>
                <a:spcPct val="0"/>
              </a:spcAft>
              <a:buSzTx/>
              <a:buNone/>
            </a:pPr>
            <a:r>
              <a:rPr lang="zh-CN" sz="3200" b="1" spc="160">
                <a:solidFill>
                  <a:schemeClr val="accent1"/>
                </a:solidFill>
                <a:latin typeface="微软雅黑" panose="020B0503020204020204" charset="-122"/>
                <a:ea typeface="微软雅黑" panose="020B0503020204020204" charset="-122"/>
                <a:cs typeface="微软雅黑" panose="020B0503020204020204" charset="-122"/>
              </a:rPr>
              <a:t>围绕这些人物，概括归纳文中的事件。 </a:t>
            </a:r>
          </a:p>
        </p:txBody>
      </p:sp>
      <p:sp>
        <p:nvSpPr>
          <p:cNvPr id="2" name="文本框 1"/>
          <p:cNvSpPr txBox="1"/>
          <p:nvPr/>
        </p:nvSpPr>
        <p:spPr>
          <a:xfrm>
            <a:off x="970915" y="1675130"/>
            <a:ext cx="3323590" cy="284289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马五爷施威</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康六卖女</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常四爷骂洋货</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鸽子之争</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秦仲义梦想实业救国</a:t>
            </a:r>
          </a:p>
        </p:txBody>
      </p:sp>
      <p:sp>
        <p:nvSpPr>
          <p:cNvPr id="9" name="文本框 8"/>
          <p:cNvSpPr txBox="1"/>
          <p:nvPr/>
        </p:nvSpPr>
        <p:spPr>
          <a:xfrm>
            <a:off x="4956810" y="1521460"/>
            <a:ext cx="3323590" cy="284289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秦庞交锋</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茶客对话</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常四爷被抓</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庞太监买妻</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P spid="9"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474460"/>
            <a:ext cx="9144000" cy="2983264"/>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305435" y="0"/>
            <a:ext cx="8618855" cy="1089660"/>
          </a:xfrm>
          <a:prstGeom prst="rect">
            <a:avLst/>
          </a:prstGeom>
          <a:noFill/>
        </p:spPr>
        <p:txBody>
          <a:bodyPr wrap="square" lIns="47625" tIns="19050" rIns="47625" bIns="19050" rtlCol="0" anchor="ctr" anchorCtr="0"/>
          <a:lstStyle/>
          <a:p>
            <a:pPr marL="0" indent="0" algn="l">
              <a:lnSpc>
                <a:spcPct val="150000"/>
              </a:lnSpc>
              <a:spcBef>
                <a:spcPct val="0"/>
              </a:spcBef>
              <a:spcAft>
                <a:spcPct val="0"/>
              </a:spcAft>
              <a:buSzTx/>
              <a:buNone/>
            </a:pPr>
            <a:r>
              <a:rPr lang="zh-CN" sz="3200" b="1" spc="160">
                <a:solidFill>
                  <a:schemeClr val="accent1"/>
                </a:solidFill>
                <a:latin typeface="微软雅黑" panose="020B0503020204020204" charset="-122"/>
                <a:ea typeface="微软雅黑" panose="020B0503020204020204" charset="-122"/>
                <a:cs typeface="微软雅黑" panose="020B0503020204020204" charset="-122"/>
              </a:rPr>
              <a:t>这些事件，反映了当时社会怎样的矛盾冲突？这些矛盾冲突反映了一个怎样的社会现实？ </a:t>
            </a:r>
          </a:p>
        </p:txBody>
      </p:sp>
      <p:sp>
        <p:nvSpPr>
          <p:cNvPr id="2" name="文本框 1"/>
          <p:cNvSpPr txBox="1"/>
          <p:nvPr/>
        </p:nvSpPr>
        <p:spPr>
          <a:xfrm>
            <a:off x="305435" y="1652905"/>
            <a:ext cx="5210810" cy="280479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马五爷施威——洋势力强</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康六卖女——农民破产</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常四爷骂洋货——洋货倾销</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鸽子之争——阶级对立</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秦仲义梦想实业救国——实业救国</a:t>
            </a:r>
          </a:p>
        </p:txBody>
      </p:sp>
      <p:sp>
        <p:nvSpPr>
          <p:cNvPr id="9" name="文本框 8"/>
          <p:cNvSpPr txBox="1"/>
          <p:nvPr/>
        </p:nvSpPr>
        <p:spPr>
          <a:xfrm>
            <a:off x="5102225" y="1359535"/>
            <a:ext cx="3822065" cy="280479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秦庞交锋——维顽矛盾</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茶客对话——漠视变法</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常四爷被抓——腐朽黑暗</a:t>
            </a:r>
          </a:p>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庞太监买妻——荒淫无耻</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uiExpand="1" build="p"/>
      <p:bldP spid="9"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charset="-122"/>
              <a:ea typeface="微软雅黑"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charset="-122"/>
              <a:ea typeface="微软雅黑" charset="-122"/>
              <a:sym typeface="Arial" panose="020B07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371600"/>
            <a:ext cx="9144000" cy="3314782"/>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685772" y="571500"/>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400" b="1" spc="160">
                <a:solidFill>
                  <a:schemeClr val="accent1"/>
                </a:solidFill>
                <a:latin typeface="微软雅黑" panose="020B0503020204020204" charset="-122"/>
                <a:ea typeface="微软雅黑" panose="020B0503020204020204" charset="-122"/>
              </a:rPr>
              <a:t>忆旧知，入新课</a:t>
            </a:r>
          </a:p>
        </p:txBody>
      </p:sp>
      <p:pic>
        <p:nvPicPr>
          <p:cNvPr id="2" name="图片 1" descr="279759ee3d6d55fbfc5b70992c073c4e21a4dd9d"/>
          <p:cNvPicPr>
            <a:picLocks noChangeAspect="1"/>
          </p:cNvPicPr>
          <p:nvPr/>
        </p:nvPicPr>
        <p:blipFill>
          <a:blip r:embed="rId11"/>
          <a:srcRect t="7089" b="5837"/>
          <a:stretch>
            <a:fillRect/>
          </a:stretch>
        </p:blipFill>
        <p:spPr>
          <a:xfrm>
            <a:off x="833755" y="1371600"/>
            <a:ext cx="7339965" cy="3314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6"/>
            </p:custDataLst>
          </p:nvPr>
        </p:nvSpPr>
        <p:spPr>
          <a:xfrm>
            <a:off x="305435" y="0"/>
            <a:ext cx="8618855" cy="1089660"/>
          </a:xfrm>
          <a:prstGeom prst="rect">
            <a:avLst/>
          </a:prstGeom>
          <a:noFill/>
        </p:spPr>
        <p:txBody>
          <a:bodyPr wrap="square" lIns="47625" tIns="19050" rIns="47625" bIns="19050" rtlCol="0" anchor="ctr" anchorCtr="0"/>
          <a:lstStyle/>
          <a:p>
            <a:pPr marL="0" indent="0" algn="l">
              <a:lnSpc>
                <a:spcPct val="150000"/>
              </a:lnSpc>
              <a:spcBef>
                <a:spcPct val="0"/>
              </a:spcBef>
              <a:spcAft>
                <a:spcPct val="0"/>
              </a:spcAft>
              <a:buSzTx/>
              <a:buNone/>
            </a:pPr>
            <a:r>
              <a:rPr lang="zh-CN" sz="3200" b="1" spc="160">
                <a:solidFill>
                  <a:schemeClr val="accent1"/>
                </a:solidFill>
                <a:latin typeface="微软雅黑" panose="020B0503020204020204" charset="-122"/>
                <a:ea typeface="微软雅黑" panose="020B0503020204020204" charset="-122"/>
                <a:cs typeface="微软雅黑" panose="020B0503020204020204" charset="-122"/>
              </a:rPr>
              <a:t>这些事件，反映了当时社会怎样的矛盾冲突？这些矛盾冲突反映了一个怎样的社会现实？ </a:t>
            </a:r>
          </a:p>
        </p:txBody>
      </p:sp>
      <p:sp>
        <p:nvSpPr>
          <p:cNvPr id="2" name="文本框 1"/>
          <p:cNvSpPr txBox="1"/>
          <p:nvPr/>
        </p:nvSpPr>
        <p:spPr>
          <a:xfrm>
            <a:off x="305435" y="1465580"/>
            <a:ext cx="5210810" cy="280479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剧中这些大大小小、形形色色的矛盾事件，从多个侧面、多个角度暴露了晚清社会的黑暗腐朽。小茶馆，大社会，这揭示了腐朽的旧时代必然被埋葬，黑暗的旧中国必将走向灭亡的历史趋势。</a:t>
            </a:r>
          </a:p>
        </p:txBody>
      </p:sp>
      <p:pic>
        <p:nvPicPr>
          <p:cNvPr id="10" name="图片 9" descr="279759ee3d6d55fbfc5b70992c073c4e21a4dd9d"/>
          <p:cNvPicPr>
            <a:picLocks noChangeAspect="1"/>
          </p:cNvPicPr>
          <p:nvPr/>
        </p:nvPicPr>
        <p:blipFill>
          <a:blip r:embed="rId10"/>
          <a:srcRect t="7010" b="8588"/>
          <a:stretch>
            <a:fillRect/>
          </a:stretch>
        </p:blipFill>
        <p:spPr>
          <a:xfrm>
            <a:off x="5559425" y="1525905"/>
            <a:ext cx="3291840" cy="268351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8" presetClass="entr" presetSubtype="16"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amond(in)">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6" name="任意多边形: 形状 65"/>
          <p:cNvSpPr/>
          <p:nvPr>
            <p:custDataLst>
              <p:tags r:id="rId4"/>
            </p:custDataLst>
          </p:nvPr>
        </p:nvSpPr>
        <p:spPr>
          <a:xfrm>
            <a:off x="1" y="1"/>
            <a:ext cx="827681" cy="181302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accent1">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1" name="平行四边形 60"/>
          <p:cNvSpPr/>
          <p:nvPr>
            <p:custDataLst>
              <p:tags r:id="rId5"/>
            </p:custDataLst>
          </p:nvPr>
        </p:nvSpPr>
        <p:spPr>
          <a:xfrm>
            <a:off x="4933950" y="0"/>
            <a:ext cx="2414017" cy="5143500"/>
          </a:xfrm>
          <a:prstGeom prst="parallelogram">
            <a:avLst>
              <a:gd name="adj" fmla="val 93597"/>
            </a:avLst>
          </a:prstGeom>
          <a:pattFill prst="zigZag">
            <a:fgClr>
              <a:schemeClr val="accent3">
                <a:lumMod val="20000"/>
                <a:lumOff val="80000"/>
              </a:schemeClr>
            </a:fgClr>
            <a:bgClr>
              <a:schemeClr val="accent1">
                <a:lumMod val="40000"/>
                <a:lumOff val="6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0" name="平行四边形 39"/>
          <p:cNvSpPr/>
          <p:nvPr>
            <p:custDataLst>
              <p:tags r:id="rId6"/>
            </p:custDataLst>
          </p:nvPr>
        </p:nvSpPr>
        <p:spPr>
          <a:xfrm>
            <a:off x="5387529" y="0"/>
            <a:ext cx="3371850" cy="5143500"/>
          </a:xfrm>
          <a:prstGeom prst="parallelogram">
            <a:avLst>
              <a:gd name="adj" fmla="val 65395"/>
            </a:avLst>
          </a:prstGeom>
          <a:pattFill prst="zigZag">
            <a:fgClr>
              <a:schemeClr val="accent1">
                <a:lumMod val="60000"/>
                <a:lumOff val="4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 name="矩形 1"/>
          <p:cNvSpPr/>
          <p:nvPr>
            <p:custDataLst>
              <p:tags r:id="rId7"/>
            </p:custDataLst>
          </p:nvPr>
        </p:nvSpPr>
        <p:spPr>
          <a:xfrm>
            <a:off x="502412" y="4790848"/>
            <a:ext cx="8139178" cy="124052"/>
          </a:xfrm>
          <a:prstGeom prst="rect">
            <a:avLst/>
          </a:prstGeom>
          <a:solidFill>
            <a:schemeClr val="accent1">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4" name="矩形 3"/>
          <p:cNvSpPr/>
          <p:nvPr>
            <p:custDataLst>
              <p:tags r:id="rId8"/>
            </p:custDataLst>
          </p:nvPr>
        </p:nvSpPr>
        <p:spPr>
          <a:xfrm>
            <a:off x="217805" y="180975"/>
            <a:ext cx="8707755" cy="4610100"/>
          </a:xfrm>
          <a:prstGeom prst="rect">
            <a:avLst/>
          </a:prstGeom>
          <a:solidFill>
            <a:schemeClr val="lt1"/>
          </a:solidFill>
          <a:ln w="5080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nvSpPr>
        <p:spPr>
          <a:xfrm>
            <a:off x="321945" y="1875473"/>
            <a:ext cx="8437245" cy="1440180"/>
          </a:xfrm>
          <a:prstGeom prst="rect">
            <a:avLst/>
          </a:prstGeom>
          <a:noFill/>
        </p:spPr>
        <p:txBody>
          <a:bodyPr wrap="square" lIns="68580" tIns="34290" rIns="68580" bIns="34290" rtlCol="0" anchor="ctr" anchorCtr="0">
            <a:noAutofit/>
          </a:bodyPr>
          <a:lstStyle/>
          <a:p>
            <a:pPr lvl="0" indent="-285750" algn="l" defTabSz="685800">
              <a:lnSpc>
                <a:spcPts val="2900"/>
              </a:lnSpc>
              <a:spcBef>
                <a:spcPct val="0"/>
              </a:spcBef>
              <a:spcAft>
                <a:spcPts val="1000"/>
              </a:spcAft>
              <a:buClr>
                <a:schemeClr val="tx1">
                  <a:lumMod val="65000"/>
                  <a:lumOff val="35000"/>
                </a:schemeClr>
              </a:buClr>
              <a:buFont typeface="Wingdings" panose="05000000000000000000" pitchFamily="2" charset="2"/>
            </a:pPr>
            <a:r>
              <a:rPr lang="zh-CN" sz="2000" b="1" spc="15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sym typeface="+mn-ea"/>
              </a:rPr>
              <a:t>“茶馆是三教九流会面之处，可以容纳各式人物。一个大茶馆就是一个小社会。”</a:t>
            </a:r>
            <a:endParaRPr lang="zh-CN" sz="2000" b="1" spc="150">
              <a:solidFill>
                <a:schemeClr val="dk1">
                  <a:lumMod val="85000"/>
                  <a:lumOff val="15000"/>
                </a:schemeClr>
              </a:solidFill>
              <a:latin typeface="微软雅黑" charset="-122"/>
              <a:ea typeface="微软雅黑" charset="-122"/>
              <a:cs typeface="微软雅黑" panose="020B0503020204020204" charset="-122"/>
            </a:endParaRPr>
          </a:p>
          <a:p>
            <a:pPr lvl="0" indent="-285750" algn="l" defTabSz="685800">
              <a:lnSpc>
                <a:spcPts val="2900"/>
              </a:lnSpc>
              <a:spcBef>
                <a:spcPct val="0"/>
              </a:spcBef>
              <a:spcAft>
                <a:spcPts val="1000"/>
              </a:spcAft>
              <a:buClr>
                <a:schemeClr val="tx1">
                  <a:lumMod val="65000"/>
                  <a:lumOff val="35000"/>
                </a:schemeClr>
              </a:buClr>
              <a:buFont typeface="Wingdings" panose="05000000000000000000" pitchFamily="2" charset="2"/>
            </a:pPr>
            <a:r>
              <a:rPr lang="zh-CN" sz="2000" b="1" spc="150">
                <a:solidFill>
                  <a:srgbClr val="0070C0"/>
                </a:solidFill>
                <a:latin typeface="微软雅黑" panose="020B0503020204020204" charset="-122"/>
                <a:ea typeface="微软雅黑" panose="020B0503020204020204" charset="-122"/>
                <a:cs typeface="微软雅黑" panose="020B0503020204020204" charset="-122"/>
                <a:sym typeface="+mn-ea"/>
              </a:rPr>
              <a:t>“在这些变迁里，没法子躲开政治。可是，我不熟悉政治舞台上的高官大人，没法子正面描写他们的促进和促退。我也不十分懂政治。我只认识一些小人物。”</a:t>
            </a:r>
            <a:endParaRPr lang="zh-CN" sz="2000" b="1" spc="150">
              <a:solidFill>
                <a:srgbClr val="0070C0"/>
              </a:solidFill>
              <a:latin typeface="微软雅黑" charset="-122"/>
              <a:ea typeface="微软雅黑" charset="-122"/>
              <a:cs typeface="微软雅黑" panose="020B0503020204020204" charset="-122"/>
            </a:endParaRPr>
          </a:p>
          <a:p>
            <a:pPr lvl="0" indent="-285750" algn="l" defTabSz="685800">
              <a:lnSpc>
                <a:spcPts val="2900"/>
              </a:lnSpc>
              <a:spcBef>
                <a:spcPct val="0"/>
              </a:spcBef>
              <a:spcAft>
                <a:spcPts val="1000"/>
              </a:spcAft>
              <a:buClr>
                <a:schemeClr val="tx1">
                  <a:lumMod val="65000"/>
                  <a:lumOff val="35000"/>
                </a:schemeClr>
              </a:buClr>
              <a:buFont typeface="Wingdings" panose="05000000000000000000" pitchFamily="2" charset="2"/>
            </a:pPr>
            <a:r>
              <a:rPr lang="zh-CN" sz="2000" b="1" spc="150">
                <a:solidFill>
                  <a:srgbClr val="7030A0"/>
                </a:solidFill>
                <a:latin typeface="微软雅黑" panose="020B0503020204020204" charset="-122"/>
                <a:ea typeface="微软雅黑" panose="020B0503020204020204" charset="-122"/>
                <a:cs typeface="微软雅黑" panose="020B0503020204020204" charset="-122"/>
                <a:sym typeface="+mn-ea"/>
              </a:rPr>
              <a:t>“那时候的政治黑暗，国弱民贫，洋人的势力越来越大，弄得农村破产，卖儿卖女。有些知识分子见此情形，就想变法、改良，劝皇帝维新。也有的想办实业，富国裕民。可是，统治阶级中的顽固派不肯改良，反而把维新派的头脑杀了几个，把改良的办法一概打倒。戏中的第一幕，正说的是顽固派得势以后，连太监都想娶老婆，而乡下人依然卖儿卖女，特务们也更加猖狂，随便抓人问罪。”</a:t>
            </a:r>
            <a:endParaRPr lang="zh-CN" sz="2000" b="1" spc="150">
              <a:solidFill>
                <a:schemeClr val="dk1">
                  <a:lumMod val="85000"/>
                  <a:lumOff val="15000"/>
                </a:schemeClr>
              </a:solidFill>
              <a:latin typeface="微软雅黑" charset="-122"/>
              <a:ea typeface="微软雅黑"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371600"/>
            <a:ext cx="9144000" cy="3314782"/>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685772" y="571500"/>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400" b="1" spc="160">
                <a:solidFill>
                  <a:schemeClr val="accent1"/>
                </a:solidFill>
                <a:latin typeface="微软雅黑" panose="020B0503020204020204" charset="-122"/>
                <a:ea typeface="微软雅黑" panose="020B0503020204020204" charset="-122"/>
              </a:rPr>
              <a:t>析性格，品形象</a:t>
            </a:r>
          </a:p>
        </p:txBody>
      </p:sp>
      <p:pic>
        <p:nvPicPr>
          <p:cNvPr id="2" name="图片 1" descr="279759ee3d6d55fbfc5b70992c073c4e21a4dd9d"/>
          <p:cNvPicPr>
            <a:picLocks noChangeAspect="1"/>
          </p:cNvPicPr>
          <p:nvPr/>
        </p:nvPicPr>
        <p:blipFill>
          <a:blip r:embed="rId11"/>
          <a:srcRect t="7089" b="5837"/>
          <a:stretch>
            <a:fillRect/>
          </a:stretch>
        </p:blipFill>
        <p:spPr>
          <a:xfrm>
            <a:off x="833755" y="1371600"/>
            <a:ext cx="7339965" cy="3314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p:cNvPicPr/>
          <p:nvPr userDrawn="1">
            <p:custDataLst>
              <p:tags r:id="rId2"/>
            </p:custDataLst>
          </p:nvPr>
        </p:nvPicPr>
        <p:blipFill>
          <a:blip r:embed="rId16" r:link="rId1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矩形 11"/>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3" name="圆角矩形 10"/>
          <p:cNvSpPr/>
          <p:nvPr>
            <p:custDataLst>
              <p:tags r:id="rId4"/>
            </p:custDataLst>
          </p:nvPr>
        </p:nvSpPr>
        <p:spPr>
          <a:xfrm>
            <a:off x="4411980" y="3260436"/>
            <a:ext cx="3886200" cy="1257252"/>
          </a:xfrm>
          <a:prstGeom prst="roundRect">
            <a:avLst>
              <a:gd name="adj" fmla="val 8098"/>
            </a:avLst>
          </a:prstGeom>
          <a:solidFill>
            <a:schemeClr val="accent1">
              <a:alpha val="50000"/>
            </a:schemeClr>
          </a:solidFill>
          <a:ln w="2222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charset="-122"/>
              <a:ea typeface="微软雅黑" charset="-122"/>
              <a:sym typeface="+mn-ea"/>
            </a:endParaRPr>
          </a:p>
        </p:txBody>
      </p:sp>
      <p:sp>
        <p:nvSpPr>
          <p:cNvPr id="5" name="圆角矩形 9"/>
          <p:cNvSpPr/>
          <p:nvPr>
            <p:custDataLst>
              <p:tags r:id="rId5"/>
            </p:custDataLst>
          </p:nvPr>
        </p:nvSpPr>
        <p:spPr>
          <a:xfrm>
            <a:off x="3657600" y="3200400"/>
            <a:ext cx="4572000" cy="1257300"/>
          </a:xfrm>
          <a:prstGeom prst="roundRect">
            <a:avLst>
              <a:gd name="adj" fmla="val 8098"/>
            </a:avLst>
          </a:prstGeom>
          <a:solidFill>
            <a:schemeClr val="lt2"/>
          </a:solidFill>
          <a:ln w="22225"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8" name="圆角矩形 8"/>
          <p:cNvSpPr/>
          <p:nvPr>
            <p:custDataLst>
              <p:tags r:id="rId6"/>
            </p:custDataLst>
          </p:nvPr>
        </p:nvSpPr>
        <p:spPr>
          <a:xfrm>
            <a:off x="4411980" y="2117388"/>
            <a:ext cx="3886200" cy="800148"/>
          </a:xfrm>
          <a:prstGeom prst="roundRect">
            <a:avLst>
              <a:gd name="adj" fmla="val 8098"/>
            </a:avLst>
          </a:prstGeom>
          <a:solidFill>
            <a:schemeClr val="accent1">
              <a:alpha val="50000"/>
            </a:schemeClr>
          </a:solidFill>
          <a:ln w="2222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charset="-122"/>
              <a:ea typeface="微软雅黑" panose="020B0503020204020204" charset="-122"/>
              <a:sym typeface="+mn-ea"/>
            </a:endParaRPr>
          </a:p>
        </p:txBody>
      </p:sp>
      <p:sp>
        <p:nvSpPr>
          <p:cNvPr id="10" name="圆角矩形 7"/>
          <p:cNvSpPr/>
          <p:nvPr>
            <p:custDataLst>
              <p:tags r:id="rId7"/>
            </p:custDataLst>
          </p:nvPr>
        </p:nvSpPr>
        <p:spPr>
          <a:xfrm>
            <a:off x="3657600" y="2057400"/>
            <a:ext cx="4572000" cy="800100"/>
          </a:xfrm>
          <a:prstGeom prst="roundRect">
            <a:avLst>
              <a:gd name="adj" fmla="val 8098"/>
            </a:avLst>
          </a:prstGeom>
          <a:solidFill>
            <a:schemeClr val="lt2"/>
          </a:solidFill>
          <a:ln w="22225"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1" name="圆角矩形 6"/>
          <p:cNvSpPr/>
          <p:nvPr>
            <p:custDataLst>
              <p:tags r:id="rId8"/>
            </p:custDataLst>
          </p:nvPr>
        </p:nvSpPr>
        <p:spPr>
          <a:xfrm>
            <a:off x="4411980" y="745788"/>
            <a:ext cx="3886200" cy="1028700"/>
          </a:xfrm>
          <a:prstGeom prst="roundRect">
            <a:avLst>
              <a:gd name="adj" fmla="val 8098"/>
            </a:avLst>
          </a:prstGeom>
          <a:solidFill>
            <a:schemeClr val="accent1">
              <a:alpha val="50000"/>
            </a:schemeClr>
          </a:solidFill>
          <a:ln w="2222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charset="-122"/>
              <a:ea typeface="微软雅黑" panose="020B0503020204020204" charset="-122"/>
              <a:sym typeface="+mn-ea"/>
            </a:endParaRPr>
          </a:p>
        </p:txBody>
      </p:sp>
      <p:sp>
        <p:nvSpPr>
          <p:cNvPr id="16" name="圆角矩形 5"/>
          <p:cNvSpPr/>
          <p:nvPr>
            <p:custDataLst>
              <p:tags r:id="rId9"/>
            </p:custDataLst>
          </p:nvPr>
        </p:nvSpPr>
        <p:spPr>
          <a:xfrm>
            <a:off x="3657600" y="685800"/>
            <a:ext cx="4572000" cy="1028700"/>
          </a:xfrm>
          <a:prstGeom prst="roundRect">
            <a:avLst>
              <a:gd name="adj" fmla="val 8098"/>
            </a:avLst>
          </a:prstGeom>
          <a:solidFill>
            <a:schemeClr val="lt2"/>
          </a:solidFill>
          <a:ln w="22225"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7" name="任意多边形 16"/>
          <p:cNvSpPr/>
          <p:nvPr>
            <p:custDataLst>
              <p:tags r:id="rId10"/>
            </p:custDataLst>
          </p:nvPr>
        </p:nvSpPr>
        <p:spPr>
          <a:xfrm>
            <a:off x="-476" y="-1429"/>
            <a:ext cx="3657630" cy="5143541"/>
          </a:xfrm>
          <a:custGeom>
            <a:avLst/>
            <a:gdLst>
              <a:gd name="idx" fmla="cos wd2 2700000"/>
              <a:gd name="idy" fmla="sin hd2 2700000"/>
              <a:gd name="il" fmla="+- hc 0 wd2"/>
              <a:gd name="ir" fmla="+- hc wd2 0"/>
              <a:gd name="it" fmla="+- vc 0 wd2"/>
              <a:gd name="ib" fmla="+- vc wd2 0"/>
            </a:gdLst>
            <a:ahLst/>
            <a:cxnLst>
              <a:cxn ang="3">
                <a:pos x="hc" y="t"/>
              </a:cxn>
              <a:cxn ang="3">
                <a:pos x="hd2" y="hd2"/>
              </a:cxn>
              <a:cxn ang="cd2">
                <a:pos x="l" y="vc"/>
              </a:cxn>
              <a:cxn ang="cd4">
                <a:pos x="hd2" y="idy"/>
              </a:cxn>
              <a:cxn ang="cd4">
                <a:pos x="hc" y="b"/>
              </a:cxn>
              <a:cxn ang="cd4">
                <a:pos x="idx" y="idy"/>
              </a:cxn>
              <a:cxn ang="0">
                <a:pos x="r" y="vc"/>
              </a:cxn>
              <a:cxn ang="3">
                <a:pos x="idx" y="hd2"/>
              </a:cxn>
            </a:cxnLst>
            <a:rect l="l" t="t" r="r" b="b"/>
            <a:pathLst>
              <a:path w="7680" h="10800">
                <a:moveTo>
                  <a:pt x="0" y="0"/>
                </a:moveTo>
                <a:lnTo>
                  <a:pt x="6018" y="0"/>
                </a:lnTo>
                <a:lnTo>
                  <a:pt x="6041" y="33"/>
                </a:lnTo>
                <a:cubicBezTo>
                  <a:pt x="7065" y="1549"/>
                  <a:pt x="7668" y="3373"/>
                  <a:pt x="7680" y="5338"/>
                </a:cubicBezTo>
                <a:lnTo>
                  <a:pt x="7680" y="5371"/>
                </a:lnTo>
                <a:lnTo>
                  <a:pt x="7680" y="5429"/>
                </a:lnTo>
                <a:lnTo>
                  <a:pt x="7680" y="5462"/>
                </a:lnTo>
                <a:cubicBezTo>
                  <a:pt x="7668" y="7427"/>
                  <a:pt x="7065" y="9251"/>
                  <a:pt x="6041" y="10767"/>
                </a:cubicBezTo>
                <a:lnTo>
                  <a:pt x="6018" y="10800"/>
                </a:lnTo>
                <a:lnTo>
                  <a:pt x="0" y="10800"/>
                </a:lnTo>
                <a:lnTo>
                  <a:pt x="0" y="0"/>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11"/>
            </p:custDataLst>
          </p:nvPr>
        </p:nvSpPr>
        <p:spPr>
          <a:xfrm>
            <a:off x="115570" y="558165"/>
            <a:ext cx="3069590" cy="1499235"/>
          </a:xfrm>
          <a:prstGeom prst="rect">
            <a:avLst/>
          </a:prstGeom>
          <a:noFill/>
        </p:spPr>
        <p:txBody>
          <a:bodyPr wrap="square" lIns="47625" tIns="19050" rIns="47625" bIns="19050" rtlCol="0" anchor="ctr" anchorCtr="0"/>
          <a:lstStyle/>
          <a:p>
            <a:pPr marL="0" indent="0" algn="l">
              <a:lnSpc>
                <a:spcPct val="100000"/>
              </a:lnSpc>
              <a:spcBef>
                <a:spcPct val="0"/>
              </a:spcBef>
              <a:spcAft>
                <a:spcPct val="0"/>
              </a:spcAft>
              <a:buSzTx/>
              <a:buNone/>
            </a:pPr>
            <a:r>
              <a:rPr lang="zh-CN" sz="4400" b="1" spc="160">
                <a:solidFill>
                  <a:schemeClr val="accent1"/>
                </a:solidFill>
                <a:latin typeface="微软雅黑" panose="020B0503020204020204" charset="-122"/>
                <a:ea typeface="微软雅黑" panose="020B0503020204020204" charset="-122"/>
              </a:rPr>
              <a:t>分析人物形象答题要领</a:t>
            </a:r>
          </a:p>
        </p:txBody>
      </p:sp>
      <p:sp>
        <p:nvSpPr>
          <p:cNvPr id="6" name="Title 6"/>
          <p:cNvSpPr txBox="1"/>
          <p:nvPr>
            <p:custDataLst>
              <p:tags r:id="rId12"/>
            </p:custDataLst>
          </p:nvPr>
        </p:nvSpPr>
        <p:spPr>
          <a:xfrm>
            <a:off x="3788410" y="843280"/>
            <a:ext cx="4441190" cy="72580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从文中找到具体依据，对各性格特征分别进行分析；</a:t>
            </a:r>
          </a:p>
        </p:txBody>
      </p:sp>
      <p:sp>
        <p:nvSpPr>
          <p:cNvPr id="7" name="Title 6"/>
          <p:cNvSpPr txBox="1"/>
          <p:nvPr>
            <p:custDataLst>
              <p:tags r:id="rId13"/>
            </p:custDataLst>
          </p:nvPr>
        </p:nvSpPr>
        <p:spPr>
          <a:xfrm>
            <a:off x="3836670" y="2286000"/>
            <a:ext cx="4213225" cy="3429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分点概括人物的性格特征；</a:t>
            </a:r>
          </a:p>
        </p:txBody>
      </p:sp>
      <p:sp>
        <p:nvSpPr>
          <p:cNvPr id="9" name="Title 6"/>
          <p:cNvSpPr txBox="1"/>
          <p:nvPr>
            <p:custDataLst>
              <p:tags r:id="rId14"/>
            </p:custDataLst>
          </p:nvPr>
        </p:nvSpPr>
        <p:spPr>
          <a:xfrm>
            <a:off x="3788410" y="3429000"/>
            <a:ext cx="4213225" cy="8001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总括该人物属于什么类型的典型及其意义。</a:t>
            </a:r>
          </a:p>
        </p:txBody>
      </p:sp>
      <p:pic>
        <p:nvPicPr>
          <p:cNvPr id="2" name="图片 1" descr="1539759578654048140"/>
          <p:cNvPicPr>
            <a:picLocks noChangeAspect="1"/>
          </p:cNvPicPr>
          <p:nvPr/>
        </p:nvPicPr>
        <p:blipFill>
          <a:blip r:embed="rId18"/>
          <a:stretch>
            <a:fillRect/>
          </a:stretch>
        </p:blipFill>
        <p:spPr>
          <a:xfrm>
            <a:off x="218440" y="1973580"/>
            <a:ext cx="2828925" cy="2657475"/>
          </a:xfrm>
          <a:prstGeom prst="ellipse">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amond(in)">
                                      <p:cBhvr>
                                        <p:cTn id="32" dur="20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edge">
                                      <p:cBhvr>
                                        <p:cTn id="42" dur="2000"/>
                                        <p:tgtEl>
                                          <p:spTgt spid="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diamond(in)">
                                      <p:cBhvr>
                                        <p:cTn id="47" dur="2000"/>
                                        <p:tgtEl>
                                          <p:spTgt spid="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diamond(in)">
                                      <p:cBhvr>
                                        <p:cTn id="52" dur="2000"/>
                                        <p:tgtEl>
                                          <p:spTgt spid="5"/>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0" presetClass="entr" presetSubtype="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edge">
                                      <p:cBhvr>
                                        <p:cTn id="5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1" grpId="0" animBg="1"/>
      <p:bldP spid="16" grpId="0" animBg="1"/>
      <p:bldP spid="4" grpId="0"/>
      <p:bldP spid="6" grpId="0"/>
      <p:bldP spid="7"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12"/>
          <p:cNvSpPr/>
          <p:nvPr userDrawn="1">
            <p:custDataLst>
              <p:tags r:id="rId3"/>
            </p:custDataLst>
          </p:nvPr>
        </p:nvSpPr>
        <p:spPr>
          <a:xfrm>
            <a:off x="0" y="0"/>
            <a:ext cx="9144000" cy="4911914"/>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2" name="矩形 11"/>
          <p:cNvSpPr/>
          <p:nvPr userDrawn="1">
            <p:custDataLst>
              <p:tags r:id="rId4"/>
            </p:custDataLst>
          </p:nvPr>
        </p:nvSpPr>
        <p:spPr>
          <a:xfrm>
            <a:off x="0" y="0"/>
            <a:ext cx="9144000" cy="67894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5"/>
            </p:custDataLst>
          </p:nvPr>
        </p:nvSpPr>
        <p:spPr>
          <a:xfrm>
            <a:off x="437482" y="804545"/>
            <a:ext cx="8458267" cy="457200"/>
          </a:xfrm>
          <a:prstGeom prst="rect">
            <a:avLst/>
          </a:prstGeom>
          <a:noFill/>
        </p:spPr>
        <p:txBody>
          <a:bodyPr wrap="square" lIns="47625" tIns="19050" rIns="47625" bIns="19050" rtlCol="0" anchor="ctr" anchorCtr="0">
            <a:normAutofit/>
          </a:bodyPr>
          <a:lstStyle/>
          <a:p>
            <a:pPr>
              <a:spcBef>
                <a:spcPct val="0"/>
              </a:spcBef>
              <a:spcAft>
                <a:spcPct val="0"/>
              </a:spcAft>
              <a:buSzTx/>
              <a:buNone/>
            </a:pPr>
            <a:r>
              <a:rPr lang="zh-CN" sz="2400" b="1" spc="160">
                <a:solidFill>
                  <a:schemeClr val="accent1"/>
                </a:solidFill>
                <a:latin typeface="微软雅黑" panose="020B0503020204020204" charset="-122"/>
                <a:ea typeface="微软雅黑" panose="020B0503020204020204" charset="-122"/>
                <a:cs typeface="微软雅黑" panose="020B0503020204020204" charset="-122"/>
              </a:rPr>
              <a:t>王利发:贯串全剧的线索人物</a:t>
            </a:r>
          </a:p>
        </p:txBody>
      </p:sp>
      <p:pic>
        <p:nvPicPr>
          <p:cNvPr id="8" name="图片 7"/>
          <p:cNvPicPr>
            <a:picLocks noChangeAspect="1"/>
          </p:cNvPicPr>
          <p:nvPr>
            <p:custDataLst>
              <p:tags r:id="rId6"/>
            </p:custDataLst>
          </p:nvPr>
        </p:nvPicPr>
        <p:blipFill>
          <a:blip r:embed="rId12"/>
          <a:srcRect l="790" r="790"/>
          <a:stretch>
            <a:fillRect/>
          </a:stretch>
        </p:blipFill>
        <p:spPr>
          <a:xfrm>
            <a:off x="342902" y="1261754"/>
            <a:ext cx="3228992" cy="3543317"/>
          </a:xfrm>
          <a:custGeom>
            <a:avLst/>
            <a:gdLst/>
            <a:ahLst/>
            <a:cxnLst>
              <a:cxn ang="3">
                <a:pos x="hc" y="t"/>
              </a:cxn>
              <a:cxn ang="cd2">
                <a:pos x="l" y="vc"/>
              </a:cxn>
              <a:cxn ang="cd4">
                <a:pos x="hc" y="b"/>
              </a:cxn>
              <a:cxn ang="0">
                <a:pos x="r" y="vc"/>
              </a:cxn>
            </a:cxnLst>
            <a:rect l="l" t="t" r="r" b="b"/>
            <a:pathLst>
              <a:path w="7200" h="7440">
                <a:moveTo>
                  <a:pt x="0" y="0"/>
                </a:moveTo>
                <a:lnTo>
                  <a:pt x="7200" y="0"/>
                </a:lnTo>
                <a:lnTo>
                  <a:pt x="7200" y="7440"/>
                </a:lnTo>
                <a:lnTo>
                  <a:pt x="0" y="7440"/>
                </a:lnTo>
                <a:lnTo>
                  <a:pt x="0" y="0"/>
                </a:lnTo>
                <a:close/>
              </a:path>
            </a:pathLst>
          </a:custGeom>
        </p:spPr>
      </p:pic>
      <p:sp>
        <p:nvSpPr>
          <p:cNvPr id="11" name="Title 6"/>
          <p:cNvSpPr txBox="1"/>
          <p:nvPr>
            <p:custDataLst>
              <p:tags r:id="rId7"/>
            </p:custDataLst>
          </p:nvPr>
        </p:nvSpPr>
        <p:spPr>
          <a:xfrm>
            <a:off x="3649980" y="1424305"/>
            <a:ext cx="5398770" cy="27813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0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圆滑世故，谨小慎微。</a:t>
            </a: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王利发是裕泰大茶馆的掌柜,年富力强,从父亲手里继承了茶馆生意,也继承了父亲的处世哲学,即多说好话,多请安，他精明干练、谨小慎微、委曲求全、善于应酬。对可能影响自己生意的唐铁嘴,他不欢迎,但也只是“轻轻推开”；在房东秦仲义面前,他极力恭维、奉承,用尽各种手段讨好。</a:t>
            </a:r>
          </a:p>
        </p:txBody>
      </p:sp>
      <p:pic>
        <p:nvPicPr>
          <p:cNvPr id="6" name="图片 5"/>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7136718" y="3684905"/>
            <a:ext cx="2007282" cy="1458595"/>
          </a:xfrm>
          <a:prstGeom prst="rect">
            <a:avLst/>
          </a:prstGeom>
        </p:spPr>
      </p:pic>
      <p:sp>
        <p:nvSpPr>
          <p:cNvPr id="100" name="文本框 99"/>
          <p:cNvSpPr txBox="1"/>
          <p:nvPr/>
        </p:nvSpPr>
        <p:spPr>
          <a:xfrm>
            <a:off x="342900" y="0"/>
            <a:ext cx="5080000" cy="768350"/>
          </a:xfrm>
          <a:prstGeom prst="rect">
            <a:avLst/>
          </a:prstGeom>
          <a:noFill/>
          <a:ln w="9525">
            <a:noFill/>
          </a:ln>
        </p:spPr>
        <p:txBody>
          <a:bodyPr>
            <a:spAutoFit/>
          </a:bodyPr>
          <a:lstStyle/>
          <a:p>
            <a:r>
              <a:rPr lang="zh-CN" sz="4400" b="1">
                <a:latin typeface="微软雅黑" panose="020B0503020204020204" charset="-122"/>
                <a:ea typeface="微软雅黑" panose="020B0503020204020204" charset="-122"/>
              </a:rPr>
              <a:t>示范分析</a:t>
            </a:r>
            <a:endParaRPr lang="zh-CN" altLang="en-US" sz="4400" b="1">
              <a:latin typeface="微软雅黑" charset="-122"/>
              <a:ea typeface="微软雅黑"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0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12"/>
          <p:cNvSpPr/>
          <p:nvPr userDrawn="1">
            <p:custDataLst>
              <p:tags r:id="rId3"/>
            </p:custDataLst>
          </p:nvPr>
        </p:nvSpPr>
        <p:spPr>
          <a:xfrm>
            <a:off x="0" y="0"/>
            <a:ext cx="9144000" cy="4911914"/>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2" name="矩形 11"/>
          <p:cNvSpPr/>
          <p:nvPr userDrawn="1">
            <p:custDataLst>
              <p:tags r:id="rId4"/>
            </p:custDataLst>
          </p:nvPr>
        </p:nvSpPr>
        <p:spPr>
          <a:xfrm>
            <a:off x="0" y="0"/>
            <a:ext cx="9144000" cy="67894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5"/>
            </p:custDataLst>
          </p:nvPr>
        </p:nvSpPr>
        <p:spPr>
          <a:xfrm>
            <a:off x="437482" y="804545"/>
            <a:ext cx="8458267" cy="457200"/>
          </a:xfrm>
          <a:prstGeom prst="rect">
            <a:avLst/>
          </a:prstGeom>
          <a:noFill/>
        </p:spPr>
        <p:txBody>
          <a:bodyPr wrap="square" lIns="47625" tIns="19050" rIns="47625" bIns="19050" rtlCol="0" anchor="ctr" anchorCtr="0">
            <a:normAutofit/>
          </a:bodyPr>
          <a:lstStyle/>
          <a:p>
            <a:pPr>
              <a:spcBef>
                <a:spcPct val="0"/>
              </a:spcBef>
              <a:spcAft>
                <a:spcPct val="0"/>
              </a:spcAft>
              <a:buSzTx/>
              <a:buNone/>
            </a:pPr>
            <a:r>
              <a:rPr lang="zh-CN" sz="2400" b="1" spc="160">
                <a:solidFill>
                  <a:schemeClr val="accent1"/>
                </a:solidFill>
                <a:latin typeface="微软雅黑" panose="020B0503020204020204" charset="-122"/>
                <a:ea typeface="微软雅黑" panose="020B0503020204020204" charset="-122"/>
                <a:cs typeface="微软雅黑" panose="020B0503020204020204" charset="-122"/>
              </a:rPr>
              <a:t>王利发:贯串全剧的线索人物</a:t>
            </a:r>
          </a:p>
        </p:txBody>
      </p:sp>
      <p:pic>
        <p:nvPicPr>
          <p:cNvPr id="8" name="图片 7"/>
          <p:cNvPicPr>
            <a:picLocks noChangeAspect="1"/>
          </p:cNvPicPr>
          <p:nvPr>
            <p:custDataLst>
              <p:tags r:id="rId6"/>
            </p:custDataLst>
          </p:nvPr>
        </p:nvPicPr>
        <p:blipFill>
          <a:blip r:embed="rId13"/>
          <a:srcRect l="790" r="790"/>
          <a:stretch>
            <a:fillRect/>
          </a:stretch>
        </p:blipFill>
        <p:spPr>
          <a:xfrm>
            <a:off x="342902" y="1261754"/>
            <a:ext cx="3228992" cy="3543317"/>
          </a:xfrm>
          <a:custGeom>
            <a:avLst/>
            <a:gdLst/>
            <a:ahLst/>
            <a:cxnLst>
              <a:cxn ang="3">
                <a:pos x="hc" y="t"/>
              </a:cxn>
              <a:cxn ang="cd2">
                <a:pos x="l" y="vc"/>
              </a:cxn>
              <a:cxn ang="cd4">
                <a:pos x="hc" y="b"/>
              </a:cxn>
              <a:cxn ang="0">
                <a:pos x="r" y="vc"/>
              </a:cxn>
            </a:cxnLst>
            <a:rect l="l" t="t" r="r" b="b"/>
            <a:pathLst>
              <a:path w="7200" h="7440">
                <a:moveTo>
                  <a:pt x="0" y="0"/>
                </a:moveTo>
                <a:lnTo>
                  <a:pt x="7200" y="0"/>
                </a:lnTo>
                <a:lnTo>
                  <a:pt x="7200" y="7440"/>
                </a:lnTo>
                <a:lnTo>
                  <a:pt x="0" y="7440"/>
                </a:lnTo>
                <a:lnTo>
                  <a:pt x="0" y="0"/>
                </a:lnTo>
                <a:close/>
              </a:path>
            </a:pathLst>
          </a:custGeom>
        </p:spPr>
      </p:pic>
      <p:sp>
        <p:nvSpPr>
          <p:cNvPr id="11" name="Title 6"/>
          <p:cNvSpPr txBox="1"/>
          <p:nvPr>
            <p:custDataLst>
              <p:tags r:id="rId7"/>
            </p:custDataLst>
          </p:nvPr>
        </p:nvSpPr>
        <p:spPr>
          <a:xfrm>
            <a:off x="3649980" y="1424305"/>
            <a:ext cx="5398770" cy="160464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0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胆小怕事，不乏善良。</a:t>
            </a:r>
            <a:r>
              <a:rPr lang="zh-CN" sz="2000" b="1" spc="100">
                <a:ln w="3175">
                  <a:noFill/>
                  <a:prstDash val="dash"/>
                </a:ln>
                <a:latin typeface="微软雅黑" panose="020B0503020204020204" charset="-122"/>
                <a:ea typeface="微软雅黑" panose="020B0503020204020204" charset="-122"/>
                <a:cs typeface="微软雅黑" panose="020B0503020204020204" charset="-122"/>
              </a:rPr>
              <a:t>茶馆各处都贴着“莫谈国事”的纸条,在言语上他也不时地提醒茶客“莫谈国事”；他也有善良的一面，比如悄悄提醒常四爷“说话请留点神”。</a:t>
            </a:r>
          </a:p>
        </p:txBody>
      </p:sp>
      <p:pic>
        <p:nvPicPr>
          <p:cNvPr id="6" name="图片 5"/>
          <p:cNvPicPr>
            <a:picLocks noChangeAspect="1"/>
          </p:cNvPicPr>
          <p:nvPr>
            <p:custDataLst>
              <p:tags r:id="rId8"/>
            </p:custDataLst>
          </p:nvPr>
        </p:nvPicPr>
        <p:blipFill>
          <a:blip r:embed="rId14">
            <a:extLst>
              <a:ext uri="{28A0092B-C50C-407E-A947-70E740481C1C}">
                <a14:useLocalDpi xmlns:a14="http://schemas.microsoft.com/office/drawing/2010/main" val="0"/>
              </a:ext>
            </a:extLst>
          </a:blip>
          <a:stretch>
            <a:fillRect/>
          </a:stretch>
        </p:blipFill>
        <p:spPr>
          <a:xfrm>
            <a:off x="7136718" y="3684905"/>
            <a:ext cx="2007282" cy="1458595"/>
          </a:xfrm>
          <a:prstGeom prst="rect">
            <a:avLst/>
          </a:prstGeom>
        </p:spPr>
      </p:pic>
      <p:sp>
        <p:nvSpPr>
          <p:cNvPr id="100" name="文本框 99"/>
          <p:cNvSpPr txBox="1"/>
          <p:nvPr/>
        </p:nvSpPr>
        <p:spPr>
          <a:xfrm>
            <a:off x="342900" y="0"/>
            <a:ext cx="5080000" cy="768350"/>
          </a:xfrm>
          <a:prstGeom prst="rect">
            <a:avLst/>
          </a:prstGeom>
          <a:noFill/>
          <a:ln w="9525">
            <a:noFill/>
          </a:ln>
        </p:spPr>
        <p:txBody>
          <a:bodyPr>
            <a:spAutoFit/>
          </a:bodyPr>
          <a:lstStyle/>
          <a:p>
            <a:r>
              <a:rPr lang="zh-CN" sz="4400" b="1">
                <a:latin typeface="微软雅黑" panose="020B0503020204020204" charset="-122"/>
                <a:ea typeface="微软雅黑" panose="020B0503020204020204" charset="-122"/>
              </a:rPr>
              <a:t>示范分析</a:t>
            </a:r>
            <a:endParaRPr lang="zh-CN" altLang="en-US" sz="4400" b="1">
              <a:latin typeface="微软雅黑" panose="020B0503020204020204" charset="-122"/>
              <a:ea typeface="微软雅黑" panose="020B0503020204020204" charset="-122"/>
            </a:endParaRPr>
          </a:p>
        </p:txBody>
      </p:sp>
      <p:sp>
        <p:nvSpPr>
          <p:cNvPr id="2" name="Title 6"/>
          <p:cNvSpPr txBox="1"/>
          <p:nvPr>
            <p:custDataLst>
              <p:tags r:id="rId9"/>
            </p:custDataLst>
          </p:nvPr>
        </p:nvSpPr>
        <p:spPr>
          <a:xfrm>
            <a:off x="3649980" y="3200400"/>
            <a:ext cx="5398770" cy="160464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000" b="1" spc="100">
                <a:ln w="3175">
                  <a:noFill/>
                  <a:prstDash val="dash"/>
                </a:ln>
                <a:solidFill>
                  <a:srgbClr val="002060"/>
                </a:solidFill>
                <a:latin typeface="微软雅黑" panose="020B0503020204020204" charset="-122"/>
                <a:ea typeface="微软雅黑" panose="020B0503020204020204" charset="-122"/>
                <a:cs typeface="微软雅黑" panose="020B0503020204020204" charset="-122"/>
              </a:rPr>
              <a:t>王利发是旧中国广大市民的典型代表。他用尽心思维持茶馆的经营,在各种势力的夹缝中艰难地生活。这一形象的意义在于揭露旧社会的吃人本质,反映了旧社会不合理的制度</a:t>
            </a:r>
            <a:r>
              <a:rPr lang="zh-CN" sz="2000" b="1" spc="100">
                <a:ln w="3175">
                  <a:noFill/>
                  <a:prstDash val="dash"/>
                </a:ln>
                <a:latin typeface="微软雅黑" panose="020B0503020204020204" charset="-122"/>
                <a:ea typeface="微软雅黑" panose="020B0503020204020204" charset="-122"/>
                <a:cs typeface="微软雅黑" panose="020B0503020204020204"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12"/>
          <p:cNvSpPr/>
          <p:nvPr userDrawn="1">
            <p:custDataLst>
              <p:tags r:id="rId3"/>
            </p:custDataLst>
          </p:nvPr>
        </p:nvSpPr>
        <p:spPr>
          <a:xfrm>
            <a:off x="0" y="0"/>
            <a:ext cx="9144000" cy="4911914"/>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2" name="矩形 11"/>
          <p:cNvSpPr/>
          <p:nvPr userDrawn="1">
            <p:custDataLst>
              <p:tags r:id="rId4"/>
            </p:custDataLst>
          </p:nvPr>
        </p:nvSpPr>
        <p:spPr>
          <a:xfrm>
            <a:off x="0" y="0"/>
            <a:ext cx="9144000" cy="67894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5"/>
            </p:custDataLst>
          </p:nvPr>
        </p:nvSpPr>
        <p:spPr>
          <a:xfrm>
            <a:off x="4971415" y="1353185"/>
            <a:ext cx="4029710" cy="27813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800" b="1" spc="100">
                <a:ln w="3175">
                  <a:noFill/>
                  <a:prstDash val="dash"/>
                </a:ln>
                <a:latin typeface="微软雅黑" panose="020B0503020204020204" charset="-122"/>
                <a:ea typeface="微软雅黑" panose="020B0503020204020204" charset="-122"/>
                <a:cs typeface="微软雅黑" panose="020B0503020204020204" charset="-122"/>
              </a:rPr>
              <a:t>合作探究分析常四爷、秦仲义、松二爷、刘麻子的形象，在小组讨论的基础上每组派一名代表展示探究成果</a:t>
            </a:r>
          </a:p>
        </p:txBody>
      </p:sp>
      <p:pic>
        <p:nvPicPr>
          <p:cNvPr id="6" name="图片 5"/>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7136718" y="3684905"/>
            <a:ext cx="2007282" cy="1458595"/>
          </a:xfrm>
          <a:prstGeom prst="rect">
            <a:avLst/>
          </a:prstGeom>
        </p:spPr>
      </p:pic>
      <p:sp>
        <p:nvSpPr>
          <p:cNvPr id="100" name="文本框 99"/>
          <p:cNvSpPr txBox="1"/>
          <p:nvPr/>
        </p:nvSpPr>
        <p:spPr>
          <a:xfrm>
            <a:off x="342900" y="0"/>
            <a:ext cx="5080000" cy="768350"/>
          </a:xfrm>
          <a:prstGeom prst="rect">
            <a:avLst/>
          </a:prstGeom>
          <a:noFill/>
          <a:ln w="9525">
            <a:noFill/>
          </a:ln>
        </p:spPr>
        <p:txBody>
          <a:bodyPr>
            <a:spAutoFit/>
          </a:bodyPr>
          <a:lstStyle/>
          <a:p>
            <a:r>
              <a:rPr lang="zh-CN" sz="4400" b="1">
                <a:latin typeface="微软雅黑" panose="020B0503020204020204" charset="-122"/>
                <a:ea typeface="微软雅黑" panose="020B0503020204020204" charset="-122"/>
              </a:rPr>
              <a:t>合作探究</a:t>
            </a:r>
          </a:p>
        </p:txBody>
      </p:sp>
      <p:pic>
        <p:nvPicPr>
          <p:cNvPr id="2" name="图片 1" descr="1539759578654048140"/>
          <p:cNvPicPr>
            <a:picLocks noChangeAspect="1"/>
          </p:cNvPicPr>
          <p:nvPr/>
        </p:nvPicPr>
        <p:blipFill>
          <a:blip r:embed="rId11"/>
          <a:stretch>
            <a:fillRect/>
          </a:stretch>
        </p:blipFill>
        <p:spPr>
          <a:xfrm>
            <a:off x="492125" y="1353185"/>
            <a:ext cx="4289425" cy="280543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12"/>
          <p:cNvSpPr/>
          <p:nvPr userDrawn="1">
            <p:custDataLst>
              <p:tags r:id="rId3"/>
            </p:custDataLst>
          </p:nvPr>
        </p:nvSpPr>
        <p:spPr>
          <a:xfrm>
            <a:off x="0" y="0"/>
            <a:ext cx="9144000" cy="4911914"/>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2" name="矩形 11"/>
          <p:cNvSpPr/>
          <p:nvPr userDrawn="1">
            <p:custDataLst>
              <p:tags r:id="rId4"/>
            </p:custDataLst>
          </p:nvPr>
        </p:nvSpPr>
        <p:spPr>
          <a:xfrm>
            <a:off x="0" y="0"/>
            <a:ext cx="9144000" cy="67894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5"/>
            </p:custDataLst>
          </p:nvPr>
        </p:nvSpPr>
        <p:spPr>
          <a:xfrm>
            <a:off x="437482" y="804545"/>
            <a:ext cx="8458267" cy="457200"/>
          </a:xfrm>
          <a:prstGeom prst="rect">
            <a:avLst/>
          </a:prstGeom>
          <a:noFill/>
        </p:spPr>
        <p:txBody>
          <a:bodyPr wrap="square" lIns="47625" tIns="19050" rIns="47625" bIns="19050" rtlCol="0" anchor="ctr" anchorCtr="0">
            <a:normAutofit/>
          </a:bodyPr>
          <a:lstStyle/>
          <a:p>
            <a:pPr>
              <a:spcBef>
                <a:spcPct val="0"/>
              </a:spcBef>
              <a:spcAft>
                <a:spcPct val="0"/>
              </a:spcAft>
              <a:buSzTx/>
              <a:buNone/>
            </a:pPr>
            <a:r>
              <a:rPr lang="zh-CN" sz="2400" b="1" spc="160">
                <a:solidFill>
                  <a:schemeClr val="accent1"/>
                </a:solidFill>
                <a:latin typeface="微软雅黑" panose="020B0503020204020204" charset="-122"/>
                <a:ea typeface="微软雅黑" panose="020B0503020204020204" charset="-122"/>
                <a:cs typeface="微软雅黑" panose="020B0503020204020204" charset="-122"/>
              </a:rPr>
              <a:t>常四爷:爱国者的形象</a:t>
            </a:r>
          </a:p>
        </p:txBody>
      </p:sp>
      <p:pic>
        <p:nvPicPr>
          <p:cNvPr id="6" name="图片 5"/>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7136718" y="3684905"/>
            <a:ext cx="2007282" cy="1458595"/>
          </a:xfrm>
          <a:prstGeom prst="rect">
            <a:avLst/>
          </a:prstGeom>
        </p:spPr>
      </p:pic>
      <p:sp>
        <p:nvSpPr>
          <p:cNvPr id="100" name="文本框 99"/>
          <p:cNvSpPr txBox="1"/>
          <p:nvPr/>
        </p:nvSpPr>
        <p:spPr>
          <a:xfrm>
            <a:off x="342900" y="0"/>
            <a:ext cx="5080000" cy="768350"/>
          </a:xfrm>
          <a:prstGeom prst="rect">
            <a:avLst/>
          </a:prstGeom>
          <a:noFill/>
          <a:ln w="9525">
            <a:noFill/>
          </a:ln>
        </p:spPr>
        <p:txBody>
          <a:bodyPr>
            <a:spAutoFit/>
          </a:bodyPr>
          <a:lstStyle/>
          <a:p>
            <a:r>
              <a:rPr lang="zh-CN" sz="4400" b="1">
                <a:latin typeface="微软雅黑" panose="020B0503020204020204" charset="-122"/>
                <a:ea typeface="微软雅黑" panose="020B0503020204020204" charset="-122"/>
              </a:rPr>
              <a:t>合作探究</a:t>
            </a:r>
          </a:p>
        </p:txBody>
      </p:sp>
      <p:sp>
        <p:nvSpPr>
          <p:cNvPr id="5" name="文本框 4"/>
          <p:cNvSpPr txBox="1"/>
          <p:nvPr/>
        </p:nvSpPr>
        <p:spPr>
          <a:xfrm>
            <a:off x="437515" y="2358390"/>
            <a:ext cx="8497570" cy="149479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常四爷虽吃官家钱粮,但他对腐败的清政府不满，对帝国主义更是憎恨。</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他正直、倔强,敢作敢为。常四爷看不惯官府兵营的人充当富人的打手,看不惯吃洋饭的人,在二德子等打手及宋恩子等官差面前不服软。</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他热爱国家,为国家前途忧虑。常四爷对洋货倾销中国充满忧虑,感叹“大清国要完”；看到康六卖女,他感慨“乡下是怎么了”。</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他有同情心,乐于助人。他怜悯乡妇母女,送给乡妇母女两碗面。</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这一爱国者的形象,反映出当时社会的黑暗程度和人民的反抗情绪。</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12"/>
          <p:cNvSpPr/>
          <p:nvPr userDrawn="1">
            <p:custDataLst>
              <p:tags r:id="rId3"/>
            </p:custDataLst>
          </p:nvPr>
        </p:nvSpPr>
        <p:spPr>
          <a:xfrm>
            <a:off x="0" y="0"/>
            <a:ext cx="9144000" cy="4911914"/>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2" name="矩形 11"/>
          <p:cNvSpPr/>
          <p:nvPr userDrawn="1">
            <p:custDataLst>
              <p:tags r:id="rId4"/>
            </p:custDataLst>
          </p:nvPr>
        </p:nvSpPr>
        <p:spPr>
          <a:xfrm>
            <a:off x="0" y="0"/>
            <a:ext cx="9144000" cy="67894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5"/>
            </p:custDataLst>
          </p:nvPr>
        </p:nvSpPr>
        <p:spPr>
          <a:xfrm>
            <a:off x="437482" y="804545"/>
            <a:ext cx="8458267" cy="457200"/>
          </a:xfrm>
          <a:prstGeom prst="rect">
            <a:avLst/>
          </a:prstGeom>
          <a:noFill/>
        </p:spPr>
        <p:txBody>
          <a:bodyPr wrap="square" lIns="47625" tIns="19050" rIns="47625" bIns="19050" rtlCol="0" anchor="ctr" anchorCtr="0">
            <a:normAutofit/>
          </a:bodyPr>
          <a:lstStyle/>
          <a:p>
            <a:pPr>
              <a:spcBef>
                <a:spcPct val="0"/>
              </a:spcBef>
              <a:spcAft>
                <a:spcPct val="0"/>
              </a:spcAft>
              <a:buSzTx/>
              <a:buNone/>
            </a:pPr>
            <a:r>
              <a:rPr lang="zh-CN" sz="2400" b="1" spc="160">
                <a:solidFill>
                  <a:schemeClr val="accent1"/>
                </a:solidFill>
                <a:latin typeface="微软雅黑" panose="020B0503020204020204" charset="-122"/>
                <a:ea typeface="微软雅黑" panose="020B0503020204020204" charset="-122"/>
                <a:cs typeface="微软雅黑" panose="020B0503020204020204" charset="-122"/>
              </a:rPr>
              <a:t>秦仲义:家道殷实,主张维新的民族资本家</a:t>
            </a:r>
          </a:p>
        </p:txBody>
      </p:sp>
      <p:pic>
        <p:nvPicPr>
          <p:cNvPr id="6" name="图片 5"/>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7136718" y="3684905"/>
            <a:ext cx="2007282" cy="1458595"/>
          </a:xfrm>
          <a:prstGeom prst="rect">
            <a:avLst/>
          </a:prstGeom>
        </p:spPr>
      </p:pic>
      <p:sp>
        <p:nvSpPr>
          <p:cNvPr id="100" name="文本框 99"/>
          <p:cNvSpPr txBox="1"/>
          <p:nvPr/>
        </p:nvSpPr>
        <p:spPr>
          <a:xfrm>
            <a:off x="342900" y="0"/>
            <a:ext cx="5080000" cy="768350"/>
          </a:xfrm>
          <a:prstGeom prst="rect">
            <a:avLst/>
          </a:prstGeom>
          <a:noFill/>
          <a:ln w="9525">
            <a:noFill/>
          </a:ln>
        </p:spPr>
        <p:txBody>
          <a:bodyPr>
            <a:spAutoFit/>
          </a:bodyPr>
          <a:lstStyle/>
          <a:p>
            <a:r>
              <a:rPr lang="zh-CN" sz="4400" b="1">
                <a:latin typeface="微软雅黑" panose="020B0503020204020204" charset="-122"/>
                <a:ea typeface="微软雅黑" panose="020B0503020204020204" charset="-122"/>
              </a:rPr>
              <a:t>合作探究</a:t>
            </a:r>
          </a:p>
        </p:txBody>
      </p:sp>
      <p:sp>
        <p:nvSpPr>
          <p:cNvPr id="5" name="文本框 4"/>
          <p:cNvSpPr txBox="1"/>
          <p:nvPr/>
        </p:nvSpPr>
        <p:spPr>
          <a:xfrm>
            <a:off x="417830" y="2275205"/>
            <a:ext cx="8497570" cy="149479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他居高临下,自命不凡。秦仲义对王利发摆出主子的态度,言辞凿凿地要收回茶馆；对常四爷买面给穷人的事不屑一顾；讲“实业救国”时自命不凡——似乎只有自己懂得怎样救国。</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缺乏同情心,但敢跟保守势力针锋相对,主张“实业救国”。面对乡妇母女,他让王利发把乡妇母女轰出去；他把土地和买卖都卖了办工厂,认为“那才救得了穷人,那才能抵制外货,那才能救国”；面对保守势力的代表庞太监,他也敢锋相对,不甘示弱。</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这一形象展示了当时新兴资产阶级张扬的个性。</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12"/>
          <p:cNvSpPr/>
          <p:nvPr userDrawn="1">
            <p:custDataLst>
              <p:tags r:id="rId3"/>
            </p:custDataLst>
          </p:nvPr>
        </p:nvSpPr>
        <p:spPr>
          <a:xfrm>
            <a:off x="0" y="0"/>
            <a:ext cx="9144000" cy="4911914"/>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2" name="矩形 11"/>
          <p:cNvSpPr/>
          <p:nvPr userDrawn="1">
            <p:custDataLst>
              <p:tags r:id="rId4"/>
            </p:custDataLst>
          </p:nvPr>
        </p:nvSpPr>
        <p:spPr>
          <a:xfrm>
            <a:off x="0" y="0"/>
            <a:ext cx="9144000" cy="67894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5"/>
            </p:custDataLst>
          </p:nvPr>
        </p:nvSpPr>
        <p:spPr>
          <a:xfrm>
            <a:off x="437482" y="804545"/>
            <a:ext cx="8458267" cy="457200"/>
          </a:xfrm>
          <a:prstGeom prst="rect">
            <a:avLst/>
          </a:prstGeom>
          <a:noFill/>
        </p:spPr>
        <p:txBody>
          <a:bodyPr wrap="square" lIns="47625" tIns="19050" rIns="47625" bIns="19050" rtlCol="0" anchor="ctr" anchorCtr="0">
            <a:normAutofit/>
          </a:bodyPr>
          <a:lstStyle/>
          <a:p>
            <a:pPr>
              <a:spcBef>
                <a:spcPct val="0"/>
              </a:spcBef>
              <a:spcAft>
                <a:spcPct val="0"/>
              </a:spcAft>
              <a:buSzTx/>
              <a:buNone/>
            </a:pPr>
            <a:r>
              <a:rPr lang="zh-CN" sz="2400" b="1" spc="160">
                <a:solidFill>
                  <a:schemeClr val="accent1"/>
                </a:solidFill>
                <a:latin typeface="微软雅黑" panose="020B0503020204020204" charset="-122"/>
                <a:ea typeface="微软雅黑" panose="020B0503020204020204" charset="-122"/>
                <a:cs typeface="微软雅黑" panose="020B0503020204020204" charset="-122"/>
              </a:rPr>
              <a:t>松二爷:胆小而懒散的人</a:t>
            </a:r>
          </a:p>
        </p:txBody>
      </p:sp>
      <p:pic>
        <p:nvPicPr>
          <p:cNvPr id="6" name="图片 5"/>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7136718" y="3684905"/>
            <a:ext cx="2007282" cy="1458595"/>
          </a:xfrm>
          <a:prstGeom prst="rect">
            <a:avLst/>
          </a:prstGeom>
        </p:spPr>
      </p:pic>
      <p:sp>
        <p:nvSpPr>
          <p:cNvPr id="100" name="文本框 99"/>
          <p:cNvSpPr txBox="1"/>
          <p:nvPr/>
        </p:nvSpPr>
        <p:spPr>
          <a:xfrm>
            <a:off x="342900" y="0"/>
            <a:ext cx="5080000" cy="768350"/>
          </a:xfrm>
          <a:prstGeom prst="rect">
            <a:avLst/>
          </a:prstGeom>
          <a:noFill/>
          <a:ln w="9525">
            <a:noFill/>
          </a:ln>
        </p:spPr>
        <p:txBody>
          <a:bodyPr>
            <a:spAutoFit/>
          </a:bodyPr>
          <a:lstStyle/>
          <a:p>
            <a:r>
              <a:rPr lang="zh-CN" sz="4400" b="1">
                <a:latin typeface="微软雅黑" panose="020B0503020204020204" charset="-122"/>
                <a:ea typeface="微软雅黑" panose="020B0503020204020204" charset="-122"/>
              </a:rPr>
              <a:t>合作探究</a:t>
            </a:r>
          </a:p>
        </p:txBody>
      </p:sp>
      <p:pic>
        <p:nvPicPr>
          <p:cNvPr id="2" name="图片 1"/>
          <p:cNvPicPr>
            <a:picLocks noChangeAspect="1"/>
          </p:cNvPicPr>
          <p:nvPr/>
        </p:nvPicPr>
        <p:blipFill>
          <a:blip r:embed="rId11"/>
          <a:stretch>
            <a:fillRect/>
          </a:stretch>
        </p:blipFill>
        <p:spPr>
          <a:xfrm>
            <a:off x="5262245" y="904240"/>
            <a:ext cx="3274695" cy="3632200"/>
          </a:xfrm>
          <a:prstGeom prst="rect">
            <a:avLst/>
          </a:prstGeom>
        </p:spPr>
      </p:pic>
      <p:sp>
        <p:nvSpPr>
          <p:cNvPr id="5" name="文本框 4"/>
          <p:cNvSpPr txBox="1"/>
          <p:nvPr/>
        </p:nvSpPr>
        <p:spPr>
          <a:xfrm>
            <a:off x="417830" y="2275205"/>
            <a:ext cx="4554855" cy="149479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他心眼好,胆小怕事。二德子找碴儿，他好言相劝效；宋恩子、吴祥子抓捕常四爷,他维护朋友但又不敢出头。</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他游手好闲，整日只知喝茶玩鸟。</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他是没有谋生能力的人的典型代表,反映了中国封建社会的腐朽。</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矩形 4"/>
          <p:cNvSpPr/>
          <p:nvPr>
            <p:custDataLst>
              <p:tags r:id="rId4"/>
            </p:custDataLst>
          </p:nvPr>
        </p:nvSpPr>
        <p:spPr>
          <a:xfrm>
            <a:off x="6029546" y="2502696"/>
            <a:ext cx="2658030" cy="17224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charset="-122"/>
              <a:ea typeface="微软雅黑" charset="-122"/>
            </a:endParaRPr>
          </a:p>
        </p:txBody>
      </p:sp>
      <p:sp>
        <p:nvSpPr>
          <p:cNvPr id="7" name="矩形 6"/>
          <p:cNvSpPr/>
          <p:nvPr>
            <p:custDataLst>
              <p:tags r:id="rId5"/>
            </p:custDataLst>
          </p:nvPr>
        </p:nvSpPr>
        <p:spPr>
          <a:xfrm>
            <a:off x="4314910" y="918310"/>
            <a:ext cx="1206243" cy="9649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6"/>
            </p:custDataLst>
          </p:nvPr>
        </p:nvPicPr>
        <p:blipFill>
          <a:blip r:embed="rId13"/>
          <a:srcRect l="6422" r="6422"/>
          <a:stretch>
            <a:fillRect/>
          </a:stretch>
        </p:blipFill>
        <p:spPr>
          <a:xfrm>
            <a:off x="4393781" y="1000037"/>
            <a:ext cx="4214925" cy="3143423"/>
          </a:xfrm>
          <a:custGeom>
            <a:avLst/>
            <a:gdLst>
              <a:gd name="connsiteX0" fmla="*/ 0 w 4260201"/>
              <a:gd name="connsiteY0" fmla="*/ 0 h 3177190"/>
              <a:gd name="connsiteX1" fmla="*/ 4260201 w 4260201"/>
              <a:gd name="connsiteY1" fmla="*/ 0 h 3177190"/>
              <a:gd name="connsiteX2" fmla="*/ 4260201 w 4260201"/>
              <a:gd name="connsiteY2" fmla="*/ 3177190 h 3177190"/>
              <a:gd name="connsiteX3" fmla="*/ 0 w 4260201"/>
              <a:gd name="connsiteY3" fmla="*/ 3177190 h 3177190"/>
            </a:gdLst>
            <a:ahLst/>
            <a:cxnLst>
              <a:cxn ang="0">
                <a:pos x="connsiteX0" y="connsiteY0"/>
              </a:cxn>
              <a:cxn ang="0">
                <a:pos x="connsiteX1" y="connsiteY1"/>
              </a:cxn>
              <a:cxn ang="0">
                <a:pos x="connsiteX2" y="connsiteY2"/>
              </a:cxn>
              <a:cxn ang="0">
                <a:pos x="connsiteX3" y="connsiteY3"/>
              </a:cxn>
            </a:cxnLst>
            <a:rect l="l" t="t" r="r" b="b"/>
            <a:pathLst>
              <a:path w="4260201" h="3177190">
                <a:moveTo>
                  <a:pt x="0" y="0"/>
                </a:moveTo>
                <a:lnTo>
                  <a:pt x="4260201" y="0"/>
                </a:lnTo>
                <a:lnTo>
                  <a:pt x="4260201" y="3177190"/>
                </a:lnTo>
                <a:lnTo>
                  <a:pt x="0" y="3177190"/>
                </a:lnTo>
                <a:close/>
              </a:path>
            </a:pathLst>
          </a:custGeom>
        </p:spPr>
      </p:pic>
      <p:sp>
        <p:nvSpPr>
          <p:cNvPr id="6" name="文本框 5"/>
          <p:cNvSpPr txBox="1"/>
          <p:nvPr>
            <p:custDataLst>
              <p:tags r:id="rId7"/>
            </p:custDataLst>
          </p:nvPr>
        </p:nvSpPr>
        <p:spPr>
          <a:xfrm>
            <a:off x="571504" y="457184"/>
            <a:ext cx="3286144" cy="731520"/>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sz="4000" b="1" spc="240">
                <a:solidFill>
                  <a:schemeClr val="accent1"/>
                </a:solidFill>
                <a:latin typeface="微软雅黑" panose="020B0503020204020204" charset="-122"/>
                <a:ea typeface="微软雅黑" panose="020B0503020204020204" charset="-122"/>
              </a:rPr>
              <a:t>戏剧的概念</a:t>
            </a:r>
          </a:p>
        </p:txBody>
      </p:sp>
      <p:sp>
        <p:nvSpPr>
          <p:cNvPr id="11" name="Title 6"/>
          <p:cNvSpPr txBox="1"/>
          <p:nvPr>
            <p:custDataLst>
              <p:tags r:id="rId8"/>
            </p:custDataLst>
          </p:nvPr>
        </p:nvSpPr>
        <p:spPr>
          <a:xfrm>
            <a:off x="620395" y="1421130"/>
            <a:ext cx="3694430" cy="27222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戏剧是一种综合性的舞台艺术，她借助文学、音乐、舞蹈、美术等艺术手段塑造舞台艺术形象，揭示社会矛盾，反映现实生活。</a:t>
            </a:r>
          </a:p>
        </p:txBody>
      </p:sp>
      <p:sp>
        <p:nvSpPr>
          <p:cNvPr id="4" name="矩形 4"/>
          <p:cNvSpPr/>
          <p:nvPr>
            <p:custDataLst>
              <p:tags r:id="rId9"/>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6"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图片 13"/>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3" name="矩形 12"/>
          <p:cNvSpPr/>
          <p:nvPr userDrawn="1">
            <p:custDataLst>
              <p:tags r:id="rId3"/>
            </p:custDataLst>
          </p:nvPr>
        </p:nvSpPr>
        <p:spPr>
          <a:xfrm>
            <a:off x="0" y="0"/>
            <a:ext cx="9144000" cy="4911914"/>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2" name="矩形 11"/>
          <p:cNvSpPr/>
          <p:nvPr userDrawn="1">
            <p:custDataLst>
              <p:tags r:id="rId4"/>
            </p:custDataLst>
          </p:nvPr>
        </p:nvSpPr>
        <p:spPr>
          <a:xfrm>
            <a:off x="0" y="0"/>
            <a:ext cx="9144000" cy="678942"/>
          </a:xfrm>
          <a:prstGeom prst="rect">
            <a:avLst/>
          </a:prstGeom>
          <a:solidFill>
            <a:schemeClr val="dk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5"/>
            </p:custDataLst>
          </p:nvPr>
        </p:nvSpPr>
        <p:spPr>
          <a:xfrm>
            <a:off x="417797" y="955040"/>
            <a:ext cx="8458267" cy="457200"/>
          </a:xfrm>
          <a:prstGeom prst="rect">
            <a:avLst/>
          </a:prstGeom>
          <a:noFill/>
        </p:spPr>
        <p:txBody>
          <a:bodyPr wrap="square" lIns="47625" tIns="19050" rIns="47625" bIns="19050" rtlCol="0" anchor="ctr" anchorCtr="0">
            <a:normAutofit/>
          </a:bodyPr>
          <a:lstStyle/>
          <a:p>
            <a:pPr>
              <a:spcBef>
                <a:spcPct val="0"/>
              </a:spcBef>
              <a:spcAft>
                <a:spcPct val="0"/>
              </a:spcAft>
              <a:buSzTx/>
              <a:buNone/>
            </a:pPr>
            <a:r>
              <a:rPr lang="zh-CN" sz="2400" b="1" spc="160">
                <a:solidFill>
                  <a:schemeClr val="accent1"/>
                </a:solidFill>
                <a:latin typeface="微软雅黑" panose="020B0503020204020204" charset="-122"/>
                <a:ea typeface="微软雅黑" panose="020B0503020204020204" charset="-122"/>
                <a:cs typeface="微软雅黑" panose="020B0503020204020204" charset="-122"/>
              </a:rPr>
              <a:t>刘麻子:病态社会的畸形儿</a:t>
            </a:r>
          </a:p>
        </p:txBody>
      </p:sp>
      <p:pic>
        <p:nvPicPr>
          <p:cNvPr id="6" name="图片 5"/>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7136718" y="3684905"/>
            <a:ext cx="2007282" cy="1458595"/>
          </a:xfrm>
          <a:prstGeom prst="rect">
            <a:avLst/>
          </a:prstGeom>
        </p:spPr>
      </p:pic>
      <p:sp>
        <p:nvSpPr>
          <p:cNvPr id="100" name="文本框 99"/>
          <p:cNvSpPr txBox="1"/>
          <p:nvPr/>
        </p:nvSpPr>
        <p:spPr>
          <a:xfrm>
            <a:off x="342900" y="0"/>
            <a:ext cx="5080000" cy="768350"/>
          </a:xfrm>
          <a:prstGeom prst="rect">
            <a:avLst/>
          </a:prstGeom>
          <a:noFill/>
          <a:ln w="9525">
            <a:noFill/>
          </a:ln>
        </p:spPr>
        <p:txBody>
          <a:bodyPr>
            <a:spAutoFit/>
          </a:bodyPr>
          <a:lstStyle/>
          <a:p>
            <a:r>
              <a:rPr lang="zh-CN" sz="4400" b="1">
                <a:latin typeface="微软雅黑" panose="020B0503020204020204" charset="-122"/>
                <a:ea typeface="微软雅黑" panose="020B0503020204020204" charset="-122"/>
              </a:rPr>
              <a:t>合作探究</a:t>
            </a:r>
          </a:p>
        </p:txBody>
      </p:sp>
      <p:pic>
        <p:nvPicPr>
          <p:cNvPr id="2" name="图片 1"/>
          <p:cNvPicPr>
            <a:picLocks noChangeAspect="1"/>
          </p:cNvPicPr>
          <p:nvPr/>
        </p:nvPicPr>
        <p:blipFill>
          <a:blip r:embed="rId11"/>
          <a:stretch>
            <a:fillRect/>
          </a:stretch>
        </p:blipFill>
        <p:spPr>
          <a:xfrm>
            <a:off x="5104765" y="804545"/>
            <a:ext cx="3790950" cy="3714750"/>
          </a:xfrm>
          <a:prstGeom prst="rect">
            <a:avLst/>
          </a:prstGeom>
        </p:spPr>
      </p:pic>
      <p:sp>
        <p:nvSpPr>
          <p:cNvPr id="5" name="文本框 4"/>
          <p:cNvSpPr txBox="1"/>
          <p:nvPr/>
        </p:nvSpPr>
        <p:spPr>
          <a:xfrm>
            <a:off x="417830" y="2275205"/>
            <a:ext cx="4436745" cy="149479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他是靠说媒拉纤、拐卖人口挣钱的地痞无赖。用十两银子买来康顺子,又以二百两银子卖给庞太监,从中牟取暴利。一方面在穷人跟前卖弄本事,一方面在权贵跟前奴颜婢膝。</a:t>
            </a:r>
            <a:endParaRPr lang="zh-CN" sz="2000" b="1" spc="100">
              <a:ln w="3175">
                <a:noFill/>
                <a:prstDash val="dash"/>
              </a:ln>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这是一个病态社会的畸形儿，他的存在反映了当时社会的病态和畸形。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371600"/>
            <a:ext cx="9144000" cy="3314782"/>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685772" y="571500"/>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400" b="1" spc="160">
                <a:solidFill>
                  <a:schemeClr val="accent1"/>
                </a:solidFill>
                <a:latin typeface="微软雅黑" panose="020B0503020204020204" charset="-122"/>
                <a:ea typeface="微软雅黑" panose="020B0503020204020204" charset="-122"/>
              </a:rPr>
              <a:t>赏语言，探结构</a:t>
            </a:r>
          </a:p>
        </p:txBody>
      </p:sp>
      <p:pic>
        <p:nvPicPr>
          <p:cNvPr id="2" name="图片 1" descr="279759ee3d6d55fbfc5b70992c073c4e21a4dd9d"/>
          <p:cNvPicPr>
            <a:picLocks noChangeAspect="1"/>
          </p:cNvPicPr>
          <p:nvPr/>
        </p:nvPicPr>
        <p:blipFill>
          <a:blip r:embed="rId11"/>
          <a:srcRect t="7089" b="5837"/>
          <a:stretch>
            <a:fillRect/>
          </a:stretch>
        </p:blipFill>
        <p:spPr>
          <a:xfrm>
            <a:off x="833755" y="1371600"/>
            <a:ext cx="7339965" cy="3314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7" r:link="rId8">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4"/>
            </p:custDataLst>
          </p:nvPr>
        </p:nvPicPr>
        <p:blipFill>
          <a:blip r:embed="rId9"/>
          <a:srcRect t="19551" b="19551"/>
          <a:stretch>
            <a:fillRect/>
          </a:stretch>
        </p:blipFill>
        <p:spPr>
          <a:xfrm>
            <a:off x="0" y="0"/>
            <a:ext cx="9144000" cy="2539365"/>
          </a:xfrm>
          <a:custGeom>
            <a:avLst/>
            <a:gdLst/>
            <a:ahLst/>
            <a:cxnLst>
              <a:cxn ang="3">
                <a:pos x="hc" y="t"/>
              </a:cxn>
              <a:cxn ang="cd2">
                <a:pos x="l" y="vc"/>
              </a:cxn>
              <a:cxn ang="cd4">
                <a:pos x="hc" y="b"/>
              </a:cxn>
              <a:cxn ang="0">
                <a:pos x="r" y="vc"/>
              </a:cxn>
            </a:cxnLst>
            <a:rect l="l" t="t" r="r" b="b"/>
            <a:pathLst>
              <a:path w="19200" h="7600">
                <a:moveTo>
                  <a:pt x="0" y="0"/>
                </a:moveTo>
                <a:lnTo>
                  <a:pt x="19200" y="0"/>
                </a:lnTo>
                <a:lnTo>
                  <a:pt x="19200" y="6532"/>
                </a:lnTo>
                <a:lnTo>
                  <a:pt x="19192" y="6534"/>
                </a:lnTo>
                <a:cubicBezTo>
                  <a:pt x="16662" y="7188"/>
                  <a:pt x="13373" y="7587"/>
                  <a:pt x="9772" y="7600"/>
                </a:cubicBezTo>
                <a:lnTo>
                  <a:pt x="9601" y="7600"/>
                </a:lnTo>
                <a:lnTo>
                  <a:pt x="9599" y="7600"/>
                </a:lnTo>
                <a:lnTo>
                  <a:pt x="9428" y="7600"/>
                </a:lnTo>
                <a:cubicBezTo>
                  <a:pt x="5826" y="7587"/>
                  <a:pt x="2538" y="7188"/>
                  <a:pt x="7" y="6534"/>
                </a:cubicBezTo>
                <a:lnTo>
                  <a:pt x="0" y="6532"/>
                </a:lnTo>
                <a:lnTo>
                  <a:pt x="0" y="0"/>
                </a:lnTo>
                <a:close/>
              </a:path>
            </a:pathLst>
          </a:custGeom>
        </p:spPr>
      </p:pic>
      <p:sp>
        <p:nvSpPr>
          <p:cNvPr id="11" name="Title 6"/>
          <p:cNvSpPr txBox="1"/>
          <p:nvPr>
            <p:custDataLst>
              <p:tags r:id="rId5"/>
            </p:custDataLst>
          </p:nvPr>
        </p:nvSpPr>
        <p:spPr>
          <a:xfrm>
            <a:off x="339090" y="2539365"/>
            <a:ext cx="8370570" cy="260477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茶馆》的人物语言充分显示老舍这位语言大师的造诣。老舍说：“没有生活，即没有活的语言。我有一些旧社会的生活经验，我认识茶馆里那些小人物。我知道他们做什么，所以也知道他们说什么。以此为基础，我再给这里夸大一些，那里润色一下，人物的台词成为他们自己的，而又是我的。”</a:t>
            </a:r>
            <a:r>
              <a:rPr lang="zh-CN"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试结合课文分析《茶馆》的语言特点。</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userDrawn="1">
            <p:custDataLst>
              <p:tags r:id="rId3"/>
            </p:custDataLst>
          </p:nvPr>
        </p:nvSpPr>
        <p:spPr>
          <a:xfrm>
            <a:off x="219056" y="227857"/>
            <a:ext cx="8705888" cy="4687787"/>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矩形 3"/>
          <p:cNvSpPr/>
          <p:nvPr>
            <p:custDataLst>
              <p:tags r:id="rId4"/>
            </p:custDataLst>
          </p:nvPr>
        </p:nvSpPr>
        <p:spPr>
          <a:xfrm>
            <a:off x="326390" y="1120140"/>
            <a:ext cx="8081010" cy="3360420"/>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lt1"/>
              </a:solidFill>
              <a:latin typeface="微软雅黑" charset="-122"/>
              <a:ea typeface="微软雅黑" charset="-122"/>
            </a:endParaRPr>
          </a:p>
        </p:txBody>
      </p:sp>
      <p:sp>
        <p:nvSpPr>
          <p:cNvPr id="6" name="矩形 4"/>
          <p:cNvSpPr/>
          <p:nvPr>
            <p:custDataLst>
              <p:tags r:id="rId5"/>
            </p:custDataLst>
          </p:nvPr>
        </p:nvSpPr>
        <p:spPr>
          <a:xfrm>
            <a:off x="3657667" y="4324968"/>
            <a:ext cx="5029240" cy="46196"/>
          </a:xfrm>
          <a:prstGeom prst="rect">
            <a:avLst/>
          </a:prstGeom>
          <a:solidFill>
            <a:srgbClr val="4453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6"/>
            </p:custDataLst>
          </p:nvPr>
        </p:nvSpPr>
        <p:spPr>
          <a:xfrm>
            <a:off x="326390" y="419100"/>
            <a:ext cx="5327015" cy="1028700"/>
          </a:xfrm>
          <a:prstGeom prst="rect">
            <a:avLst/>
          </a:prstGeom>
          <a:noFill/>
        </p:spPr>
        <p:txBody>
          <a:bodyPr wrap="square" lIns="47625" tIns="19050" rIns="47625" bIns="19050" rtlCol="0" anchor="ctr" anchorCtr="0">
            <a:normAutofit lnSpcReduction="10000"/>
          </a:bodyPr>
          <a:lstStyle/>
          <a:p>
            <a:pPr marL="0" indent="0" algn="l">
              <a:lnSpc>
                <a:spcPct val="100000"/>
              </a:lnSpc>
              <a:spcBef>
                <a:spcPct val="0"/>
              </a:spcBef>
              <a:spcAft>
                <a:spcPct val="0"/>
              </a:spcAft>
              <a:buSzTx/>
              <a:buNone/>
            </a:pPr>
            <a:r>
              <a:rPr lang="zh-CN" sz="3300" b="1" spc="160">
                <a:solidFill>
                  <a:schemeClr val="accent1"/>
                </a:solidFill>
                <a:latin typeface="微软雅黑" panose="020B0503020204020204" charset="-122"/>
                <a:ea typeface="微软雅黑" panose="020B0503020204020204" charset="-122"/>
              </a:rPr>
              <a:t>人物台词高度个性化</a:t>
            </a:r>
          </a:p>
        </p:txBody>
      </p:sp>
      <p:sp>
        <p:nvSpPr>
          <p:cNvPr id="2" name="文本框 1"/>
          <p:cNvSpPr txBox="1"/>
          <p:nvPr/>
        </p:nvSpPr>
        <p:spPr>
          <a:xfrm>
            <a:off x="593725" y="2124710"/>
            <a:ext cx="7955915" cy="13512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仲义向王利发提出：“这儿的房租是不是得往上提那么一提呢？”王利发的答话不是恳求不要提价，也不问提多少，却说“二爷，您说的对，”还来个“太对了！”还竭力奉承，说“可是，这点小事用不着您分心，您派管事的来一趟，我跟他商量，该长多少租钱，我一定照办！是！嗻！”在秦仲义面前非常顺从、谦恭、竭力奉承，讨人喜欢，可见他的玲珑乖巧，用秦仲义的话来说，“你这小子，比你爸爸不滑！”</a:t>
            </a:r>
            <a:endPar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剧作家用精彩的语言刻画了王利发的“滑”。</a:t>
            </a:r>
            <a:endParaRPr lang="zh-CN" sz="2000" b="1" spc="100">
              <a:ln w="3175">
                <a:noFill/>
                <a:prstDash val="dash"/>
              </a:ln>
              <a:solidFill>
                <a:schemeClr val="dk1">
                  <a:lumMod val="75000"/>
                  <a:lumOff val="25000"/>
                </a:schemeClr>
              </a:solidFill>
              <a:latin typeface="微软雅黑" charset="-122"/>
              <a:ea typeface="微软雅黑"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userDrawn="1">
            <p:custDataLst>
              <p:tags r:id="rId3"/>
            </p:custDataLst>
          </p:nvPr>
        </p:nvSpPr>
        <p:spPr>
          <a:xfrm>
            <a:off x="219056" y="227857"/>
            <a:ext cx="8705888" cy="4687787"/>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矩形 3"/>
          <p:cNvSpPr/>
          <p:nvPr>
            <p:custDataLst>
              <p:tags r:id="rId4"/>
            </p:custDataLst>
          </p:nvPr>
        </p:nvSpPr>
        <p:spPr>
          <a:xfrm>
            <a:off x="326390" y="1120140"/>
            <a:ext cx="8081010" cy="3360420"/>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lt1"/>
              </a:solidFill>
              <a:latin typeface="微软雅黑" panose="020B0503020204020204" charset="-122"/>
              <a:ea typeface="微软雅黑" panose="020B0503020204020204" charset="-122"/>
            </a:endParaRPr>
          </a:p>
        </p:txBody>
      </p:sp>
      <p:sp>
        <p:nvSpPr>
          <p:cNvPr id="6" name="矩形 4"/>
          <p:cNvSpPr/>
          <p:nvPr>
            <p:custDataLst>
              <p:tags r:id="rId5"/>
            </p:custDataLst>
          </p:nvPr>
        </p:nvSpPr>
        <p:spPr>
          <a:xfrm>
            <a:off x="3657667" y="4324968"/>
            <a:ext cx="5029240" cy="46196"/>
          </a:xfrm>
          <a:prstGeom prst="rect">
            <a:avLst/>
          </a:prstGeom>
          <a:solidFill>
            <a:srgbClr val="4453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6"/>
            </p:custDataLst>
          </p:nvPr>
        </p:nvSpPr>
        <p:spPr>
          <a:xfrm>
            <a:off x="326390" y="419100"/>
            <a:ext cx="5327015" cy="1028700"/>
          </a:xfrm>
          <a:prstGeom prst="rect">
            <a:avLst/>
          </a:prstGeom>
          <a:noFill/>
        </p:spPr>
        <p:txBody>
          <a:bodyPr wrap="square" lIns="47625" tIns="19050" rIns="47625" bIns="19050" rtlCol="0" anchor="ctr" anchorCtr="0">
            <a:normAutofit lnSpcReduction="10000"/>
          </a:bodyPr>
          <a:lstStyle/>
          <a:p>
            <a:pPr marL="0" indent="0" algn="l">
              <a:lnSpc>
                <a:spcPct val="100000"/>
              </a:lnSpc>
              <a:spcBef>
                <a:spcPct val="0"/>
              </a:spcBef>
              <a:spcAft>
                <a:spcPct val="0"/>
              </a:spcAft>
              <a:buSzTx/>
              <a:buNone/>
            </a:pPr>
            <a:r>
              <a:rPr lang="zh-CN" sz="3300" b="1" spc="160">
                <a:solidFill>
                  <a:schemeClr val="accent1"/>
                </a:solidFill>
                <a:latin typeface="微软雅黑" panose="020B0503020204020204" charset="-122"/>
                <a:ea typeface="微软雅黑" panose="020B0503020204020204" charset="-122"/>
              </a:rPr>
              <a:t>人物台词高度个性化</a:t>
            </a:r>
          </a:p>
        </p:txBody>
      </p:sp>
      <p:sp>
        <p:nvSpPr>
          <p:cNvPr id="2" name="文本框 1"/>
          <p:cNvSpPr txBox="1"/>
          <p:nvPr/>
        </p:nvSpPr>
        <p:spPr>
          <a:xfrm>
            <a:off x="593725" y="2124710"/>
            <a:ext cx="7955915" cy="13512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剧</a:t>
            </a:r>
            <a:r>
              <a:rPr lang="zh-CN" sz="20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中有不少邪恶之徒，无耻之徒，人物台词常有讽刺意味。</a:t>
            </a:r>
            <a:endParaRPr lang="zh-CN" sz="2000" b="1" spc="100">
              <a:ln w="3175">
                <a:noFill/>
                <a:prstDash val="dash"/>
              </a:ln>
              <a:solidFill>
                <a:srgbClr val="0070C0"/>
              </a:solidFill>
              <a:latin typeface="微软雅黑" charset="-122"/>
              <a:ea typeface="微软雅黑"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例如常四爷与松二爷个性不同，面对二德子寻衅，他俩的台词是这样的：</a:t>
            </a:r>
            <a:endPar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常四爷  （不肯示弱）你问我哪？花钱喝茶，难道还教谁管着吗？</a:t>
            </a:r>
            <a:endPar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松二爷  （打量二德子一番）我说这位爷，您是营里当差的吧？来，坐下喝一碗，我们也都是外场人。</a:t>
            </a:r>
            <a:endPar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一个硬，一个软，相比之下，个性鲜明。</a:t>
            </a:r>
            <a:endPar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userDrawn="1">
            <p:custDataLst>
              <p:tags r:id="rId3"/>
            </p:custDataLst>
          </p:nvPr>
        </p:nvSpPr>
        <p:spPr>
          <a:xfrm>
            <a:off x="219056" y="227857"/>
            <a:ext cx="8705888" cy="4687787"/>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矩形 3"/>
          <p:cNvSpPr/>
          <p:nvPr>
            <p:custDataLst>
              <p:tags r:id="rId4"/>
            </p:custDataLst>
          </p:nvPr>
        </p:nvSpPr>
        <p:spPr>
          <a:xfrm>
            <a:off x="326390" y="1120140"/>
            <a:ext cx="8081010" cy="3360420"/>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lt1"/>
              </a:solidFill>
              <a:latin typeface="微软雅黑" panose="020B0503020204020204" charset="-122"/>
              <a:ea typeface="微软雅黑" panose="020B0503020204020204" charset="-122"/>
            </a:endParaRPr>
          </a:p>
        </p:txBody>
      </p:sp>
      <p:sp>
        <p:nvSpPr>
          <p:cNvPr id="6" name="矩形 4"/>
          <p:cNvSpPr/>
          <p:nvPr>
            <p:custDataLst>
              <p:tags r:id="rId5"/>
            </p:custDataLst>
          </p:nvPr>
        </p:nvSpPr>
        <p:spPr>
          <a:xfrm>
            <a:off x="3657667" y="4324968"/>
            <a:ext cx="5029240" cy="46196"/>
          </a:xfrm>
          <a:prstGeom prst="rect">
            <a:avLst/>
          </a:prstGeom>
          <a:solidFill>
            <a:srgbClr val="4453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6"/>
            </p:custDataLst>
          </p:nvPr>
        </p:nvSpPr>
        <p:spPr>
          <a:xfrm>
            <a:off x="326390" y="419100"/>
            <a:ext cx="5327015" cy="1028700"/>
          </a:xfrm>
          <a:prstGeom prst="rect">
            <a:avLst/>
          </a:prstGeom>
          <a:noFill/>
        </p:spPr>
        <p:txBody>
          <a:bodyPr wrap="square" lIns="47625" tIns="19050" rIns="47625" bIns="19050" rtlCol="0" anchor="ctr" anchorCtr="0">
            <a:normAutofit lnSpcReduction="10000"/>
          </a:bodyPr>
          <a:lstStyle/>
          <a:p>
            <a:pPr marL="0" indent="0" algn="l">
              <a:lnSpc>
                <a:spcPct val="100000"/>
              </a:lnSpc>
              <a:spcBef>
                <a:spcPct val="0"/>
              </a:spcBef>
              <a:spcAft>
                <a:spcPct val="0"/>
              </a:spcAft>
              <a:buSzTx/>
              <a:buNone/>
            </a:pPr>
            <a:r>
              <a:rPr lang="zh-CN" sz="3300" b="1" spc="160">
                <a:solidFill>
                  <a:schemeClr val="accent1"/>
                </a:solidFill>
                <a:latin typeface="微软雅黑" panose="020B0503020204020204" charset="-122"/>
                <a:ea typeface="微软雅黑" panose="020B0503020204020204" charset="-122"/>
              </a:rPr>
              <a:t>人物台词高度个性化</a:t>
            </a:r>
          </a:p>
        </p:txBody>
      </p:sp>
      <p:sp>
        <p:nvSpPr>
          <p:cNvPr id="2" name="文本框 1"/>
          <p:cNvSpPr txBox="1"/>
          <p:nvPr/>
        </p:nvSpPr>
        <p:spPr>
          <a:xfrm>
            <a:off x="593725" y="2124710"/>
            <a:ext cx="7955915" cy="13512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0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同一人物在不同人物面前的台词也不同，能充分展示他们的不同个性。</a:t>
            </a:r>
            <a:endParaRPr lang="zh-CN" sz="20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二德子动手揪打常四爷，一副凶狠嘴脸：“怎么着？我碰不了洋人，还碰不了你吗？”一听马五爷声音，马上夹起尾巴：“喝，马五爷，您在这儿哪？我可眼拙，没看见您！”</a:t>
            </a:r>
            <a:endParaRPr lang="zh-CN" sz="2000" b="1" spc="100">
              <a:ln w="3175">
                <a:noFill/>
                <a:prstDash val="dash"/>
              </a:ln>
              <a:solidFill>
                <a:srgbClr val="0070C0"/>
              </a:solidFill>
              <a:latin typeface="微软雅黑" charset="-122"/>
              <a:ea typeface="微软雅黑"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8" r:link="rId9">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userDrawn="1">
            <p:custDataLst>
              <p:tags r:id="rId3"/>
            </p:custDataLst>
          </p:nvPr>
        </p:nvSpPr>
        <p:spPr>
          <a:xfrm>
            <a:off x="219056" y="227857"/>
            <a:ext cx="8705888" cy="4687787"/>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矩形 3"/>
          <p:cNvSpPr/>
          <p:nvPr>
            <p:custDataLst>
              <p:tags r:id="rId4"/>
            </p:custDataLst>
          </p:nvPr>
        </p:nvSpPr>
        <p:spPr>
          <a:xfrm>
            <a:off x="326390" y="1120140"/>
            <a:ext cx="8081010" cy="3360420"/>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lt1"/>
              </a:solidFill>
              <a:latin typeface="微软雅黑" panose="020B0503020204020204" charset="-122"/>
              <a:ea typeface="微软雅黑" panose="020B0503020204020204" charset="-122"/>
            </a:endParaRPr>
          </a:p>
        </p:txBody>
      </p:sp>
      <p:sp>
        <p:nvSpPr>
          <p:cNvPr id="6" name="矩形 4"/>
          <p:cNvSpPr/>
          <p:nvPr>
            <p:custDataLst>
              <p:tags r:id="rId5"/>
            </p:custDataLst>
          </p:nvPr>
        </p:nvSpPr>
        <p:spPr>
          <a:xfrm>
            <a:off x="3520507" y="4598018"/>
            <a:ext cx="5029240" cy="46196"/>
          </a:xfrm>
          <a:prstGeom prst="rect">
            <a:avLst/>
          </a:prstGeom>
          <a:solidFill>
            <a:srgbClr val="4453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350">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6"/>
            </p:custDataLst>
          </p:nvPr>
        </p:nvSpPr>
        <p:spPr>
          <a:xfrm>
            <a:off x="326390" y="419100"/>
            <a:ext cx="5327015" cy="1028700"/>
          </a:xfrm>
          <a:prstGeom prst="rect">
            <a:avLst/>
          </a:prstGeom>
          <a:noFill/>
        </p:spPr>
        <p:txBody>
          <a:bodyPr wrap="square" lIns="47625" tIns="19050" rIns="47625" bIns="19050" rtlCol="0" anchor="ctr" anchorCtr="0">
            <a:normAutofit lnSpcReduction="10000"/>
          </a:bodyPr>
          <a:lstStyle/>
          <a:p>
            <a:pPr marL="0" indent="0" algn="l">
              <a:lnSpc>
                <a:spcPct val="100000"/>
              </a:lnSpc>
              <a:spcBef>
                <a:spcPct val="0"/>
              </a:spcBef>
              <a:spcAft>
                <a:spcPct val="0"/>
              </a:spcAft>
              <a:buSzTx/>
              <a:buNone/>
            </a:pPr>
            <a:r>
              <a:rPr lang="zh-CN" sz="3300" b="1" spc="160">
                <a:solidFill>
                  <a:schemeClr val="accent1"/>
                </a:solidFill>
                <a:latin typeface="微软雅黑" panose="020B0503020204020204" charset="-122"/>
                <a:ea typeface="微软雅黑" panose="020B0503020204020204" charset="-122"/>
              </a:rPr>
              <a:t>人物台词高度个性化</a:t>
            </a:r>
          </a:p>
        </p:txBody>
      </p:sp>
      <p:sp>
        <p:nvSpPr>
          <p:cNvPr id="2" name="文本框 1"/>
          <p:cNvSpPr txBox="1"/>
          <p:nvPr/>
        </p:nvSpPr>
        <p:spPr>
          <a:xfrm>
            <a:off x="593725" y="2124710"/>
            <a:ext cx="7955915" cy="13512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0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由于人物语言个性鲜明，即使隐去人物，单看台词，我们也可以判断是谁的台词。例如：</a:t>
            </a:r>
            <a:endParaRPr lang="zh-CN" sz="20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①轰出去！</a:t>
            </a:r>
            <a:endParaRPr lang="zh-CN" sz="2000" b="1" spc="100">
              <a:ln w="3175">
                <a:noFill/>
                <a:prstDash val="dash"/>
              </a:ln>
              <a:solidFill>
                <a:schemeClr val="tx1"/>
              </a:solidFill>
              <a:latin typeface="微软雅黑" charset="-122"/>
              <a:ea typeface="微软雅黑"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②是！出去吧，这里坐不住！</a:t>
            </a:r>
            <a:endParaRPr lang="zh-CN" sz="2000" b="1" spc="10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③哪位行行好？要这个孩子，二两银子！</a:t>
            </a:r>
            <a:endParaRPr lang="zh-CN" sz="2000" b="1" spc="10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latin typeface="微软雅黑" panose="020B0503020204020204" charset="-122"/>
                <a:ea typeface="微软雅黑" panose="020B0503020204020204" charset="-122"/>
                <a:cs typeface="微软雅黑" panose="020B0503020204020204" charset="-122"/>
                <a:sym typeface="+mn-ea"/>
              </a:rPr>
              <a:t>④李三，要两个烂肉面，带她们到门外吃去</a:t>
            </a:r>
            <a:r>
              <a:rPr lang="zh-CN" sz="20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a:t>
            </a:r>
            <a:endParaRPr lang="zh-CN" sz="20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常四爷不会说“轰出去”，秦仲义不会说“要两个烂肉面，带她们到门外吃去”，足见语言的个性化是多么鲜明。</a:t>
            </a:r>
            <a:endParaRPr lang="zh-CN" sz="20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0" y="1371600"/>
            <a:ext cx="9144074" cy="3086125"/>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7"/>
            </p:custDataLst>
          </p:nvPr>
        </p:nvSpPr>
        <p:spPr>
          <a:xfrm>
            <a:off x="685800" y="57150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sz="3000" b="1" spc="160">
                <a:solidFill>
                  <a:schemeClr val="accent1"/>
                </a:solidFill>
                <a:latin typeface="微软雅黑" panose="020B0503020204020204" charset="-122"/>
                <a:ea typeface="微软雅黑" panose="020B0503020204020204" charset="-122"/>
              </a:rPr>
              <a:t>丰富的潜台词</a:t>
            </a:r>
          </a:p>
        </p:txBody>
      </p:sp>
      <p:sp>
        <p:nvSpPr>
          <p:cNvPr id="5" name="文本框 4"/>
          <p:cNvSpPr txBox="1"/>
          <p:nvPr/>
        </p:nvSpPr>
        <p:spPr>
          <a:xfrm>
            <a:off x="460375" y="2225993"/>
            <a:ext cx="8464550" cy="173291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“秦庞斗嘴”的语言尤为精彩，每一句话都有丰富的潜台词，每句话都有弦外之音。</a:t>
            </a:r>
            <a:endPar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庞老爷！这两天您心里安顿了吧？</a:t>
            </a:r>
            <a:endParaRPr lang="zh-CN" sz="2400" b="1" spc="100">
              <a:ln w="3175">
                <a:noFill/>
                <a:prstDash val="dash"/>
              </a:ln>
              <a:solidFill>
                <a:srgbClr val="0070C0"/>
              </a:solidFill>
              <a:latin typeface="微软雅黑" charset="-122"/>
              <a:ea typeface="微软雅黑"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秦仲义听出敌意，先是礼数周到喊一声“庞老爷”，继而假装关心庞老爷的心情状态，表面是应酬和讨好，实则暗讽，“这两天”背后是说你只是暂时安稳，前些日子你也有惶惶然的时候，不要太得意，高兴得太早。</a:t>
            </a:r>
            <a:endPar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0" y="1371600"/>
            <a:ext cx="9144074" cy="3086125"/>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7"/>
            </p:custDataLst>
          </p:nvPr>
        </p:nvSpPr>
        <p:spPr>
          <a:xfrm>
            <a:off x="460375" y="38100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sz="3000" b="1" spc="160">
                <a:solidFill>
                  <a:schemeClr val="accent1"/>
                </a:solidFill>
                <a:latin typeface="微软雅黑" panose="020B0503020204020204" charset="-122"/>
                <a:ea typeface="微软雅黑" panose="020B0503020204020204" charset="-122"/>
              </a:rPr>
              <a:t>丰富的潜台词</a:t>
            </a:r>
          </a:p>
        </p:txBody>
      </p:sp>
      <p:sp>
        <p:nvSpPr>
          <p:cNvPr id="5" name="文本框 4"/>
          <p:cNvSpPr txBox="1"/>
          <p:nvPr/>
        </p:nvSpPr>
        <p:spPr>
          <a:xfrm>
            <a:off x="460375" y="2225993"/>
            <a:ext cx="8464550" cy="173291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“天下太平了”“谁敢改祖宗的章程，谁就掉脑袋！”</a:t>
            </a:r>
            <a:endPar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庞太监自然听出其中含意，尤感不爽，开口谈国事，一个“那还用说吗”表示应答和回击，派头十足，以谭嗣同问斩一事炫耀保守派的胜利，“天下太平了”意即我不仅是这两天安顿，以后我都安顿。随后又提出警告，开始放狠话，言外之意是谁敢支持维新派，谭嗣同就是下场，你秦仲义小心着点。</a:t>
            </a:r>
            <a:endParaRPr lang="zh-CN" sz="2400" b="1" spc="100">
              <a:ln w="3175">
                <a:noFill/>
                <a:prstDash val="dash"/>
              </a:ln>
              <a:solidFill>
                <a:srgbClr val="0070C0"/>
              </a:solidFill>
              <a:latin typeface="微软雅黑" charset="-122"/>
              <a:ea typeface="微软雅黑"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0" y="1371600"/>
            <a:ext cx="9144074" cy="3086125"/>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7"/>
            </p:custDataLst>
          </p:nvPr>
        </p:nvSpPr>
        <p:spPr>
          <a:xfrm>
            <a:off x="460375" y="38100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sz="3000" b="1" spc="160">
                <a:solidFill>
                  <a:schemeClr val="accent1"/>
                </a:solidFill>
                <a:latin typeface="微软雅黑" panose="020B0503020204020204" charset="-122"/>
                <a:ea typeface="微软雅黑" panose="020B0503020204020204" charset="-122"/>
              </a:rPr>
              <a:t>丰富的潜台词</a:t>
            </a:r>
          </a:p>
        </p:txBody>
      </p:sp>
      <p:sp>
        <p:nvSpPr>
          <p:cNvPr id="5" name="文本框 4"/>
          <p:cNvSpPr txBox="1"/>
          <p:nvPr/>
        </p:nvSpPr>
        <p:spPr>
          <a:xfrm>
            <a:off x="460375" y="2225993"/>
            <a:ext cx="8464550" cy="173291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我早就知道！</a:t>
            </a:r>
            <a:endPar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秦仲义接受了警告，但不服软，不畏惧，意即你不用威胁我，同时，一方面是知道变法掉脑袋但还讲维新，表示他的坚定立场；另一方面是早就知道自上而下的变法长不了，还是认为实业救国才是良策，不吃庞太监的含沙射影，让庞有点悻悻然，因为变法的失败没影响秦仲义发财。</a:t>
            </a:r>
            <a:endPar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7" r:link="rId8">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620399" y="233029"/>
            <a:ext cx="3286144" cy="731520"/>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sz="4000" b="1" spc="240">
                <a:solidFill>
                  <a:schemeClr val="accent1"/>
                </a:solidFill>
                <a:latin typeface="微软雅黑" panose="020B0503020204020204" charset="-122"/>
                <a:ea typeface="微软雅黑" panose="020B0503020204020204" charset="-122"/>
              </a:rPr>
              <a:t>戏剧的种类</a:t>
            </a:r>
          </a:p>
        </p:txBody>
      </p:sp>
      <p:sp>
        <p:nvSpPr>
          <p:cNvPr id="4" name="矩形 4"/>
          <p:cNvSpPr/>
          <p:nvPr>
            <p:custDataLst>
              <p:tags r:id="rId5"/>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2" name="文本框 1"/>
          <p:cNvSpPr txBox="1"/>
          <p:nvPr/>
        </p:nvSpPr>
        <p:spPr>
          <a:xfrm>
            <a:off x="620395" y="1045210"/>
            <a:ext cx="8136255" cy="1351280"/>
          </a:xfrm>
          <a:prstGeom prst="rect">
            <a:avLst/>
          </a:prstGeom>
          <a:noFill/>
          <a:ln w="3175">
            <a:noFill/>
            <a:prstDash val="dash"/>
          </a:ln>
        </p:spPr>
        <p:txBody>
          <a:bodyPr wrap="square" lIns="47625" tIns="19050" rIns="47625" bIns="19050" rtlCol="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按照不同的标准，戏剧可以分为不同种类：</a:t>
            </a:r>
            <a:endParaRPr lang="zh-CN" sz="2000" b="1" spc="200">
              <a:ln w="3175">
                <a:noFill/>
                <a:prstDash val="dash"/>
              </a:ln>
              <a:solidFill>
                <a:schemeClr val="dk1">
                  <a:lumMod val="75000"/>
                  <a:lumOff val="25000"/>
                </a:schemeClr>
              </a:solidFill>
              <a:latin typeface="微软雅黑" charset="-122"/>
              <a:ea typeface="微软雅黑" charset="-122"/>
              <a:cs typeface="微软雅黑" panose="020B0503020204020204" charset="-122"/>
            </a:endParaRPr>
          </a:p>
          <a:p>
            <a:pPr lvl="0" algn="l" fontAlgn="auto">
              <a:lnSpc>
                <a:spcPct val="120000"/>
              </a:lnSpc>
              <a:spcBef>
                <a:spcPct val="0"/>
              </a:spcBef>
              <a:spcAft>
                <a:spcPts val="800"/>
              </a:spcAft>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按艺术形式和表现手法分话剧(如《雷雨》)、歌剧(如《白毛女》)、舞剧(如《红色娘子军》) ；</a:t>
            </a:r>
            <a:endPar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按剧情繁简和结构分独幕剧（如《三块钱国币》）、多幕剧(如《雷雨》) ；</a:t>
            </a:r>
            <a:endPar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按题材反映的时代为历史剧(如《屈原》) 、现代剧(如《雷雨》) ；</a:t>
            </a:r>
            <a:endPar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按矛盾冲突的性质分悲剧(如《屈原》)、喜剧 (如《威尼斯商人》)、正剧 (如《白毛女》)。</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0" y="1371600"/>
            <a:ext cx="9144074" cy="3086125"/>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7"/>
            </p:custDataLst>
          </p:nvPr>
        </p:nvSpPr>
        <p:spPr>
          <a:xfrm>
            <a:off x="460375" y="38100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sz="3000" b="1" spc="160">
                <a:solidFill>
                  <a:schemeClr val="accent1"/>
                </a:solidFill>
                <a:latin typeface="微软雅黑" panose="020B0503020204020204" charset="-122"/>
                <a:ea typeface="微软雅黑" panose="020B0503020204020204" charset="-122"/>
              </a:rPr>
              <a:t>丰富的潜台词</a:t>
            </a:r>
          </a:p>
        </p:txBody>
      </p:sp>
      <p:sp>
        <p:nvSpPr>
          <p:cNvPr id="5" name="文本框 4"/>
          <p:cNvSpPr txBox="1"/>
          <p:nvPr/>
        </p:nvSpPr>
        <p:spPr>
          <a:xfrm>
            <a:off x="460375" y="2225993"/>
            <a:ext cx="8464550" cy="173291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您聪明，二爷，要不然您怎么发财呢！</a:t>
            </a:r>
            <a:endPar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rgbClr val="C00000"/>
                </a:solidFill>
                <a:latin typeface="微软雅黑" panose="020B0503020204020204" charset="-122"/>
                <a:ea typeface="微软雅黑" panose="020B0503020204020204" charset="-122"/>
                <a:cs typeface="微软雅黑" panose="020B0503020204020204" charset="-122"/>
                <a:sym typeface="+mn-ea"/>
              </a:rPr>
              <a:t>第一回合不分伯仲，庞太监见警告无效，退一步寻求新的攻击点，以经济实力为借口发动进攻，意即你不老老实实学聪明点，你那点财产怕是都不保，以个人利益为恐吓点。</a:t>
            </a:r>
            <a:endPar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0" y="1371600"/>
            <a:ext cx="9144074" cy="3086125"/>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7"/>
            </p:custDataLst>
          </p:nvPr>
        </p:nvSpPr>
        <p:spPr>
          <a:xfrm>
            <a:off x="460375" y="38100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sz="3000" b="1" spc="160">
                <a:solidFill>
                  <a:schemeClr val="accent1"/>
                </a:solidFill>
                <a:latin typeface="微软雅黑" panose="020B0503020204020204" charset="-122"/>
                <a:ea typeface="微软雅黑" panose="020B0503020204020204" charset="-122"/>
              </a:rPr>
              <a:t>丰富的潜台词</a:t>
            </a:r>
          </a:p>
        </p:txBody>
      </p:sp>
      <p:sp>
        <p:nvSpPr>
          <p:cNvPr id="15" name="Title 6"/>
          <p:cNvSpPr txBox="1"/>
          <p:nvPr>
            <p:custDataLst>
              <p:tags r:id="rId8"/>
            </p:custDataLst>
          </p:nvPr>
        </p:nvSpPr>
        <p:spPr>
          <a:xfrm>
            <a:off x="460375" y="1477010"/>
            <a:ext cx="8464550" cy="323088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rPr>
              <a:t>第一幕结尾“将！你完了！”和“大清国要完”一句遥相呼应，振聋发聩，形成阵阵回音，飘荡在茶馆的上空，一语三关，既是指棋局，又暗示受害者的命运，还象征着腐朽的清王朝，甚至是其他两幕的隐形结局，也达到了老舍“埋葬三个旧时代”的创作目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0"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0" y="1371600"/>
            <a:ext cx="9144074" cy="3086125"/>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7"/>
            </p:custDataLst>
          </p:nvPr>
        </p:nvSpPr>
        <p:spPr>
          <a:xfrm>
            <a:off x="460375" y="381000"/>
            <a:ext cx="5943600" cy="5715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sz="3000" b="1" spc="160">
                <a:solidFill>
                  <a:schemeClr val="accent1"/>
                </a:solidFill>
                <a:latin typeface="微软雅黑" panose="020B0503020204020204" charset="-122"/>
                <a:ea typeface="微软雅黑" panose="020B0503020204020204" charset="-122"/>
              </a:rPr>
              <a:t>浓浓的“京味儿”</a:t>
            </a:r>
          </a:p>
        </p:txBody>
      </p:sp>
      <p:sp>
        <p:nvSpPr>
          <p:cNvPr id="15" name="Title 6"/>
          <p:cNvSpPr txBox="1"/>
          <p:nvPr>
            <p:custDataLst>
              <p:tags r:id="rId8"/>
            </p:custDataLst>
          </p:nvPr>
        </p:nvSpPr>
        <p:spPr>
          <a:xfrm>
            <a:off x="460375" y="1477010"/>
            <a:ext cx="8464550" cy="323088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chemeClr val="tx1"/>
                </a:solidFill>
                <a:latin typeface="微软雅黑" panose="020B0503020204020204" charset="-122"/>
                <a:ea typeface="微软雅黑" panose="020B0503020204020204" charset="-122"/>
                <a:cs typeface="微软雅黑" panose="020B0503020204020204" charset="-122"/>
              </a:rPr>
              <a:t>“甩闲话”“尊家”“搂下桌去”“官面上”等词语，逢人称“爷”的称谓，刘麻子的“您二位真早班儿”，二德子的“嗻”，常四爷的“我这儿正咂摸这个味儿”等语言，无不透着浓浓的京味儿。</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2" r:link="rId1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4" name="任意多边形: 形状 6"/>
          <p:cNvSpPr/>
          <p:nvPr>
            <p:custDataLst>
              <p:tags r:id="rId4"/>
            </p:custDataLst>
          </p:nvPr>
        </p:nvSpPr>
        <p:spPr>
          <a:xfrm>
            <a:off x="0" y="1028700"/>
            <a:ext cx="9144000" cy="2773045"/>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lt1"/>
              </a:solidFill>
              <a:latin typeface="微软雅黑" charset="-122"/>
              <a:ea typeface="微软雅黑" charset="-122"/>
              <a:sym typeface="Arial" panose="020B0704020202020204" pitchFamily="34" charset="0"/>
            </a:endParaRPr>
          </a:p>
        </p:txBody>
      </p:sp>
      <p:grpSp>
        <p:nvGrpSpPr>
          <p:cNvPr id="5" name="组合 4"/>
          <p:cNvGrpSpPr>
            <a:grpSpLocks noChangeAspect="1"/>
          </p:cNvGrpSpPr>
          <p:nvPr>
            <p:custDataLst>
              <p:tags r:id="rId5"/>
            </p:custDataLst>
          </p:nvPr>
        </p:nvGrpSpPr>
        <p:grpSpPr>
          <a:xfrm>
            <a:off x="8321602" y="422121"/>
            <a:ext cx="525803" cy="458817"/>
            <a:chOff x="3213087" y="1347855"/>
            <a:chExt cx="723914" cy="631689"/>
          </a:xfrm>
          <a:solidFill>
            <a:srgbClr val="F2F2F2"/>
          </a:solidFill>
        </p:grpSpPr>
        <p:sp>
          <p:nvSpPr>
            <p:cNvPr id="11" name="任意多边形: 形状 8"/>
            <p:cNvSpPr>
              <a:spLocks noChangeAspect="1"/>
            </p:cNvSpPr>
            <p:nvPr>
              <p:custDataLst>
                <p:tags r:id="rId9"/>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charset="-122"/>
                <a:ea typeface="微软雅黑" charset="-122"/>
                <a:sym typeface="Arial" panose="020B0704020202020204" pitchFamily="34" charset="0"/>
              </a:endParaRPr>
            </a:p>
          </p:txBody>
        </p:sp>
        <p:sp>
          <p:nvSpPr>
            <p:cNvPr id="12" name="任意多边形: 形状 9"/>
            <p:cNvSpPr>
              <a:spLocks noChangeAspect="1"/>
            </p:cNvSpPr>
            <p:nvPr>
              <p:custDataLst>
                <p:tags r:id="rId10"/>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grpSp>
      <p:sp>
        <p:nvSpPr>
          <p:cNvPr id="7" name="文本框 6"/>
          <p:cNvSpPr txBox="1"/>
          <p:nvPr>
            <p:custDataLst>
              <p:tags r:id="rId6"/>
            </p:custDataLst>
          </p:nvPr>
        </p:nvSpPr>
        <p:spPr>
          <a:xfrm>
            <a:off x="457200" y="128905"/>
            <a:ext cx="8164830" cy="899795"/>
          </a:xfrm>
          <a:prstGeom prst="rect">
            <a:avLst/>
          </a:prstGeom>
          <a:noFill/>
        </p:spPr>
        <p:txBody>
          <a:bodyPr wrap="square" lIns="47625" tIns="19050" rIns="47625" bIns="19050" rtlCol="0" anchor="ctr" anchorCtr="0"/>
          <a:lstStyle/>
          <a:p>
            <a:pPr marL="0" indent="0" algn="l">
              <a:lnSpc>
                <a:spcPct val="100000"/>
              </a:lnSpc>
              <a:spcBef>
                <a:spcPct val="0"/>
              </a:spcBef>
              <a:spcAft>
                <a:spcPct val="0"/>
              </a:spcAft>
              <a:buSzTx/>
              <a:buNone/>
            </a:pPr>
            <a:r>
              <a:rPr lang="zh-CN" sz="2800" b="1" spc="160">
                <a:solidFill>
                  <a:schemeClr val="accent1"/>
                </a:solidFill>
                <a:latin typeface="微软雅黑" panose="020B0503020204020204" charset="-122"/>
                <a:ea typeface="微软雅黑" panose="020B0503020204020204" charset="-122"/>
              </a:rPr>
              <a:t>《茶馆》在结构上有什么特点，请结合节选部分试做分析。</a:t>
            </a:r>
          </a:p>
        </p:txBody>
      </p:sp>
      <p:sp>
        <p:nvSpPr>
          <p:cNvPr id="8" name="Title 6"/>
          <p:cNvSpPr txBox="1"/>
          <p:nvPr>
            <p:custDataLst>
              <p:tags r:id="rId7"/>
            </p:custDataLst>
          </p:nvPr>
        </p:nvSpPr>
        <p:spPr>
          <a:xfrm>
            <a:off x="457200" y="1371611"/>
            <a:ext cx="8229657" cy="228601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人物虽多,但关系并不复杂，每个人的故事都是单一的,人物之间的联系也基本上是单线的，在小范围之内的。整幕剧是由一个个发生在茶馆中的小情节、小故事组成的,是平面展开的，形成卷轴式的平面结构。这与中国传统戏剧的写法完全不同。</a:t>
            </a:r>
          </a:p>
        </p:txBody>
      </p:sp>
      <p:sp>
        <p:nvSpPr>
          <p:cNvPr id="9" name="Title 6"/>
          <p:cNvSpPr txBox="1"/>
          <p:nvPr>
            <p:custDataLst>
              <p:tags r:id="rId8"/>
            </p:custDataLst>
          </p:nvPr>
        </p:nvSpPr>
        <p:spPr>
          <a:xfrm>
            <a:off x="391795" y="3881120"/>
            <a:ext cx="8229600" cy="86042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rgbClr val="7030A0"/>
                </a:solidFill>
                <a:latin typeface="微软雅黑" panose="020B0503020204020204" charset="-122"/>
                <a:ea typeface="微软雅黑" panose="020B0503020204020204" charset="-122"/>
                <a:cs typeface="微软雅黑" panose="020B0503020204020204" charset="-122"/>
              </a:rPr>
              <a:t>没有一个完整的情节线索,没有一个贯串始终的矛盾冲突,而是以写人来推动情节的发展。</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4" name="任意多边形: 形状 6"/>
          <p:cNvSpPr/>
          <p:nvPr>
            <p:custDataLst>
              <p:tags r:id="rId4"/>
            </p:custDataLst>
          </p:nvPr>
        </p:nvSpPr>
        <p:spPr>
          <a:xfrm>
            <a:off x="0" y="1028700"/>
            <a:ext cx="9144000" cy="380619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lt1"/>
              </a:solidFill>
              <a:latin typeface="微软雅黑" panose="020B0503020204020204" charset="-122"/>
              <a:ea typeface="微软雅黑" panose="020B0503020204020204" charset="-122"/>
              <a:sym typeface="Arial" panose="020B0604020202020204" pitchFamily="34" charset="0"/>
            </a:endParaRPr>
          </a:p>
        </p:txBody>
      </p:sp>
      <p:grpSp>
        <p:nvGrpSpPr>
          <p:cNvPr id="5" name="组合 4"/>
          <p:cNvGrpSpPr>
            <a:grpSpLocks noChangeAspect="1"/>
          </p:cNvGrpSpPr>
          <p:nvPr>
            <p:custDataLst>
              <p:tags r:id="rId5"/>
            </p:custDataLst>
          </p:nvPr>
        </p:nvGrpSpPr>
        <p:grpSpPr>
          <a:xfrm>
            <a:off x="8321602" y="422121"/>
            <a:ext cx="525803" cy="458817"/>
            <a:chOff x="3213087" y="1347855"/>
            <a:chExt cx="723914" cy="631689"/>
          </a:xfrm>
          <a:solidFill>
            <a:srgbClr val="F2F2F2"/>
          </a:solidFill>
        </p:grpSpPr>
        <p:sp>
          <p:nvSpPr>
            <p:cNvPr id="11" name="任意多边形: 形状 8"/>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12" name="任意多边形: 形状 9"/>
            <p:cNvSpPr>
              <a:spLocks noChangeAspect="1"/>
            </p:cNvSpPr>
            <p:nvPr>
              <p:custDataLst>
                <p:tags r:id="rId9"/>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grpSp>
      <p:sp>
        <p:nvSpPr>
          <p:cNvPr id="7" name="文本框 6"/>
          <p:cNvSpPr txBox="1"/>
          <p:nvPr>
            <p:custDataLst>
              <p:tags r:id="rId6"/>
            </p:custDataLst>
          </p:nvPr>
        </p:nvSpPr>
        <p:spPr>
          <a:xfrm>
            <a:off x="457200" y="128905"/>
            <a:ext cx="8164830" cy="899795"/>
          </a:xfrm>
          <a:prstGeom prst="rect">
            <a:avLst/>
          </a:prstGeom>
          <a:noFill/>
        </p:spPr>
        <p:txBody>
          <a:bodyPr wrap="square" lIns="47625" tIns="19050" rIns="47625" bIns="19050" rtlCol="0" anchor="ctr" anchorCtr="0"/>
          <a:lstStyle/>
          <a:p>
            <a:pPr marL="0" indent="0" algn="l">
              <a:lnSpc>
                <a:spcPct val="100000"/>
              </a:lnSpc>
              <a:spcBef>
                <a:spcPct val="0"/>
              </a:spcBef>
              <a:spcAft>
                <a:spcPct val="0"/>
              </a:spcAft>
              <a:buSzTx/>
              <a:buNone/>
            </a:pPr>
            <a:r>
              <a:rPr lang="zh-CN" sz="2800" b="1" spc="160">
                <a:solidFill>
                  <a:schemeClr val="accent1"/>
                </a:solidFill>
                <a:latin typeface="微软雅黑" panose="020B0503020204020204" charset="-122"/>
                <a:ea typeface="微软雅黑" panose="020B0503020204020204" charset="-122"/>
              </a:rPr>
              <a:t>《茶馆》在结构上有什么特点，请结合节选部分试做分析。</a:t>
            </a:r>
          </a:p>
        </p:txBody>
      </p:sp>
      <p:sp>
        <p:nvSpPr>
          <p:cNvPr id="8" name="Title 6"/>
          <p:cNvSpPr txBox="1"/>
          <p:nvPr>
            <p:custDataLst>
              <p:tags r:id="rId7"/>
            </p:custDataLst>
          </p:nvPr>
        </p:nvSpPr>
        <p:spPr>
          <a:xfrm>
            <a:off x="457200" y="1371600"/>
            <a:ext cx="8229600" cy="306959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这一幕出场的人物有二十几个,这些人物没有特别突出的主次之分,每一个人的台词也不多,有的人物在茶馆中一闪而过，比如松二爷的出场不过是为了反映他所代表的封建遗老的没落。就是起着贯串全剧作用的王利发,也没有什么重头戏,只是在与茶客的交流中表现着自己。</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4" name="任意多边形: 形状 6"/>
          <p:cNvSpPr/>
          <p:nvPr>
            <p:custDataLst>
              <p:tags r:id="rId4"/>
            </p:custDataLst>
          </p:nvPr>
        </p:nvSpPr>
        <p:spPr>
          <a:xfrm>
            <a:off x="0" y="1028700"/>
            <a:ext cx="9144000" cy="390144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lt1"/>
              </a:solidFill>
              <a:latin typeface="微软雅黑" panose="020B0503020204020204" charset="-122"/>
              <a:ea typeface="微软雅黑" panose="020B0503020204020204" charset="-122"/>
              <a:sym typeface="Arial" panose="020B0604020202020204" pitchFamily="34" charset="0"/>
            </a:endParaRPr>
          </a:p>
        </p:txBody>
      </p:sp>
      <p:grpSp>
        <p:nvGrpSpPr>
          <p:cNvPr id="5" name="组合 4"/>
          <p:cNvGrpSpPr>
            <a:grpSpLocks noChangeAspect="1"/>
          </p:cNvGrpSpPr>
          <p:nvPr>
            <p:custDataLst>
              <p:tags r:id="rId5"/>
            </p:custDataLst>
          </p:nvPr>
        </p:nvGrpSpPr>
        <p:grpSpPr>
          <a:xfrm>
            <a:off x="8321602" y="422121"/>
            <a:ext cx="525803" cy="458817"/>
            <a:chOff x="3213087" y="1347855"/>
            <a:chExt cx="723914" cy="631689"/>
          </a:xfrm>
          <a:solidFill>
            <a:srgbClr val="F2F2F2"/>
          </a:solidFill>
        </p:grpSpPr>
        <p:sp>
          <p:nvSpPr>
            <p:cNvPr id="11" name="任意多边形: 形状 8"/>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12" name="任意多边形: 形状 9"/>
            <p:cNvSpPr>
              <a:spLocks noChangeAspect="1"/>
            </p:cNvSpPr>
            <p:nvPr>
              <p:custDataLst>
                <p:tags r:id="rId9"/>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grpSp>
      <p:sp>
        <p:nvSpPr>
          <p:cNvPr id="7" name="文本框 6"/>
          <p:cNvSpPr txBox="1"/>
          <p:nvPr>
            <p:custDataLst>
              <p:tags r:id="rId6"/>
            </p:custDataLst>
          </p:nvPr>
        </p:nvSpPr>
        <p:spPr>
          <a:xfrm>
            <a:off x="457200" y="128905"/>
            <a:ext cx="8164830" cy="899795"/>
          </a:xfrm>
          <a:prstGeom prst="rect">
            <a:avLst/>
          </a:prstGeom>
          <a:noFill/>
        </p:spPr>
        <p:txBody>
          <a:bodyPr wrap="square" lIns="47625" tIns="19050" rIns="47625" bIns="19050" rtlCol="0" anchor="ctr" anchorCtr="0"/>
          <a:lstStyle/>
          <a:p>
            <a:pPr marL="0" indent="0" algn="l">
              <a:lnSpc>
                <a:spcPct val="100000"/>
              </a:lnSpc>
              <a:spcBef>
                <a:spcPct val="0"/>
              </a:spcBef>
              <a:spcAft>
                <a:spcPct val="0"/>
              </a:spcAft>
              <a:buSzTx/>
              <a:buNone/>
            </a:pPr>
            <a:r>
              <a:rPr lang="zh-CN" sz="2800" b="1" spc="160">
                <a:solidFill>
                  <a:schemeClr val="accent1"/>
                </a:solidFill>
                <a:latin typeface="微软雅黑" panose="020B0503020204020204" charset="-122"/>
                <a:ea typeface="微软雅黑" panose="020B0503020204020204" charset="-122"/>
              </a:rPr>
              <a:t>《茶馆》在结构上有什么特点，请结合节选部分试做分析。</a:t>
            </a:r>
          </a:p>
        </p:txBody>
      </p:sp>
      <p:sp>
        <p:nvSpPr>
          <p:cNvPr id="8" name="Title 6"/>
          <p:cNvSpPr txBox="1"/>
          <p:nvPr>
            <p:custDataLst>
              <p:tags r:id="rId7"/>
            </p:custDataLst>
          </p:nvPr>
        </p:nvSpPr>
        <p:spPr>
          <a:xfrm>
            <a:off x="457200" y="1028700"/>
            <a:ext cx="8229600" cy="351917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随着情节的推进，不同的人物渐次登场，共有多达八个故事片段。这些故事片段之间有的存在关联,比如康六卖女与庞太监买妻；而有的则没有什么关联,比如刘麻子卖表、秦仲义欲涨房租、茶客议论谭嗣同等故事片段之间就没有直接的关联。</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1" r:link="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4" name="任意多边形: 形状 6"/>
          <p:cNvSpPr/>
          <p:nvPr>
            <p:custDataLst>
              <p:tags r:id="rId4"/>
            </p:custDataLst>
          </p:nvPr>
        </p:nvSpPr>
        <p:spPr>
          <a:xfrm>
            <a:off x="0" y="1028700"/>
            <a:ext cx="9144000" cy="390144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lt1"/>
              </a:solidFill>
              <a:latin typeface="微软雅黑" panose="020B0503020204020204" charset="-122"/>
              <a:ea typeface="微软雅黑" panose="020B0503020204020204" charset="-122"/>
              <a:sym typeface="Arial" panose="020B0604020202020204" pitchFamily="34" charset="0"/>
            </a:endParaRPr>
          </a:p>
        </p:txBody>
      </p:sp>
      <p:grpSp>
        <p:nvGrpSpPr>
          <p:cNvPr id="5" name="组合 4"/>
          <p:cNvGrpSpPr>
            <a:grpSpLocks noChangeAspect="1"/>
          </p:cNvGrpSpPr>
          <p:nvPr>
            <p:custDataLst>
              <p:tags r:id="rId5"/>
            </p:custDataLst>
          </p:nvPr>
        </p:nvGrpSpPr>
        <p:grpSpPr>
          <a:xfrm>
            <a:off x="8321602" y="422121"/>
            <a:ext cx="525803" cy="458817"/>
            <a:chOff x="3213087" y="1347855"/>
            <a:chExt cx="723914" cy="631689"/>
          </a:xfrm>
          <a:solidFill>
            <a:srgbClr val="F2F2F2"/>
          </a:solidFill>
        </p:grpSpPr>
        <p:sp>
          <p:nvSpPr>
            <p:cNvPr id="11" name="任意多边形: 形状 8"/>
            <p:cNvSpPr>
              <a:spLocks noChangeAspect="1"/>
            </p:cNvSpPr>
            <p:nvPr>
              <p:custDataLst>
                <p:tags r:id="rId8"/>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12" name="任意多边形: 形状 9"/>
            <p:cNvSpPr>
              <a:spLocks noChangeAspect="1"/>
            </p:cNvSpPr>
            <p:nvPr>
              <p:custDataLst>
                <p:tags r:id="rId9"/>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grpSp>
      <p:sp>
        <p:nvSpPr>
          <p:cNvPr id="7" name="文本框 6"/>
          <p:cNvSpPr txBox="1"/>
          <p:nvPr>
            <p:custDataLst>
              <p:tags r:id="rId6"/>
            </p:custDataLst>
          </p:nvPr>
        </p:nvSpPr>
        <p:spPr>
          <a:xfrm>
            <a:off x="457200" y="128905"/>
            <a:ext cx="8164830" cy="899795"/>
          </a:xfrm>
          <a:prstGeom prst="rect">
            <a:avLst/>
          </a:prstGeom>
          <a:noFill/>
        </p:spPr>
        <p:txBody>
          <a:bodyPr wrap="square" lIns="47625" tIns="19050" rIns="47625" bIns="19050" rtlCol="0" anchor="ctr" anchorCtr="0"/>
          <a:lstStyle/>
          <a:p>
            <a:pPr marL="0" indent="0" algn="l">
              <a:lnSpc>
                <a:spcPct val="100000"/>
              </a:lnSpc>
              <a:spcBef>
                <a:spcPct val="0"/>
              </a:spcBef>
              <a:spcAft>
                <a:spcPct val="0"/>
              </a:spcAft>
              <a:buSzTx/>
              <a:buNone/>
            </a:pPr>
            <a:r>
              <a:rPr lang="zh-CN" sz="2800" b="1" spc="160">
                <a:solidFill>
                  <a:schemeClr val="accent1"/>
                </a:solidFill>
                <a:latin typeface="微软雅黑" panose="020B0503020204020204" charset="-122"/>
                <a:ea typeface="微软雅黑" panose="020B0503020204020204" charset="-122"/>
              </a:rPr>
              <a:t>《茶馆》在结构上有什么特点，请结合节选部分试做分析。</a:t>
            </a:r>
          </a:p>
        </p:txBody>
      </p:sp>
      <p:sp>
        <p:nvSpPr>
          <p:cNvPr id="8" name="Title 6"/>
          <p:cNvSpPr txBox="1"/>
          <p:nvPr>
            <p:custDataLst>
              <p:tags r:id="rId7"/>
            </p:custDataLst>
          </p:nvPr>
        </p:nvSpPr>
        <p:spPr>
          <a:xfrm>
            <a:off x="457200" y="1148080"/>
            <a:ext cx="8229600" cy="351917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老舍说：“我的写法多少有点新的尝试，没完全叫老套子捆住。”《茶馆》一剧的创作是一个创新。人物多，头绪多，随着人物的进进出出，有如万花筒一般，演出了一场又一场好戏，折射了一个时代的方方面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371600"/>
            <a:ext cx="9144000" cy="3314782"/>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685772" y="571500"/>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400" b="1" spc="160">
                <a:solidFill>
                  <a:schemeClr val="accent1"/>
                </a:solidFill>
                <a:latin typeface="微软雅黑" panose="020B0503020204020204" charset="-122"/>
                <a:ea typeface="微软雅黑" panose="020B0503020204020204" charset="-122"/>
              </a:rPr>
              <a:t>解疑难，抒己见</a:t>
            </a:r>
          </a:p>
        </p:txBody>
      </p:sp>
      <p:pic>
        <p:nvPicPr>
          <p:cNvPr id="2" name="图片 1" descr="279759ee3d6d55fbfc5b70992c073c4e21a4dd9d"/>
          <p:cNvPicPr>
            <a:picLocks noChangeAspect="1"/>
          </p:cNvPicPr>
          <p:nvPr/>
        </p:nvPicPr>
        <p:blipFill>
          <a:blip r:embed="rId11"/>
          <a:srcRect t="7089" b="5837"/>
          <a:stretch>
            <a:fillRect/>
          </a:stretch>
        </p:blipFill>
        <p:spPr>
          <a:xfrm>
            <a:off x="833755" y="1371600"/>
            <a:ext cx="7339965" cy="3314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4" name="图片 23"/>
          <p:cNvPicPr/>
          <p:nvPr userDrawn="1">
            <p:custDataLst>
              <p:tags r:id="rId2"/>
            </p:custDataLst>
          </p:nvPr>
        </p:nvPicPr>
        <p:blipFill>
          <a:blip r:embed="rId23" r:link="rId2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3" name="矩形 22"/>
          <p:cNvSpPr/>
          <p:nvPr userDrawn="1">
            <p:custDataLst>
              <p:tags r:id="rId3"/>
            </p:custDataLst>
          </p:nvPr>
        </p:nvSpPr>
        <p:spPr>
          <a:xfrm>
            <a:off x="218727" y="3810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9" name="文本框 18"/>
          <p:cNvSpPr txBox="1"/>
          <p:nvPr>
            <p:custDataLst>
              <p:tags r:id="rId4"/>
            </p:custDataLst>
          </p:nvPr>
        </p:nvSpPr>
        <p:spPr>
          <a:xfrm>
            <a:off x="743585" y="466090"/>
            <a:ext cx="7656830" cy="1038225"/>
          </a:xfrm>
          <a:prstGeom prst="rect">
            <a:avLst/>
          </a:prstGeom>
          <a:noFill/>
        </p:spPr>
        <p:txBody>
          <a:bodyPr wrap="square" lIns="47625" tIns="19050" rIns="47625" bIns="19050" rtlCol="0" anchor="ctr" anchorCtr="0"/>
          <a:lstStyle/>
          <a:p>
            <a:pPr marL="0" indent="0" algn="l">
              <a:lnSpc>
                <a:spcPct val="150000"/>
              </a:lnSpc>
              <a:spcBef>
                <a:spcPct val="0"/>
              </a:spcBef>
              <a:spcAft>
                <a:spcPct val="0"/>
              </a:spcAft>
              <a:buSzTx/>
              <a:buNone/>
            </a:pPr>
            <a:r>
              <a:rPr lang="zh-CN" sz="2400" b="1" spc="160">
                <a:solidFill>
                  <a:schemeClr val="accent1"/>
                </a:solidFill>
                <a:latin typeface="微软雅黑" panose="020B0503020204020204" charset="-122"/>
                <a:ea typeface="微软雅黑" panose="020B0503020204020204" charset="-122"/>
                <a:cs typeface="微软雅黑" panose="020B0503020204020204" charset="-122"/>
              </a:rPr>
              <a:t>《茶馆》既是写实剧，又是象征剧。试结合“秦庞交锋”一节简要分析秦仲义和庞太监各自的象征意义。</a:t>
            </a:r>
          </a:p>
        </p:txBody>
      </p:sp>
      <p:grpSp>
        <p:nvGrpSpPr>
          <p:cNvPr id="3" name="组合 2"/>
          <p:cNvGrpSpPr/>
          <p:nvPr>
            <p:custDataLst>
              <p:tags r:id="rId5"/>
            </p:custDataLst>
          </p:nvPr>
        </p:nvGrpSpPr>
        <p:grpSpPr>
          <a:xfrm>
            <a:off x="342900" y="342900"/>
            <a:ext cx="8458200" cy="4801235"/>
            <a:chOff x="720" y="720"/>
            <a:chExt cx="17760" cy="9360"/>
          </a:xfrm>
        </p:grpSpPr>
        <p:sp>
          <p:nvSpPr>
            <p:cNvPr id="4" name="图形 11"/>
            <p:cNvSpPr/>
            <p:nvPr>
              <p:custDataLst>
                <p:tags r:id="rId6"/>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charset="-122"/>
                <a:ea typeface="微软雅黑" charset="-122"/>
              </a:endParaRPr>
            </a:p>
          </p:txBody>
        </p:sp>
        <p:sp>
          <p:nvSpPr>
            <p:cNvPr id="5" name="图形 11"/>
            <p:cNvSpPr/>
            <p:nvPr>
              <p:custDataLst>
                <p:tags r:id="rId7"/>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6" name="直接连接符 5"/>
            <p:cNvCxnSpPr/>
            <p:nvPr>
              <p:custDataLst>
                <p:tags r:id="rId8"/>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7" name="直接连接符 6"/>
            <p:cNvCxnSpPr/>
            <p:nvPr>
              <p:custDataLst>
                <p:tags r:id="rId9"/>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8" name="直接连接符 7"/>
            <p:cNvCxnSpPr/>
            <p:nvPr>
              <p:custDataLst>
                <p:tags r:id="rId10"/>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0" name="图形 11"/>
            <p:cNvSpPr/>
            <p:nvPr>
              <p:custDataLst>
                <p:tags r:id="rId11"/>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1" name="图形 11"/>
            <p:cNvSpPr/>
            <p:nvPr>
              <p:custDataLst>
                <p:tags r:id="rId12"/>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2" name="直接连接符 11"/>
            <p:cNvCxnSpPr/>
            <p:nvPr>
              <p:custDataLst>
                <p:tags r:id="rId13"/>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3" name="图形 11"/>
            <p:cNvSpPr/>
            <p:nvPr>
              <p:custDataLst>
                <p:tags r:id="rId14"/>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4" name="图形 11"/>
            <p:cNvSpPr/>
            <p:nvPr>
              <p:custDataLst>
                <p:tags r:id="rId15"/>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5" name="直接连接符 14"/>
            <p:cNvCxnSpPr/>
            <p:nvPr>
              <p:custDataLst>
                <p:tags r:id="rId16"/>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6" name="直接连接符 15"/>
            <p:cNvCxnSpPr/>
            <p:nvPr>
              <p:custDataLst>
                <p:tags r:id="rId17"/>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7" name="直接连接符 16"/>
            <p:cNvCxnSpPr/>
            <p:nvPr>
              <p:custDataLst>
                <p:tags r:id="rId18"/>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8" name="图形 11"/>
            <p:cNvSpPr/>
            <p:nvPr>
              <p:custDataLst>
                <p:tags r:id="rId19"/>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21" name="图形 11"/>
            <p:cNvSpPr/>
            <p:nvPr>
              <p:custDataLst>
                <p:tags r:id="rId20"/>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22" name="直接连接符 21"/>
            <p:cNvCxnSpPr/>
            <p:nvPr>
              <p:custDataLst>
                <p:tags r:id="rId21"/>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
        <p:nvSpPr>
          <p:cNvPr id="2" name="文本框 1"/>
          <p:cNvSpPr txBox="1"/>
          <p:nvPr/>
        </p:nvSpPr>
        <p:spPr>
          <a:xfrm>
            <a:off x="743585" y="2392998"/>
            <a:ext cx="8114030" cy="1732915"/>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rPr>
              <a:t>这场交锋从表面上看是庞太监占了上风，其实他并没有真正击败秦仲义。秦仲义表面上对庞太监毕恭毕敬,但实际上却不把他放在眼里。秦仲义是新兴资产阶级的象征,他生气勃勃,骄傲自负,对未来充满憧憬和信心。</a:t>
            </a:r>
            <a:endParaRPr lang="zh-CN" sz="2400" b="1"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endParaRPr>
          </a:p>
          <a:p>
            <a:pPr lvl="0" indent="-285750" algn="l" fontAlgn="ctr">
              <a:lnSpc>
                <a:spcPct val="130000"/>
              </a:lnSpc>
              <a:spcBef>
                <a:spcPts val="1000"/>
              </a:spcBef>
              <a:spcAft>
                <a:spcPct val="0"/>
              </a:spcAft>
              <a:buFont typeface="Wingdings" panose="05000000000000000000" charset="0"/>
            </a:pPr>
            <a:r>
              <a:rPr lang="zh-CN" sz="2400" b="1"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rPr>
              <a:t>庞太监明强实弱,对秦仲义虽恨却也无可奈何,只能逞一时口舌之快,所以他愤愤不平,秦仲义已经走远了,还要捞足面子,感叹“年头真是改了”。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ircle(in)">
                                      <p:cBhvr>
                                        <p:cTn id="12" dur="20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4" name="图片 23"/>
          <p:cNvPicPr/>
          <p:nvPr userDrawn="1">
            <p:custDataLst>
              <p:tags r:id="rId2"/>
            </p:custDataLst>
          </p:nvPr>
        </p:nvPicPr>
        <p:blipFill>
          <a:blip r:embed="rId24" r:link="rId2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3" name="矩形 22"/>
          <p:cNvSpPr/>
          <p:nvPr userDrawn="1">
            <p:custDataLst>
              <p:tags r:id="rId3"/>
            </p:custDataLst>
          </p:nvPr>
        </p:nvSpPr>
        <p:spPr>
          <a:xfrm>
            <a:off x="218727" y="3810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19" name="文本框 18"/>
          <p:cNvSpPr txBox="1"/>
          <p:nvPr>
            <p:custDataLst>
              <p:tags r:id="rId4"/>
            </p:custDataLst>
          </p:nvPr>
        </p:nvSpPr>
        <p:spPr>
          <a:xfrm>
            <a:off x="572770" y="466090"/>
            <a:ext cx="7771765" cy="1038225"/>
          </a:xfrm>
          <a:prstGeom prst="rect">
            <a:avLst/>
          </a:prstGeom>
          <a:noFill/>
        </p:spPr>
        <p:txBody>
          <a:bodyPr wrap="square" lIns="47625" tIns="19050" rIns="47625" bIns="19050" rtlCol="0" anchor="ctr" anchorCtr="0"/>
          <a:lstStyle/>
          <a:p>
            <a:pPr marL="0" indent="0" algn="l">
              <a:lnSpc>
                <a:spcPct val="150000"/>
              </a:lnSpc>
              <a:spcBef>
                <a:spcPct val="0"/>
              </a:spcBef>
              <a:spcAft>
                <a:spcPct val="0"/>
              </a:spcAft>
              <a:buSzTx/>
              <a:buNone/>
            </a:pPr>
            <a:r>
              <a:rPr lang="zh-CN" sz="2400" b="1" spc="160">
                <a:solidFill>
                  <a:schemeClr val="accent1"/>
                </a:solidFill>
                <a:latin typeface="微软雅黑" panose="020B0503020204020204" charset="-122"/>
                <a:ea typeface="微软雅黑" panose="020B0503020204020204" charset="-122"/>
                <a:cs typeface="微软雅黑" panose="020B0503020204020204" charset="-122"/>
              </a:rPr>
              <a:t>《茶馆》既是写实剧，又是象征剧。试结合“秦庞交锋”一节简要分析秦仲义和庞太监各自的象征意义。</a:t>
            </a:r>
          </a:p>
        </p:txBody>
      </p:sp>
      <p:sp>
        <p:nvSpPr>
          <p:cNvPr id="20" name="Title 6"/>
          <p:cNvSpPr txBox="1"/>
          <p:nvPr>
            <p:custDataLst>
              <p:tags r:id="rId5"/>
            </p:custDataLst>
          </p:nvPr>
        </p:nvSpPr>
        <p:spPr>
          <a:xfrm>
            <a:off x="572770" y="1607820"/>
            <a:ext cx="8114030" cy="3309620"/>
          </a:xfrm>
          <a:prstGeom prst="rect">
            <a:avLst/>
          </a:prstGeom>
          <a:noFill/>
          <a:ln w="3175">
            <a:noFill/>
            <a:prstDash val="dash"/>
          </a:ln>
        </p:spPr>
        <p:txBody>
          <a:bodyPr wrap="square" lIns="47625" tIns="19050" rIns="47625" bIns="1905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ts val="3280"/>
              </a:lnSpc>
              <a:spcBef>
                <a:spcPts val="1000"/>
              </a:spcBef>
              <a:spcAft>
                <a:spcPct val="0"/>
              </a:spcAft>
              <a:buSzTx/>
              <a:buFont typeface="Wingdings" panose="05000000000000000000" charset="0"/>
              <a:buNone/>
            </a:pPr>
            <a:r>
              <a:rPr lang="zh-CN" sz="2400" b="1"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秦仲义代表主张“实业救国”的新兴资产阶级,是维新派的代表人物,庞太监代表腐败的大清国,是顽固派的爪牙,所以这段对话实质上反映的是成长中的民族资产阶级和行将就木的封建王朝势力的对垒,是维新派与保守派之间的矛盾。二人表面和气实则针锋相对,互不相让,秦仲义谦虚、镇定、信心满满,庞太监却外强中干,一副威胁、警告的口吻,带着小人得势后的猖狂,这些预示着清朝气数将尽,庞太监所代表的封建势力不过是在垂死挣扎。</a:t>
            </a:r>
          </a:p>
        </p:txBody>
      </p:sp>
      <p:grpSp>
        <p:nvGrpSpPr>
          <p:cNvPr id="3" name="组合 2"/>
          <p:cNvGrpSpPr/>
          <p:nvPr>
            <p:custDataLst>
              <p:tags r:id="rId6"/>
            </p:custDataLst>
          </p:nvPr>
        </p:nvGrpSpPr>
        <p:grpSpPr>
          <a:xfrm>
            <a:off x="342900" y="342900"/>
            <a:ext cx="8458200" cy="4801235"/>
            <a:chOff x="720" y="720"/>
            <a:chExt cx="17760" cy="9360"/>
          </a:xfrm>
        </p:grpSpPr>
        <p:sp>
          <p:nvSpPr>
            <p:cNvPr id="4" name="图形 11"/>
            <p:cNvSpPr/>
            <p:nvPr>
              <p:custDataLst>
                <p:tags r:id="rId7"/>
              </p:custDataLst>
            </p:nvPr>
          </p:nvSpPr>
          <p:spPr>
            <a:xfrm>
              <a:off x="72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5" name="图形 11"/>
            <p:cNvSpPr/>
            <p:nvPr>
              <p:custDataLst>
                <p:tags r:id="rId8"/>
              </p:custDataLst>
            </p:nvPr>
          </p:nvSpPr>
          <p:spPr>
            <a:xfrm rot="16200000">
              <a:off x="72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6" name="直接连接符 5"/>
            <p:cNvCxnSpPr/>
            <p:nvPr>
              <p:custDataLst>
                <p:tags r:id="rId9"/>
              </p:custDataLst>
            </p:nvPr>
          </p:nvCxnSpPr>
          <p:spPr>
            <a:xfrm>
              <a:off x="1680" y="72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7" name="直接连接符 6"/>
            <p:cNvCxnSpPr/>
            <p:nvPr>
              <p:custDataLst>
                <p:tags r:id="rId10"/>
              </p:custDataLst>
            </p:nvPr>
          </p:nvCxnSpPr>
          <p:spPr>
            <a:xfrm>
              <a:off x="1680" y="984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8" name="直接连接符 7"/>
            <p:cNvCxnSpPr/>
            <p:nvPr>
              <p:custDataLst>
                <p:tags r:id="rId11"/>
              </p:custDataLst>
            </p:nvPr>
          </p:nvCxnSpPr>
          <p:spPr>
            <a:xfrm flipH="1">
              <a:off x="72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0" name="图形 11"/>
            <p:cNvSpPr/>
            <p:nvPr>
              <p:custDataLst>
                <p:tags r:id="rId12"/>
              </p:custDataLst>
            </p:nvPr>
          </p:nvSpPr>
          <p:spPr>
            <a:xfrm rot="5400000">
              <a:off x="17430" y="72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1" name="图形 11"/>
            <p:cNvSpPr/>
            <p:nvPr>
              <p:custDataLst>
                <p:tags r:id="rId13"/>
              </p:custDataLst>
            </p:nvPr>
          </p:nvSpPr>
          <p:spPr>
            <a:xfrm rot="10800000">
              <a:off x="17430" y="9030"/>
              <a:ext cx="1050" cy="105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2" name="直接连接符 11"/>
            <p:cNvCxnSpPr/>
            <p:nvPr>
              <p:custDataLst>
                <p:tags r:id="rId14"/>
              </p:custDataLst>
            </p:nvPr>
          </p:nvCxnSpPr>
          <p:spPr>
            <a:xfrm flipH="1">
              <a:off x="18480" y="1560"/>
              <a:ext cx="0" cy="78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3" name="图形 11"/>
            <p:cNvSpPr/>
            <p:nvPr>
              <p:custDataLst>
                <p:tags r:id="rId15"/>
              </p:custDataLst>
            </p:nvPr>
          </p:nvSpPr>
          <p:spPr>
            <a:xfrm>
              <a:off x="96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14" name="图形 11"/>
            <p:cNvSpPr/>
            <p:nvPr>
              <p:custDataLst>
                <p:tags r:id="rId16"/>
              </p:custDataLst>
            </p:nvPr>
          </p:nvSpPr>
          <p:spPr>
            <a:xfrm rot="16200000">
              <a:off x="96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15" name="直接连接符 14"/>
            <p:cNvCxnSpPr/>
            <p:nvPr>
              <p:custDataLst>
                <p:tags r:id="rId17"/>
              </p:custDataLst>
            </p:nvPr>
          </p:nvCxnSpPr>
          <p:spPr>
            <a:xfrm>
              <a:off x="1680" y="96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6" name="直接连接符 15"/>
            <p:cNvCxnSpPr/>
            <p:nvPr>
              <p:custDataLst>
                <p:tags r:id="rId18"/>
              </p:custDataLst>
            </p:nvPr>
          </p:nvCxnSpPr>
          <p:spPr>
            <a:xfrm>
              <a:off x="1680" y="10080"/>
              <a:ext cx="15840" cy="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cxnSp>
          <p:nvCxnSpPr>
            <p:cNvPr id="17" name="直接连接符 16"/>
            <p:cNvCxnSpPr/>
            <p:nvPr>
              <p:custDataLst>
                <p:tags r:id="rId19"/>
              </p:custDataLst>
            </p:nvPr>
          </p:nvCxnSpPr>
          <p:spPr>
            <a:xfrm flipH="1">
              <a:off x="960" y="1784"/>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sp>
          <p:nvSpPr>
            <p:cNvPr id="18" name="图形 11"/>
            <p:cNvSpPr/>
            <p:nvPr>
              <p:custDataLst>
                <p:tags r:id="rId20"/>
              </p:custDataLst>
            </p:nvPr>
          </p:nvSpPr>
          <p:spPr>
            <a:xfrm rot="5400000">
              <a:off x="17400" y="96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sp>
          <p:nvSpPr>
            <p:cNvPr id="21" name="图形 11"/>
            <p:cNvSpPr/>
            <p:nvPr>
              <p:custDataLst>
                <p:tags r:id="rId21"/>
              </p:custDataLst>
            </p:nvPr>
          </p:nvSpPr>
          <p:spPr>
            <a:xfrm rot="10800000">
              <a:off x="17400" y="9000"/>
              <a:ext cx="840" cy="840"/>
            </a:xfrm>
            <a:custGeom>
              <a:avLst/>
              <a:gdLst>
                <a:gd name="connsiteX0" fmla="*/ 666750 w 666750"/>
                <a:gd name="connsiteY0" fmla="*/ 0 h 666750"/>
                <a:gd name="connsiteX1" fmla="*/ 432435 w 666750"/>
                <a:gd name="connsiteY1" fmla="*/ 0 h 666750"/>
                <a:gd name="connsiteX2" fmla="*/ 182880 w 666750"/>
                <a:gd name="connsiteY2" fmla="*/ 214313 h 666750"/>
                <a:gd name="connsiteX3" fmla="*/ 182880 w 666750"/>
                <a:gd name="connsiteY3" fmla="*/ 214313 h 666750"/>
                <a:gd name="connsiteX4" fmla="*/ 0 w 666750"/>
                <a:gd name="connsiteY4" fmla="*/ 466725 h 666750"/>
                <a:gd name="connsiteX5" fmla="*/ 0 w 666750"/>
                <a:gd name="connsiteY5" fmla="*/ 66675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0" h="666750">
                  <a:moveTo>
                    <a:pt x="666750" y="0"/>
                  </a:moveTo>
                  <a:lnTo>
                    <a:pt x="432435" y="0"/>
                  </a:lnTo>
                  <a:cubicBezTo>
                    <a:pt x="305753" y="0"/>
                    <a:pt x="200978" y="93345"/>
                    <a:pt x="182880" y="214313"/>
                  </a:cubicBezTo>
                  <a:lnTo>
                    <a:pt x="182880" y="214313"/>
                  </a:lnTo>
                  <a:cubicBezTo>
                    <a:pt x="76200" y="249555"/>
                    <a:pt x="0" y="349568"/>
                    <a:pt x="0" y="466725"/>
                  </a:cubicBezTo>
                  <a:lnTo>
                    <a:pt x="0" y="666750"/>
                  </a:lnTo>
                </a:path>
              </a:pathLst>
            </a:cu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dk1"/>
                </a:solidFill>
                <a:latin typeface="微软雅黑" panose="020B0503020204020204" charset="-122"/>
                <a:ea typeface="微软雅黑" panose="020B0503020204020204" charset="-122"/>
              </a:endParaRPr>
            </a:p>
          </p:txBody>
        </p:sp>
        <p:cxnSp>
          <p:nvCxnSpPr>
            <p:cNvPr id="22" name="直接连接符 21"/>
            <p:cNvCxnSpPr/>
            <p:nvPr>
              <p:custDataLst>
                <p:tags r:id="rId22"/>
              </p:custDataLst>
            </p:nvPr>
          </p:nvCxnSpPr>
          <p:spPr>
            <a:xfrm flipH="1">
              <a:off x="18240" y="1680"/>
              <a:ext cx="0" cy="7440"/>
            </a:xfrm>
            <a:prstGeom prst="line">
              <a:avLst/>
            </a:prstGeom>
            <a:noFill/>
            <a:ln w="25400" cap="flat">
              <a:solidFill>
                <a:srgbClr val="BFA77E"/>
              </a:solidFill>
              <a:prstDash val="solid"/>
              <a:miter/>
            </a:ln>
            <a:extLst>
              <a:ext uri="{909E8E84-426E-40DD-AFC4-6F175D3DCCD1}">
                <a14:hiddenFill xmlns:a14="http://schemas.microsoft.com/office/drawing/2010/main">
                  <a:solidFill>
                    <a:srgbClr val="FFFFFF"/>
                  </a:solidFill>
                </a14:hiddenFill>
              </a:ext>
            </a:extLst>
          </p:spPr>
        </p:cxn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3"/>
            </p:custDataLst>
          </p:nvPr>
        </p:nvSpPr>
        <p:spPr>
          <a:xfrm>
            <a:off x="219362"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620395" y="233045"/>
            <a:ext cx="3508375" cy="882650"/>
          </a:xfrm>
          <a:prstGeom prst="rect">
            <a:avLst/>
          </a:prstGeom>
          <a:noFill/>
        </p:spPr>
        <p:txBody>
          <a:bodyPr wrap="square" lIns="47625" tIns="19050" rIns="47625" bIns="19050" rtlCol="0" anchor="t" anchorCtr="0">
            <a:normAutofit fontScale="87500"/>
          </a:bodyPr>
          <a:lstStyle/>
          <a:p>
            <a:pPr marL="0" indent="0" algn="l">
              <a:lnSpc>
                <a:spcPct val="100000"/>
              </a:lnSpc>
              <a:spcBef>
                <a:spcPct val="0"/>
              </a:spcBef>
              <a:spcAft>
                <a:spcPct val="0"/>
              </a:spcAft>
              <a:buSzTx/>
              <a:buNone/>
            </a:pPr>
            <a:r>
              <a:rPr lang="zh-CN" sz="4000" b="1" spc="240">
                <a:solidFill>
                  <a:schemeClr val="accent1"/>
                </a:solidFill>
                <a:latin typeface="微软雅黑" panose="020B0503020204020204" charset="-122"/>
                <a:ea typeface="微软雅黑" panose="020B0503020204020204" charset="-122"/>
              </a:rPr>
              <a:t>戏剧的几大要素</a:t>
            </a:r>
          </a:p>
        </p:txBody>
      </p:sp>
      <p:sp>
        <p:nvSpPr>
          <p:cNvPr id="11" name="Title 6"/>
          <p:cNvSpPr txBox="1"/>
          <p:nvPr>
            <p:custDataLst>
              <p:tags r:id="rId5"/>
            </p:custDataLst>
          </p:nvPr>
        </p:nvSpPr>
        <p:spPr>
          <a:xfrm>
            <a:off x="620395" y="914400"/>
            <a:ext cx="8136255" cy="4794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包括舞台说明、戏剧冲突、人物台词等。</a:t>
            </a:r>
          </a:p>
        </p:txBody>
      </p:sp>
      <p:sp>
        <p:nvSpPr>
          <p:cNvPr id="4"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2" name="文本框 1"/>
          <p:cNvSpPr txBox="1"/>
          <p:nvPr>
            <p:custDataLst>
              <p:tags r:id="rId7"/>
            </p:custDataLst>
          </p:nvPr>
        </p:nvSpPr>
        <p:spPr>
          <a:xfrm>
            <a:off x="620395" y="1833245"/>
            <a:ext cx="3508375" cy="882650"/>
          </a:xfrm>
          <a:prstGeom prst="rect">
            <a:avLst/>
          </a:prstGeom>
          <a:noFill/>
        </p:spPr>
        <p:txBody>
          <a:bodyPr wrap="square" lIns="47625" tIns="19050" rIns="47625" bIns="19050" rtlCol="0" anchor="t" anchorCtr="0">
            <a:normAutofit fontScale="87500"/>
          </a:bodyPr>
          <a:lstStyle/>
          <a:p>
            <a:pPr marL="0" indent="0" algn="l">
              <a:lnSpc>
                <a:spcPct val="100000"/>
              </a:lnSpc>
              <a:spcBef>
                <a:spcPct val="0"/>
              </a:spcBef>
              <a:spcAft>
                <a:spcPct val="0"/>
              </a:spcAft>
              <a:buSzTx/>
              <a:buNone/>
            </a:pPr>
            <a:r>
              <a:rPr lang="zh-CN" sz="4000" b="1" spc="240">
                <a:solidFill>
                  <a:schemeClr val="accent1"/>
                </a:solidFill>
                <a:latin typeface="微软雅黑" panose="020B0503020204020204" charset="-122"/>
                <a:ea typeface="微软雅黑" panose="020B0503020204020204" charset="-122"/>
              </a:rPr>
              <a:t>戏剧文学的特色</a:t>
            </a:r>
          </a:p>
        </p:txBody>
      </p:sp>
      <p:pic>
        <p:nvPicPr>
          <p:cNvPr id="9" name="图片 8"/>
          <p:cNvPicPr>
            <a:picLocks noChangeAspect="1"/>
          </p:cNvPicPr>
          <p:nvPr>
            <p:custDataLst>
              <p:tags r:id="rId8"/>
            </p:custDataLst>
          </p:nvPr>
        </p:nvPicPr>
        <p:blipFill>
          <a:blip r:embed="rId12"/>
          <a:srcRect l="6422" r="6422"/>
          <a:stretch>
            <a:fillRect/>
          </a:stretch>
        </p:blipFill>
        <p:spPr>
          <a:xfrm>
            <a:off x="4401185" y="1446530"/>
            <a:ext cx="4215130" cy="2668905"/>
          </a:xfrm>
          <a:custGeom>
            <a:avLst/>
            <a:gdLst>
              <a:gd name="connsiteX0" fmla="*/ 0 w 4260201"/>
              <a:gd name="connsiteY0" fmla="*/ 0 h 3177190"/>
              <a:gd name="connsiteX1" fmla="*/ 4260201 w 4260201"/>
              <a:gd name="connsiteY1" fmla="*/ 0 h 3177190"/>
              <a:gd name="connsiteX2" fmla="*/ 4260201 w 4260201"/>
              <a:gd name="connsiteY2" fmla="*/ 3177190 h 3177190"/>
              <a:gd name="connsiteX3" fmla="*/ 0 w 4260201"/>
              <a:gd name="connsiteY3" fmla="*/ 3177190 h 3177190"/>
            </a:gdLst>
            <a:ahLst/>
            <a:cxnLst>
              <a:cxn ang="0">
                <a:pos x="connsiteX0" y="connsiteY0"/>
              </a:cxn>
              <a:cxn ang="0">
                <a:pos x="connsiteX1" y="connsiteY1"/>
              </a:cxn>
              <a:cxn ang="0">
                <a:pos x="connsiteX2" y="connsiteY2"/>
              </a:cxn>
              <a:cxn ang="0">
                <a:pos x="connsiteX3" y="connsiteY3"/>
              </a:cxn>
            </a:cxnLst>
            <a:rect l="l" t="t" r="r" b="b"/>
            <a:pathLst>
              <a:path w="4260201" h="3177190">
                <a:moveTo>
                  <a:pt x="0" y="0"/>
                </a:moveTo>
                <a:lnTo>
                  <a:pt x="4260201" y="0"/>
                </a:lnTo>
                <a:lnTo>
                  <a:pt x="4260201" y="3177190"/>
                </a:lnTo>
                <a:lnTo>
                  <a:pt x="0" y="3177190"/>
                </a:lnTo>
                <a:close/>
              </a:path>
            </a:pathLst>
          </a:custGeom>
        </p:spPr>
      </p:pic>
      <p:sp>
        <p:nvSpPr>
          <p:cNvPr id="5" name="文本框 4"/>
          <p:cNvSpPr txBox="1"/>
          <p:nvPr/>
        </p:nvSpPr>
        <p:spPr>
          <a:xfrm>
            <a:off x="577215" y="2715895"/>
            <a:ext cx="4053205" cy="1351280"/>
          </a:xfrm>
          <a:prstGeom prst="rect">
            <a:avLst/>
          </a:prstGeom>
          <a:noFill/>
          <a:ln w="3175">
            <a:noFill/>
            <a:prstDash val="dash"/>
          </a:ln>
        </p:spPr>
        <p:txBody>
          <a:bodyPr wrap="square" lIns="47625" tIns="19050" rIns="47625" bIns="19050" rtlCol="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一是适合舞台表演；</a:t>
            </a:r>
            <a:endPar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二是要有戏剧冲突；</a:t>
            </a:r>
            <a:endPar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三是要有鲜明生动的人物对话。</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6" presetClass="entr" presetSubtype="16"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ircle(in)">
                                      <p:cBhvr>
                                        <p:cTn id="3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2" grpId="0"/>
      <p:bldP spid="5"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7" r:link="rId8">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4" name="图片 3"/>
          <p:cNvPicPr>
            <a:picLocks noChangeAspect="1"/>
          </p:cNvPicPr>
          <p:nvPr>
            <p:custDataLst>
              <p:tags r:id="rId4"/>
            </p:custDataLst>
          </p:nvPr>
        </p:nvPicPr>
        <p:blipFill>
          <a:blip r:embed="rId9"/>
          <a:srcRect t="17809" b="17809"/>
          <a:stretch>
            <a:fillRect/>
          </a:stretch>
        </p:blipFill>
        <p:spPr>
          <a:xfrm>
            <a:off x="0" y="0"/>
            <a:ext cx="9144000" cy="2597785"/>
          </a:xfrm>
          <a:custGeom>
            <a:avLst/>
            <a:gdLst/>
            <a:ahLst/>
            <a:cxnLst>
              <a:cxn ang="3">
                <a:pos x="hc" y="t"/>
              </a:cxn>
              <a:cxn ang="cd2">
                <a:pos x="l" y="vc"/>
              </a:cxn>
              <a:cxn ang="cd4">
                <a:pos x="hc" y="b"/>
              </a:cxn>
              <a:cxn ang="0">
                <a:pos x="r" y="vc"/>
              </a:cxn>
            </a:cxnLst>
            <a:rect l="l" t="t" r="r" b="b"/>
            <a:pathLst>
              <a:path w="19200" h="7600">
                <a:moveTo>
                  <a:pt x="0" y="0"/>
                </a:moveTo>
                <a:lnTo>
                  <a:pt x="19200" y="0"/>
                </a:lnTo>
                <a:lnTo>
                  <a:pt x="19200" y="6532"/>
                </a:lnTo>
                <a:lnTo>
                  <a:pt x="19192" y="6534"/>
                </a:lnTo>
                <a:cubicBezTo>
                  <a:pt x="16662" y="7188"/>
                  <a:pt x="13373" y="7587"/>
                  <a:pt x="9772" y="7600"/>
                </a:cubicBezTo>
                <a:lnTo>
                  <a:pt x="9601" y="7600"/>
                </a:lnTo>
                <a:lnTo>
                  <a:pt x="9599" y="7600"/>
                </a:lnTo>
                <a:lnTo>
                  <a:pt x="9428" y="7600"/>
                </a:lnTo>
                <a:cubicBezTo>
                  <a:pt x="5826" y="7587"/>
                  <a:pt x="2538" y="7188"/>
                  <a:pt x="7" y="6534"/>
                </a:cubicBezTo>
                <a:lnTo>
                  <a:pt x="0" y="6532"/>
                </a:lnTo>
                <a:lnTo>
                  <a:pt x="0" y="0"/>
                </a:lnTo>
                <a:close/>
              </a:path>
            </a:pathLst>
          </a:custGeom>
        </p:spPr>
      </p:pic>
      <p:sp>
        <p:nvSpPr>
          <p:cNvPr id="11" name="Title 6"/>
          <p:cNvSpPr txBox="1"/>
          <p:nvPr>
            <p:custDataLst>
              <p:tags r:id="rId5"/>
            </p:custDataLst>
          </p:nvPr>
        </p:nvSpPr>
        <p:spPr>
          <a:xfrm>
            <a:off x="291465" y="2597785"/>
            <a:ext cx="8453755" cy="222948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曹禺曾称赞《茶馆》第一幕说“这第一幕是古今中外剧作中罕见的第一幕”。对于这“罕见”，有人认为是说老舍“大茶馆小社会”的构思，有人认为是说老舍“召之即来，挥之即去”的编剧手法，有人认为是说老舍对事件与情节的处理。你赞成哪一种观点？为什么？</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10541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grpSp>
        <p:nvGrpSpPr>
          <p:cNvPr id="7" name="组合 6"/>
          <p:cNvGrpSpPr/>
          <p:nvPr>
            <p:custDataLst>
              <p:tags r:id="rId4"/>
            </p:custDataLst>
          </p:nvPr>
        </p:nvGrpSpPr>
        <p:grpSpPr>
          <a:xfrm>
            <a:off x="7539673" y="327501"/>
            <a:ext cx="1207770" cy="697230"/>
            <a:chOff x="15618" y="1661"/>
            <a:chExt cx="2536" cy="1464"/>
          </a:xfrm>
        </p:grpSpPr>
        <p:sp>
          <p:nvSpPr>
            <p:cNvPr id="8" name="任意多边形: 形状 6"/>
            <p:cNvSpPr/>
            <p:nvPr>
              <p:custDataLst>
                <p:tags r:id="rId7"/>
              </p:custDataLst>
            </p:nvPr>
          </p:nvSpPr>
          <p:spPr>
            <a:xfrm rot="10800000">
              <a:off x="16956"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ct val="0"/>
                </a:spcBef>
                <a:spcAft>
                  <a:spcPct val="0"/>
                </a:spcAft>
                <a:buClrTx/>
                <a:buSzTx/>
                <a:buFontTx/>
                <a:buNone/>
              </a:pPr>
              <a:endParaRPr kumimoji="0" lang="zh-CN" altLang="en-US" sz="1350" b="0" i="0" u="none" strike="noStrike" kern="0" cap="none" spc="0" normalizeH="0" baseline="0" noProof="0">
                <a:ln>
                  <a:noFill/>
                </a:ln>
                <a:solidFill>
                  <a:prstClr val="white"/>
                </a:solidFill>
                <a:effectLst/>
                <a:uLnTx/>
                <a:uFillTx/>
                <a:latin typeface="微软雅黑" charset="-122"/>
                <a:ea typeface="微软雅黑" charset="-122"/>
                <a:cs typeface="+mn-cs"/>
              </a:endParaRPr>
            </a:p>
          </p:txBody>
        </p:sp>
        <p:sp>
          <p:nvSpPr>
            <p:cNvPr id="11" name="任意多边形: 形状 7"/>
            <p:cNvSpPr/>
            <p:nvPr>
              <p:custDataLst>
                <p:tags r:id="rId8"/>
              </p:custDataLst>
            </p:nvPr>
          </p:nvSpPr>
          <p:spPr>
            <a:xfrm rot="10800000">
              <a:off x="15618"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ct val="0"/>
                </a:spcBef>
                <a:spcAft>
                  <a:spcPct val="0"/>
                </a:spcAft>
                <a:buClrTx/>
                <a:buSzTx/>
                <a:buFontTx/>
                <a:buNone/>
              </a:pPr>
              <a:endParaRPr kumimoji="0" lang="zh-CN" altLang="en-US" sz="135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3" name="文本框 2"/>
          <p:cNvSpPr txBox="1"/>
          <p:nvPr>
            <p:custDataLst>
              <p:tags r:id="rId5"/>
            </p:custDataLst>
          </p:nvPr>
        </p:nvSpPr>
        <p:spPr>
          <a:xfrm>
            <a:off x="406400" y="105409"/>
            <a:ext cx="4800600" cy="685800"/>
          </a:xfrm>
          <a:prstGeom prst="rect">
            <a:avLst/>
          </a:prstGeom>
          <a:noFill/>
        </p:spPr>
        <p:txBody>
          <a:bodyPr wrap="square" lIns="47625" tIns="19050" rIns="47625" bIns="19050" rtlCol="0" anchor="b" anchorCtr="0">
            <a:normAutofit fontScale="80000"/>
          </a:bodyPr>
          <a:lstStyle/>
          <a:p>
            <a:pPr marL="0" indent="0" algn="l">
              <a:lnSpc>
                <a:spcPct val="100000"/>
              </a:lnSpc>
              <a:spcBef>
                <a:spcPct val="0"/>
              </a:spcBef>
              <a:spcAft>
                <a:spcPct val="0"/>
              </a:spcAft>
              <a:buSzTx/>
              <a:buNone/>
            </a:pPr>
            <a:r>
              <a:rPr lang="zh-CN" sz="3500" b="1" spc="160">
                <a:solidFill>
                  <a:schemeClr val="accent1"/>
                </a:solidFill>
                <a:latin typeface="微软雅黑" panose="020B0503020204020204" charset="-122"/>
                <a:ea typeface="微软雅黑" panose="020B0503020204020204" charset="-122"/>
              </a:rPr>
              <a:t>采用了独具一格的编剧方法</a:t>
            </a:r>
          </a:p>
        </p:txBody>
      </p:sp>
      <p:sp>
        <p:nvSpPr>
          <p:cNvPr id="5" name="Title 6"/>
          <p:cNvSpPr txBox="1"/>
          <p:nvPr>
            <p:custDataLst>
              <p:tags r:id="rId6"/>
            </p:custDataLst>
          </p:nvPr>
        </p:nvSpPr>
        <p:spPr>
          <a:xfrm>
            <a:off x="406400" y="1139190"/>
            <a:ext cx="8518525" cy="28898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老舍不追求编织完整的故事情节,而是以刻画人物,多方面反映社会风貌为目标,“设法使每个角色都说他们自己的事,可是又与时代发生关系”,“无关紧要的人物一律招之即来,挥之即去”。这样的编剧方法,是属于散文化的编剧方法,这是老舍的一个创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10541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grpSp>
        <p:nvGrpSpPr>
          <p:cNvPr id="7" name="组合 6"/>
          <p:cNvGrpSpPr/>
          <p:nvPr>
            <p:custDataLst>
              <p:tags r:id="rId4"/>
            </p:custDataLst>
          </p:nvPr>
        </p:nvGrpSpPr>
        <p:grpSpPr>
          <a:xfrm>
            <a:off x="7539673" y="327501"/>
            <a:ext cx="1207770" cy="697230"/>
            <a:chOff x="15618" y="1661"/>
            <a:chExt cx="2536" cy="1464"/>
          </a:xfrm>
        </p:grpSpPr>
        <p:sp>
          <p:nvSpPr>
            <p:cNvPr id="8" name="任意多边形: 形状 6"/>
            <p:cNvSpPr/>
            <p:nvPr>
              <p:custDataLst>
                <p:tags r:id="rId7"/>
              </p:custDataLst>
            </p:nvPr>
          </p:nvSpPr>
          <p:spPr>
            <a:xfrm rot="10800000">
              <a:off x="16956"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ct val="0"/>
                </a:spcBef>
                <a:spcAft>
                  <a:spcPct val="0"/>
                </a:spcAft>
                <a:buClrTx/>
                <a:buSzTx/>
                <a:buFontTx/>
                <a:buNone/>
              </a:pPr>
              <a:endParaRPr kumimoji="0" lang="zh-CN" altLang="en-US" sz="135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任意多边形: 形状 7"/>
            <p:cNvSpPr/>
            <p:nvPr>
              <p:custDataLst>
                <p:tags r:id="rId8"/>
              </p:custDataLst>
            </p:nvPr>
          </p:nvSpPr>
          <p:spPr>
            <a:xfrm rot="10800000">
              <a:off x="15618"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ct val="0"/>
                </a:spcBef>
                <a:spcAft>
                  <a:spcPct val="0"/>
                </a:spcAft>
                <a:buClrTx/>
                <a:buSzTx/>
                <a:buFontTx/>
                <a:buNone/>
              </a:pPr>
              <a:endParaRPr kumimoji="0" lang="zh-CN" altLang="en-US" sz="135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3" name="文本框 2"/>
          <p:cNvSpPr txBox="1"/>
          <p:nvPr>
            <p:custDataLst>
              <p:tags r:id="rId5"/>
            </p:custDataLst>
          </p:nvPr>
        </p:nvSpPr>
        <p:spPr>
          <a:xfrm>
            <a:off x="406400" y="105410"/>
            <a:ext cx="6225540" cy="685800"/>
          </a:xfrm>
          <a:prstGeom prst="rect">
            <a:avLst/>
          </a:prstGeom>
          <a:noFill/>
        </p:spPr>
        <p:txBody>
          <a:bodyPr wrap="square" lIns="47625" tIns="19050" rIns="47625" bIns="19050" rtlCol="0" anchor="b" anchorCtr="0">
            <a:normAutofit fontScale="80000"/>
          </a:bodyPr>
          <a:lstStyle/>
          <a:p>
            <a:pPr marL="0" indent="0" algn="l">
              <a:lnSpc>
                <a:spcPct val="100000"/>
              </a:lnSpc>
              <a:spcBef>
                <a:spcPct val="0"/>
              </a:spcBef>
              <a:spcAft>
                <a:spcPct val="0"/>
              </a:spcAft>
              <a:buSzTx/>
              <a:buNone/>
            </a:pPr>
            <a:r>
              <a:rPr lang="zh-CN" sz="3500" b="1" spc="160">
                <a:solidFill>
                  <a:schemeClr val="accent1"/>
                </a:solidFill>
                <a:latin typeface="微软雅黑" panose="020B0503020204020204" charset="-122"/>
                <a:ea typeface="微软雅黑" panose="020B0503020204020204" charset="-122"/>
              </a:rPr>
              <a:t>“大茶馆,小社会”的构思独特巧妙</a:t>
            </a:r>
          </a:p>
        </p:txBody>
      </p:sp>
      <p:sp>
        <p:nvSpPr>
          <p:cNvPr id="5" name="Title 6"/>
          <p:cNvSpPr txBox="1"/>
          <p:nvPr>
            <p:custDataLst>
              <p:tags r:id="rId6"/>
            </p:custDataLst>
          </p:nvPr>
        </p:nvSpPr>
        <p:spPr>
          <a:xfrm>
            <a:off x="406400" y="1025525"/>
            <a:ext cx="8518525" cy="38163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茶馆是一个三教九流的聚集地,可容纳各色人物。这样就出现了两个在世界戏剧史上罕见的情形:一是人物众多,在《茶馆》第一幕里有台词的人物就有二十多个；二是人物杂陈,在《茶馆》第一幕中,社会身份殊异的人物——上至在宫廷内当太监总管的人物、家道殷实的民族资本家、吃洋饭的恶霸,下至卖女儿的农民、卖耳挖句的老人、卖亲生女儿的乡妇。他们同处一个舞台空间,能够最大限度地反映广阔的社会现实。</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10" r:link="rId1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矩形 5"/>
          <p:cNvSpPr/>
          <p:nvPr userDrawn="1">
            <p:custDataLst>
              <p:tags r:id="rId3"/>
            </p:custDataLst>
          </p:nvPr>
        </p:nvSpPr>
        <p:spPr>
          <a:xfrm>
            <a:off x="218727" y="10541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grpSp>
        <p:nvGrpSpPr>
          <p:cNvPr id="7" name="组合 6"/>
          <p:cNvGrpSpPr/>
          <p:nvPr>
            <p:custDataLst>
              <p:tags r:id="rId4"/>
            </p:custDataLst>
          </p:nvPr>
        </p:nvGrpSpPr>
        <p:grpSpPr>
          <a:xfrm>
            <a:off x="7539673" y="327501"/>
            <a:ext cx="1207770" cy="697230"/>
            <a:chOff x="15618" y="1661"/>
            <a:chExt cx="2536" cy="1464"/>
          </a:xfrm>
        </p:grpSpPr>
        <p:sp>
          <p:nvSpPr>
            <p:cNvPr id="8" name="任意多边形: 形状 6"/>
            <p:cNvSpPr/>
            <p:nvPr>
              <p:custDataLst>
                <p:tags r:id="rId7"/>
              </p:custDataLst>
            </p:nvPr>
          </p:nvSpPr>
          <p:spPr>
            <a:xfrm rot="10800000">
              <a:off x="16956"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ct val="0"/>
                </a:spcBef>
                <a:spcAft>
                  <a:spcPct val="0"/>
                </a:spcAft>
                <a:buClrTx/>
                <a:buSzTx/>
                <a:buFontTx/>
                <a:buNone/>
              </a:pPr>
              <a:endParaRPr kumimoji="0" lang="zh-CN" altLang="en-US" sz="135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任意多边形: 形状 7"/>
            <p:cNvSpPr/>
            <p:nvPr>
              <p:custDataLst>
                <p:tags r:id="rId8"/>
              </p:custDataLst>
            </p:nvPr>
          </p:nvSpPr>
          <p:spPr>
            <a:xfrm rot="10800000">
              <a:off x="15618" y="1661"/>
              <a:ext cx="1199" cy="146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chemeClr val="lt1">
                <a:lumMod val="85000"/>
              </a:schemeClr>
            </a:solidFill>
            <a:ln w="127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ct val="0"/>
                </a:spcBef>
                <a:spcAft>
                  <a:spcPct val="0"/>
                </a:spcAft>
                <a:buClrTx/>
                <a:buSzTx/>
                <a:buFontTx/>
                <a:buNone/>
              </a:pPr>
              <a:endParaRPr kumimoji="0" lang="zh-CN" altLang="en-US" sz="135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3" name="文本框 2"/>
          <p:cNvSpPr txBox="1"/>
          <p:nvPr>
            <p:custDataLst>
              <p:tags r:id="rId5"/>
            </p:custDataLst>
          </p:nvPr>
        </p:nvSpPr>
        <p:spPr>
          <a:xfrm>
            <a:off x="218440" y="212090"/>
            <a:ext cx="6225540" cy="685800"/>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sz="3500" b="1" spc="160">
                <a:solidFill>
                  <a:schemeClr val="accent1"/>
                </a:solidFill>
                <a:latin typeface="微软雅黑" panose="020B0503020204020204" charset="-122"/>
                <a:ea typeface="微软雅黑" panose="020B0503020204020204" charset="-122"/>
              </a:rPr>
              <a:t> 事件与情节巧妙结合</a:t>
            </a:r>
          </a:p>
        </p:txBody>
      </p:sp>
      <p:sp>
        <p:nvSpPr>
          <p:cNvPr id="5" name="Title 6"/>
          <p:cNvSpPr txBox="1"/>
          <p:nvPr>
            <p:custDataLst>
              <p:tags r:id="rId6"/>
            </p:custDataLst>
          </p:nvPr>
        </p:nvSpPr>
        <p:spPr>
          <a:xfrm>
            <a:off x="313055" y="1025525"/>
            <a:ext cx="8518525" cy="38163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老舍善于选择特定的事件和让人物亮眼的情节。如第一幕的时代背景是戊戌变法失败后，顽固派获得了“胜利”。那么怎么来表现这个腐朽的“胜利”呢?老舍选择了“太监娶媳妇”这个情节,顽固派的腐朽与荒唐通过庞太监的腐朽与荒唐得到了充分的揭露。又如马五爷早在茶馆里了,但作者让他在二德子动手的时亮相,马五爷短短几句话就把二德子的气焰灭了下去,也把压在旧社会人民头上的帝国主义这座大山展示了出来。</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3"/>
            </p:custDataLst>
          </p:nvPr>
        </p:nvSpPr>
        <p:spPr>
          <a:xfrm>
            <a:off x="219362"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620395" y="233045"/>
            <a:ext cx="3508375" cy="882650"/>
          </a:xfrm>
          <a:prstGeom prst="rect">
            <a:avLst/>
          </a:prstGeom>
          <a:noFill/>
        </p:spPr>
        <p:txBody>
          <a:bodyPr wrap="square" lIns="47625" tIns="19050" rIns="47625" bIns="19050" rtlCol="0" anchor="t" anchorCtr="0">
            <a:normAutofit/>
          </a:bodyPr>
          <a:lstStyle/>
          <a:p>
            <a:pPr marL="0" indent="0" algn="l">
              <a:lnSpc>
                <a:spcPct val="100000"/>
              </a:lnSpc>
              <a:spcBef>
                <a:spcPct val="0"/>
              </a:spcBef>
              <a:spcAft>
                <a:spcPct val="0"/>
              </a:spcAft>
              <a:buSzTx/>
              <a:buNone/>
            </a:pPr>
            <a:r>
              <a:rPr lang="zh-CN" sz="4000" b="1" spc="240">
                <a:solidFill>
                  <a:schemeClr val="accent1"/>
                </a:solidFill>
                <a:latin typeface="微软雅黑" panose="020B0503020204020204" charset="-122"/>
                <a:ea typeface="微软雅黑" panose="020B0503020204020204" charset="-122"/>
              </a:rPr>
              <a:t>戏剧的语言</a:t>
            </a:r>
          </a:p>
        </p:txBody>
      </p:sp>
      <p:sp>
        <p:nvSpPr>
          <p:cNvPr id="11" name="Title 6"/>
          <p:cNvSpPr txBox="1"/>
          <p:nvPr>
            <p:custDataLst>
              <p:tags r:id="rId5"/>
            </p:custDataLst>
          </p:nvPr>
        </p:nvSpPr>
        <p:spPr>
          <a:xfrm>
            <a:off x="4401185" y="813435"/>
            <a:ext cx="3449320" cy="47942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包括台词和舞台说明。</a:t>
            </a:r>
          </a:p>
        </p:txBody>
      </p:sp>
      <p:sp>
        <p:nvSpPr>
          <p:cNvPr id="4"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7"/>
            </p:custDataLst>
          </p:nvPr>
        </p:nvPicPr>
        <p:blipFill>
          <a:blip r:embed="rId11"/>
          <a:srcRect l="6422" r="6422"/>
          <a:stretch>
            <a:fillRect/>
          </a:stretch>
        </p:blipFill>
        <p:spPr>
          <a:xfrm>
            <a:off x="4401185" y="1446530"/>
            <a:ext cx="4215130" cy="2668905"/>
          </a:xfrm>
          <a:custGeom>
            <a:avLst/>
            <a:gdLst>
              <a:gd name="connsiteX0" fmla="*/ 0 w 4260201"/>
              <a:gd name="connsiteY0" fmla="*/ 0 h 3177190"/>
              <a:gd name="connsiteX1" fmla="*/ 4260201 w 4260201"/>
              <a:gd name="connsiteY1" fmla="*/ 0 h 3177190"/>
              <a:gd name="connsiteX2" fmla="*/ 4260201 w 4260201"/>
              <a:gd name="connsiteY2" fmla="*/ 3177190 h 3177190"/>
              <a:gd name="connsiteX3" fmla="*/ 0 w 4260201"/>
              <a:gd name="connsiteY3" fmla="*/ 3177190 h 3177190"/>
            </a:gdLst>
            <a:ahLst/>
            <a:cxnLst>
              <a:cxn ang="0">
                <a:pos x="connsiteX0" y="connsiteY0"/>
              </a:cxn>
              <a:cxn ang="0">
                <a:pos x="connsiteX1" y="connsiteY1"/>
              </a:cxn>
              <a:cxn ang="0">
                <a:pos x="connsiteX2" y="connsiteY2"/>
              </a:cxn>
              <a:cxn ang="0">
                <a:pos x="connsiteX3" y="connsiteY3"/>
              </a:cxn>
            </a:cxnLst>
            <a:rect l="l" t="t" r="r" b="b"/>
            <a:pathLst>
              <a:path w="4260201" h="3177190">
                <a:moveTo>
                  <a:pt x="0" y="0"/>
                </a:moveTo>
                <a:lnTo>
                  <a:pt x="4260201" y="0"/>
                </a:lnTo>
                <a:lnTo>
                  <a:pt x="4260201" y="3177190"/>
                </a:lnTo>
                <a:lnTo>
                  <a:pt x="0" y="3177190"/>
                </a:lnTo>
                <a:close/>
              </a:path>
            </a:pathLst>
          </a:custGeom>
        </p:spPr>
      </p:pic>
      <p:sp>
        <p:nvSpPr>
          <p:cNvPr id="5" name="文本框 4"/>
          <p:cNvSpPr txBox="1"/>
          <p:nvPr/>
        </p:nvSpPr>
        <p:spPr>
          <a:xfrm>
            <a:off x="620395" y="856615"/>
            <a:ext cx="4053205" cy="1572260"/>
          </a:xfrm>
          <a:prstGeom prst="rect">
            <a:avLst/>
          </a:prstGeom>
          <a:noFill/>
          <a:ln w="3175">
            <a:noFill/>
            <a:prstDash val="dash"/>
          </a:ln>
        </p:spPr>
        <p:txBody>
          <a:bodyPr wrap="square" lIns="47625" tIns="19050" rIns="47625" bIns="19050" rtlCol="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戏剧语言有五个特色：</a:t>
            </a:r>
            <a:endPar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一是动作性；</a:t>
            </a:r>
            <a:endPar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二是个性表现力；</a:t>
            </a:r>
            <a:endPar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三是抒情性；</a:t>
            </a:r>
            <a:endPar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四是有潜台词；</a:t>
            </a:r>
            <a:endPar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五是动听上口，浅显易懂</a:t>
            </a: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lang="zh-CN" sz="2400" b="1" spc="200">
              <a:ln w="3175">
                <a:noFill/>
                <a:prstDash val="dash"/>
              </a:ln>
              <a:solidFill>
                <a:schemeClr val="dk1">
                  <a:lumMod val="75000"/>
                  <a:lumOff val="25000"/>
                </a:schemeClr>
              </a:solidFill>
              <a:latin typeface="微软雅黑" charset="-122"/>
              <a:ea typeface="微软雅黑"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6" presetClass="entr" presetSubtype="16"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circle(in)">
                                      <p:cBhvr>
                                        <p:cTn id="4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5"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7" r:link="rId8">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620395" y="233045"/>
            <a:ext cx="4335145" cy="731520"/>
          </a:xfrm>
          <a:prstGeom prst="rect">
            <a:avLst/>
          </a:prstGeom>
          <a:noFill/>
        </p:spPr>
        <p:txBody>
          <a:bodyPr wrap="square" lIns="47625" tIns="19050" rIns="47625" bIns="19050" rtlCol="0" anchor="t" anchorCtr="0">
            <a:normAutofit fontScale="87500" lnSpcReduction="20000"/>
          </a:bodyPr>
          <a:lstStyle/>
          <a:p>
            <a:pPr marL="0" indent="0" algn="l">
              <a:lnSpc>
                <a:spcPct val="100000"/>
              </a:lnSpc>
              <a:spcBef>
                <a:spcPct val="0"/>
              </a:spcBef>
              <a:spcAft>
                <a:spcPct val="0"/>
              </a:spcAft>
              <a:buSzTx/>
              <a:buNone/>
            </a:pPr>
            <a:r>
              <a:rPr lang="zh-CN" sz="4000" b="1" spc="240">
                <a:solidFill>
                  <a:schemeClr val="accent1"/>
                </a:solidFill>
                <a:latin typeface="微软雅黑" panose="020B0503020204020204" charset="-122"/>
                <a:ea typeface="微软雅黑" panose="020B0503020204020204" charset="-122"/>
              </a:rPr>
              <a:t>戏剧的其他名词术语</a:t>
            </a:r>
          </a:p>
        </p:txBody>
      </p:sp>
      <p:sp>
        <p:nvSpPr>
          <p:cNvPr id="4" name="矩形 4"/>
          <p:cNvSpPr/>
          <p:nvPr>
            <p:custDataLst>
              <p:tags r:id="rId5"/>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620395" y="1045210"/>
            <a:ext cx="8136255" cy="1351280"/>
          </a:xfrm>
          <a:prstGeom prst="rect">
            <a:avLst/>
          </a:prstGeom>
          <a:noFill/>
          <a:ln w="3175">
            <a:noFill/>
            <a:prstDash val="dash"/>
          </a:ln>
        </p:spPr>
        <p:txBody>
          <a:bodyPr wrap="square" lIns="47625" tIns="19050" rIns="47625" bIns="19050" rtlCol="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0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冲突：</a:t>
            </a: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是矛盾斗争的一种表现形式。主要通过人与人之间的冲突表现阶级之间和阶级思想的矛盾冲突，有些冲突也表现为先进与落后、进步与保守的矛盾冲突。戏剧冲突应比生活矛盾更强烈，更典型，更集中，更富于戏剧性。</a:t>
            </a:r>
            <a:endPar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0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台词：</a:t>
            </a:r>
            <a:r>
              <a:rPr lang="zh-CN" sz="20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是剧中人物的语言。它是性格化的，是富有动作性的，即人物的语言是同他的行动联系在一起的。台词的表现形式有对话、独白、旁白（登场人物离开其他人物而向观众说话）、内白（在后台说话）、潜台词（登场人物没说出来的语言，而是用表情表现出来的言外之意）等等。</a:t>
            </a:r>
            <a:endParaRPr lang="zh-CN" sz="2000" b="1" spc="200">
              <a:ln w="3175">
                <a:noFill/>
                <a:prstDash val="dash"/>
              </a:ln>
              <a:solidFill>
                <a:srgbClr val="FF0000"/>
              </a:solidFill>
              <a:latin typeface="微软雅黑" charset="-122"/>
              <a:ea typeface="微软雅黑"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7" r:link="rId8">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6" name="文本框 5"/>
          <p:cNvSpPr txBox="1"/>
          <p:nvPr>
            <p:custDataLst>
              <p:tags r:id="rId4"/>
            </p:custDataLst>
          </p:nvPr>
        </p:nvSpPr>
        <p:spPr>
          <a:xfrm>
            <a:off x="620395" y="233045"/>
            <a:ext cx="4335145" cy="731520"/>
          </a:xfrm>
          <a:prstGeom prst="rect">
            <a:avLst/>
          </a:prstGeom>
          <a:noFill/>
        </p:spPr>
        <p:txBody>
          <a:bodyPr wrap="square" lIns="47625" tIns="19050" rIns="47625" bIns="19050" rtlCol="0" anchor="t" anchorCtr="0">
            <a:normAutofit fontScale="87500" lnSpcReduction="20000"/>
          </a:bodyPr>
          <a:lstStyle/>
          <a:p>
            <a:pPr marL="0" indent="0" algn="l">
              <a:lnSpc>
                <a:spcPct val="100000"/>
              </a:lnSpc>
              <a:spcBef>
                <a:spcPct val="0"/>
              </a:spcBef>
              <a:spcAft>
                <a:spcPct val="0"/>
              </a:spcAft>
              <a:buSzTx/>
              <a:buNone/>
            </a:pPr>
            <a:r>
              <a:rPr lang="zh-CN" sz="4000" b="1" spc="240">
                <a:solidFill>
                  <a:schemeClr val="accent1"/>
                </a:solidFill>
                <a:latin typeface="微软雅黑" panose="020B0503020204020204" charset="-122"/>
                <a:ea typeface="微软雅黑" panose="020B0503020204020204" charset="-122"/>
              </a:rPr>
              <a:t>戏剧的其他名词术语</a:t>
            </a:r>
          </a:p>
        </p:txBody>
      </p:sp>
      <p:sp>
        <p:nvSpPr>
          <p:cNvPr id="4" name="矩形 4"/>
          <p:cNvSpPr/>
          <p:nvPr>
            <p:custDataLst>
              <p:tags r:id="rId5"/>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620395" y="1045210"/>
            <a:ext cx="8136255" cy="1572260"/>
          </a:xfrm>
          <a:prstGeom prst="rect">
            <a:avLst/>
          </a:prstGeom>
          <a:noFill/>
          <a:ln w="3175">
            <a:noFill/>
            <a:prstDash val="dash"/>
          </a:ln>
        </p:spPr>
        <p:txBody>
          <a:bodyPr wrap="square" lIns="47625" tIns="19050" rIns="47625" bIns="19050" rtlCol="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l" fontAlgn="auto">
              <a:lnSpc>
                <a:spcPct val="120000"/>
              </a:lnSpc>
              <a:spcBef>
                <a:spcPct val="0"/>
              </a:spcBef>
              <a:spcAft>
                <a:spcPts val="800"/>
              </a:spcAft>
            </a:pPr>
            <a:r>
              <a:rPr lang="zh-CN"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幕和场：</a:t>
            </a: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幕，即拉开舞台大幕一次，一幕就是戏剧一个较完整的段落。场，即拉开舞台 二道幕一次，它是戏剧中较小的段落。 </a:t>
            </a:r>
            <a:endPar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algn="l" fontAlgn="auto">
              <a:lnSpc>
                <a:spcPct val="120000"/>
              </a:lnSpc>
              <a:spcBef>
                <a:spcPct val="0"/>
              </a:spcBef>
              <a:spcAft>
                <a:spcPts val="800"/>
              </a:spcAft>
            </a:pPr>
            <a:r>
              <a:rPr lang="zh-CN"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舞台说明：</a:t>
            </a:r>
            <a:r>
              <a:rPr 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是帮助导演和演员掌握剧情，为演出提示的一些注意之点的有关说明的叙述 和描写的语言。说明的内容有关于时间、地点、人物、布景的，有关于登场人物的动作、表情的，有关于登场人物上场、下场的，有关于"效果"的，有关于开幕、闭幕的等等。</a:t>
            </a:r>
            <a:endParaRPr lang="zh-CN" sz="2400" b="1" spc="200">
              <a:ln w="3175">
                <a:noFill/>
                <a:prstDash val="dash"/>
              </a:ln>
              <a:solidFill>
                <a:srgbClr val="FF0000"/>
              </a:solidFill>
              <a:latin typeface="微软雅黑" charset="-122"/>
              <a:ea typeface="微软雅黑"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p:nvPr userDrawn="1">
            <p:custDataLst>
              <p:tags r:id="rId2"/>
            </p:custDataLst>
          </p:nvPr>
        </p:nvPicPr>
        <p:blipFill>
          <a:blip r:embed="rId9" r:link="rId10">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矩形 8"/>
          <p:cNvSpPr/>
          <p:nvPr userDrawn="1">
            <p:custDataLst>
              <p:tags r:id="rId3"/>
            </p:custDataLst>
          </p:nvPr>
        </p:nvSpPr>
        <p:spPr>
          <a:xfrm>
            <a:off x="218727" y="0"/>
            <a:ext cx="8706546" cy="5143500"/>
          </a:xfrm>
          <a:prstGeom prst="rect">
            <a:avLst/>
          </a:prstGeom>
          <a:solidFill>
            <a:schemeClr val="lt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solidFill>
                <a:schemeClr val="lt1"/>
              </a:solidFill>
              <a:latin typeface="微软雅黑" panose="020B0503020204020204" charset="-122"/>
              <a:ea typeface="微软雅黑" panose="020B0503020204020204" charset="-122"/>
            </a:endParaRPr>
          </a:p>
        </p:txBody>
      </p:sp>
      <p:sp>
        <p:nvSpPr>
          <p:cNvPr id="5" name="任意多边形: 形状 4"/>
          <p:cNvSpPr/>
          <p:nvPr>
            <p:custDataLst>
              <p:tags r:id="rId4"/>
            </p:custDataLst>
          </p:nvPr>
        </p:nvSpPr>
        <p:spPr>
          <a:xfrm>
            <a:off x="4957040" y="-1"/>
            <a:ext cx="2562194" cy="51435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5"/>
            </p:custDataLst>
          </p:nvPr>
        </p:nvSpPr>
        <p:spPr>
          <a:xfrm>
            <a:off x="5402297" y="-1"/>
            <a:ext cx="3742154" cy="51435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6"/>
            </p:custDataLst>
          </p:nvPr>
        </p:nvSpPr>
        <p:spPr>
          <a:xfrm>
            <a:off x="0" y="1371600"/>
            <a:ext cx="9144000" cy="3314782"/>
          </a:xfrm>
          <a:prstGeom prst="rect">
            <a:avLst/>
          </a:prstGeom>
          <a:solidFill>
            <a:schemeClr val="lt2"/>
          </a:solidFill>
          <a:ln>
            <a:noFill/>
          </a:ln>
          <a:effectLst>
            <a:outerShdw blurRad="635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200" b="1">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685772" y="571500"/>
            <a:ext cx="5943600"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en-US" sz="4400" b="1" spc="160">
                <a:solidFill>
                  <a:schemeClr val="accent1"/>
                </a:solidFill>
                <a:latin typeface="微软雅黑" panose="020B0503020204020204" charset="-122"/>
                <a:ea typeface="微软雅黑" panose="020B0503020204020204" charset="-122"/>
              </a:rPr>
              <a:t>说作者，话故事</a:t>
            </a:r>
          </a:p>
        </p:txBody>
      </p:sp>
      <p:pic>
        <p:nvPicPr>
          <p:cNvPr id="2" name="图片 1" descr="279759ee3d6d55fbfc5b70992c073c4e21a4dd9d"/>
          <p:cNvPicPr>
            <a:picLocks noChangeAspect="1"/>
          </p:cNvPicPr>
          <p:nvPr/>
        </p:nvPicPr>
        <p:blipFill>
          <a:blip r:embed="rId11"/>
          <a:srcRect t="7089" b="5837"/>
          <a:stretch>
            <a:fillRect/>
          </a:stretch>
        </p:blipFill>
        <p:spPr>
          <a:xfrm>
            <a:off x="833755" y="1371600"/>
            <a:ext cx="7339965" cy="3314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2:35&quot;,&quot;maxSize&quot;:{&quot;size1&quot;:24.399999999999999},&quot;minSize&quot;:{&quot;size1&quot;:22.399999999999999},&quot;normalSize&quot;:{&quot;size1&quot;:22.399999999999999},&quot;subLayout&quot;:[{&quot;id&quot;:&quot;2020-12-09T18:22:35&quot;,&quot;margin&quot;:{&quot;bottom&quot;:0.026000002399086952,&quot;left&quot;:2.5399999618530273,&quot;right&quot;:9.3129997253417969,&quot;top&quot;:2.1170001029968262},&quot;type&quot;:0},{&quot;id&quot;:&quot;2020-12-09T18:22:35&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d0a5691fa9d42129dcddb2"/>
  <p:tag name="KSO_WM_TEMPLATE_ASSEMBLE_XID" val="5fd0a5691fa9d42129dcddb2"/>
  <p:tag name="KSO_WM_TEMPLATE_CATEGORY" val="diagram"/>
  <p:tag name="KSO_WM_TEMPLATE_COLOR_TYPE" val="1"/>
  <p:tag name="KSO_WM_TEMPLATE_INDEX" val="20208557"/>
  <p:tag name="KSO_WM_TEMPLATE_MASTER_TYPE" val="0"/>
  <p:tag name="KSO_WM_TEMPLATE_SUBCATEGORY" val="2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a1ec7bd85a1b4c0692819eaa70e1084b"/>
  <p:tag name="KSO_WM_UNIT_DECORATE_INFO" val="{&quot;DecorateInfoH&quot;:{&quot;IsAbs&quot;:true},&quot;DecorateInfoW&quot;:{&quot;IsAbs&quot;:true},&quot;DecorateInfoX&quot;:{&quot;IsAbs&quot;:true,&quot;Pos&quot;:1},&quot;DecorateInfoY&quot;:{&quot;IsAbs&quot;:true,&quot;Pos&quot;:1},&quot;ReferentInfo&quot;:{&quot;Id&quot;:&quot;616f6393311f4637a81442c0bac11de3&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7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149.xml><?xml version="1.0" encoding="utf-8"?>
<p:tagLst xmlns:a="http://schemas.openxmlformats.org/drawingml/2006/main" xmlns:r="http://schemas.openxmlformats.org/officeDocument/2006/relationships" xmlns:p="http://schemas.openxmlformats.org/presentationml/2006/main">
  <p:tag name="KSO_WM_ASSEMBLE_CHIP_INDEX" val="f65f7e5e905d4930a9015f0435884a5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836824cd3b3d4be292e792bbf042d0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7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0-12-10T01:12:23&quot;,&quot;maxSize&quot;:{&quot;size1&quot;:58.799999999999997},&quot;minSize&quot;:{&quot;size1&quot;:38.799999999999997},&quot;normalSize&quot;:{&quot;size1&quot;:42.23749999999999},&quot;subLayout&quot;:[{&quot;id&quot;:&quot;2020-12-10T01:12:23&quot;,&quot;maxSize&quot;:{&quot;size1&quot;:42.199686347113719},&quot;minSize&quot;:{&quot;size1&quot;:17.799686347113717},&quot;normalSize&quot;:{&quot;size1&quot;:29.933019680447053},&quot;subLayout&quot;:[{&quot;id&quot;:&quot;2020-12-10T01:12:23&quot;,&quot;margin&quot;:{&quot;bottom&quot;:1.2699999809265137,&quot;left&quot;:2.1170001029968262,&quot;right&quot;:0.026000002399086952,&quot;top&quot;:1.6929999589920044},&quot;type&quot;:0},{&quot;id&quot;:&quot;2020-12-10T01:12:23&quot;,&quot;margin&quot;:{&quot;bottom&quot;:1.6929999589920044,&quot;left&quot;:2.1170001029968262,&quot;right&quot;:0.026000002399086952,&quot;top&quot;:1.6929999589920044},&quot;type&quot;:0}],&quot;type&quot;:0},{&quot;id&quot;:&quot;2020-12-10T01:12:23&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5fd105761fa9d42129ddd7cb"/>
  <p:tag name="KSO_WM_TEMPLATE_ASSEMBLE_XID" val="5fd105761fa9d42129ddd7cb"/>
  <p:tag name="KSO_WM_TEMPLATE_CATEGORY" val="diagram"/>
  <p:tag name="KSO_WM_TEMPLATE_COLOR_TYPE" val="1"/>
  <p:tag name="KSO_WM_TEMPLATE_INDEX" val="20217069"/>
  <p:tag name="KSO_WM_TEMPLATE_MASTER_TYPE" val="0"/>
  <p:tag name="KSO_WM_TEMPLATE_SUBCATEGORY" val="2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44"/>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44_1*ζ_h_i*1_1_1"/>
  <p:tag name="KSO_WM_UNIT_INDEX" val="1_1_1"/>
  <p:tag name="KSO_WM_UNIT_LAYERLEVEL" val="1_1_1"/>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44"/>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44_1*ζ_h_i*1_1_2"/>
  <p:tag name="KSO_WM_UNIT_INDEX" val="1_1_2"/>
  <p:tag name="KSO_WM_UNIT_LAYERLEVEL" val="1_1_1"/>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44"/>
  <p:tag name="KSO_WM_UNIT_COMPATIBLE" val="0"/>
  <p:tag name="KSO_WM_UNIT_DIAGRAM_ISNUMVISUAL" val="0"/>
  <p:tag name="KSO_WM_UNIT_DIAGRAM_ISREFERUNIT" val="0"/>
  <p:tag name="KSO_WM_UNIT_DIAGRAM_MODELTYPE" val="creativePicture"/>
  <p:tag name="KSO_WM_UNIT_HIGHLIGHT" val="0"/>
  <p:tag name="KSO_WM_UNIT_ID" val="diagram20215244_1*ζ_h_d*1_1_1"/>
  <p:tag name="KSO_WM_UNIT_INDEX" val="1_1_1"/>
  <p:tag name="KSO_WM_UNIT_LAYERLEVEL" val="1_1_1"/>
  <p:tag name="KSO_WM_UNIT_PICTURE_TOWARD" val="1"/>
  <p:tag name="KSO_WM_UNIT_TYPE" val="ζ_h_d"/>
  <p:tag name="KSO_WM_UNIT_USESOURCEFORMAT_APPLY" val="1"/>
  <p:tag name="KSO_WM_UNIT_VALUE" val="882*1182"/>
</p:tagLst>
</file>

<file path=ppt/tags/tag156.xml><?xml version="1.0" encoding="utf-8"?>
<p:tagLst xmlns:a="http://schemas.openxmlformats.org/drawingml/2006/main" xmlns:r="http://schemas.openxmlformats.org/officeDocument/2006/relationships" xmlns:p="http://schemas.openxmlformats.org/presentationml/2006/main">
  <p:tag name="KSO_WM_ASSEMBLE_CHIP_INDEX" val="384cd8a882894cacadd086ac5e0cb7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b96ee5b29b694a4b908d3e460b52ac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57.xml><?xml version="1.0" encoding="utf-8"?>
<p:tagLst xmlns:a="http://schemas.openxmlformats.org/drawingml/2006/main" xmlns:r="http://schemas.openxmlformats.org/officeDocument/2006/relationships" xmlns:p="http://schemas.openxmlformats.org/presentationml/2006/main">
  <p:tag name="KSO_WM_ASSEMBLE_CHIP_INDEX" val="e8d5d45dd0e5489bab7c3b298fd86d8b"/>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0f2099fe6c4f460686ab03e0ff41309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6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cfb27998712faa657a7af"/>
  <p:tag name="KSO_WM_CHIP_XID" val="5facfb27998712faa657a7b0"/>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f727960068514fe6bbb27093305fb7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0-12-10T01:12:23&quot;,&quot;maxSize&quot;:{&quot;size1&quot;:58.799999999999997},&quot;minSize&quot;:{&quot;size1&quot;:38.799999999999997},&quot;normalSize&quot;:{&quot;size1&quot;:42.23749999999999},&quot;subLayout&quot;:[{&quot;id&quot;:&quot;2020-12-10T01:12:23&quot;,&quot;maxSize&quot;:{&quot;size1&quot;:42.199686347113719},&quot;minSize&quot;:{&quot;size1&quot;:17.799686347113717},&quot;normalSize&quot;:{&quot;size1&quot;:29.933019680447053},&quot;subLayout&quot;:[{&quot;id&quot;:&quot;2020-12-10T01:12:23&quot;,&quot;margin&quot;:{&quot;bottom&quot;:1.2699999809265137,&quot;left&quot;:2.1170001029968262,&quot;right&quot;:0.026000002399086952,&quot;top&quot;:1.6929999589920044},&quot;type&quot;:0},{&quot;id&quot;:&quot;2020-12-10T01:12:23&quot;,&quot;margin&quot;:{&quot;bottom&quot;:1.6929999589920044,&quot;left&quot;:2.1170001029968262,&quot;right&quot;:0.026000002399086952,&quot;top&quot;:1.6929999589920044},&quot;type&quot;:0}],&quot;type&quot;:0},{&quot;id&quot;:&quot;2020-12-10T01:12:23&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5fd105761fa9d42129ddd7cb"/>
  <p:tag name="KSO_WM_TEMPLATE_ASSEMBLE_XID" val="5fd105761fa9d42129ddd7cb"/>
  <p:tag name="KSO_WM_TEMPLATE_CATEGORY" val="diagram"/>
  <p:tag name="KSO_WM_TEMPLATE_COLOR_TYPE" val="1"/>
  <p:tag name="KSO_WM_TEMPLATE_INDEX" val="20217069"/>
  <p:tag name="KSO_WM_TEMPLATE_MASTER_TYPE" val="0"/>
  <p:tag name="KSO_WM_TEMPLATE_SUBCATEGORY" val="2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62.xml><?xml version="1.0" encoding="utf-8"?>
<p:tagLst xmlns:a="http://schemas.openxmlformats.org/drawingml/2006/main" xmlns:r="http://schemas.openxmlformats.org/officeDocument/2006/relationships" xmlns:p="http://schemas.openxmlformats.org/presentationml/2006/main">
  <p:tag name="KSO_WM_ASSEMBLE_CHIP_INDEX" val="384cd8a882894cacadd086ac5e0cb7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b96ee5b29b694a4b908d3e460b52ac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cfb27998712faa657a7af"/>
  <p:tag name="KSO_WM_CHIP_XID" val="5facfb27998712faa657a7b0"/>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f727960068514fe6bbb27093305fb7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0-12-10T01:12:23&quot;,&quot;maxSize&quot;:{&quot;size1&quot;:58.799999999999997},&quot;minSize&quot;:{&quot;size1&quot;:38.799999999999997},&quot;normalSize&quot;:{&quot;size1&quot;:42.23749999999999},&quot;subLayout&quot;:[{&quot;id&quot;:&quot;2020-12-10T01:12:23&quot;,&quot;maxSize&quot;:{&quot;size1&quot;:42.199686347113719},&quot;minSize&quot;:{&quot;size1&quot;:17.799686347113717},&quot;normalSize&quot;:{&quot;size1&quot;:29.933019680447053},&quot;subLayout&quot;:[{&quot;id&quot;:&quot;2020-12-10T01:12:23&quot;,&quot;margin&quot;:{&quot;bottom&quot;:1.2699999809265137,&quot;left&quot;:2.1170001029968262,&quot;right&quot;:0.026000002399086952,&quot;top&quot;:1.6929999589920044},&quot;type&quot;:0},{&quot;id&quot;:&quot;2020-12-10T01:12:23&quot;,&quot;margin&quot;:{&quot;bottom&quot;:1.6929999589920044,&quot;left&quot;:2.1170001029968262,&quot;right&quot;:0.026000002399086952,&quot;top&quot;:1.6929999589920044},&quot;type&quot;:0}],&quot;type&quot;:0},{&quot;id&quot;:&quot;2020-12-10T01:12:23&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5fd105761fa9d42129ddd7cb"/>
  <p:tag name="KSO_WM_TEMPLATE_ASSEMBLE_XID" val="5fd105761fa9d42129ddd7cb"/>
  <p:tag name="KSO_WM_TEMPLATE_CATEGORY" val="diagram"/>
  <p:tag name="KSO_WM_TEMPLATE_COLOR_TYPE" val="1"/>
  <p:tag name="KSO_WM_TEMPLATE_INDEX" val="20217069"/>
  <p:tag name="KSO_WM_TEMPLATE_MASTER_TYPE" val="0"/>
  <p:tag name="KSO_WM_TEMPLATE_SUBCATEGORY" val="2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67.xml><?xml version="1.0" encoding="utf-8"?>
<p:tagLst xmlns:a="http://schemas.openxmlformats.org/drawingml/2006/main" xmlns:r="http://schemas.openxmlformats.org/officeDocument/2006/relationships" xmlns:p="http://schemas.openxmlformats.org/presentationml/2006/main">
  <p:tag name="KSO_WM_ASSEMBLE_CHIP_INDEX" val="384cd8a882894cacadd086ac5e0cb7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b96ee5b29b694a4b908d3e460b52ac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68.xml><?xml version="1.0" encoding="utf-8"?>
<p:tagLst xmlns:a="http://schemas.openxmlformats.org/drawingml/2006/main" xmlns:r="http://schemas.openxmlformats.org/officeDocument/2006/relationships" xmlns:p="http://schemas.openxmlformats.org/presentationml/2006/main">
  <p:tag name="KSO_WM_ASSEMBLE_CHIP_INDEX" val="e8d5d45dd0e5489bab7c3b298fd86d8b"/>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0f2099fe6c4f460686ab03e0ff41309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6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cfb27998712faa657a7af"/>
  <p:tag name="KSO_WM_CHIP_XID" val="5facfb27998712faa657a7b0"/>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f727960068514fe6bbb27093305fb7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ASSEMBLE_CHIP_INDEX" val="384cd8a882894cacadd086ac5e0cb7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b96ee5b29b694a4b908d3e460b52ac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44"/>
  <p:tag name="KSO_WM_UNIT_COMPATIBLE" val="0"/>
  <p:tag name="KSO_WM_UNIT_DIAGRAM_ISNUMVISUAL" val="0"/>
  <p:tag name="KSO_WM_UNIT_DIAGRAM_ISREFERUNIT" val="0"/>
  <p:tag name="KSO_WM_UNIT_DIAGRAM_MODELTYPE" val="creativePicture"/>
  <p:tag name="KSO_WM_UNIT_HIGHLIGHT" val="0"/>
  <p:tag name="KSO_WM_UNIT_ID" val="diagram20215244_1*ζ_h_d*1_1_1"/>
  <p:tag name="KSO_WM_UNIT_INDEX" val="1_1_1"/>
  <p:tag name="KSO_WM_UNIT_LAYERLEVEL" val="1_1_1"/>
  <p:tag name="KSO_WM_UNIT_PICTURE_TOWARD" val="1"/>
  <p:tag name="KSO_WM_UNIT_TYPE" val="ζ_h_d"/>
  <p:tag name="KSO_WM_UNIT_USESOURCEFORMAT_APPLY" val="1"/>
  <p:tag name="KSO_WM_UNIT_VALUE" val="882*1182"/>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0-12-10T01:12:23&quot;,&quot;maxSize&quot;:{&quot;size1&quot;:58.799999999999997},&quot;minSize&quot;:{&quot;size1&quot;:38.799999999999997},&quot;normalSize&quot;:{&quot;size1&quot;:42.23749999999999},&quot;subLayout&quot;:[{&quot;id&quot;:&quot;2020-12-10T01:12:23&quot;,&quot;maxSize&quot;:{&quot;size1&quot;:42.199686347113719},&quot;minSize&quot;:{&quot;size1&quot;:17.799686347113717},&quot;normalSize&quot;:{&quot;size1&quot;:29.933019680447053},&quot;subLayout&quot;:[{&quot;id&quot;:&quot;2020-12-10T01:12:23&quot;,&quot;margin&quot;:{&quot;bottom&quot;:1.2699999809265137,&quot;left&quot;:2.1170001029968262,&quot;right&quot;:0.026000002399086952,&quot;top&quot;:1.6929999589920044},&quot;type&quot;:0},{&quot;id&quot;:&quot;2020-12-10T01:12:23&quot;,&quot;margin&quot;:{&quot;bottom&quot;:1.6929999589920044,&quot;left&quot;:2.1170001029968262,&quot;right&quot;:0.026000002399086952,&quot;top&quot;:1.6929999589920044},&quot;type&quot;:0}],&quot;type&quot;:0},{&quot;id&quot;:&quot;2020-12-10T01:12:23&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5fd105761fa9d42129ddd7cb"/>
  <p:tag name="KSO_WM_TEMPLATE_ASSEMBLE_XID" val="5fd105761fa9d42129ddd7cb"/>
  <p:tag name="KSO_WM_TEMPLATE_CATEGORY" val="diagram"/>
  <p:tag name="KSO_WM_TEMPLATE_COLOR_TYPE" val="1"/>
  <p:tag name="KSO_WM_TEMPLATE_INDEX" val="20217069"/>
  <p:tag name="KSO_WM_TEMPLATE_MASTER_TYPE" val="0"/>
  <p:tag name="KSO_WM_TEMPLATE_SUBCATEGORY" val="2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75.xml><?xml version="1.0" encoding="utf-8"?>
<p:tagLst xmlns:a="http://schemas.openxmlformats.org/drawingml/2006/main" xmlns:r="http://schemas.openxmlformats.org/officeDocument/2006/relationships" xmlns:p="http://schemas.openxmlformats.org/presentationml/2006/main">
  <p:tag name="KSO_WM_ASSEMBLE_CHIP_INDEX" val="384cd8a882894cacadd086ac5e0cb7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b96ee5b29b694a4b908d3e460b52ac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76.xml><?xml version="1.0" encoding="utf-8"?>
<p:tagLst xmlns:a="http://schemas.openxmlformats.org/drawingml/2006/main" xmlns:r="http://schemas.openxmlformats.org/officeDocument/2006/relationships" xmlns:p="http://schemas.openxmlformats.org/presentationml/2006/main">
  <p:tag name="KSO_WM_ASSEMBLE_CHIP_INDEX" val="e8d5d45dd0e5489bab7c3b298fd86d8b"/>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0f2099fe6c4f460686ab03e0ff41309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6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0"/>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cfb27998712faa657a7af"/>
  <p:tag name="KSO_WM_CHIP_XID" val="5facfb27998712faa657a7b0"/>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f727960068514fe6bbb27093305fb7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ζ1-1"/>
  <p:tag name="KSO_WM_TAG_VERSION" val="1.0"/>
  <p:tag name="KSO_WM_TEMPLATE_CATEGORY" val="diagram"/>
  <p:tag name="KSO_WM_TEMPLATE_INDEX" val="20215244"/>
  <p:tag name="KSO_WM_UNIT_COMPATIBLE" val="0"/>
  <p:tag name="KSO_WM_UNIT_DIAGRAM_ISNUMVISUAL" val="0"/>
  <p:tag name="KSO_WM_UNIT_DIAGRAM_ISREFERUNIT" val="0"/>
  <p:tag name="KSO_WM_UNIT_DIAGRAM_MODELTYPE" val="creativePicture"/>
  <p:tag name="KSO_WM_UNIT_HIGHLIGHT" val="0"/>
  <p:tag name="KSO_WM_UNIT_ID" val="diagram20215244_1*ζ_h_d*1_1_1"/>
  <p:tag name="KSO_WM_UNIT_INDEX" val="1_1_1"/>
  <p:tag name="KSO_WM_UNIT_LAYERLEVEL" val="1_1_1"/>
  <p:tag name="KSO_WM_UNIT_PICTURE_TOWARD" val="1"/>
  <p:tag name="KSO_WM_UNIT_TYPE" val="ζ_h_d"/>
  <p:tag name="KSO_WM_UNIT_USESOURCEFORMAT_APPLY" val="1"/>
  <p:tag name="KSO_WM_UNIT_VALUE" val="882*1182"/>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0-12-10T01:12:23&quot;,&quot;maxSize&quot;:{&quot;size1&quot;:58.799999999999997},&quot;minSize&quot;:{&quot;size1&quot;:38.799999999999997},&quot;normalSize&quot;:{&quot;size1&quot;:42.23749999999999},&quot;subLayout&quot;:[{&quot;id&quot;:&quot;2020-12-10T01:12:23&quot;,&quot;maxSize&quot;:{&quot;size1&quot;:42.199686347113719},&quot;minSize&quot;:{&quot;size1&quot;:17.799686347113717},&quot;normalSize&quot;:{&quot;size1&quot;:29.933019680447053},&quot;subLayout&quot;:[{&quot;id&quot;:&quot;2020-12-10T01:12:23&quot;,&quot;margin&quot;:{&quot;bottom&quot;:1.2699999809265137,&quot;left&quot;:2.1170001029968262,&quot;right&quot;:0.026000002399086952,&quot;top&quot;:1.6929999589920044},&quot;type&quot;:0},{&quot;id&quot;:&quot;2020-12-10T01:12:23&quot;,&quot;margin&quot;:{&quot;bottom&quot;:1.6929999589920044,&quot;left&quot;:2.1170001029968262,&quot;right&quot;:0.026000002399086952,&quot;top&quot;:1.6929999589920044},&quot;type&quot;:0}],&quot;type&quot;:0},{&quot;id&quot;:&quot;2020-12-10T01:12:23&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5fd105761fa9d42129ddd7cb"/>
  <p:tag name="KSO_WM_TEMPLATE_ASSEMBLE_XID" val="5fd105761fa9d42129ddd7cb"/>
  <p:tag name="KSO_WM_TEMPLATE_CATEGORY" val="diagram"/>
  <p:tag name="KSO_WM_TEMPLATE_COLOR_TYPE" val="1"/>
  <p:tag name="KSO_WM_TEMPLATE_INDEX" val="20217069"/>
  <p:tag name="KSO_WM_TEMPLATE_MASTER_TYPE" val="0"/>
  <p:tag name="KSO_WM_TEMPLATE_SUBCATEGORY" val="2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82.xml><?xml version="1.0" encoding="utf-8"?>
<p:tagLst xmlns:a="http://schemas.openxmlformats.org/drawingml/2006/main" xmlns:r="http://schemas.openxmlformats.org/officeDocument/2006/relationships" xmlns:p="http://schemas.openxmlformats.org/presentationml/2006/main">
  <p:tag name="KSO_WM_ASSEMBLE_CHIP_INDEX" val="384cd8a882894cacadd086ac5e0cb7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b96ee5b29b694a4b908d3e460b52ac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cfb27998712faa657a7af"/>
  <p:tag name="KSO_WM_CHIP_XID" val="5facfb27998712faa657a7b0"/>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f727960068514fe6bbb27093305fb7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GROUPID" val="5facfb27998712faa657a7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SLIDE_BACKGROUND_TYPE" val="general"/>
  <p:tag name="KSO_WM_SLIDE_BK_DARK_LIGHT" val="2"/>
  <p:tag name="KSO_WM_SLIDE_ID" val="diagram20217069_1"/>
  <p:tag name="KSO_WM_SLIDE_INDEX" val="1"/>
  <p:tag name="KSO_WM_SLIDE_ITEM_CNT" val="0"/>
  <p:tag name="KSO_WM_SLIDE_LAYOUT" val="a_d_f"/>
  <p:tag name="KSO_WM_SLIDE_LAYOUT_CNT" val="1_1_1"/>
  <p:tag name="KSO_WM_SLIDE_LAYOUT_INFO" val="{&quot;direction&quot;:1,&quot;id&quot;:&quot;2020-12-10T01:12:23&quot;,&quot;maxSize&quot;:{&quot;size1&quot;:58.799999999999997},&quot;minSize&quot;:{&quot;size1&quot;:38.799999999999997},&quot;normalSize&quot;:{&quot;size1&quot;:42.23749999999999},&quot;subLayout&quot;:[{&quot;id&quot;:&quot;2020-12-10T01:12:23&quot;,&quot;maxSize&quot;:{&quot;size1&quot;:42.199686347113719},&quot;minSize&quot;:{&quot;size1&quot;:17.799686347113717},&quot;normalSize&quot;:{&quot;size1&quot;:29.933019680447053},&quot;subLayout&quot;:[{&quot;id&quot;:&quot;2020-12-10T01:12:23&quot;,&quot;margin&quot;:{&quot;bottom&quot;:1.2699999809265137,&quot;left&quot;:2.1170001029968262,&quot;right&quot;:0.026000002399086952,&quot;top&quot;:1.6929999589920044},&quot;type&quot;:0},{&quot;id&quot;:&quot;2020-12-10T01:12:23&quot;,&quot;margin&quot;:{&quot;bottom&quot;:1.6929999589920044,&quot;left&quot;:2.1170001029968262,&quot;right&quot;:0.026000002399086952,&quot;top&quot;:1.6929999589920044},&quot;type&quot;:0}],&quot;type&quot;:0},{&quot;id&quot;:&quot;2020-12-10T01:12:23&quot;,&quot;margin&quot;:{&quot;bottom&quot;:1.6929999589920044,&quot;left&quot;:1.6670000553131104,&quot;right&quot;:1.6929999589920044,&quot;top&quot;:1.6929999589920044},&quot;type&quot;:0}],&quot;type&quot;:0}"/>
  <p:tag name="KSO_WM_SLIDE_POSITION" val="0*48"/>
  <p:tag name="KSO_WM_SLIDE_RATIO" val="1.777778"/>
  <p:tag name="KSO_WM_SLIDE_SIZE" val="912*444"/>
  <p:tag name="KSO_WM_SLIDE_SUBTYPE" val="picTxt"/>
  <p:tag name="KSO_WM_SLIDE_SUPPORT_FEATURE_TYPE" val="8"/>
  <p:tag name="KSO_WM_SLIDE_TYPE" val="text"/>
  <p:tag name="KSO_WM_TAG_VERSION" val="1.0"/>
  <p:tag name="KSO_WM_TEMPLATE_ASSEMBLE_GROUPID" val="5fd105761fa9d42129ddd7cb"/>
  <p:tag name="KSO_WM_TEMPLATE_ASSEMBLE_XID" val="5fd105761fa9d42129ddd7cb"/>
  <p:tag name="KSO_WM_TEMPLATE_CATEGORY" val="diagram"/>
  <p:tag name="KSO_WM_TEMPLATE_COLOR_TYPE" val="1"/>
  <p:tag name="KSO_WM_TEMPLATE_INDEX" val="20217069"/>
  <p:tag name="KSO_WM_TEMPLATE_MASTER_TYPE" val="0"/>
  <p:tag name="KSO_WM_TEMPLATE_SUBCATEGORY" val="2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87.xml><?xml version="1.0" encoding="utf-8"?>
<p:tagLst xmlns:a="http://schemas.openxmlformats.org/drawingml/2006/main" xmlns:r="http://schemas.openxmlformats.org/officeDocument/2006/relationships" xmlns:p="http://schemas.openxmlformats.org/presentationml/2006/main">
  <p:tag name="KSO_WM_ASSEMBLE_CHIP_INDEX" val="384cd8a882894cacadd086ac5e0cb7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b96ee5b29b694a4b908d3e460b52ac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69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cfb27998712faa657a7af"/>
  <p:tag name="KSO_WM_CHIP_XID" val="5facfb27998712faa657a7b0"/>
  <p:tag name="KSO_WM_TAG_VERSION" val="1.0"/>
  <p:tag name="KSO_WM_TEMPLATE_ASSEMBLE_GROUPID" val="5fd105761fa9d42129ddd7cb"/>
  <p:tag name="KSO_WM_TEMPLATE_ASSEMBLE_XID" val="5fd105761fa9d42129ddd7cb"/>
  <p:tag name="KSO_WM_TEMPLATE_CATEGORY" val="diagram"/>
  <p:tag name="KSO_WM_TEMPLATE_INDEX" val="20217069"/>
  <p:tag name="KSO_WM_UNIT_BLOCK" val="0"/>
  <p:tag name="KSO_WM_UNIT_COMPATIBLE" val="0"/>
  <p:tag name="KSO_WM_UNIT_DEC_AREA_ID" val="f727960068514fe6bbb27093305fb74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4"/>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2:35&quot;,&quot;maxSize&quot;:{&quot;size1&quot;:24.399999999999999},&quot;minSize&quot;:{&quot;size1&quot;:22.399999999999999},&quot;normalSize&quot;:{&quot;size1&quot;:22.399999999999999},&quot;subLayout&quot;:[{&quot;id&quot;:&quot;2020-12-09T18:22:35&quot;,&quot;margin&quot;:{&quot;bottom&quot;:0.026000002399086952,&quot;left&quot;:2.5399999618530273,&quot;right&quot;:9.3129997253417969,&quot;top&quot;:2.1170001029968262},&quot;type&quot;:0},{&quot;id&quot;:&quot;2020-12-09T18:22:35&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d0a5691fa9d42129dcddb2"/>
  <p:tag name="KSO_WM_TEMPLATE_ASSEMBLE_XID" val="5fd0a5691fa9d42129dcddb2"/>
  <p:tag name="KSO_WM_TEMPLATE_CATEGORY" val="diagram"/>
  <p:tag name="KSO_WM_TEMPLATE_COLOR_TYPE" val="1"/>
  <p:tag name="KSO_WM_TEMPLATE_INDEX" val="20208557"/>
  <p:tag name="KSO_WM_TEMPLATE_MASTER_TYPE" val="0"/>
  <p:tag name="KSO_WM_TEMPLATE_SUBCATEGORY" val="2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a1ec7bd85a1b4c0692819eaa70e1084b"/>
  <p:tag name="KSO_WM_UNIT_DECORATE_INFO" val="{&quot;DecorateInfoH&quot;:{&quot;IsAbs&quot;:true},&quot;DecorateInfoW&quot;:{&quot;IsAbs&quot;:true},&quot;DecorateInfoX&quot;:{&quot;IsAbs&quot;:true,&quot;Pos&quot;:1},&quot;DecorateInfoY&quot;:{&quot;IsAbs&quot;:true,&quot;Pos&quot;:1},&quot;ReferentInfo&quot;:{&quot;Id&quot;:&quot;616f6393311f4637a81442c0bac11de3&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7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195.xml><?xml version="1.0" encoding="utf-8"?>
<p:tagLst xmlns:a="http://schemas.openxmlformats.org/drawingml/2006/main" xmlns:r="http://schemas.openxmlformats.org/officeDocument/2006/relationships" xmlns:p="http://schemas.openxmlformats.org/presentationml/2006/main">
  <p:tag name="KSO_WM_ASSEMBLE_CHIP_INDEX" val="f65f7e5e905d4930a9015f0435884a5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836824cd3b3d4be292e792bbf042d0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7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488cb8f3ea9e4de3809e802b8bdd4893&quot;,&quot;fill_align&quot;:&quot;cm&quot;,&quot;chip_types&quot;:[&quot;picture&quot;]},{&quot;text_align&quot;:&quot;cm&quot;,&quot;text_direction&quot;:&quot;horizontal&quot;,&quot;support_big_font&quot;:false,&quot;picture_toward&quot;:0,&quot;picture_dockside&quot;:[],&quot;fill_id&quot;:&quot;2ba235dfead84236bcd9773654bd8c0f&quot;,&quot;fill_align&quot;:&quot;cm&quot;,&quot;chip_types&quot;:[&quot;text&quot;,&quot;header&quot;]}],[{&quot;text_align&quot;:&quot;cm&quot;,&quot;text_direction&quot;:&quot;horizontal&quot;,&quot;support_big_font&quot;:false,&quot;picture_toward&quot;:0,&quot;picture_dockside&quot;:[],&quot;fill_id&quot;:&quot;488cb8f3ea9e4de3809e802b8bdd4893&quot;,&quot;fill_align&quot;:&quot;cm&quot;,&quot;chip_types&quot;:[&quot;picture&quot;]},{&quot;text_align&quot;:&quot;lm&quot;,&quot;text_direction&quot;:&quot;horizontal&quot;,&quot;support_big_font&quot;:false,&quot;picture_toward&quot;:0,&quot;picture_dockside&quot;:[],&quot;fill_id&quot;:&quot;2ba235dfead84236bcd9773654bd8c0f&quot;,&quot;fill_align&quot;:&quot;lm&quot;,&quot;chip_types&quot;:[&quot;text&quot;]}]]"/>
  <p:tag name="KSO_WM_CHIP_GROUPID" val="5e9e693773d2384101fd9d2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b9b4c998712faa657a316"/>
  <p:tag name="KSO_WM_SLIDE_BACKGROUND" val="[&quot;general&quot;]"/>
  <p:tag name="KSO_WM_SLIDE_BACKGROUND_TYPE" val="general"/>
  <p:tag name="KSO_WM_SLIDE_BK_DARK_LIGHT" val="2"/>
  <p:tag name="KSO_WM_SLIDE_ID" val="diagram20216513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01:51&quot;,&quot;maxSize&quot;:{&quot;size1&quot;:70.599999999999994},&quot;minSize&quot;:{&quot;size1&quot;:70.599999999999994},&quot;normalSize&quot;:{&quot;size1&quot;:70.599999999999994},&quot;subLayout&quot;:[{&quot;id&quot;:&quot;2020-12-10T01:01:51&quot;,&quot;type&quot;:0},{&quot;id&quot;:&quot;2020-12-10T01:01:51&quot;,&quot;margin&quot;:{&quot;bottom&quot;:1.2699999809265137,&quot;left&quot;:2.752000093460083,&quot;right&quot;:2.752000093460083,&quot;top&quot;:0.91699999570846558},&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d102ff1fa9d42129ddd638"/>
  <p:tag name="KSO_WM_TEMPLATE_ASSEMBLE_XID" val="5fd102ff1fa9d42129ddd638"/>
  <p:tag name="KSO_WM_TEMPLATE_CATEGORY" val="diagram"/>
  <p:tag name="KSO_WM_TEMPLATE_COLOR_TYPE" val="1"/>
  <p:tag name="KSO_WM_TEMPLATE_INDEX" val="20216513"/>
  <p:tag name="KSO_WM_TEMPLATE_MASTER_TYPE" val="0"/>
  <p:tag name="KSO_WM_TEMPLATE_SUBCATEGORY" val="2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99.xml><?xml version="1.0" encoding="utf-8"?>
<p:tagLst xmlns:a="http://schemas.openxmlformats.org/drawingml/2006/main" xmlns:r="http://schemas.openxmlformats.org/officeDocument/2006/relationships" xmlns:p="http://schemas.openxmlformats.org/presentationml/2006/main">
  <p:tag name="KSO_WM_ASSEMBLE_CHIP_INDEX" val="1f9bfb62200c4f31aaf1a1a1d5d414c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102ff1fa9d42129ddd638"/>
  <p:tag name="KSO_WM_TEMPLATE_ASSEMBLE_XID" val="5fd102ff1fa9d42129ddd638"/>
  <p:tag name="KSO_WM_TEMPLATE_CATEGORY" val="diagram"/>
  <p:tag name="KSO_WM_TEMPLATE_INDEX" val="20216513"/>
  <p:tag name="KSO_WM_UNIT_COMPATIBLE" val="1"/>
  <p:tag name="KSO_WM_UNIT_DEC_AREA_ID" val="a4c7fea99f1a4b59887b82c30e0da9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513_1*d*1"/>
  <p:tag name="KSO_WM_UNIT_INDEX" val="1"/>
  <p:tag name="KSO_WM_UNIT_LAYERLEVEL" val="1"/>
  <p:tag name="KSO_WM_UNIT_PLACING_PICTURE" val="1f9bfb62200c4f31aaf1a1a1d5d414cf"/>
  <p:tag name="KSO_WM_UNIT_SM_LIMIT_TYPE" val="2"/>
  <p:tag name="KSO_WM_UNIT_TYPE" val="d"/>
  <p:tag name="KSO_WM_UNIT_VALUE" val="1340*3384"/>
  <p:tag name="REFSHAPE" val="756256468"/>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457"/>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ASSEMBLE_CHIP_INDEX" val="b0f4711ef1bf4b1b940ba41aa732103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2ff1fa9d42129ddd638"/>
  <p:tag name="KSO_WM_TEMPLATE_ASSEMBLE_XID" val="5fd102ff1fa9d42129ddd638"/>
  <p:tag name="KSO_WM_TEMPLATE_CATEGORY" val="diagram"/>
  <p:tag name="KSO_WM_TEMPLATE_INDEX" val="20216513"/>
  <p:tag name="KSO_WM_UNIT_BLOCK" val="0"/>
  <p:tag name="KSO_WM_UNIT_COMPATIBLE" val="0"/>
  <p:tag name="KSO_WM_UNIT_DEC_AREA_ID" val="ded5cedb91a2424899c93b8b5739ac3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651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897e4f28063439f81c3042abf8efcfa&quot;,&quot;fill_align&quot;:&quot;cm&quot;,&quot;text_align&quot;:&quot;cm&quot;,&quot;text_direction&quot;:&quot;horizontal&quot;,&quot;chip_types&quot;:[&quot;picture&quot;]},{&quot;fill_id&quot;:&quot;91c2d412957a42c7ac4c0af4ec3c1ff2&quot;,&quot;fill_align&quot;:&quot;lb&quot;,&quot;text_align&quot;:&quot;lb&quot;,&quot;text_direction&quot;:&quot;horizontal&quot;,&quot;chip_types&quot;:[&quot;text&quot;,&quot;header&quot;]},{&quot;fill_id&quot;:&quot;0585dfe81ea5446a92fcecaf8b695309&quot;,&quot;fill_align&quot;:&quot;lt&quot;,&quot;text_align&quot;:&quot;lt&quot;,&quot;text_direction&quot;:&quot;horizontal&quot;,&quot;chip_types&quot;:[&quot;pictext&quot;,&quot;text&quot;,&quot;picture&quot;,&quot;chart&quot;,&quot;table&quot;]}]]"/>
  <p:tag name="KSO_WM_CHIP_GROUPID" val="5eecb281a758c1ec0b70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281a758c1ec0b708a48"/>
  <p:tag name="KSO_WM_SLIDE_BACKGROUND" val="[&quot;general&quot;]"/>
  <p:tag name="KSO_WM_SLIDE_BACKGROUND_TYPE" val="general"/>
  <p:tag name="KSO_WM_SLIDE_BK_DARK_LIGHT" val="2"/>
  <p:tag name="KSO_WM_SLIDE_ID" val="diagram202129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2-09T21:08:45&quot;,&quot;maxSize&quot;:{&quot;size1&quot;:58.799999999999997},&quot;minSize&quot;:{&quot;size1&quot;:40},&quot;normalSize&quot;:{&quot;size1&quot;:52.799999999999997},&quot;subLayout&quot;:[{&quot;id&quot;:&quot;2020-12-09T21:08:45&quot;,&quot;maxSize&quot;:{&quot;size1&quot;:48.900036453787251},&quot;minSize&quot;:{&quot;size1&quot;:20.000036453787256},&quot;normalSize&quot;:{&quot;size1&quot;:23.666703120453924},&quot;subLayout&quot;:[{&quot;id&quot;:&quot;2020-12-09T21:08:45&quot;,&quot;margin&quot;:{&quot;bottom&quot;:0.026000002399086952,&quot;left&quot;:1.6929999589920044,&quot;right&quot;:1.6670000553131104,&quot;top&quot;:1.6929999589920044},&quot;type&quot;:0},{&quot;id&quot;:&quot;2020-12-09T21:08:45&quot;,&quot;margin&quot;:{&quot;bottom&quot;:1.6929999589920044,&quot;left&quot;:1.6929999589920044,&quot;right&quot;:1.6670000553131104,&quot;top&quot;:0.81999999284744263},&quot;type&quot;:0}],&quot;type&quot;:0},{&quot;id&quot;:&quot;2020-12-09T21:08:45&quot;,&quot;type&quot;:0}],&quot;type&quot;:0}"/>
  <p:tag name="KSO_WM_SLIDE_POSITION" val="48*0"/>
  <p:tag name="KSO_WM_SLIDE_RATIO" val="1.777778"/>
  <p:tag name="KSO_WM_SLIDE_SIZE" val="911*540"/>
  <p:tag name="KSO_WM_SLIDE_SUBTYPE" val="picTxt"/>
  <p:tag name="KSO_WM_SLIDE_SUPPORT_FEATURE_TYPE" val="0"/>
  <p:tag name="KSO_WM_SLIDE_TYPE" val="text"/>
  <p:tag name="KSO_WM_TAG_VERSION" val="1.0"/>
  <p:tag name="KSO_WM_TEMPLATE_ASSEMBLE_GROUPID" val="5fd0cc5c1fa9d42129dd76fe"/>
  <p:tag name="KSO_WM_TEMPLATE_ASSEMBLE_XID" val="5fd0cc5c1fa9d42129dd76fe"/>
  <p:tag name="KSO_WM_TEMPLATE_CATEGORY" val="diagram"/>
  <p:tag name="KSO_WM_TEMPLATE_COLOR_TYPE" val="1"/>
  <p:tag name="KSO_WM_TEMPLATE_INDEX" val="20212982"/>
  <p:tag name="KSO_WM_TEMPLATE_MASTER_TYPE" val="0"/>
  <p:tag name="KSO_WM_TEMPLATE_SUBCATEGORY" val="2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04.xml><?xml version="1.0" encoding="utf-8"?>
<p:tagLst xmlns:a="http://schemas.openxmlformats.org/drawingml/2006/main" xmlns:r="http://schemas.openxmlformats.org/officeDocument/2006/relationships" xmlns:p="http://schemas.openxmlformats.org/presentationml/2006/main">
  <p:tag name="KSO_WM_ASSEMBLE_CHIP_INDEX" val="9bc66a98fb464ec6be064e86f92779d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cc5c1fa9d42129dd76fe"/>
  <p:tag name="KSO_WM_TEMPLATE_ASSEMBLE_XID" val="5fd0cc5c1fa9d42129dd76fe"/>
  <p:tag name="KSO_WM_TEMPLATE_CATEGORY" val="diagram"/>
  <p:tag name="KSO_WM_TEMPLATE_INDEX" val="20212982"/>
  <p:tag name="KSO_WM_UNIT_COMPATIBLE" val="1"/>
  <p:tag name="KSO_WM_UNIT_DEC_AREA_ID" val="a0ede9c2cdff4944abd09dc90f2188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982_1*d*1"/>
  <p:tag name="KSO_WM_UNIT_INDEX" val="1"/>
  <p:tag name="KSO_WM_UNIT_LAYERLEVEL" val="1"/>
  <p:tag name="KSO_WM_UNIT_PLACING_PICTURE" val="9bc66a98fb464ec6be064e86f92779d4"/>
  <p:tag name="KSO_WM_UNIT_SM_LIMIT_TYPE" val="2"/>
  <p:tag name="KSO_WM_UNIT_TYPE" val="d"/>
  <p:tag name="KSO_WM_UNIT_VALUE" val="1904*1396"/>
  <p:tag name="REFSHAPE" val="756238924"/>
</p:tagLst>
</file>

<file path=ppt/tags/tag205.xml><?xml version="1.0" encoding="utf-8"?>
<p:tagLst xmlns:a="http://schemas.openxmlformats.org/drawingml/2006/main" xmlns:r="http://schemas.openxmlformats.org/officeDocument/2006/relationships" xmlns:p="http://schemas.openxmlformats.org/presentationml/2006/main">
  <p:tag name="KSO_WM_ASSEMBLE_CHIP_INDEX" val="06c961b700984b15957955e86c82431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cc5c1fa9d42129dd76fe"/>
  <p:tag name="KSO_WM_TEMPLATE_ASSEMBLE_XID" val="5fd0cc5c1fa9d42129dd76fe"/>
  <p:tag name="KSO_WM_TEMPLATE_CATEGORY" val="diagram"/>
  <p:tag name="KSO_WM_TEMPLATE_INDEX" val="20212982"/>
  <p:tag name="KSO_WM_UNIT_BLOCK" val="0"/>
  <p:tag name="KSO_WM_UNIT_COMPATIBLE" val="0"/>
  <p:tag name="KSO_WM_UNIT_DEC_AREA_ID" val="118a3f6bfd5f4c3e87da2aad457b51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9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206.xml><?xml version="1.0" encoding="utf-8"?>
<p:tagLst xmlns:a="http://schemas.openxmlformats.org/drawingml/2006/main" xmlns:r="http://schemas.openxmlformats.org/officeDocument/2006/relationships" xmlns:p="http://schemas.openxmlformats.org/presentationml/2006/main">
  <p:tag name="KSO_WM_ASSEMBLE_CHIP_INDEX" val="2a47e818e70a4abbbe829cf8205a51f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cc5c1fa9d42129dd76fe"/>
  <p:tag name="KSO_WM_TEMPLATE_ASSEMBLE_XID" val="5fd0cc5c1fa9d42129dd76fe"/>
  <p:tag name="KSO_WM_TEMPLATE_CATEGORY" val="diagram"/>
  <p:tag name="KSO_WM_TEMPLATE_INDEX" val="20212982"/>
  <p:tag name="KSO_WM_UNIT_BLOCK" val="0"/>
  <p:tag name="KSO_WM_UNIT_COMPATIBLE" val="0"/>
  <p:tag name="KSO_WM_UNIT_DEC_AREA_ID" val="130a39bc12814780ace81a946dab86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4"/>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897e4f28063439f81c3042abf8efcfa&quot;,&quot;fill_align&quot;:&quot;cm&quot;,&quot;text_align&quot;:&quot;cm&quot;,&quot;text_direction&quot;:&quot;horizontal&quot;,&quot;chip_types&quot;:[&quot;picture&quot;]},{&quot;fill_id&quot;:&quot;91c2d412957a42c7ac4c0af4ec3c1ff2&quot;,&quot;fill_align&quot;:&quot;lb&quot;,&quot;text_align&quot;:&quot;lb&quot;,&quot;text_direction&quot;:&quot;horizontal&quot;,&quot;chip_types&quot;:[&quot;text&quot;,&quot;header&quot;]},{&quot;fill_id&quot;:&quot;0585dfe81ea5446a92fcecaf8b695309&quot;,&quot;fill_align&quot;:&quot;lt&quot;,&quot;text_align&quot;:&quot;lt&quot;,&quot;text_direction&quot;:&quot;horizontal&quot;,&quot;chip_types&quot;:[&quot;pictext&quot;,&quot;text&quot;,&quot;picture&quot;,&quot;chart&quot;,&quot;table&quot;]}]]"/>
  <p:tag name="KSO_WM_CHIP_GROUPID" val="5eecb281a758c1ec0b70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281a758c1ec0b708a48"/>
  <p:tag name="KSO_WM_SLIDE_BACKGROUND" val="[&quot;general&quot;]"/>
  <p:tag name="KSO_WM_SLIDE_BACKGROUND_TYPE" val="general"/>
  <p:tag name="KSO_WM_SLIDE_BK_DARK_LIGHT" val="2"/>
  <p:tag name="KSO_WM_SLIDE_ID" val="diagram202129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2-09T21:08:45&quot;,&quot;maxSize&quot;:{&quot;size1&quot;:58.799999999999997},&quot;minSize&quot;:{&quot;size1&quot;:40},&quot;normalSize&quot;:{&quot;size1&quot;:52.799999999999997},&quot;subLayout&quot;:[{&quot;id&quot;:&quot;2020-12-09T21:08:45&quot;,&quot;maxSize&quot;:{&quot;size1&quot;:48.900036453787251},&quot;minSize&quot;:{&quot;size1&quot;:20.000036453787256},&quot;normalSize&quot;:{&quot;size1&quot;:23.666703120453924},&quot;subLayout&quot;:[{&quot;id&quot;:&quot;2020-12-09T21:08:45&quot;,&quot;margin&quot;:{&quot;bottom&quot;:0.026000002399086952,&quot;left&quot;:1.6929999589920044,&quot;right&quot;:1.6670000553131104,&quot;top&quot;:1.6929999589920044},&quot;type&quot;:0},{&quot;id&quot;:&quot;2020-12-09T21:08:45&quot;,&quot;margin&quot;:{&quot;bottom&quot;:1.6929999589920044,&quot;left&quot;:1.6929999589920044,&quot;right&quot;:1.6670000553131104,&quot;top&quot;:0.81999999284744263},&quot;type&quot;:0}],&quot;type&quot;:0},{&quot;id&quot;:&quot;2020-12-09T21:08:45&quot;,&quot;type&quot;:0}],&quot;type&quot;:0}"/>
  <p:tag name="KSO_WM_SLIDE_POSITION" val="48*0"/>
  <p:tag name="KSO_WM_SLIDE_RATIO" val="1.777778"/>
  <p:tag name="KSO_WM_SLIDE_SIZE" val="911*540"/>
  <p:tag name="KSO_WM_SLIDE_SUBTYPE" val="picTxt"/>
  <p:tag name="KSO_WM_SLIDE_SUPPORT_FEATURE_TYPE" val="0"/>
  <p:tag name="KSO_WM_SLIDE_TYPE" val="text"/>
  <p:tag name="KSO_WM_TAG_VERSION" val="1.0"/>
  <p:tag name="KSO_WM_TEMPLATE_ASSEMBLE_GROUPID" val="5fd0cc5c1fa9d42129dd76fe"/>
  <p:tag name="KSO_WM_TEMPLATE_ASSEMBLE_XID" val="5fd0cc5c1fa9d42129dd76fe"/>
  <p:tag name="KSO_WM_TEMPLATE_CATEGORY" val="diagram"/>
  <p:tag name="KSO_WM_TEMPLATE_COLOR_TYPE" val="1"/>
  <p:tag name="KSO_WM_TEMPLATE_INDEX" val="20212982"/>
  <p:tag name="KSO_WM_TEMPLATE_MASTER_TYPE" val="0"/>
  <p:tag name="KSO_WM_TEMPLATE_SUBCATEGORY" val="2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ASSEMBLE_CHIP_INDEX" val="06c961b700984b15957955e86c82431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cc5c1fa9d42129dd76fe"/>
  <p:tag name="KSO_WM_TEMPLATE_ASSEMBLE_XID" val="5fd0cc5c1fa9d42129dd76fe"/>
  <p:tag name="KSO_WM_TEMPLATE_CATEGORY" val="diagram"/>
  <p:tag name="KSO_WM_TEMPLATE_INDEX" val="20212982"/>
  <p:tag name="KSO_WM_UNIT_BLOCK" val="0"/>
  <p:tag name="KSO_WM_UNIT_COMPATIBLE" val="0"/>
  <p:tag name="KSO_WM_UNIT_DEC_AREA_ID" val="118a3f6bfd5f4c3e87da2aad457b51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9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211.xml><?xml version="1.0" encoding="utf-8"?>
<p:tagLst xmlns:a="http://schemas.openxmlformats.org/drawingml/2006/main" xmlns:r="http://schemas.openxmlformats.org/officeDocument/2006/relationships" xmlns:p="http://schemas.openxmlformats.org/presentationml/2006/main">
  <p:tag name="KSO_WM_ASSEMBLE_CHIP_INDEX" val="2a47e818e70a4abbbe829cf8205a51f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cc5c1fa9d42129dd76fe"/>
  <p:tag name="KSO_WM_TEMPLATE_ASSEMBLE_XID" val="5fd0cc5c1fa9d42129dd76fe"/>
  <p:tag name="KSO_WM_TEMPLATE_CATEGORY" val="diagram"/>
  <p:tag name="KSO_WM_TEMPLATE_INDEX" val="20212982"/>
  <p:tag name="KSO_WM_UNIT_BLOCK" val="0"/>
  <p:tag name="KSO_WM_UNIT_COMPATIBLE" val="0"/>
  <p:tag name="KSO_WM_UNIT_DEC_AREA_ID" val="130a39bc12814780ace81a946dab86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4"/>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18.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19.xml><?xml version="1.0" encoding="utf-8"?>
<p:tagLst xmlns:a="http://schemas.openxmlformats.org/drawingml/2006/main" xmlns:r="http://schemas.openxmlformats.org/officeDocument/2006/relationships"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26.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27.xml><?xml version="1.0" encoding="utf-8"?>
<p:tagLst xmlns:a="http://schemas.openxmlformats.org/drawingml/2006/main" xmlns:r="http://schemas.openxmlformats.org/officeDocument/2006/relationships"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33.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2:35&quot;,&quot;maxSize&quot;:{&quot;size1&quot;:24.399999999999999},&quot;minSize&quot;:{&quot;size1&quot;:22.399999999999999},&quot;normalSize&quot;:{&quot;size1&quot;:22.399999999999999},&quot;subLayout&quot;:[{&quot;id&quot;:&quot;2020-12-09T18:22:35&quot;,&quot;margin&quot;:{&quot;bottom&quot;:0.026000002399086952,&quot;left&quot;:2.5399999618530273,&quot;right&quot;:9.3129997253417969,&quot;top&quot;:2.1170001029968262},&quot;type&quot;:0},{&quot;id&quot;:&quot;2020-12-09T18:22:35&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d0a5691fa9d42129dcddb2"/>
  <p:tag name="KSO_WM_TEMPLATE_ASSEMBLE_XID" val="5fd0a5691fa9d42129dcddb2"/>
  <p:tag name="KSO_WM_TEMPLATE_CATEGORY" val="diagram"/>
  <p:tag name="KSO_WM_TEMPLATE_COLOR_TYPE" val="1"/>
  <p:tag name="KSO_WM_TEMPLATE_INDEX" val="20208557"/>
  <p:tag name="KSO_WM_TEMPLATE_MASTER_TYPE" val="0"/>
  <p:tag name="KSO_WM_TEMPLATE_SUBCATEGORY" val="2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a1ec7bd85a1b4c0692819eaa70e1084b"/>
  <p:tag name="KSO_WM_UNIT_DECORATE_INFO" val="{&quot;DecorateInfoH&quot;:{&quot;IsAbs&quot;:true},&quot;DecorateInfoW&quot;:{&quot;IsAbs&quot;:true},&quot;DecorateInfoX&quot;:{&quot;IsAbs&quot;:true,&quot;Pos&quot;:1},&quot;DecorateInfoY&quot;:{&quot;IsAbs&quot;:true,&quot;Pos&quot;:1},&quot;ReferentInfo&quot;:{&quot;Id&quot;:&quot;616f6393311f4637a81442c0bac11de3&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7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ASSEMBLE_CHIP_INDEX" val="f65f7e5e905d4930a9015f0435884a5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836824cd3b3d4be292e792bbf042d0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7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4.39981481481481},&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47.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4.39981481481481},&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53.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4.39981481481481},&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4.39981481481481},&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66.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9_1"/>
  <p:tag name="KSO_WM_SLIDE_INDEX" val="1"/>
  <p:tag name="KSO_WM_SLIDE_ITEM_CNT" val="0"/>
  <p:tag name="KSO_WM_SLIDE_LAYOUT" val="f"/>
  <p:tag name="KSO_WM_SLIDE_LAYOUT_CNT" val="1"/>
  <p:tag name="KSO_WM_SLIDE_POSITION" val="0*0"/>
  <p:tag name="KSO_WM_SLIDE_SIZE" val="919*540"/>
  <p:tag name="KSO_WM_SLIDE_SUBTYPE" val="pureTxt"/>
  <p:tag name="KSO_WM_SLIDE_TYPE" val="text"/>
  <p:tag name="KSO_WM_TAG_VERSION" val="1.0"/>
  <p:tag name="KSO_WM_TEMPLATE_CATEGORY" val="diagram"/>
  <p:tag name="KSO_WM_TEMPLATE_COLOR_TYPE" val="1"/>
  <p:tag name="KSO_WM_TEMPLATE_INDEX" val="20203749"/>
  <p:tag name="KSO_WM_TEMPLATE_MASTER_TYPE" val="0"/>
  <p:tag name="KSO_WM_TEMPLATE_SUBCATEGORY" val="0"/>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5"/>
  <p:tag name="KSO_WM_UNIT_FILL_BACK_SCHEMECOLOR_INDEX_BRIGHTNESS" val="0.6"/>
  <p:tag name="KSO_WM_UNIT_FILL_FORE_SCHEMECOLOR_INDEX" val="7"/>
  <p:tag name="KSO_WM_UNIT_FILL_FORE_SCHEMECOLOR_INDEX_BRIGHTNESS" val="0.8"/>
  <p:tag name="KSO_WM_UNIT_FILL_TYPE" val="2"/>
  <p:tag name="KSO_WM_UNIT_HIGHLIGHT" val="0"/>
  <p:tag name="KSO_WM_UNIT_ID" val="diagram20203749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4"/>
  <p:tag name="KSO_WM_UNIT_FILL_TYPE" val="2"/>
  <p:tag name="KSO_WM_UNIT_HIGHLIGHT" val="0"/>
  <p:tag name="KSO_WM_UNIT_ID" val="diagram20203749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9_1*i*4"/>
  <p:tag name="KSO_WM_UNIT_INDEX" val="4"/>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2:35&quot;,&quot;maxSize&quot;:{&quot;size1&quot;:24.399999999999999},&quot;minSize&quot;:{&quot;size1&quot;:22.399999999999999},&quot;normalSize&quot;:{&quot;size1&quot;:22.399999999999999},&quot;subLayout&quot;:[{&quot;id&quot;:&quot;2020-12-09T18:22:35&quot;,&quot;margin&quot;:{&quot;bottom&quot;:0.026000002399086952,&quot;left&quot;:2.5399999618530273,&quot;right&quot;:9.3129997253417969,&quot;top&quot;:2.1170001029968262},&quot;type&quot;:0},{&quot;id&quot;:&quot;2020-12-09T18:22:35&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d0a5691fa9d42129dcddb2"/>
  <p:tag name="KSO_WM_TEMPLATE_ASSEMBLE_XID" val="5fd0a5691fa9d42129dcddb2"/>
  <p:tag name="KSO_WM_TEMPLATE_CATEGORY" val="diagram"/>
  <p:tag name="KSO_WM_TEMPLATE_COLOR_TYPE" val="1"/>
  <p:tag name="KSO_WM_TEMPLATE_INDEX" val="20208557"/>
  <p:tag name="KSO_WM_TEMPLATE_MASTER_TYPE" val="0"/>
  <p:tag name="KSO_WM_TEMPLATE_SUBCATEGORY" val="2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a1ec7bd85a1b4c0692819eaa70e1084b"/>
  <p:tag name="KSO_WM_UNIT_DECORATE_INFO" val="{&quot;DecorateInfoH&quot;:{&quot;IsAbs&quot;:true},&quot;DecorateInfoW&quot;:{&quot;IsAbs&quot;:true},&quot;DecorateInfoX&quot;:{&quot;IsAbs&quot;:true,&quot;Pos&quot;:1},&quot;DecorateInfoY&quot;:{&quot;IsAbs&quot;:true,&quot;Pos&quot;:1},&quot;ReferentInfo&quot;:{&quot;Id&quot;:&quot;616f6393311f4637a81442c0bac11de3&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7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281.xml><?xml version="1.0" encoding="utf-8"?>
<p:tagLst xmlns:a="http://schemas.openxmlformats.org/drawingml/2006/main" xmlns:r="http://schemas.openxmlformats.org/officeDocument/2006/relationships" xmlns:p="http://schemas.openxmlformats.org/presentationml/2006/main">
  <p:tag name="KSO_WM_ASSEMBLE_CHIP_INDEX" val="f65f7e5e905d4930a9015f0435884a5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836824cd3b3d4be292e792bbf042d0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7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77164f09f09a4296980471b3786f6772&quot;,&quot;fill_align&quot;:&quot;cm&quot;,&quot;chip_types&quot;:[&quot;header&quot;]},{&quot;text_align&quot;:&quot;lm&quot;,&quot;text_direction&quot;:&quot;horizontal&quot;,&quot;support_big_font&quot;:false,&quot;picture_toward&quot;:0,&quot;picture_dockside&quot;:[],&quot;fill_id&quot;:&quot;7ed95273371940bc84dfaae7ba385e86&quot;,&quot;fill_align&quot;:&quot;cm&quot;,&quot;chip_types&quot;:[&quot;text&quot;]},{&quot;text_align&quot;:&quot;lm&quot;,&quot;text_direction&quot;:&quot;horizontal&quot;,&quot;support_big_font&quot;:false,&quot;picture_toward&quot;:0,&quot;picture_dockside&quot;:[],&quot;fill_id&quot;:&quot;a16e40c409c746f9a023526ef8b0ee6f&quot;,&quot;fill_align&quot;:&quot;cm&quot;,&quot;chip_types&quot;:[&quot;text&quot;]},{&quot;text_align&quot;:&quot;lm&quot;,&quot;text_direction&quot;:&quot;horizontal&quot;,&quot;support_big_font&quot;:false,&quot;picture_toward&quot;:0,&quot;picture_dockside&quot;:[],&quot;fill_id&quot;:&quot;fbd5e913cd8a4c849e5606224b98733d&quot;,&quot;fill_align&quot;:&quot;cm&quot;,&quot;chip_types&quot;:[&quot;text&quot;]}]]"/>
  <p:tag name="KSO_WM_CHIP_GROUPID" val="5f2b783a1f3c142e57c6cd76"/>
  <p:tag name="KSO_WM_CHIP_INFOS" val="{&quot;type&quot;:0,&quot;layout_type&quot;:&quot;leftright&quot;,&quot;layout_feature&quot;:1,&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b783a1f3c142e57c6cd77"/>
  <p:tag name="KSO_WM_SLIDE_BACKGROUND_TYPE" val="general"/>
  <p:tag name="KSO_WM_SLIDE_BK_DARK_LIGHT" val="2"/>
  <p:tag name="KSO_WM_SLIDE_CAN_ADD_NAVIGATION" val="1"/>
  <p:tag name="KSO_WM_SLIDE_ID" val="diagram20214840_1"/>
  <p:tag name="KSO_WM_SLIDE_INDEX" val="1"/>
  <p:tag name="KSO_WM_SLIDE_ITEM_CNT" val="0"/>
  <p:tag name="KSO_WM_SLIDE_LAYOUT" val="a_f"/>
  <p:tag name="KSO_WM_SLIDE_LAYOUT_CNT" val="1_3"/>
  <p:tag name="KSO_WM_SLIDE_LAYOUT_INFO" val="{&quot;direction&quot;:1,&quot;id&quot;:&quot;2021-02-05T12:05:57&quot;,&quot;maxSize&quot;:{&quot;size1&quot;:47.5},&quot;minSize&quot;:{&quot;size1&quot;:47.5},&quot;normalSize&quot;:{&quot;size1&quot;:47.5},&quot;subLayout&quot;:[{&quot;id&quot;:&quot;2021-02-05T12:05:57&quot;,&quot;margin&quot;:{&quot;bottom&quot;:8.4670000076293945,&quot;left&quot;:2.5399999618530273,&quot;right&quot;:5.0799999237060547,&quot;top&quot;:8.0430002212524414},&quot;type&quot;:0},{&quot;id&quot;:&quot;2021-02-05T12:05:57&quot;,&quot;maxSize&quot;:{&quot;size1&quot;:39.999628635597659},&quot;minSize&quot;:{&quot;size1&quot;:31.099628635597657},&quot;normalSize&quot;:{&quot;size1&quot;:35.599628635597661},&quot;subLayout&quot;:[{&quot;id&quot;:&quot;2021-02-05T12:05:57&quot;,&quot;margin&quot;:{&quot;bottom&quot;:1.2699999809265137,&quot;left&quot;:0.84700000286102295,&quot;right&quot;:4.2329998016357422,&quot;top&quot;:2.5399999618530273},&quot;type&quot;:0},{&quot;id&quot;:&quot;2021-02-05T12:05:57&quot;,&quot;maxSize&quot;:{&quot;size1&quot;:48.299423350526595},&quot;minSize&quot;:{&quot;size1&quot;:34.499423350526598},&quot;normalSize&quot;:{&quot;size1&quot;:34.499549874566156},&quot;subLayout&quot;:[{&quot;id&quot;:&quot;2021-02-05T12:05:57&quot;,&quot;margin&quot;:{&quot;bottom&quot;:1.2699999809265137,&quot;left&quot;:0.84700000286102295,&quot;right&quot;:4.2329998016357422,&quot;top&quot;:1.6929999589920044},&quot;type&quot;:0},{&quot;id&quot;:&quot;2021-02-05T12:05:57&quot;,&quot;margin&quot;:{&quot;bottom&quot;:2.5399999618530273,&quot;left&quot;:0.84700000286102295,&quot;right&quot;:4.2329998016357422,&quot;top&quot;:1.6929999589920044},&quot;type&quot;:0}],&quot;type&quot;:0}],&quot;type&quot;:0}],&quot;type&quot;:0}"/>
  <p:tag name="KSO_WM_SLIDE_POSITION" val="0*0"/>
  <p:tag name="KSO_WM_SLIDE_RATIO" val="1.777778"/>
  <p:tag name="KSO_WM_SLIDE_SAME_FONT_SIZE" val="1"/>
  <p:tag name="KSO_WM_SLIDE_SIZE" val="871*540"/>
  <p:tag name="KSO_WM_SLIDE_SUBTYPE" val="pureTxt"/>
  <p:tag name="KSO_WM_SLIDE_SUPPORT_FEATURE_TYPE" val="0"/>
  <p:tag name="KSO_WM_SLIDE_TYPE" val="text"/>
  <p:tag name="KSO_WM_TAG_VERSION" val="1.0"/>
  <p:tag name="KSO_WM_TEMPLATE_ASSEMBLE_GROUPID" val="601cc424a1918221690b609b"/>
  <p:tag name="KSO_WM_TEMPLATE_ASSEMBLE_XID" val="601cc424a1918221690b609b"/>
  <p:tag name="KSO_WM_TEMPLATE_CATEGORY" val="diagram"/>
  <p:tag name="KSO_WM_TEMPLATE_COLOR_TYPE" val="1"/>
  <p:tag name="KSO_WM_TEMPLATE_INDEX" val="20214840"/>
  <p:tag name="KSO_WM_TEMPLATE_MASTER_TYPE" val="0"/>
  <p:tag name="KSO_WM_TEMPLATE_SUBCATEGORY" val="2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b783a1f3c142e57c6cd76"/>
  <p:tag name="KSO_WM_CHIP_XID" val="5f2b783a1f3c142e57c6cd77"/>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f06099bc5c974771aace4f7e72e5f458"/>
  <p:tag name="KSO_WM_UNIT_DECORATE_INFO" val="{&quot;DecorateInfoH&quot;:{&quot;IsAbs&quot;:true},&quot;DecorateInfoW&quot;:{&quot;IsAbs&quot;:true},&quot;DecorateInfoX&quot;:{&quot;IsAbs&quot;:true,&quot;Pos&quot;:1},&quot;DecorateInfoY&quot;:{&quot;IsAbs&quot;:true,&quot;Pos&quot;:0},&quot;ReferentInfo&quot;:{&quot;Id&quot;:&quot;2f80fded39fb4fd8b8d90fca710a61bf&quot;,&quot;X&quot;:{&quot;Pos&quot;:1},&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84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10"/>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b783a1f3c142e57c6cd76"/>
  <p:tag name="KSO_WM_CHIP_XID" val="5f2b783a1f3c142e57c6cd77"/>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2f80fded39fb4fd8b8d90fca710a61bf"/>
  <p:tag name="KSO_WM_UNIT_DECORATE_INFO" val="{&quot;DecorateInfoH&quot;:{&quot;IsAbs&quot;:true},&quot;DecorateInfoW&quot;:{&quot;IsAbs&quot;:true},&quot;DecorateInfoX&quot;:{&quot;IsAbs&quot;:true,&quot;Pos&quot;:1},&quot;DecorateInfoY&quot;:{&quot;IsAbs&quot;:true,&quot;Pos&quot;:2},&quot;ReferentInfo&quot;:{&quot;Id&quot;:&quot;01e0588a18984b97bb23236518c92fb3&quot;,&quot;X&quot;:{&quot;Pos&quot;:1},&quot;Y&quot;:{&quot;Pos&quot;:2}},&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4840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0"/>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b783a1f3c142e57c6cd76"/>
  <p:tag name="KSO_WM_CHIP_XID" val="5f2b783a1f3c142e57c6cd77"/>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f72f06356844493c84b9df1a5d7552eb"/>
  <p:tag name="KSO_WM_UNIT_DECORATE_INFO" val="{&quot;DecorateInfoH&quot;:{&quot;IsAbs&quot;:true},&quot;DecorateInfoW&quot;:{&quot;IsAbs&quot;:true},&quot;DecorateInfoX&quot;:{&quot;IsAbs&quot;:true,&quot;Pos&quot;:1},&quot;DecorateInfoY&quot;:{&quot;IsAbs&quot;:true,&quot;Pos&quot;:0},&quot;ReferentInfo&quot;:{&quot;Id&quot;:&quot;b9914d6c65c14d55b350389177010661&quot;,&quot;X&quot;:{&quot;Pos&quot;:1},&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84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10"/>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b783a1f3c142e57c6cd76"/>
  <p:tag name="KSO_WM_CHIP_XID" val="5f2b783a1f3c142e57c6cd77"/>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b9914d6c65c14d55b350389177010661"/>
  <p:tag name="KSO_WM_UNIT_DECORATE_INFO" val="{&quot;DecorateInfoH&quot;:{&quot;IsAbs&quot;:true},&quot;DecorateInfoW&quot;:{&quot;IsAbs&quot;:true},&quot;DecorateInfoX&quot;:{&quot;IsAbs&quot;:true,&quot;Pos&quot;:1},&quot;DecorateInfoY&quot;:{&quot;IsAbs&quot;:true,&quot;Pos&quot;:2},&quot;ReferentInfo&quot;:{&quot;Id&quot;:&quot;e02061907fd044819aa77f0085efc643&quot;,&quot;X&quot;:{&quot;Pos&quot;:1},&quot;Y&quot;:{&quot;Pos&quot;:2}},&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4840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0"/>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b783a1f3c142e57c6cd76"/>
  <p:tag name="KSO_WM_CHIP_XID" val="5f2b783a1f3c142e57c6cd77"/>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486ed3c8d74b4df395626d94d849c46c"/>
  <p:tag name="KSO_WM_UNIT_DECORATE_INFO" val="{&quot;DecorateInfoH&quot;:{&quot;IsAbs&quot;:true},&quot;DecorateInfoW&quot;:{&quot;IsAbs&quot;:true},&quot;DecorateInfoX&quot;:{&quot;IsAbs&quot;:true,&quot;Pos&quot;:1},&quot;DecorateInfoY&quot;:{&quot;IsAbs&quot;:true,&quot;Pos&quot;:0},&quot;ReferentInfo&quot;:{&quot;Id&quot;:&quot;f6d3460a7e0048feb622a3b4f89eafe7&quot;,&quot;X&quot;:{&quot;Pos&quot;:1},&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4840_1*i*5"/>
  <p:tag name="KSO_WM_UNIT_INDEX" val="5"/>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10"/>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b783a1f3c142e57c6cd76"/>
  <p:tag name="KSO_WM_CHIP_XID" val="5f2b783a1f3c142e57c6cd77"/>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f6d3460a7e0048feb622a3b4f89eafe7"/>
  <p:tag name="KSO_WM_UNIT_DECORATE_INFO" val="{&quot;DecorateInfoH&quot;:{&quot;IsAbs&quot;:true},&quot;DecorateInfoW&quot;:{&quot;IsAbs&quot;:true},&quot;DecorateInfoX&quot;:{&quot;IsAbs&quot;:true,&quot;Pos&quot;:1},&quot;DecorateInfoY&quot;:{&quot;IsAbs&quot;:true,&quot;Pos&quot;:2},&quot;ReferentInfo&quot;:{&quot;Id&quot;:&quot;5d47abd676a6420aa4783118c639e8d1&quot;,&quot;X&quot;:{&quot;Pos&quot;:1},&quot;Y&quot;:{&quot;Pos&quot;:2}},&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4840_1*i*6"/>
  <p:tag name="KSO_WM_UNIT_INDEX" val="6"/>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110"/>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b783a1f3c142e57c6cd76"/>
  <p:tag name="KSO_WM_CHIP_XID" val="5f2b783a1f3c142e57c6cd77"/>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8e92a70299b544c0835179a179e4377a"/>
  <p:tag name="KSO_WM_UNIT_DECORATE_INFO" val="{&quot;ReferentInfo&quot;:{&quot;Id&quot;:&quot;slide&quot;,&quot;X&quot;:{&quot;Pos&quot;:0},&quot;Y&quot;:{&quot;Pos&quot;:0}},&quot;DecorateInfoX&quot;:{&quot;Pos&quot;:0,&quot;IsAbs&quot;:true},&quot;DecorateInfoY&quot;:{&quot;Pos&quot;:0,&quot;IsAbs&quot;:tru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4840_1*i*7"/>
  <p:tag name="KSO_WM_UNIT_INDEX" val="7"/>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25"/>
</p:tagLst>
</file>

<file path=ppt/tags/tag292.xml><?xml version="1.0" encoding="utf-8"?>
<p:tagLst xmlns:a="http://schemas.openxmlformats.org/drawingml/2006/main" xmlns:r="http://schemas.openxmlformats.org/officeDocument/2006/relationships" xmlns:p="http://schemas.openxmlformats.org/presentationml/2006/main">
  <p:tag name="KSO_WM_ASSEMBLE_CHIP_INDEX" val="a501e176a60347d8b3544bbdc1d10b9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595c7f73fbba43e186a285688f3253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840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6"/>
</p:tagLst>
</file>

<file path=ppt/tags/tag293.xml><?xml version="1.0" encoding="utf-8"?>
<p:tagLst xmlns:a="http://schemas.openxmlformats.org/drawingml/2006/main" xmlns:r="http://schemas.openxmlformats.org/officeDocument/2006/relationships" xmlns:p="http://schemas.openxmlformats.org/presentationml/2006/main">
  <p:tag name="KSO_WM_ASSEMBLE_CHIP_INDEX" val="578111d9b84e4b64a1e4597a3fb6306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5d47abd676a6420aa4783118c639e8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840_1*f*2"/>
  <p:tag name="KSO_WM_UNIT_INDEX" val="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94.xml><?xml version="1.0" encoding="utf-8"?>
<p:tagLst xmlns:a="http://schemas.openxmlformats.org/drawingml/2006/main" xmlns:r="http://schemas.openxmlformats.org/officeDocument/2006/relationships" xmlns:p="http://schemas.openxmlformats.org/presentationml/2006/main">
  <p:tag name="KSO_WM_ASSEMBLE_CHIP_INDEX" val="392e4d728f4049bdb7b73234e9a526c7"/>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e02061907fd044819aa77f0085efc64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840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95.xml><?xml version="1.0" encoding="utf-8"?>
<p:tagLst xmlns:a="http://schemas.openxmlformats.org/drawingml/2006/main" xmlns:r="http://schemas.openxmlformats.org/officeDocument/2006/relationships" xmlns:p="http://schemas.openxmlformats.org/presentationml/2006/main">
  <p:tag name="KSO_WM_ASSEMBLE_CHIP_INDEX" val="8bc896beae8f4cdbba8535f3b47b02c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1cc424a1918221690b609b"/>
  <p:tag name="KSO_WM_TEMPLATE_ASSEMBLE_XID" val="601cc424a1918221690b609b"/>
  <p:tag name="KSO_WM_TEMPLATE_CATEGORY" val="diagram"/>
  <p:tag name="KSO_WM_TEMPLATE_INDEX" val="20214840"/>
  <p:tag name="KSO_WM_UNIT_BLOCK" val="0"/>
  <p:tag name="KSO_WM_UNIT_COMPATIBLE" val="0"/>
  <p:tag name="KSO_WM_UNIT_DEC_AREA_ID" val="01e0588a18984b97bb23236518c92f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840_1*f*3"/>
  <p:tag name="KSO_WM_UNIT_INDEX" val="3"/>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6"/>
</p:tagLst>
</file>

<file path=ppt/tags/tag296.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features&quot;:[&quot;collage&quot;,&quot;carousel&quot;],&quot;support_big_font&quot;:false,&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fill_id&quot;:&quot;6d37605f4ba842028aff7707b4ec7ce0&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SLIDE_BACKGROUND" val="[&quot;navigation&quot;]"/>
  <p:tag name="KSO_WM_SLIDE_BACKGROUND_TYPE" val="navigation"/>
  <p:tag name="KSO_WM_SLIDE_BK_DARK_LIGHT" val="2"/>
  <p:tag name="KSO_WM_SLIDE_CAN_ADD_NAVIGATION" val="1"/>
  <p:tag name="KSO_WM_SLIDE_ID" val="diagram20215821_1"/>
  <p:tag name="KSO_WM_SLIDE_INDEX" val="1"/>
  <p:tag name="KSO_WM_SLIDE_ITEM_CNT" val="0"/>
  <p:tag name="KSO_WM_SLIDE_LAYOUT" val="a_d_f"/>
  <p:tag name="KSO_WM_SLIDE_LAYOUT_CNT" val="1_1_1"/>
  <p:tag name="KSO_WM_SLIDE_LAYOUT_INFO" val="{&quot;id&quot;:&quot;2020-12-10T00:11:37&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10T00:11:37&quot;,&quot;margin&quot;:{&quot;bottom&quot;:0.3970000147819519,&quot;left&quot;:1.2699999809265137,&quot;right&quot;:1.2699999809265137,&quot;top&quot;:0.42300000786781311},&quot;type&quot;:0},{&quot;direction&quot;:1,&quot;id&quot;:&quot;2020-12-10T00:11:37&quot;,&quot;maxSize&quot;:{&quot;size1&quot;:66.199979652444995},&quot;minSize&quot;:{&quot;size1&quot;:38.799979652444982},&quot;normalSize&quot;:{&quot;size1&quot;:40.412479652444986},&quot;subLayout&quot;:[{&quot;id&quot;:&quot;2020-12-10T00:11:37&quot;,&quot;margin&quot;:{&quot;bottom&quot;:1.6929999589920044,&quot;left&quot;:1.6929999589920044,&quot;right&quot;:0.026000002399086952,&quot;top&quot;:1.7200000286102295},&quot;type&quot;:0},{&quot;id&quot;:&quot;2020-12-10T00:11:37&quot;,&quot;margin&quot;:{&quot;bottom&quot;:1.6929999589920044,&quot;left&quot;:1.2430000305175781,&quot;right&quot;:1.6929999589920044,&quot;top&quot;:1.6929999589920044},&quot;type&quot;:0}],&quot;type&quot;:0}],&quot;type&quot;:0}"/>
  <p:tag name="KSO_WM_SLIDE_POSITION" val="0*0"/>
  <p:tag name="KSO_WM_SLIDE_RATIO" val="1.777778"/>
  <p:tag name="KSO_WM_SLIDE_SIZE" val="960*539"/>
  <p:tag name="KSO_WM_SLIDE_SUBTYPE" val="picTxt"/>
  <p:tag name="KSO_WM_SLIDE_SUPPORT_FEATURE_TYPE" val="3"/>
  <p:tag name="KSO_WM_SLIDE_TYPE" val="text"/>
  <p:tag name="KSO_WM_TAG_VERSION" val="1.0"/>
  <p:tag name="KSO_WM_TEMPLATE_ASSEMBLE_GROUPID" val="5fd0f7381fa9d42129ddca14"/>
  <p:tag name="KSO_WM_TEMPLATE_ASSEMBLE_XID" val="5fd0f7381fa9d42129ddca14"/>
  <p:tag name="KSO_WM_TEMPLATE_CATEGORY" val="diagram"/>
  <p:tag name="KSO_WM_TEMPLATE_COLOR_TYPE" val="1"/>
  <p:tag name="KSO_WM_TEMPLATE_INDEX" val="20215821"/>
  <p:tag name="KSO_WM_TEMPLATE_MASTER_TYPE" val="0"/>
  <p:tag name="KSO_WM_TEMPLATE_SUBCATEGORY" val="21"/>
  <p:tag name="KSO_WM_TEMPLATE_THUMBS_INDEX" val="1、4、7、12、13、14、15、16、17、18、20、24、25、28、33、36、40、43、44"/>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457"/>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ASSEMBLE_CHIP_INDEX" val="2ab1e6b3b8f34fc689e8db3bf1b98b2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ce50ab7415314c5ba695bb385243fa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01.xml><?xml version="1.0" encoding="utf-8"?>
<p:tagLst xmlns:a="http://schemas.openxmlformats.org/drawingml/2006/main" xmlns:r="http://schemas.openxmlformats.org/officeDocument/2006/relationships" xmlns:p="http://schemas.openxmlformats.org/presentationml/2006/main">
  <p:tag name="KSO_WM_ASSEMBLE_CHIP_INDEX" val="2dc06841ea07413197ba3c0e8e5f760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COMPATIBLE" val="1"/>
  <p:tag name="KSO_WM_UNIT_DEC_AREA_ID" val="e5cd4df126a2476b86293ce3ace1dd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d*1"/>
  <p:tag name="KSO_WM_UNIT_INDEX" val="1"/>
  <p:tag name="KSO_WM_UNIT_LAYERLEVEL" val="1"/>
  <p:tag name="KSO_WM_UNIT_PLACING_PICTURE" val="2dc06841ea07413197ba3c0e8e5f760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311*1269"/>
  <p:tag name="REFSHAPE" val="299716508"/>
</p:tagLst>
</file>

<file path=ppt/tags/tag302.xml><?xml version="1.0" encoding="utf-8"?>
<p:tagLst xmlns:a="http://schemas.openxmlformats.org/drawingml/2006/main" xmlns:r="http://schemas.openxmlformats.org/officeDocument/2006/relationships" xmlns:p="http://schemas.openxmlformats.org/presentationml/2006/main">
  <p:tag name="KSO_WM_ASSEMBLE_CHIP_INDEX" val="09fc50cb4ef546f5b51be9d363fe38b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03617a01bcf742f9aaaa127be3a080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2"/>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e8e478fb0c58a9422"/>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fc81cb14038b43bcb7ca0b9f10fe60f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i*2"/>
  <p:tag name="KSO_WM_UNIT_INDEX" val="2"/>
  <p:tag name="KSO_WM_UNIT_LAYERLEVEL" val="1"/>
  <p:tag name="KSO_WM_UNIT_SM_LIMIT_TYPE" val="2"/>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features&quot;:[&quot;collage&quot;,&quot;carousel&quot;],&quot;support_big_font&quot;:false,&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fill_id&quot;:&quot;6d37605f4ba842028aff7707b4ec7ce0&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SLIDE_BACKGROUND" val="[&quot;navigation&quot;]"/>
  <p:tag name="KSO_WM_SLIDE_BACKGROUND_TYPE" val="navigation"/>
  <p:tag name="KSO_WM_SLIDE_BK_DARK_LIGHT" val="2"/>
  <p:tag name="KSO_WM_SLIDE_CAN_ADD_NAVIGATION" val="1"/>
  <p:tag name="KSO_WM_SLIDE_ID" val="diagram20215821_1"/>
  <p:tag name="KSO_WM_SLIDE_INDEX" val="1"/>
  <p:tag name="KSO_WM_SLIDE_ITEM_CNT" val="0"/>
  <p:tag name="KSO_WM_SLIDE_LAYOUT" val="a_d_f"/>
  <p:tag name="KSO_WM_SLIDE_LAYOUT_CNT" val="1_1_1"/>
  <p:tag name="KSO_WM_SLIDE_LAYOUT_INFO" val="{&quot;id&quot;:&quot;2020-12-10T00:11:37&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10T00:11:37&quot;,&quot;margin&quot;:{&quot;bottom&quot;:0.3970000147819519,&quot;left&quot;:1.2699999809265137,&quot;right&quot;:1.2699999809265137,&quot;top&quot;:0.42300000786781311},&quot;type&quot;:0},{&quot;direction&quot;:1,&quot;id&quot;:&quot;2020-12-10T00:11:37&quot;,&quot;maxSize&quot;:{&quot;size1&quot;:66.199979652444995},&quot;minSize&quot;:{&quot;size1&quot;:38.799979652444982},&quot;normalSize&quot;:{&quot;size1&quot;:40.412479652444986},&quot;subLayout&quot;:[{&quot;id&quot;:&quot;2020-12-10T00:11:37&quot;,&quot;margin&quot;:{&quot;bottom&quot;:1.6929999589920044,&quot;left&quot;:1.6929999589920044,&quot;right&quot;:0.026000002399086952,&quot;top&quot;:1.7200000286102295},&quot;type&quot;:0},{&quot;id&quot;:&quot;2020-12-10T00:11:37&quot;,&quot;margin&quot;:{&quot;bottom&quot;:1.6929999589920044,&quot;left&quot;:1.2430000305175781,&quot;right&quot;:1.6929999589920044,&quot;top&quot;:1.6929999589920044},&quot;type&quot;:0}],&quot;type&quot;:0}],&quot;type&quot;:0}"/>
  <p:tag name="KSO_WM_SLIDE_POSITION" val="0*0"/>
  <p:tag name="KSO_WM_SLIDE_RATIO" val="1.777778"/>
  <p:tag name="KSO_WM_SLIDE_SIZE" val="960*539"/>
  <p:tag name="KSO_WM_SLIDE_SUBTYPE" val="picTxt"/>
  <p:tag name="KSO_WM_SLIDE_SUPPORT_FEATURE_TYPE" val="3"/>
  <p:tag name="KSO_WM_SLIDE_TYPE" val="text"/>
  <p:tag name="KSO_WM_TAG_VERSION" val="1.0"/>
  <p:tag name="KSO_WM_TEMPLATE_ASSEMBLE_GROUPID" val="5fd0f7381fa9d42129ddca14"/>
  <p:tag name="KSO_WM_TEMPLATE_ASSEMBLE_XID" val="5fd0f7381fa9d42129ddca14"/>
  <p:tag name="KSO_WM_TEMPLATE_CATEGORY" val="diagram"/>
  <p:tag name="KSO_WM_TEMPLATE_COLOR_TYPE" val="1"/>
  <p:tag name="KSO_WM_TEMPLATE_INDEX" val="20215821"/>
  <p:tag name="KSO_WM_TEMPLATE_MASTER_TYPE" val="0"/>
  <p:tag name="KSO_WM_TEMPLATE_SUBCATEGORY" val="21"/>
  <p:tag name="KSO_WM_TEMPLATE_THUMBS_INDEX" val="1、4、7、12、13、14、15、16、17、18、20、24、25、28、33、36、40、43、44"/>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08.xml><?xml version="1.0" encoding="utf-8"?>
<p:tagLst xmlns:a="http://schemas.openxmlformats.org/drawingml/2006/main" xmlns:r="http://schemas.openxmlformats.org/officeDocument/2006/relationships" xmlns:p="http://schemas.openxmlformats.org/presentationml/2006/main">
  <p:tag name="KSO_WM_ASSEMBLE_CHIP_INDEX" val="2ab1e6b3b8f34fc689e8db3bf1b98b2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ce50ab7415314c5ba695bb385243fa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09.xml><?xml version="1.0" encoding="utf-8"?>
<p:tagLst xmlns:a="http://schemas.openxmlformats.org/drawingml/2006/main" xmlns:r="http://schemas.openxmlformats.org/officeDocument/2006/relationships" xmlns:p="http://schemas.openxmlformats.org/presentationml/2006/main">
  <p:tag name="KSO_WM_ASSEMBLE_CHIP_INDEX" val="2dc06841ea07413197ba3c0e8e5f760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COMPATIBLE" val="1"/>
  <p:tag name="KSO_WM_UNIT_DEC_AREA_ID" val="e5cd4df126a2476b86293ce3ace1ddd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d*1"/>
  <p:tag name="KSO_WM_UNIT_INDEX" val="1"/>
  <p:tag name="KSO_WM_UNIT_LAYERLEVEL" val="1"/>
  <p:tag name="KSO_WM_UNIT_PLACING_PICTURE" val="2dc06841ea07413197ba3c0e8e5f760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311*1269"/>
  <p:tag name="REFSHAPE" val="299716508"/>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ASSEMBLE_CHIP_INDEX" val="09fc50cb4ef546f5b51be9d363fe38b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03617a01bcf742f9aaaa127be3a080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2"/>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e8e478fb0c58a9422"/>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fc81cb14038b43bcb7ca0b9f10fe60f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i*2"/>
  <p:tag name="KSO_WM_UNIT_INDEX" val="2"/>
  <p:tag name="KSO_WM_UNIT_LAYERLEVEL" val="1"/>
  <p:tag name="KSO_WM_UNIT_SM_LIMIT_TYPE" val="2"/>
  <p:tag name="KSO_WM_UNIT_TYPE" val="i"/>
</p:tagLst>
</file>

<file path=ppt/tags/tag312.xml><?xml version="1.0" encoding="utf-8"?>
<p:tagLst xmlns:a="http://schemas.openxmlformats.org/drawingml/2006/main" xmlns:r="http://schemas.openxmlformats.org/officeDocument/2006/relationships" xmlns:p="http://schemas.openxmlformats.org/presentationml/2006/main">
  <p:tag name="KSO_WM_ASSEMBLE_CHIP_INDEX" val="09fc50cb4ef546f5b51be9d363fe38b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03617a01bcf742f9aaaa127be3a080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2"/>
</p:tagLst>
</file>

<file path=ppt/tags/tag313.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features&quot;:[&quot;collage&quot;,&quot;carousel&quot;],&quot;support_big_font&quot;:false,&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fill_id&quot;:&quot;6d37605f4ba842028aff7707b4ec7ce0&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SLIDE_BACKGROUND" val="[&quot;navigation&quot;]"/>
  <p:tag name="KSO_WM_SLIDE_BACKGROUND_TYPE" val="navigation"/>
  <p:tag name="KSO_WM_SLIDE_BK_DARK_LIGHT" val="2"/>
  <p:tag name="KSO_WM_SLIDE_CAN_ADD_NAVIGATION" val="1"/>
  <p:tag name="KSO_WM_SLIDE_ID" val="diagram20215821_1"/>
  <p:tag name="KSO_WM_SLIDE_INDEX" val="1"/>
  <p:tag name="KSO_WM_SLIDE_ITEM_CNT" val="0"/>
  <p:tag name="KSO_WM_SLIDE_LAYOUT" val="a_d_f"/>
  <p:tag name="KSO_WM_SLIDE_LAYOUT_CNT" val="1_1_1"/>
  <p:tag name="KSO_WM_SLIDE_LAYOUT_INFO" val="{&quot;id&quot;:&quot;2020-12-10T00:11:37&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10T00:11:37&quot;,&quot;margin&quot;:{&quot;bottom&quot;:0.3970000147819519,&quot;left&quot;:1.2699999809265137,&quot;right&quot;:1.2699999809265137,&quot;top&quot;:0.42300000786781311},&quot;type&quot;:0},{&quot;direction&quot;:1,&quot;id&quot;:&quot;2020-12-10T00:11:37&quot;,&quot;maxSize&quot;:{&quot;size1&quot;:66.199979652444995},&quot;minSize&quot;:{&quot;size1&quot;:38.799979652444982},&quot;normalSize&quot;:{&quot;size1&quot;:40.412479652444986},&quot;subLayout&quot;:[{&quot;id&quot;:&quot;2020-12-10T00:11:37&quot;,&quot;margin&quot;:{&quot;bottom&quot;:1.6929999589920044,&quot;left&quot;:1.6929999589920044,&quot;right&quot;:0.026000002399086952,&quot;top&quot;:1.7200000286102295},&quot;type&quot;:0},{&quot;id&quot;:&quot;2020-12-10T00:11:37&quot;,&quot;margin&quot;:{&quot;bottom&quot;:1.6929999589920044,&quot;left&quot;:1.2430000305175781,&quot;right&quot;:1.6929999589920044,&quot;top&quot;:1.6929999589920044},&quot;type&quot;:0}],&quot;type&quot;:0}],&quot;type&quot;:0}"/>
  <p:tag name="KSO_WM_SLIDE_POSITION" val="0*0"/>
  <p:tag name="KSO_WM_SLIDE_RATIO" val="1.777778"/>
  <p:tag name="KSO_WM_SLIDE_SIZE" val="960*539"/>
  <p:tag name="KSO_WM_SLIDE_SUBTYPE" val="picTxt"/>
  <p:tag name="KSO_WM_SLIDE_SUPPORT_FEATURE_TYPE" val="3"/>
  <p:tag name="KSO_WM_SLIDE_TYPE" val="text"/>
  <p:tag name="KSO_WM_TAG_VERSION" val="1.0"/>
  <p:tag name="KSO_WM_TEMPLATE_ASSEMBLE_GROUPID" val="5fd0f7381fa9d42129ddca14"/>
  <p:tag name="KSO_WM_TEMPLATE_ASSEMBLE_XID" val="5fd0f7381fa9d42129ddca14"/>
  <p:tag name="KSO_WM_TEMPLATE_CATEGORY" val="diagram"/>
  <p:tag name="KSO_WM_TEMPLATE_COLOR_TYPE" val="1"/>
  <p:tag name="KSO_WM_TEMPLATE_INDEX" val="20215821"/>
  <p:tag name="KSO_WM_TEMPLATE_MASTER_TYPE" val="0"/>
  <p:tag name="KSO_WM_TEMPLATE_SUBCATEGORY" val="21"/>
  <p:tag name="KSO_WM_TEMPLATE_THUMBS_INDEX" val="1、4、7、12、13、14、15、16、17、18、20、24、25、28、33、36、40、43、44"/>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17.xml><?xml version="1.0" encoding="utf-8"?>
<p:tagLst xmlns:a="http://schemas.openxmlformats.org/drawingml/2006/main" xmlns:r="http://schemas.openxmlformats.org/officeDocument/2006/relationships" xmlns:p="http://schemas.openxmlformats.org/presentationml/2006/main">
  <p:tag name="KSO_WM_ASSEMBLE_CHIP_INDEX" val="09fc50cb4ef546f5b51be9d363fe38b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03617a01bcf742f9aaaa127be3a080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8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2"/>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e8e478fb0c58a9422"/>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fc81cb14038b43bcb7ca0b9f10fe60f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i*2"/>
  <p:tag name="KSO_WM_UNIT_INDEX" val="2"/>
  <p:tag name="KSO_WM_UNIT_LAYERLEVEL" val="1"/>
  <p:tag name="KSO_WM_UNIT_SM_LIMIT_TYPE" val="2"/>
  <p:tag name="KSO_WM_UNIT_TYPE" val="i"/>
</p:tagLst>
</file>

<file path=ppt/tags/tag319.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features&quot;:[&quot;collage&quot;,&quot;carousel&quot;],&quot;support_big_font&quot;:false,&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fill_id&quot;:&quot;6d37605f4ba842028aff7707b4ec7ce0&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SLIDE_BACKGROUND" val="[&quot;navigation&quot;]"/>
  <p:tag name="KSO_WM_SLIDE_BACKGROUND_TYPE" val="navigation"/>
  <p:tag name="KSO_WM_SLIDE_BK_DARK_LIGHT" val="2"/>
  <p:tag name="KSO_WM_SLIDE_CAN_ADD_NAVIGATION" val="1"/>
  <p:tag name="KSO_WM_SLIDE_ID" val="diagram20215821_1"/>
  <p:tag name="KSO_WM_SLIDE_INDEX" val="1"/>
  <p:tag name="KSO_WM_SLIDE_ITEM_CNT" val="0"/>
  <p:tag name="KSO_WM_SLIDE_LAYOUT" val="a_d_f"/>
  <p:tag name="KSO_WM_SLIDE_LAYOUT_CNT" val="1_1_1"/>
  <p:tag name="KSO_WM_SLIDE_LAYOUT_INFO" val="{&quot;id&quot;:&quot;2020-12-10T00:11:37&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10T00:11:37&quot;,&quot;margin&quot;:{&quot;bottom&quot;:0.3970000147819519,&quot;left&quot;:1.2699999809265137,&quot;right&quot;:1.2699999809265137,&quot;top&quot;:0.42300000786781311},&quot;type&quot;:0},{&quot;direction&quot;:1,&quot;id&quot;:&quot;2020-12-10T00:11:37&quot;,&quot;maxSize&quot;:{&quot;size1&quot;:66.199979652444995},&quot;minSize&quot;:{&quot;size1&quot;:38.799979652444982},&quot;normalSize&quot;:{&quot;size1&quot;:40.412479652444986},&quot;subLayout&quot;:[{&quot;id&quot;:&quot;2020-12-10T00:11:37&quot;,&quot;margin&quot;:{&quot;bottom&quot;:1.6929999589920044,&quot;left&quot;:1.6929999589920044,&quot;right&quot;:0.026000002399086952,&quot;top&quot;:1.7200000286102295},&quot;type&quot;:0},{&quot;id&quot;:&quot;2020-12-10T00:11:37&quot;,&quot;margin&quot;:{&quot;bottom&quot;:1.6929999589920044,&quot;left&quot;:1.2430000305175781,&quot;right&quot;:1.6929999589920044,&quot;top&quot;:1.6929999589920044},&quot;type&quot;:0}],&quot;type&quot;:0}],&quot;type&quot;:0}"/>
  <p:tag name="KSO_WM_SLIDE_POSITION" val="0*0"/>
  <p:tag name="KSO_WM_SLIDE_RATIO" val="1.777778"/>
  <p:tag name="KSO_WM_SLIDE_SIZE" val="960*539"/>
  <p:tag name="KSO_WM_SLIDE_SUBTYPE" val="picTxt"/>
  <p:tag name="KSO_WM_SLIDE_SUPPORT_FEATURE_TYPE" val="3"/>
  <p:tag name="KSO_WM_SLIDE_TYPE" val="text"/>
  <p:tag name="KSO_WM_TAG_VERSION" val="1.0"/>
  <p:tag name="KSO_WM_TEMPLATE_ASSEMBLE_GROUPID" val="5fd0f7381fa9d42129ddca14"/>
  <p:tag name="KSO_WM_TEMPLATE_ASSEMBLE_XID" val="5fd0f7381fa9d42129ddca14"/>
  <p:tag name="KSO_WM_TEMPLATE_CATEGORY" val="diagram"/>
  <p:tag name="KSO_WM_TEMPLATE_COLOR_TYPE" val="1"/>
  <p:tag name="KSO_WM_TEMPLATE_INDEX" val="20215821"/>
  <p:tag name="KSO_WM_TEMPLATE_MASTER_TYPE" val="0"/>
  <p:tag name="KSO_WM_TEMPLATE_SUBCATEGORY" val="21"/>
  <p:tag name="KSO_WM_TEMPLATE_THUMBS_INDEX" val="1、4、7、12、13、14、15、16、17、18、20、24、25、28、33、36、40、43、44"/>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23.xml><?xml version="1.0" encoding="utf-8"?>
<p:tagLst xmlns:a="http://schemas.openxmlformats.org/drawingml/2006/main" xmlns:r="http://schemas.openxmlformats.org/officeDocument/2006/relationships" xmlns:p="http://schemas.openxmlformats.org/presentationml/2006/main">
  <p:tag name="KSO_WM_ASSEMBLE_CHIP_INDEX" val="2ab1e6b3b8f34fc689e8db3bf1b98b2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ce50ab7415314c5ba695bb385243fa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e8e478fb0c58a9422"/>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fc81cb14038b43bcb7ca0b9f10fe60f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i*2"/>
  <p:tag name="KSO_WM_UNIT_INDEX" val="2"/>
  <p:tag name="KSO_WM_UNIT_LAYERLEVEL" val="1"/>
  <p:tag name="KSO_WM_UNIT_SM_LIMIT_TYPE" val="2"/>
  <p:tag name="KSO_WM_UNIT_TYPE" val="i"/>
</p:tagLst>
</file>

<file path=ppt/tags/tag325.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features&quot;:[&quot;collage&quot;,&quot;carousel&quot;],&quot;support_big_font&quot;:false,&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fill_id&quot;:&quot;6d37605f4ba842028aff7707b4ec7ce0&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SLIDE_BACKGROUND" val="[&quot;navigation&quot;]"/>
  <p:tag name="KSO_WM_SLIDE_BACKGROUND_TYPE" val="navigation"/>
  <p:tag name="KSO_WM_SLIDE_BK_DARK_LIGHT" val="2"/>
  <p:tag name="KSO_WM_SLIDE_CAN_ADD_NAVIGATION" val="1"/>
  <p:tag name="KSO_WM_SLIDE_ID" val="diagram20215821_1"/>
  <p:tag name="KSO_WM_SLIDE_INDEX" val="1"/>
  <p:tag name="KSO_WM_SLIDE_ITEM_CNT" val="0"/>
  <p:tag name="KSO_WM_SLIDE_LAYOUT" val="a_d_f"/>
  <p:tag name="KSO_WM_SLIDE_LAYOUT_CNT" val="1_1_1"/>
  <p:tag name="KSO_WM_SLIDE_LAYOUT_INFO" val="{&quot;id&quot;:&quot;2020-12-10T00:11:37&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10T00:11:37&quot;,&quot;margin&quot;:{&quot;bottom&quot;:0.3970000147819519,&quot;left&quot;:1.2699999809265137,&quot;right&quot;:1.2699999809265137,&quot;top&quot;:0.42300000786781311},&quot;type&quot;:0},{&quot;direction&quot;:1,&quot;id&quot;:&quot;2020-12-10T00:11:37&quot;,&quot;maxSize&quot;:{&quot;size1&quot;:66.199979652444995},&quot;minSize&quot;:{&quot;size1&quot;:38.799979652444982},&quot;normalSize&quot;:{&quot;size1&quot;:40.412479652444986},&quot;subLayout&quot;:[{&quot;id&quot;:&quot;2020-12-10T00:11:37&quot;,&quot;margin&quot;:{&quot;bottom&quot;:1.6929999589920044,&quot;left&quot;:1.6929999589920044,&quot;right&quot;:0.026000002399086952,&quot;top&quot;:1.7200000286102295},&quot;type&quot;:0},{&quot;id&quot;:&quot;2020-12-10T00:11:37&quot;,&quot;margin&quot;:{&quot;bottom&quot;:1.6929999589920044,&quot;left&quot;:1.2430000305175781,&quot;right&quot;:1.6929999589920044,&quot;top&quot;:1.6929999589920044},&quot;type&quot;:0}],&quot;type&quot;:0}],&quot;type&quot;:0}"/>
  <p:tag name="KSO_WM_SLIDE_POSITION" val="0*0"/>
  <p:tag name="KSO_WM_SLIDE_RATIO" val="1.777778"/>
  <p:tag name="KSO_WM_SLIDE_SIZE" val="960*539"/>
  <p:tag name="KSO_WM_SLIDE_SUBTYPE" val="picTxt"/>
  <p:tag name="KSO_WM_SLIDE_SUPPORT_FEATURE_TYPE" val="3"/>
  <p:tag name="KSO_WM_SLIDE_TYPE" val="text"/>
  <p:tag name="KSO_WM_TAG_VERSION" val="1.0"/>
  <p:tag name="KSO_WM_TEMPLATE_ASSEMBLE_GROUPID" val="5fd0f7381fa9d42129ddca14"/>
  <p:tag name="KSO_WM_TEMPLATE_ASSEMBLE_XID" val="5fd0f7381fa9d42129ddca14"/>
  <p:tag name="KSO_WM_TEMPLATE_CATEGORY" val="diagram"/>
  <p:tag name="KSO_WM_TEMPLATE_COLOR_TYPE" val="1"/>
  <p:tag name="KSO_WM_TEMPLATE_INDEX" val="20215821"/>
  <p:tag name="KSO_WM_TEMPLATE_MASTER_TYPE" val="0"/>
  <p:tag name="KSO_WM_TEMPLATE_SUBCATEGORY" val="21"/>
  <p:tag name="KSO_WM_TEMPLATE_THUMBS_INDEX" val="1、4、7、12、13、14、15、16、17、18、20、24、25、28、33、36、40、43、44"/>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29.xml><?xml version="1.0" encoding="utf-8"?>
<p:tagLst xmlns:a="http://schemas.openxmlformats.org/drawingml/2006/main" xmlns:r="http://schemas.openxmlformats.org/officeDocument/2006/relationships" xmlns:p="http://schemas.openxmlformats.org/presentationml/2006/main">
  <p:tag name="KSO_WM_ASSEMBLE_CHIP_INDEX" val="2ab1e6b3b8f34fc689e8db3bf1b98b2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ce50ab7415314c5ba695bb385243fa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e8e478fb0c58a9422"/>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fc81cb14038b43bcb7ca0b9f10fe60f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i*2"/>
  <p:tag name="KSO_WM_UNIT_INDEX" val="2"/>
  <p:tag name="KSO_WM_UNIT_LAYERLEVEL" val="1"/>
  <p:tag name="KSO_WM_UNIT_SM_LIMIT_TYPE" val="2"/>
  <p:tag name="KSO_WM_UNIT_TYPE" val="i"/>
</p:tagLst>
</file>

<file path=ppt/tags/tag331.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features&quot;:[&quot;collage&quot;,&quot;carousel&quot;],&quot;support_big_font&quot;:false,&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fill_id&quot;:&quot;6d37605f4ba842028aff7707b4ec7ce0&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SLIDE_BACKGROUND" val="[&quot;navigation&quot;]"/>
  <p:tag name="KSO_WM_SLIDE_BACKGROUND_TYPE" val="navigation"/>
  <p:tag name="KSO_WM_SLIDE_BK_DARK_LIGHT" val="2"/>
  <p:tag name="KSO_WM_SLIDE_CAN_ADD_NAVIGATION" val="1"/>
  <p:tag name="KSO_WM_SLIDE_ID" val="diagram20215821_1"/>
  <p:tag name="KSO_WM_SLIDE_INDEX" val="1"/>
  <p:tag name="KSO_WM_SLIDE_ITEM_CNT" val="0"/>
  <p:tag name="KSO_WM_SLIDE_LAYOUT" val="a_d_f"/>
  <p:tag name="KSO_WM_SLIDE_LAYOUT_CNT" val="1_1_1"/>
  <p:tag name="KSO_WM_SLIDE_LAYOUT_INFO" val="{&quot;id&quot;:&quot;2020-12-10T00:11:37&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10T00:11:37&quot;,&quot;margin&quot;:{&quot;bottom&quot;:0.3970000147819519,&quot;left&quot;:1.2699999809265137,&quot;right&quot;:1.2699999809265137,&quot;top&quot;:0.42300000786781311},&quot;type&quot;:0},{&quot;direction&quot;:1,&quot;id&quot;:&quot;2020-12-10T00:11:37&quot;,&quot;maxSize&quot;:{&quot;size1&quot;:66.199979652444995},&quot;minSize&quot;:{&quot;size1&quot;:38.799979652444982},&quot;normalSize&quot;:{&quot;size1&quot;:40.412479652444986},&quot;subLayout&quot;:[{&quot;id&quot;:&quot;2020-12-10T00:11:37&quot;,&quot;margin&quot;:{&quot;bottom&quot;:1.6929999589920044,&quot;left&quot;:1.6929999589920044,&quot;right&quot;:0.026000002399086952,&quot;top&quot;:1.7200000286102295},&quot;type&quot;:0},{&quot;id&quot;:&quot;2020-12-10T00:11:37&quot;,&quot;margin&quot;:{&quot;bottom&quot;:1.6929999589920044,&quot;left&quot;:1.2430000305175781,&quot;right&quot;:1.6929999589920044,&quot;top&quot;:1.6929999589920044},&quot;type&quot;:0}],&quot;type&quot;:0}],&quot;type&quot;:0}"/>
  <p:tag name="KSO_WM_SLIDE_POSITION" val="0*0"/>
  <p:tag name="KSO_WM_SLIDE_RATIO" val="1.777778"/>
  <p:tag name="KSO_WM_SLIDE_SIZE" val="960*539"/>
  <p:tag name="KSO_WM_SLIDE_SUBTYPE" val="picTxt"/>
  <p:tag name="KSO_WM_SLIDE_SUPPORT_FEATURE_TYPE" val="3"/>
  <p:tag name="KSO_WM_SLIDE_TYPE" val="text"/>
  <p:tag name="KSO_WM_TAG_VERSION" val="1.0"/>
  <p:tag name="KSO_WM_TEMPLATE_ASSEMBLE_GROUPID" val="5fd0f7381fa9d42129ddca14"/>
  <p:tag name="KSO_WM_TEMPLATE_ASSEMBLE_XID" val="5fd0f7381fa9d42129ddca14"/>
  <p:tag name="KSO_WM_TEMPLATE_CATEGORY" val="diagram"/>
  <p:tag name="KSO_WM_TEMPLATE_COLOR_TYPE" val="1"/>
  <p:tag name="KSO_WM_TEMPLATE_INDEX" val="20215821"/>
  <p:tag name="KSO_WM_TEMPLATE_MASTER_TYPE" val="0"/>
  <p:tag name="KSO_WM_TEMPLATE_SUBCATEGORY" val="21"/>
  <p:tag name="KSO_WM_TEMPLATE_THUMBS_INDEX" val="1、4、7、12、13、14、15、16、17、18、20、24、25、28、33、36、40、43、44"/>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35.xml><?xml version="1.0" encoding="utf-8"?>
<p:tagLst xmlns:a="http://schemas.openxmlformats.org/drawingml/2006/main" xmlns:r="http://schemas.openxmlformats.org/officeDocument/2006/relationships" xmlns:p="http://schemas.openxmlformats.org/presentationml/2006/main">
  <p:tag name="KSO_WM_ASSEMBLE_CHIP_INDEX" val="2ab1e6b3b8f34fc689e8db3bf1b98b2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ce50ab7415314c5ba695bb385243fa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e8e478fb0c58a9422"/>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fc81cb14038b43bcb7ca0b9f10fe60f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i*2"/>
  <p:tag name="KSO_WM_UNIT_INDEX" val="2"/>
  <p:tag name="KSO_WM_UNIT_LAYERLEVEL" val="1"/>
  <p:tag name="KSO_WM_UNIT_SM_LIMIT_TYPE" val="2"/>
  <p:tag name="KSO_WM_UNIT_TYPE" val="i"/>
</p:tagLst>
</file>

<file path=ppt/tags/tag337.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features&quot;:[&quot;collage&quot;,&quot;carousel&quot;],&quot;support_big_font&quot;:false,&quot;fill_id&quot;:&quot;dbd48f1022174d91a904003a42a44ec0&quot;,&quot;fill_align&quot;:&quot;cm&quot;,&quot;chip_types&quot;:[&quot;diagram&quot;,&quot;pictext&quot;,&quot;picture&quot;,&quot;chart&quot;,&quot;table&quot;,&quot;video&quot;]},{&quot;text_align&quot;:&quot;lm&quot;,&quot;text_direction&quot;:&quot;horizontal&quot;,&quot;support_big_font&quot;:false,&quot;fill_id&quot;:&quot;6d37605f4ba842028aff7707b4ec7ce0&quot;,&quot;fill_align&quot;:&quot;cm&quot;,&quot;chip_types&quot;:[&quot;text&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e8e478fb0c58a9422"/>
  <p:tag name="KSO_WM_SLIDE_BACKGROUND" val="[&quot;navigation&quot;]"/>
  <p:tag name="KSO_WM_SLIDE_BACKGROUND_TYPE" val="navigation"/>
  <p:tag name="KSO_WM_SLIDE_BK_DARK_LIGHT" val="2"/>
  <p:tag name="KSO_WM_SLIDE_CAN_ADD_NAVIGATION" val="1"/>
  <p:tag name="KSO_WM_SLIDE_ID" val="diagram20215821_1"/>
  <p:tag name="KSO_WM_SLIDE_INDEX" val="1"/>
  <p:tag name="KSO_WM_SLIDE_ITEM_CNT" val="0"/>
  <p:tag name="KSO_WM_SLIDE_LAYOUT" val="a_d_f"/>
  <p:tag name="KSO_WM_SLIDE_LAYOUT_CNT" val="1_1_1"/>
  <p:tag name="KSO_WM_SLIDE_LAYOUT_INFO" val="{&quot;id&quot;:&quot;2020-12-10T00:11:37&quot;,&quot;maxSize&quot;:{&quot;size1&quot;:13.199999999999999},&quot;minSize&quot;:{&quot;size1&quot;:13.199999999999999},&quot;normalSize&quot;:{&quot;size1&quot;:13.199999999999999},&quot;subLayout&quot;:[{&quot;backgroundInfo&quot;:[{&quot;bottom&quot;:0,&quot;bottomAbs&quot;:false,&quot;left&quot;:0,&quot;leftAbs&quot;:false,&quot;right&quot;:0,&quot;rightAbs&quot;:false,&quot;top&quot;:0,&quot;topAbs&quot;:false,&quot;type&quot;:&quot;navigation&quot;}],&quot;id&quot;:&quot;2020-12-10T00:11:37&quot;,&quot;margin&quot;:{&quot;bottom&quot;:0.3970000147819519,&quot;left&quot;:1.2699999809265137,&quot;right&quot;:1.2699999809265137,&quot;top&quot;:0.42300000786781311},&quot;type&quot;:0},{&quot;direction&quot;:1,&quot;id&quot;:&quot;2020-12-10T00:11:37&quot;,&quot;maxSize&quot;:{&quot;size1&quot;:66.199979652444995},&quot;minSize&quot;:{&quot;size1&quot;:38.799979652444982},&quot;normalSize&quot;:{&quot;size1&quot;:40.412479652444986},&quot;subLayout&quot;:[{&quot;id&quot;:&quot;2020-12-10T00:11:37&quot;,&quot;margin&quot;:{&quot;bottom&quot;:1.6929999589920044,&quot;left&quot;:1.6929999589920044,&quot;right&quot;:0.026000002399086952,&quot;top&quot;:1.7200000286102295},&quot;type&quot;:0},{&quot;id&quot;:&quot;2020-12-10T00:11:37&quot;,&quot;margin&quot;:{&quot;bottom&quot;:1.6929999589920044,&quot;left&quot;:1.2430000305175781,&quot;right&quot;:1.6929999589920044,&quot;top&quot;:1.6929999589920044},&quot;type&quot;:0}],&quot;type&quot;:0}],&quot;type&quot;:0}"/>
  <p:tag name="KSO_WM_SLIDE_POSITION" val="0*0"/>
  <p:tag name="KSO_WM_SLIDE_RATIO" val="1.777778"/>
  <p:tag name="KSO_WM_SLIDE_SIZE" val="960*539"/>
  <p:tag name="KSO_WM_SLIDE_SUBTYPE" val="picTxt"/>
  <p:tag name="KSO_WM_SLIDE_SUPPORT_FEATURE_TYPE" val="3"/>
  <p:tag name="KSO_WM_SLIDE_TYPE" val="text"/>
  <p:tag name="KSO_WM_TAG_VERSION" val="1.0"/>
  <p:tag name="KSO_WM_TEMPLATE_ASSEMBLE_GROUPID" val="5fd0f7381fa9d42129ddca14"/>
  <p:tag name="KSO_WM_TEMPLATE_ASSEMBLE_XID" val="5fd0f7381fa9d42129ddca14"/>
  <p:tag name="KSO_WM_TEMPLATE_CATEGORY" val="diagram"/>
  <p:tag name="KSO_WM_TEMPLATE_COLOR_TYPE" val="1"/>
  <p:tag name="KSO_WM_TEMPLATE_INDEX" val="20215821"/>
  <p:tag name="KSO_WM_TEMPLATE_MASTER_TYPE" val="0"/>
  <p:tag name="KSO_WM_TEMPLATE_SUBCATEGORY" val="21"/>
  <p:tag name="KSO_WM_TEMPLATE_THUMBS_INDEX" val="1、4、7、12、13、14、15、16、17、18、20、24、25、28、33、36、40、43、44"/>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YPE" val="i"/>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7**"/>
  <p:tag name="KSO_WM_UNIT_LAYERLEVEL" val="1"/>
  <p:tag name="KSO_WM_UNIT_TEXT_FILL_FORE_SCHEMECOLOR_INDEX" val="2"/>
  <p:tag name="KSO_WM_UNIT_TEXT_FILL_FORE_SCHEMECOLOR_INDEX_BRIGHTNESS" val="0"/>
  <p:tag name="KSO_WM_UNIT_TEXT_FILL_TYPE" val="1"/>
  <p:tag name="KSO_WM_UNIT_TYPE" val="i"/>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41.xml><?xml version="1.0" encoding="utf-8"?>
<p:tagLst xmlns:a="http://schemas.openxmlformats.org/drawingml/2006/main" xmlns:r="http://schemas.openxmlformats.org/officeDocument/2006/relationships" xmlns:p="http://schemas.openxmlformats.org/presentationml/2006/main">
  <p:tag name="KSO_WM_ASSEMBLE_CHIP_INDEX" val="2ab1e6b3b8f34fc689e8db3bf1b98b2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ce50ab7415314c5ba695bb385243fa1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582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e8e478fb0c58a9422"/>
  <p:tag name="KSO_WM_TAG_VERSION" val="1.0"/>
  <p:tag name="KSO_WM_TEMPLATE_ASSEMBLE_GROUPID" val="5fd0f7381fa9d42129ddca14"/>
  <p:tag name="KSO_WM_TEMPLATE_ASSEMBLE_XID" val="5fd0f7381fa9d42129ddca14"/>
  <p:tag name="KSO_WM_TEMPLATE_CATEGORY" val="diagram"/>
  <p:tag name="KSO_WM_TEMPLATE_INDEX" val="20215821"/>
  <p:tag name="KSO_WM_UNIT_BLOCK" val="0"/>
  <p:tag name="KSO_WM_UNIT_COMPATIBLE" val="0"/>
  <p:tag name="KSO_WM_UNIT_DEC_AREA_ID" val="fc81cb14038b43bcb7ca0b9f10fe60f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821_1*i*2"/>
  <p:tag name="KSO_WM_UNIT_INDEX" val="2"/>
  <p:tag name="KSO_WM_UNIT_LAYERLEVEL" val="1"/>
  <p:tag name="KSO_WM_UNIT_SM_LIMIT_TYPE" val="2"/>
  <p:tag name="KSO_WM_UNIT_TYPE" val="i"/>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2:35&quot;,&quot;maxSize&quot;:{&quot;size1&quot;:24.399999999999999},&quot;minSize&quot;:{&quot;size1&quot;:22.399999999999999},&quot;normalSize&quot;:{&quot;size1&quot;:22.399999999999999},&quot;subLayout&quot;:[{&quot;id&quot;:&quot;2020-12-09T18:22:35&quot;,&quot;margin&quot;:{&quot;bottom&quot;:0.026000002399086952,&quot;left&quot;:2.5399999618530273,&quot;right&quot;:9.3129997253417969,&quot;top&quot;:2.1170001029968262},&quot;type&quot;:0},{&quot;id&quot;:&quot;2020-12-09T18:22:35&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d0a5691fa9d42129dcddb2"/>
  <p:tag name="KSO_WM_TEMPLATE_ASSEMBLE_XID" val="5fd0a5691fa9d42129dcddb2"/>
  <p:tag name="KSO_WM_TEMPLATE_CATEGORY" val="diagram"/>
  <p:tag name="KSO_WM_TEMPLATE_COLOR_TYPE" val="1"/>
  <p:tag name="KSO_WM_TEMPLATE_INDEX" val="20208557"/>
  <p:tag name="KSO_WM_TEMPLATE_MASTER_TYPE" val="0"/>
  <p:tag name="KSO_WM_TEMPLATE_SUBCATEGORY" val="2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a1ec7bd85a1b4c0692819eaa70e1084b"/>
  <p:tag name="KSO_WM_UNIT_DECORATE_INFO" val="{&quot;DecorateInfoH&quot;:{&quot;IsAbs&quot;:true},&quot;DecorateInfoW&quot;:{&quot;IsAbs&quot;:true},&quot;DecorateInfoX&quot;:{&quot;IsAbs&quot;:true,&quot;Pos&quot;:1},&quot;DecorateInfoY&quot;:{&quot;IsAbs&quot;:true,&quot;Pos&quot;:1},&quot;ReferentInfo&quot;:{&quot;Id&quot;:&quot;616f6393311f4637a81442c0bac11de3&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7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349.xml><?xml version="1.0" encoding="utf-8"?>
<p:tagLst xmlns:a="http://schemas.openxmlformats.org/drawingml/2006/main" xmlns:r="http://schemas.openxmlformats.org/officeDocument/2006/relationships" xmlns:p="http://schemas.openxmlformats.org/presentationml/2006/main">
  <p:tag name="KSO_WM_ASSEMBLE_CHIP_INDEX" val="f65f7e5e905d4930a9015f0435884a5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836824cd3b3d4be292e792bbf042d0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7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488cb8f3ea9e4de3809e802b8bdd4893&quot;,&quot;fill_align&quot;:&quot;cm&quot;,&quot;chip_types&quot;:[&quot;picture&quot;]},{&quot;text_align&quot;:&quot;cm&quot;,&quot;text_direction&quot;:&quot;horizontal&quot;,&quot;support_big_font&quot;:false,&quot;picture_toward&quot;:0,&quot;picture_dockside&quot;:[],&quot;fill_id&quot;:&quot;2ba235dfead84236bcd9773654bd8c0f&quot;,&quot;fill_align&quot;:&quot;cm&quot;,&quot;chip_types&quot;:[&quot;text&quot;,&quot;header&quot;]}],[{&quot;text_align&quot;:&quot;cm&quot;,&quot;text_direction&quot;:&quot;horizontal&quot;,&quot;support_big_font&quot;:false,&quot;picture_toward&quot;:0,&quot;picture_dockside&quot;:[],&quot;fill_id&quot;:&quot;488cb8f3ea9e4de3809e802b8bdd4893&quot;,&quot;fill_align&quot;:&quot;cm&quot;,&quot;chip_types&quot;:[&quot;picture&quot;]},{&quot;text_align&quot;:&quot;lm&quot;,&quot;text_direction&quot;:&quot;horizontal&quot;,&quot;support_big_font&quot;:false,&quot;picture_toward&quot;:0,&quot;picture_dockside&quot;:[],&quot;fill_id&quot;:&quot;2ba235dfead84236bcd9773654bd8c0f&quot;,&quot;fill_align&quot;:&quot;lm&quot;,&quot;chip_types&quot;:[&quot;text&quot;]}]]"/>
  <p:tag name="KSO_WM_CHIP_GROUPID" val="5e9e693773d2384101fd9d2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b9b4c998712faa657a316"/>
  <p:tag name="KSO_WM_SLIDE_BACKGROUND" val="[&quot;general&quot;]"/>
  <p:tag name="KSO_WM_SLIDE_BACKGROUND_TYPE" val="general"/>
  <p:tag name="KSO_WM_SLIDE_BK_DARK_LIGHT" val="2"/>
  <p:tag name="KSO_WM_SLIDE_ID" val="diagram20216513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01:51&quot;,&quot;maxSize&quot;:{&quot;size1&quot;:70.599999999999994},&quot;minSize&quot;:{&quot;size1&quot;:70.599999999999994},&quot;normalSize&quot;:{&quot;size1&quot;:70.599999999999994},&quot;subLayout&quot;:[{&quot;id&quot;:&quot;2020-12-10T01:01:51&quot;,&quot;type&quot;:0},{&quot;id&quot;:&quot;2020-12-10T01:01:51&quot;,&quot;margin&quot;:{&quot;bottom&quot;:1.2699999809265137,&quot;left&quot;:2.752000093460083,&quot;right&quot;:2.752000093460083,&quot;top&quot;:0.91699999570846558},&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d102ff1fa9d42129ddd638"/>
  <p:tag name="KSO_WM_TEMPLATE_ASSEMBLE_XID" val="5fd102ff1fa9d42129ddd638"/>
  <p:tag name="KSO_WM_TEMPLATE_CATEGORY" val="diagram"/>
  <p:tag name="KSO_WM_TEMPLATE_COLOR_TYPE" val="1"/>
  <p:tag name="KSO_WM_TEMPLATE_INDEX" val="20216513"/>
  <p:tag name="KSO_WM_TEMPLATE_MASTER_TYPE" val="0"/>
  <p:tag name="KSO_WM_TEMPLATE_SUBCATEGORY" val="2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53.xml><?xml version="1.0" encoding="utf-8"?>
<p:tagLst xmlns:a="http://schemas.openxmlformats.org/drawingml/2006/main" xmlns:r="http://schemas.openxmlformats.org/officeDocument/2006/relationships" xmlns:p="http://schemas.openxmlformats.org/presentationml/2006/main">
  <p:tag name="KSO_WM_ASSEMBLE_CHIP_INDEX" val="1f9bfb62200c4f31aaf1a1a1d5d414c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102ff1fa9d42129ddd638"/>
  <p:tag name="KSO_WM_TEMPLATE_ASSEMBLE_XID" val="5fd102ff1fa9d42129ddd638"/>
  <p:tag name="KSO_WM_TEMPLATE_CATEGORY" val="diagram"/>
  <p:tag name="KSO_WM_TEMPLATE_INDEX" val="20216513"/>
  <p:tag name="KSO_WM_UNIT_COMPATIBLE" val="1"/>
  <p:tag name="KSO_WM_UNIT_DEC_AREA_ID" val="a4c7fea99f1a4b59887b82c30e0da9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513_1*d*1"/>
  <p:tag name="KSO_WM_UNIT_INDEX" val="1"/>
  <p:tag name="KSO_WM_UNIT_LAYERLEVEL" val="1"/>
  <p:tag name="KSO_WM_UNIT_PLACING_PICTURE" val="1f9bfb62200c4f31aaf1a1a1d5d414cf"/>
  <p:tag name="KSO_WM_UNIT_SM_LIMIT_TYPE" val="2"/>
  <p:tag name="KSO_WM_UNIT_TYPE" val="d"/>
  <p:tag name="KSO_WM_UNIT_VALUE" val="1340*3384"/>
  <p:tag name="REFSHAPE" val="317599132"/>
</p:tagLst>
</file>

<file path=ppt/tags/tag354.xml><?xml version="1.0" encoding="utf-8"?>
<p:tagLst xmlns:a="http://schemas.openxmlformats.org/drawingml/2006/main" xmlns:r="http://schemas.openxmlformats.org/officeDocument/2006/relationships" xmlns:p="http://schemas.openxmlformats.org/presentationml/2006/main">
  <p:tag name="KSO_WM_ASSEMBLE_CHIP_INDEX" val="b0f4711ef1bf4b1b940ba41aa732103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2ff1fa9d42129ddd638"/>
  <p:tag name="KSO_WM_TEMPLATE_ASSEMBLE_XID" val="5fd102ff1fa9d42129ddd638"/>
  <p:tag name="KSO_WM_TEMPLATE_CATEGORY" val="diagram"/>
  <p:tag name="KSO_WM_TEMPLATE_INDEX" val="20216513"/>
  <p:tag name="KSO_WM_UNIT_BLOCK" val="0"/>
  <p:tag name="KSO_WM_UNIT_COMPATIBLE" val="0"/>
  <p:tag name="KSO_WM_UNIT_DEC_AREA_ID" val="ded5cedb91a2424899c93b8b5739ac3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651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1225534b603643f5a414df89499311b9&quot;,&quot;fill_align&quot;:&quot;cm&quot;,&quot;text_align&quot;:&quot;lm&quot;,&quot;text_direction&quot;:&quot;horizontal&quot;,&quot;chip_types&quot;:[&quot;text&quot;,&quot;header&quot;]},{&quot;fill_id&quot;:&quot;a5cde0e7e9ca4a5fabf022e041870535&quot;,&quot;fill_align&quot;:&quot;cm&quot;,&quot;text_align&quot;:&quot;lm&quot;,&quot;text_direction&quot;:&quot;horizontal&quot;,&quot;chip_types&quot;:[&quot;pictext&quot;,&quot;text&quot;,&quot;picture&quot;,&quot;chart&quot;,&quot;table&quot;,&quot;video&quot;]}]]"/>
  <p:tag name="KSO_WM_CHIP_GROUPID" val="5eea1bf9fe790412426d193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1bf9fe790412426d1933"/>
  <p:tag name="KSO_WM_SLIDE_BACKGROUND" val="[&quot;frame&quot;]"/>
  <p:tag name="KSO_WM_SLIDE_BACKGROUND_TYPE" val="frame"/>
  <p:tag name="KSO_WM_SLIDE_BK_DARK_LIGHT" val="2"/>
  <p:tag name="KSO_WM_SLIDE_CAN_ADD_NAVIGATION" val="1"/>
  <p:tag name="KSO_WM_SLIDE_ID" val="diagram20214755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frame&quot;}],&quot;direction&quot;:1,&quot;id&quot;:&quot;2020-12-09T18:07:18&quot;,&quot;maxSize&quot;:{&quot;size1&quot;:37.5},&quot;minSize&quot;:{&quot;size1&quot;:27.5},&quot;normalSize&quot;:{&quot;size1&quot;:37.5},&quot;subLayout&quot;:[{&quot;id&quot;:&quot;2020-12-09T18:07:18&quot;,&quot;margin&quot;:{&quot;bottom&quot;:5.9270000457763672,&quot;left&quot;:1.6929999589920044,&quot;right&quot;:0.42300000786781311,&quot;top&quot;:5.9270000457763672},&quot;type&quot;:0},{&quot;id&quot;:&quot;2020-12-09T18:07:18&quot;,&quot;margin&quot;:{&quot;bottom&quot;:3.3870000839233398,&quot;left&quot;:1.6929999589920044,&quot;right&quot;:2.5399999618530273,&quot;top&quot;:3.3870000839233398},&quot;type&quot;:0}],&quot;type&quot;:0}"/>
  <p:tag name="KSO_WM_SLIDE_POSITION" val="48*108"/>
  <p:tag name="KSO_WM_SLIDE_RATIO" val="1.777778"/>
  <p:tag name="KSO_WM_SLIDE_SIZE" val="864*324"/>
  <p:tag name="KSO_WM_SLIDE_SUBTYPE" val="pureTxt"/>
  <p:tag name="KSO_WM_SLIDE_SUPPORT_FEATURE_TYPE" val="0"/>
  <p:tag name="KSO_WM_SLIDE_TYPE" val="text"/>
  <p:tag name="KSO_WM_TAG_VERSION" val="1.0"/>
  <p:tag name="KSO_WM_TEMPLATE_ASSEMBLE_GROUPID" val="5fd0a1d51fa9d42129dcc887"/>
  <p:tag name="KSO_WM_TEMPLATE_ASSEMBLE_XID" val="5fd0a1d51fa9d42129dcc887"/>
  <p:tag name="KSO_WM_TEMPLATE_CATEGORY" val="diagram"/>
  <p:tag name="KSO_WM_TEMPLATE_COLOR_TYPE" val="1"/>
  <p:tag name="KSO_WM_TEMPLATE_INDEX" val="20214755"/>
  <p:tag name="KSO_WM_TEMPLATE_MASTER_TYPE" val="0"/>
  <p:tag name="KSO_WM_TEMPLATE_SUBCATEGORY" val="2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a1bf9fe790412426d1932"/>
  <p:tag name="KSO_WM_CHIP_XID" val="5eea1bf9fe790412426d1933"/>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502f16e7e3914a6cb801ecd23247e811"/>
  <p:tag name="KSO_WM_UNIT_DECORATE_INFO" val="{&quot;DecorateInfoH&quot;:{&quot;IsAbs&quot;:true},&quot;DecorateInfoW&quot;:{&quot;IsAbs&quot;:true},&quot;DecorateInfoX&quot;:{&quot;IsAbs&quot;:true,&quot;Pos&quot;:1},&quot;DecorateInfoY&quot;:{&quot;IsAbs&quot;:true,&quot;Pos&quot;:1},&quot;ReferentInfo&quot;:{&quot;Id&quot;:&quot;c0fc26feba444a5ebd1d16126aaf38e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475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35"/>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a1bf9fe790412426d1932"/>
  <p:tag name="KSO_WM_CHIP_XID" val="5eea1bf9fe790412426d1933"/>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0e14d93a7b61426e8f91a56ae49d833f"/>
  <p:tag name="KSO_WM_UNIT_DECORATE_INFO" val="{&quot;DecorateInfoH&quot;:{&quot;IsAbs&quot;:true},&quot;DecorateInfoW&quot;:{&quot;IsAbs&quot;:true},&quot;DecorateInfoX&quot;:{&quot;IsAbs&quot;:true,&quot;Pos&quot;:0},&quot;DecorateInfoY&quot;:{&quot;IsAbs&quot;:true,&quot;Pos&quot;:2},&quot;ReferentInfo&quot;:{&quot;Id&quot;:&quot;502f16e7e3914a6cb801ecd23247e811&quot;,&quot;X&quot;:{&quot;Pos&quot;:0},&quot;Y&quot;:{&quot;Pos&quot;:2}},&quot;whChangeMode&quot;:0}"/>
  <p:tag name="KSO_WM_UNIT_DIAGRAM_ISNUMVISUAL" val="0"/>
  <p:tag name="KSO_WM_UNIT_DIAGRAM_ISREFERUNIT" val="0"/>
  <p:tag name="KSO_WM_UNIT_HIGHLIGHT" val="0"/>
  <p:tag name="KSO_WM_UNIT_ID" val="diagram20214755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9"/>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ASSEMBLE_CHIP_INDEX" val="7a8614af5aba40faa016c098950a026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9213276d00704405b20d229a467de5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755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4"/>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1225534b603643f5a414df89499311b9&quot;,&quot;fill_align&quot;:&quot;cm&quot;,&quot;text_align&quot;:&quot;lm&quot;,&quot;text_direction&quot;:&quot;horizontal&quot;,&quot;chip_types&quot;:[&quot;text&quot;,&quot;header&quot;]},{&quot;fill_id&quot;:&quot;a5cde0e7e9ca4a5fabf022e041870535&quot;,&quot;fill_align&quot;:&quot;cm&quot;,&quot;text_align&quot;:&quot;lm&quot;,&quot;text_direction&quot;:&quot;horizontal&quot;,&quot;chip_types&quot;:[&quot;pictext&quot;,&quot;text&quot;,&quot;picture&quot;,&quot;chart&quot;,&quot;table&quot;,&quot;video&quot;]}]]"/>
  <p:tag name="KSO_WM_CHIP_GROUPID" val="5eea1bf9fe790412426d193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1bf9fe790412426d1933"/>
  <p:tag name="KSO_WM_SLIDE_BACKGROUND" val="[&quot;frame&quot;]"/>
  <p:tag name="KSO_WM_SLIDE_BACKGROUND_TYPE" val="frame"/>
  <p:tag name="KSO_WM_SLIDE_BK_DARK_LIGHT" val="2"/>
  <p:tag name="KSO_WM_SLIDE_CAN_ADD_NAVIGATION" val="1"/>
  <p:tag name="KSO_WM_SLIDE_ID" val="diagram20214755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frame&quot;}],&quot;direction&quot;:1,&quot;id&quot;:&quot;2020-12-09T18:07:18&quot;,&quot;maxSize&quot;:{&quot;size1&quot;:37.5},&quot;minSize&quot;:{&quot;size1&quot;:27.5},&quot;normalSize&quot;:{&quot;size1&quot;:37.5},&quot;subLayout&quot;:[{&quot;id&quot;:&quot;2020-12-09T18:07:18&quot;,&quot;margin&quot;:{&quot;bottom&quot;:5.9270000457763672,&quot;left&quot;:1.6929999589920044,&quot;right&quot;:0.42300000786781311,&quot;top&quot;:5.9270000457763672},&quot;type&quot;:0},{&quot;id&quot;:&quot;2020-12-09T18:07:18&quot;,&quot;margin&quot;:{&quot;bottom&quot;:3.3870000839233398,&quot;left&quot;:1.6929999589920044,&quot;right&quot;:2.5399999618530273,&quot;top&quot;:3.3870000839233398},&quot;type&quot;:0}],&quot;type&quot;:0}"/>
  <p:tag name="KSO_WM_SLIDE_POSITION" val="48*108"/>
  <p:tag name="KSO_WM_SLIDE_RATIO" val="1.777778"/>
  <p:tag name="KSO_WM_SLIDE_SIZE" val="864*324"/>
  <p:tag name="KSO_WM_SLIDE_SUBTYPE" val="pureTxt"/>
  <p:tag name="KSO_WM_SLIDE_SUPPORT_FEATURE_TYPE" val="0"/>
  <p:tag name="KSO_WM_SLIDE_TYPE" val="text"/>
  <p:tag name="KSO_WM_TAG_VERSION" val="1.0"/>
  <p:tag name="KSO_WM_TEMPLATE_ASSEMBLE_GROUPID" val="5fd0a1d51fa9d42129dcc887"/>
  <p:tag name="KSO_WM_TEMPLATE_ASSEMBLE_XID" val="5fd0a1d51fa9d42129dcc887"/>
  <p:tag name="KSO_WM_TEMPLATE_CATEGORY" val="diagram"/>
  <p:tag name="KSO_WM_TEMPLATE_COLOR_TYPE" val="1"/>
  <p:tag name="KSO_WM_TEMPLATE_INDEX" val="20214755"/>
  <p:tag name="KSO_WM_TEMPLATE_MASTER_TYPE" val="0"/>
  <p:tag name="KSO_WM_TEMPLATE_SUBCATEGORY" val="2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a1bf9fe790412426d1932"/>
  <p:tag name="KSO_WM_CHIP_XID" val="5eea1bf9fe790412426d1933"/>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502f16e7e3914a6cb801ecd23247e811"/>
  <p:tag name="KSO_WM_UNIT_DECORATE_INFO" val="{&quot;DecorateInfoH&quot;:{&quot;IsAbs&quot;:true},&quot;DecorateInfoW&quot;:{&quot;IsAbs&quot;:true},&quot;DecorateInfoX&quot;:{&quot;IsAbs&quot;:true,&quot;Pos&quot;:1},&quot;DecorateInfoY&quot;:{&quot;IsAbs&quot;:true,&quot;Pos&quot;:1},&quot;ReferentInfo&quot;:{&quot;Id&quot;:&quot;c0fc26feba444a5ebd1d16126aaf38e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475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35"/>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a1bf9fe790412426d1932"/>
  <p:tag name="KSO_WM_CHIP_XID" val="5eea1bf9fe790412426d1933"/>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0e14d93a7b61426e8f91a56ae49d833f"/>
  <p:tag name="KSO_WM_UNIT_DECORATE_INFO" val="{&quot;DecorateInfoH&quot;:{&quot;IsAbs&quot;:true},&quot;DecorateInfoW&quot;:{&quot;IsAbs&quot;:true},&quot;DecorateInfoX&quot;:{&quot;IsAbs&quot;:true,&quot;Pos&quot;:0},&quot;DecorateInfoY&quot;:{&quot;IsAbs&quot;:true,&quot;Pos&quot;:2},&quot;ReferentInfo&quot;:{&quot;Id&quot;:&quot;502f16e7e3914a6cb801ecd23247e811&quot;,&quot;X&quot;:{&quot;Pos&quot;:0},&quot;Y&quot;:{&quot;Pos&quot;:2}},&quot;whChangeMode&quot;:0}"/>
  <p:tag name="KSO_WM_UNIT_DIAGRAM_ISNUMVISUAL" val="0"/>
  <p:tag name="KSO_WM_UNIT_DIAGRAM_ISREFERUNIT" val="0"/>
  <p:tag name="KSO_WM_UNIT_HIGHLIGHT" val="0"/>
  <p:tag name="KSO_WM_UNIT_ID" val="diagram20214755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9"/>
</p:tagLst>
</file>

<file path=ppt/tags/tag366.xml><?xml version="1.0" encoding="utf-8"?>
<p:tagLst xmlns:a="http://schemas.openxmlformats.org/drawingml/2006/main" xmlns:r="http://schemas.openxmlformats.org/officeDocument/2006/relationships" xmlns:p="http://schemas.openxmlformats.org/presentationml/2006/main">
  <p:tag name="KSO_WM_ASSEMBLE_CHIP_INDEX" val="7a8614af5aba40faa016c098950a026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9213276d00704405b20d229a467de5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755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4"/>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1225534b603643f5a414df89499311b9&quot;,&quot;fill_align&quot;:&quot;cm&quot;,&quot;text_align&quot;:&quot;lm&quot;,&quot;text_direction&quot;:&quot;horizontal&quot;,&quot;chip_types&quot;:[&quot;text&quot;,&quot;header&quot;]},{&quot;fill_id&quot;:&quot;a5cde0e7e9ca4a5fabf022e041870535&quot;,&quot;fill_align&quot;:&quot;cm&quot;,&quot;text_align&quot;:&quot;lm&quot;,&quot;text_direction&quot;:&quot;horizontal&quot;,&quot;chip_types&quot;:[&quot;pictext&quot;,&quot;text&quot;,&quot;picture&quot;,&quot;chart&quot;,&quot;table&quot;,&quot;video&quot;]}]]"/>
  <p:tag name="KSO_WM_CHIP_GROUPID" val="5eea1bf9fe790412426d193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1bf9fe790412426d1933"/>
  <p:tag name="KSO_WM_SLIDE_BACKGROUND" val="[&quot;frame&quot;]"/>
  <p:tag name="KSO_WM_SLIDE_BACKGROUND_TYPE" val="frame"/>
  <p:tag name="KSO_WM_SLIDE_BK_DARK_LIGHT" val="2"/>
  <p:tag name="KSO_WM_SLIDE_CAN_ADD_NAVIGATION" val="1"/>
  <p:tag name="KSO_WM_SLIDE_ID" val="diagram20214755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frame&quot;}],&quot;direction&quot;:1,&quot;id&quot;:&quot;2020-12-09T18:07:18&quot;,&quot;maxSize&quot;:{&quot;size1&quot;:37.5},&quot;minSize&quot;:{&quot;size1&quot;:27.5},&quot;normalSize&quot;:{&quot;size1&quot;:37.5},&quot;subLayout&quot;:[{&quot;id&quot;:&quot;2020-12-09T18:07:18&quot;,&quot;margin&quot;:{&quot;bottom&quot;:5.9270000457763672,&quot;left&quot;:1.6929999589920044,&quot;right&quot;:0.42300000786781311,&quot;top&quot;:5.9270000457763672},&quot;type&quot;:0},{&quot;id&quot;:&quot;2020-12-09T18:07:18&quot;,&quot;margin&quot;:{&quot;bottom&quot;:3.3870000839233398,&quot;left&quot;:1.6929999589920044,&quot;right&quot;:2.5399999618530273,&quot;top&quot;:3.3870000839233398},&quot;type&quot;:0}],&quot;type&quot;:0}"/>
  <p:tag name="KSO_WM_SLIDE_POSITION" val="48*108"/>
  <p:tag name="KSO_WM_SLIDE_RATIO" val="1.777778"/>
  <p:tag name="KSO_WM_SLIDE_SIZE" val="864*324"/>
  <p:tag name="KSO_WM_SLIDE_SUBTYPE" val="pureTxt"/>
  <p:tag name="KSO_WM_SLIDE_SUPPORT_FEATURE_TYPE" val="0"/>
  <p:tag name="KSO_WM_SLIDE_TYPE" val="text"/>
  <p:tag name="KSO_WM_TAG_VERSION" val="1.0"/>
  <p:tag name="KSO_WM_TEMPLATE_ASSEMBLE_GROUPID" val="5fd0a1d51fa9d42129dcc887"/>
  <p:tag name="KSO_WM_TEMPLATE_ASSEMBLE_XID" val="5fd0a1d51fa9d42129dcc887"/>
  <p:tag name="KSO_WM_TEMPLATE_CATEGORY" val="diagram"/>
  <p:tag name="KSO_WM_TEMPLATE_COLOR_TYPE" val="1"/>
  <p:tag name="KSO_WM_TEMPLATE_INDEX" val="20214755"/>
  <p:tag name="KSO_WM_TEMPLATE_MASTER_TYPE" val="0"/>
  <p:tag name="KSO_WM_TEMPLATE_SUBCATEGORY" val="21"/>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a1bf9fe790412426d1932"/>
  <p:tag name="KSO_WM_CHIP_XID" val="5eea1bf9fe790412426d1933"/>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502f16e7e3914a6cb801ecd23247e811"/>
  <p:tag name="KSO_WM_UNIT_DECORATE_INFO" val="{&quot;DecorateInfoH&quot;:{&quot;IsAbs&quot;:true},&quot;DecorateInfoW&quot;:{&quot;IsAbs&quot;:true},&quot;DecorateInfoX&quot;:{&quot;IsAbs&quot;:true,&quot;Pos&quot;:1},&quot;DecorateInfoY&quot;:{&quot;IsAbs&quot;:true,&quot;Pos&quot;:1},&quot;ReferentInfo&quot;:{&quot;Id&quot;:&quot;c0fc26feba444a5ebd1d16126aaf38e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475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35"/>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a1bf9fe790412426d1932"/>
  <p:tag name="KSO_WM_CHIP_XID" val="5eea1bf9fe790412426d1933"/>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0e14d93a7b61426e8f91a56ae49d833f"/>
  <p:tag name="KSO_WM_UNIT_DECORATE_INFO" val="{&quot;DecorateInfoH&quot;:{&quot;IsAbs&quot;:true},&quot;DecorateInfoW&quot;:{&quot;IsAbs&quot;:true},&quot;DecorateInfoX&quot;:{&quot;IsAbs&quot;:true,&quot;Pos&quot;:0},&quot;DecorateInfoY&quot;:{&quot;IsAbs&quot;:true,&quot;Pos&quot;:2},&quot;ReferentInfo&quot;:{&quot;Id&quot;:&quot;502f16e7e3914a6cb801ecd23247e811&quot;,&quot;X&quot;:{&quot;Pos&quot;:0},&quot;Y&quot;:{&quot;Pos&quot;:2}},&quot;whChangeMode&quot;:0}"/>
  <p:tag name="KSO_WM_UNIT_DIAGRAM_ISNUMVISUAL" val="0"/>
  <p:tag name="KSO_WM_UNIT_DIAGRAM_ISREFERUNIT" val="0"/>
  <p:tag name="KSO_WM_UNIT_HIGHLIGHT" val="0"/>
  <p:tag name="KSO_WM_UNIT_ID" val="diagram20214755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9"/>
</p:tagLst>
</file>

<file path=ppt/tags/tag372.xml><?xml version="1.0" encoding="utf-8"?>
<p:tagLst xmlns:a="http://schemas.openxmlformats.org/drawingml/2006/main" xmlns:r="http://schemas.openxmlformats.org/officeDocument/2006/relationships" xmlns:p="http://schemas.openxmlformats.org/presentationml/2006/main">
  <p:tag name="KSO_WM_ASSEMBLE_CHIP_INDEX" val="7a8614af5aba40faa016c098950a026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9213276d00704405b20d229a467de5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755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4"/>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1225534b603643f5a414df89499311b9&quot;,&quot;fill_align&quot;:&quot;cm&quot;,&quot;text_align&quot;:&quot;lm&quot;,&quot;text_direction&quot;:&quot;horizontal&quot;,&quot;chip_types&quot;:[&quot;text&quot;,&quot;header&quot;]},{&quot;fill_id&quot;:&quot;a5cde0e7e9ca4a5fabf022e041870535&quot;,&quot;fill_align&quot;:&quot;cm&quot;,&quot;text_align&quot;:&quot;lm&quot;,&quot;text_direction&quot;:&quot;horizontal&quot;,&quot;chip_types&quot;:[&quot;pictext&quot;,&quot;text&quot;,&quot;picture&quot;,&quot;chart&quot;,&quot;table&quot;,&quot;video&quot;]}]]"/>
  <p:tag name="KSO_WM_CHIP_GROUPID" val="5eea1bf9fe790412426d1932"/>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1bf9fe790412426d1933"/>
  <p:tag name="KSO_WM_SLIDE_BACKGROUND" val="[&quot;frame&quot;]"/>
  <p:tag name="KSO_WM_SLIDE_BACKGROUND_TYPE" val="frame"/>
  <p:tag name="KSO_WM_SLIDE_BK_DARK_LIGHT" val="2"/>
  <p:tag name="KSO_WM_SLIDE_CAN_ADD_NAVIGATION" val="1"/>
  <p:tag name="KSO_WM_SLIDE_ID" val="diagram20214755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frame&quot;}],&quot;direction&quot;:1,&quot;id&quot;:&quot;2020-12-09T18:07:18&quot;,&quot;maxSize&quot;:{&quot;size1&quot;:37.5},&quot;minSize&quot;:{&quot;size1&quot;:27.5},&quot;normalSize&quot;:{&quot;size1&quot;:37.5},&quot;subLayout&quot;:[{&quot;id&quot;:&quot;2020-12-09T18:07:18&quot;,&quot;margin&quot;:{&quot;bottom&quot;:5.9270000457763672,&quot;left&quot;:1.6929999589920044,&quot;right&quot;:0.42300000786781311,&quot;top&quot;:5.9270000457763672},&quot;type&quot;:0},{&quot;id&quot;:&quot;2020-12-09T18:07:18&quot;,&quot;margin&quot;:{&quot;bottom&quot;:3.3870000839233398,&quot;left&quot;:1.6929999589920044,&quot;right&quot;:2.5399999618530273,&quot;top&quot;:3.3870000839233398},&quot;type&quot;:0}],&quot;type&quot;:0}"/>
  <p:tag name="KSO_WM_SLIDE_POSITION" val="48*108"/>
  <p:tag name="KSO_WM_SLIDE_RATIO" val="1.777778"/>
  <p:tag name="KSO_WM_SLIDE_SIZE" val="864*324"/>
  <p:tag name="KSO_WM_SLIDE_SUBTYPE" val="pureTxt"/>
  <p:tag name="KSO_WM_SLIDE_SUPPORT_FEATURE_TYPE" val="0"/>
  <p:tag name="KSO_WM_SLIDE_TYPE" val="text"/>
  <p:tag name="KSO_WM_TAG_VERSION" val="1.0"/>
  <p:tag name="KSO_WM_TEMPLATE_ASSEMBLE_GROUPID" val="5fd0a1d51fa9d42129dcc887"/>
  <p:tag name="KSO_WM_TEMPLATE_ASSEMBLE_XID" val="5fd0a1d51fa9d42129dcc887"/>
  <p:tag name="KSO_WM_TEMPLATE_CATEGORY" val="diagram"/>
  <p:tag name="KSO_WM_TEMPLATE_COLOR_TYPE" val="1"/>
  <p:tag name="KSO_WM_TEMPLATE_INDEX" val="20214755"/>
  <p:tag name="KSO_WM_TEMPLATE_MASTER_TYPE" val="0"/>
  <p:tag name="KSO_WM_TEMPLATE_SUBCATEGORY" val="2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a1bf9fe790412426d1932"/>
  <p:tag name="KSO_WM_CHIP_XID" val="5eea1bf9fe790412426d1933"/>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502f16e7e3914a6cb801ecd23247e811"/>
  <p:tag name="KSO_WM_UNIT_DECORATE_INFO" val="{&quot;DecorateInfoH&quot;:{&quot;IsAbs&quot;:true},&quot;DecorateInfoW&quot;:{&quot;IsAbs&quot;:true},&quot;DecorateInfoX&quot;:{&quot;IsAbs&quot;:true,&quot;Pos&quot;:1},&quot;DecorateInfoY&quot;:{&quot;IsAbs&quot;:true,&quot;Pos&quot;:1},&quot;ReferentInfo&quot;:{&quot;Id&quot;:&quot;c0fc26feba444a5ebd1d16126aaf38e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475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35"/>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a1bf9fe790412426d1932"/>
  <p:tag name="KSO_WM_CHIP_XID" val="5eea1bf9fe790412426d1933"/>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0e14d93a7b61426e8f91a56ae49d833f"/>
  <p:tag name="KSO_WM_UNIT_DECORATE_INFO" val="{&quot;DecorateInfoH&quot;:{&quot;IsAbs&quot;:true},&quot;DecorateInfoW&quot;:{&quot;IsAbs&quot;:true},&quot;DecorateInfoX&quot;:{&quot;IsAbs&quot;:true,&quot;Pos&quot;:0},&quot;DecorateInfoY&quot;:{&quot;IsAbs&quot;:true,&quot;Pos&quot;:2},&quot;ReferentInfo&quot;:{&quot;Id&quot;:&quot;502f16e7e3914a6cb801ecd23247e811&quot;,&quot;X&quot;:{&quot;Pos&quot;:0},&quot;Y&quot;:{&quot;Pos&quot;:2}},&quot;whChangeMode&quot;:0}"/>
  <p:tag name="KSO_WM_UNIT_DIAGRAM_ISNUMVISUAL" val="0"/>
  <p:tag name="KSO_WM_UNIT_DIAGRAM_ISREFERUNIT" val="0"/>
  <p:tag name="KSO_WM_UNIT_HIGHLIGHT" val="0"/>
  <p:tag name="KSO_WM_UNIT_ID" val="diagram20214755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9"/>
</p:tagLst>
</file>

<file path=ppt/tags/tag378.xml><?xml version="1.0" encoding="utf-8"?>
<p:tagLst xmlns:a="http://schemas.openxmlformats.org/drawingml/2006/main" xmlns:r="http://schemas.openxmlformats.org/officeDocument/2006/relationships" xmlns:p="http://schemas.openxmlformats.org/presentationml/2006/main">
  <p:tag name="KSO_WM_ASSEMBLE_CHIP_INDEX" val="7a8614af5aba40faa016c098950a026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a1d51fa9d42129dcc887"/>
  <p:tag name="KSO_WM_TEMPLATE_ASSEMBLE_XID" val="5fd0a1d51fa9d42129dcc887"/>
  <p:tag name="KSO_WM_TEMPLATE_CATEGORY" val="diagram"/>
  <p:tag name="KSO_WM_TEMPLATE_INDEX" val="20214755"/>
  <p:tag name="KSO_WM_UNIT_BLOCK" val="0"/>
  <p:tag name="KSO_WM_UNIT_COMPATIBLE" val="0"/>
  <p:tag name="KSO_WM_UNIT_DEC_AREA_ID" val="9213276d00704405b20d229a467de5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755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4"/>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CAN_ADD_NAVIGATION" val="1"/>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385.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CAN_ADD_NAVIGATION" val="1"/>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392.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CAN_ADD_NAVIGATION" val="1"/>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399.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CAN_ADD_NAVIGATION" val="1"/>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406.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CAN_ADD_NAVIGATION" val="1"/>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413.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414.xml><?xml version="1.0" encoding="utf-8"?>
<p:tagLst xmlns:a="http://schemas.openxmlformats.org/drawingml/2006/main" xmlns:r="http://schemas.openxmlformats.org/officeDocument/2006/relationships"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CAN_ADD_NAVIGATION" val="1"/>
  <p:tag name="KSO_WM_SLIDE_ID" val="diagram2020855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1:35&quot;,&quot;maxSize&quot;:{&quot;size1&quot;:24.399999999999999},&quot;minSize&quot;:{&quot;size1&quot;:22.399999999999999},&quot;normalSize&quot;:{&quot;size1&quot;:22.399999999999999},&quot;subLayout&quot;:[{&quot;id&quot;:&quot;2020-12-09T18:21:35&quot;,&quot;margin&quot;:{&quot;bottom&quot;:0.026000002399086952,&quot;left&quot;:2.5399999618530273,&quot;right&quot;:9.3129997253417969,&quot;top&quot;:2.1170001029968262},&quot;type&quot;:0},{&quot;id&quot;:&quot;2020-12-09T18:21:36&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d0a52f1fa9d42129dcdd90"/>
  <p:tag name="KSO_WM_TEMPLATE_ASSEMBLE_XID" val="5fd0a52f1fa9d42129dcdd90"/>
  <p:tag name="KSO_WM_TEMPLATE_CATEGORY" val="diagram"/>
  <p:tag name="KSO_WM_TEMPLATE_COLOR_TYPE" val="1"/>
  <p:tag name="KSO_WM_TEMPLATE_INDEX" val="20208554"/>
  <p:tag name="KSO_WM_TEMPLATE_MASTER_TYPE" val="0"/>
  <p:tag name="KSO_WM_TEMPLATE_SUBCATEGORY" val="2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4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588567562fb0472faf42c625022bde5d"/>
  <p:tag name="KSO_WM_UNIT_DECORATE_INFO" val="{&quot;DecorateInfoH&quot;:{&quot;IsAbs&quot;:true},&quot;DecorateInfoW&quot;:{&quot;IsAbs&quot;:true},&quot;DecorateInfoX&quot;:{&quot;IsAbs&quot;:true,&quot;Pos&quot;:1},&quot;DecorateInfoY&quot;:{&quot;IsAbs&quot;:true,&quot;Pos&quot;:1},&quot;ReferentInfo&quot;:{&quot;Id&quot;:&quot;fb2850b3b8dc43b783ca0e92788f5bf0&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4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421.xml><?xml version="1.0" encoding="utf-8"?>
<p:tagLst xmlns:a="http://schemas.openxmlformats.org/drawingml/2006/main" xmlns:r="http://schemas.openxmlformats.org/officeDocument/2006/relationships" xmlns:p="http://schemas.openxmlformats.org/presentationml/2006/main">
  <p:tag name="KSO_WM_ASSEMBLE_CHIP_INDEX" val="12944aef2457438685af94eb008f5c11"/>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d46dc50ca918496e838a662f6c3a695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422.xml><?xml version="1.0" encoding="utf-8"?>
<p:tagLst xmlns:a="http://schemas.openxmlformats.org/drawingml/2006/main" xmlns:r="http://schemas.openxmlformats.org/officeDocument/2006/relationships" xmlns:p="http://schemas.openxmlformats.org/presentationml/2006/main">
  <p:tag name="KSO_WM_ASSEMBLE_CHIP_INDEX" val="95fb65943a6b455e943665a7cfd6b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52f1fa9d42129dcdd90"/>
  <p:tag name="KSO_WM_TEMPLATE_ASSEMBLE_XID" val="5fd0a52f1fa9d42129dcdd90"/>
  <p:tag name="KSO_WM_TEMPLATE_CATEGORY" val="diagram"/>
  <p:tag name="KSO_WM_TEMPLATE_INDEX" val="20208554"/>
  <p:tag name="KSO_WM_UNIT_BLOCK" val="0"/>
  <p:tag name="KSO_WM_UNIT_COMPATIBLE" val="0"/>
  <p:tag name="KSO_WM_UNIT_DEC_AREA_ID" val="fb2850b3b8dc43b783ca0e92788f5b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55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8d15dc65d1934423bfab615d7c3cf51c&quot;,&quot;fill_align&quot;:&quot;lm&quot;,&quot;chip_types&quot;:[&quot;header&quot;]},{&quot;text_align&quot;:&quot;lm&quot;,&quot;text_direction&quot;:&quot;horizontal&quot;,&quot;support_features&quot;:[&quot;collage&quot;,&quot;carousel&quot;],&quot;support_big_font&quot;:false,&quot;fill_id&quot;:&quot;7a9e16b08dd1491598975707cb9a750e&quot;,&quot;fill_align&quot;:&quot;cm&quot;,&quot;chip_types&quot;:[&quot;diagram&quot;,&quot;pictext&quot;,&quot;text&quot;,&quot;picture&quot;,&quot;chart&quot;,&quot;table&quot;,&quot;video&quot;]},{&quot;text_align&quot;:&quot;lm&quot;,&quot;text_direction&quot;:&quot;horizontal&quot;,&quot;support_big_font&quot;:false,&quot;fill_id&quot;:&quot;e19ee7aa8873479184c598dabbc965b8&quot;,&quot;fill_align&quot;:&quot;lm&quot;,&quot;chip_types&quot;:[&quot;text&quot;]}]]"/>
  <p:tag name="KSO_WM_CHIP_GROUPID" val="5f0d54168050c250ba656b6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d54168050c250ba656b68"/>
  <p:tag name="KSO_WM_SLIDE_BACKGROUND" val="[&quot;general&quot;]"/>
  <p:tag name="KSO_WM_SLIDE_BACKGROUND_TYPE" val="general"/>
  <p:tag name="KSO_WM_SLIDE_BK_DARK_LIGHT" val="2"/>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12-09T18:48:12&quot;,&quot;maxSize&quot;:{&quot;size1&quot;:17.800000000000001},&quot;minSize&quot;:{&quot;size1&quot;:17.800000000000001},&quot;normalSize&quot;:{&quot;size1&quot;:17.800000000000001},&quot;subLayout&quot;:[{&quot;id&quot;:&quot;2020-12-09T18:48:12&quot;,&quot;margin&quot;:{&quot;bottom&quot;:0,&quot;left&quot;:1.6929999589920044,&quot;right&quot;:5.5029997825622559,&quot;top&quot;:1.2699999809265137},&quot;type&quot;:0},{&quot;id&quot;:&quot;2020-12-09T18:48:12&quot;,&quot;maxSize&quot;:{&quot;size1&quot;:78.5},&quot;minSize&quot;:{&quot;size1&quot;:78.5},&quot;normalSize&quot;:{&quot;size1&quot;:78.5},&quot;subLayout&quot;:[{&quot;id&quot;:&quot;2020-12-09T18:48:12&quot;,&quot;margin&quot;:{&quot;bottom&quot;:1.6929999589920044,&quot;left&quot;:1.6929999589920044,&quot;right&quot;:1.6929999589920044,&quot;top&quot;:1.2699999809265137},&quot;type&quot;:0},{&quot;id&quot;:&quot;2020-12-09T18:48:12&quot;,&quot;margin&quot;:{&quot;bottom&quot;:1.2699999809265137,&quot;left&quot;:1.6929999589920044,&quot;right&quot;:1.6929999589920044,&quot;top&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fd0ab6b1fa9d42129dd2692"/>
  <p:tag name="KSO_WM_TEMPLATE_ASSEMBLE_XID" val="5fd0ab6b1fa9d42129dd2692"/>
  <p:tag name="KSO_WM_TEMPLATE_CATEGORY" val="diagram"/>
  <p:tag name="KSO_WM_TEMPLATE_COLOR_TYPE" val="1"/>
  <p:tag name="KSO_WM_TEMPLATE_INDEX" val="20209187"/>
  <p:tag name="KSO_WM_TEMPLATE_MASTER_TYPE" val="0"/>
  <p:tag name="KSO_WM_TEMPLATE_SUBCATEGORY" val="2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Id&quot;:&quot;slide&quot;,&quot;X&quot;:{&quot;Pos&quot;:0},&quot;Y&quot;:{&quot;Pos&quot;:1}},&quot;DecorateInfoX&quot;:{&quot;Pos&quot;:0,&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2"/>
  <p:tag name="KSO_WM_UNIT_TEXT_FILL_FORE_SCHEMECOLOR_INDEX" val="2"/>
  <p:tag name="KSO_WM_UNIT_TEXT_FILL_FORE_SCHEMECOLOR_INDEX_BRIGHTNESS" val="0"/>
  <p:tag name="KSO_WM_UNIT_TEXT_FILL_TYPE" val="1"/>
  <p:tag name="KSO_WM_UNIT_TYPE" val="i"/>
  <p:tag name="KSO_WM_UNIT_VALUE" val="795"/>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2"/>
  <p:tag name="KSO_WM_UNIT_TYPE" val="i"/>
</p:tagLst>
</file>

<file path=ppt/tags/tag428.xml><?xml version="1.0" encoding="utf-8"?>
<p:tagLst xmlns:a="http://schemas.openxmlformats.org/drawingml/2006/main" xmlns:r="http://schemas.openxmlformats.org/officeDocument/2006/relationships" xmlns:p="http://schemas.openxmlformats.org/presentationml/2006/main">
  <p:tag name="KSO_WM_ASSEMBLE_CHIP_INDEX" val="a65d656ec10c41c0b6df958be2414a10"/>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186321175673446c93bc2f869a80b0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429.xml><?xml version="1.0" encoding="utf-8"?>
<p:tagLst xmlns:a="http://schemas.openxmlformats.org/drawingml/2006/main" xmlns:r="http://schemas.openxmlformats.org/officeDocument/2006/relationships" xmlns:p="http://schemas.openxmlformats.org/presentationml/2006/main">
  <p:tag name="KSO_WM_ASSEMBLE_CHIP_INDEX" val="f3549edda3bb4f0491dfbeaacda9e5e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d3522df513c44ebbaf49ea1608d158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4"/>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ASSEMBLE_CHIP_INDEX" val="7789641b18dc41fe8d2f6081344c8b8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38916e85207c4f9aa998ab71d77f517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3"/>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2"/>
  <p:tag name="KSO_WM_UNIT_TYPE" val="i"/>
  <p:tag name="KSO_WM_UNIT_VALUE" val="2"/>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2"/>
  <p:tag name="KSO_WM_UNIT_TYPE" val="i"/>
  <p:tag name="KSO_WM_UNIT_VALUE" val="2"/>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8d15dc65d1934423bfab615d7c3cf51c&quot;,&quot;fill_align&quot;:&quot;lm&quot;,&quot;chip_types&quot;:[&quot;header&quot;]},{&quot;text_align&quot;:&quot;lm&quot;,&quot;text_direction&quot;:&quot;horizontal&quot;,&quot;support_features&quot;:[&quot;collage&quot;,&quot;carousel&quot;],&quot;support_big_font&quot;:false,&quot;fill_id&quot;:&quot;7a9e16b08dd1491598975707cb9a750e&quot;,&quot;fill_align&quot;:&quot;cm&quot;,&quot;chip_types&quot;:[&quot;diagram&quot;,&quot;pictext&quot;,&quot;text&quot;,&quot;picture&quot;,&quot;chart&quot;,&quot;table&quot;,&quot;video&quot;]},{&quot;text_align&quot;:&quot;lm&quot;,&quot;text_direction&quot;:&quot;horizontal&quot;,&quot;support_big_font&quot;:false,&quot;fill_id&quot;:&quot;e19ee7aa8873479184c598dabbc965b8&quot;,&quot;fill_align&quot;:&quot;lm&quot;,&quot;chip_types&quot;:[&quot;text&quot;]}]]"/>
  <p:tag name="KSO_WM_CHIP_GROUPID" val="5f0d54168050c250ba656b6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d54168050c250ba656b68"/>
  <p:tag name="KSO_WM_SLIDE_BACKGROUND" val="[&quot;general&quot;]"/>
  <p:tag name="KSO_WM_SLIDE_BACKGROUND_TYPE" val="general"/>
  <p:tag name="KSO_WM_SLIDE_BK_DARK_LIGHT" val="2"/>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12-09T18:48:12&quot;,&quot;maxSize&quot;:{&quot;size1&quot;:17.800000000000001},&quot;minSize&quot;:{&quot;size1&quot;:17.800000000000001},&quot;normalSize&quot;:{&quot;size1&quot;:17.800000000000001},&quot;subLayout&quot;:[{&quot;id&quot;:&quot;2020-12-09T18:48:12&quot;,&quot;margin&quot;:{&quot;bottom&quot;:0,&quot;left&quot;:1.6929999589920044,&quot;right&quot;:5.5029997825622559,&quot;top&quot;:1.2699999809265137},&quot;type&quot;:0},{&quot;id&quot;:&quot;2020-12-09T18:48:12&quot;,&quot;maxSize&quot;:{&quot;size1&quot;:78.5},&quot;minSize&quot;:{&quot;size1&quot;:78.5},&quot;normalSize&quot;:{&quot;size1&quot;:78.5},&quot;subLayout&quot;:[{&quot;id&quot;:&quot;2020-12-09T18:48:12&quot;,&quot;margin&quot;:{&quot;bottom&quot;:1.6929999589920044,&quot;left&quot;:1.6929999589920044,&quot;right&quot;:1.6929999589920044,&quot;top&quot;:1.2699999809265137},&quot;type&quot;:0},{&quot;id&quot;:&quot;2020-12-09T18:48:12&quot;,&quot;margin&quot;:{&quot;bottom&quot;:1.2699999809265137,&quot;left&quot;:1.6929999589920044,&quot;right&quot;:1.6929999589920044,&quot;top&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fd0ab6b1fa9d42129dd2692"/>
  <p:tag name="KSO_WM_TEMPLATE_ASSEMBLE_XID" val="5fd0ab6b1fa9d42129dd2692"/>
  <p:tag name="KSO_WM_TEMPLATE_CATEGORY" val="diagram"/>
  <p:tag name="KSO_WM_TEMPLATE_COLOR_TYPE" val="1"/>
  <p:tag name="KSO_WM_TEMPLATE_INDEX" val="20209187"/>
  <p:tag name="KSO_WM_TEMPLATE_MASTER_TYPE" val="0"/>
  <p:tag name="KSO_WM_TEMPLATE_SUBCATEGORY" val="21"/>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Id&quot;:&quot;slide&quot;,&quot;X&quot;:{&quot;Pos&quot;:0},&quot;Y&quot;:{&quot;Pos&quot;:1}},&quot;DecorateInfoX&quot;:{&quot;Pos&quot;:0,&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2"/>
  <p:tag name="KSO_WM_UNIT_TEXT_FILL_FORE_SCHEMECOLOR_INDEX" val="2"/>
  <p:tag name="KSO_WM_UNIT_TEXT_FILL_FORE_SCHEMECOLOR_INDEX_BRIGHTNESS" val="0"/>
  <p:tag name="KSO_WM_UNIT_TEXT_FILL_TYPE" val="1"/>
  <p:tag name="KSO_WM_UNIT_TYPE" val="i"/>
  <p:tag name="KSO_WM_UNIT_VALUE" val="795"/>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2"/>
  <p:tag name="KSO_WM_UNIT_TYPE" val="i"/>
</p:tagLst>
</file>

<file path=ppt/tags/tag438.xml><?xml version="1.0" encoding="utf-8"?>
<p:tagLst xmlns:a="http://schemas.openxmlformats.org/drawingml/2006/main" xmlns:r="http://schemas.openxmlformats.org/officeDocument/2006/relationships" xmlns:p="http://schemas.openxmlformats.org/presentationml/2006/main">
  <p:tag name="KSO_WM_ASSEMBLE_CHIP_INDEX" val="a65d656ec10c41c0b6df958be2414a10"/>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186321175673446c93bc2f869a80b0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439.xml><?xml version="1.0" encoding="utf-8"?>
<p:tagLst xmlns:a="http://schemas.openxmlformats.org/drawingml/2006/main" xmlns:r="http://schemas.openxmlformats.org/officeDocument/2006/relationships" xmlns:p="http://schemas.openxmlformats.org/presentationml/2006/main">
  <p:tag name="KSO_WM_ASSEMBLE_CHIP_INDEX" val="f3549edda3bb4f0491dfbeaacda9e5e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d3522df513c44ebbaf49ea1608d158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4"/>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2"/>
  <p:tag name="KSO_WM_UNIT_TYPE" val="i"/>
  <p:tag name="KSO_WM_UNIT_VALUE" val="2"/>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2"/>
  <p:tag name="KSO_WM_UNIT_TYPE" val="i"/>
  <p:tag name="KSO_WM_UNIT_VALUE" val="2"/>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8d15dc65d1934423bfab615d7c3cf51c&quot;,&quot;fill_align&quot;:&quot;lm&quot;,&quot;chip_types&quot;:[&quot;header&quot;]},{&quot;text_align&quot;:&quot;lm&quot;,&quot;text_direction&quot;:&quot;horizontal&quot;,&quot;support_features&quot;:[&quot;collage&quot;,&quot;carousel&quot;],&quot;support_big_font&quot;:false,&quot;fill_id&quot;:&quot;7a9e16b08dd1491598975707cb9a750e&quot;,&quot;fill_align&quot;:&quot;cm&quot;,&quot;chip_types&quot;:[&quot;diagram&quot;,&quot;pictext&quot;,&quot;text&quot;,&quot;picture&quot;,&quot;chart&quot;,&quot;table&quot;,&quot;video&quot;]},{&quot;text_align&quot;:&quot;lm&quot;,&quot;text_direction&quot;:&quot;horizontal&quot;,&quot;support_big_font&quot;:false,&quot;fill_id&quot;:&quot;e19ee7aa8873479184c598dabbc965b8&quot;,&quot;fill_align&quot;:&quot;lm&quot;,&quot;chip_types&quot;:[&quot;text&quot;]}]]"/>
  <p:tag name="KSO_WM_CHIP_GROUPID" val="5f0d54168050c250ba656b6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d54168050c250ba656b68"/>
  <p:tag name="KSO_WM_SLIDE_BACKGROUND" val="[&quot;general&quot;]"/>
  <p:tag name="KSO_WM_SLIDE_BACKGROUND_TYPE" val="general"/>
  <p:tag name="KSO_WM_SLIDE_BK_DARK_LIGHT" val="2"/>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12-09T18:48:12&quot;,&quot;maxSize&quot;:{&quot;size1&quot;:17.800000000000001},&quot;minSize&quot;:{&quot;size1&quot;:17.800000000000001},&quot;normalSize&quot;:{&quot;size1&quot;:17.800000000000001},&quot;subLayout&quot;:[{&quot;id&quot;:&quot;2020-12-09T18:48:12&quot;,&quot;margin&quot;:{&quot;bottom&quot;:0,&quot;left&quot;:1.6929999589920044,&quot;right&quot;:5.5029997825622559,&quot;top&quot;:1.2699999809265137},&quot;type&quot;:0},{&quot;id&quot;:&quot;2020-12-09T18:48:12&quot;,&quot;maxSize&quot;:{&quot;size1&quot;:78.5},&quot;minSize&quot;:{&quot;size1&quot;:78.5},&quot;normalSize&quot;:{&quot;size1&quot;:78.5},&quot;subLayout&quot;:[{&quot;id&quot;:&quot;2020-12-09T18:48:12&quot;,&quot;margin&quot;:{&quot;bottom&quot;:1.6929999589920044,&quot;left&quot;:1.6929999589920044,&quot;right&quot;:1.6929999589920044,&quot;top&quot;:1.2699999809265137},&quot;type&quot;:0},{&quot;id&quot;:&quot;2020-12-09T18:48:12&quot;,&quot;margin&quot;:{&quot;bottom&quot;:1.2699999809265137,&quot;left&quot;:1.6929999589920044,&quot;right&quot;:1.6929999589920044,&quot;top&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fd0ab6b1fa9d42129dd2692"/>
  <p:tag name="KSO_WM_TEMPLATE_ASSEMBLE_XID" val="5fd0ab6b1fa9d42129dd2692"/>
  <p:tag name="KSO_WM_TEMPLATE_CATEGORY" val="diagram"/>
  <p:tag name="KSO_WM_TEMPLATE_COLOR_TYPE" val="1"/>
  <p:tag name="KSO_WM_TEMPLATE_INDEX" val="20209187"/>
  <p:tag name="KSO_WM_TEMPLATE_MASTER_TYPE" val="0"/>
  <p:tag name="KSO_WM_TEMPLATE_SUBCATEGORY" val="2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Id&quot;:&quot;slide&quot;,&quot;X&quot;:{&quot;Pos&quot;:0},&quot;Y&quot;:{&quot;Pos&quot;:1}},&quot;DecorateInfoX&quot;:{&quot;Pos&quot;:0,&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2"/>
  <p:tag name="KSO_WM_UNIT_TEXT_FILL_FORE_SCHEMECOLOR_INDEX" val="2"/>
  <p:tag name="KSO_WM_UNIT_TEXT_FILL_FORE_SCHEMECOLOR_INDEX_BRIGHTNESS" val="0"/>
  <p:tag name="KSO_WM_UNIT_TEXT_FILL_TYPE" val="1"/>
  <p:tag name="KSO_WM_UNIT_TYPE" val="i"/>
  <p:tag name="KSO_WM_UNIT_VALUE" val="795"/>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2"/>
  <p:tag name="KSO_WM_UNIT_TYPE" val="i"/>
</p:tagLst>
</file>

<file path=ppt/tags/tag447.xml><?xml version="1.0" encoding="utf-8"?>
<p:tagLst xmlns:a="http://schemas.openxmlformats.org/drawingml/2006/main" xmlns:r="http://schemas.openxmlformats.org/officeDocument/2006/relationships" xmlns:p="http://schemas.openxmlformats.org/presentationml/2006/main">
  <p:tag name="KSO_WM_ASSEMBLE_CHIP_INDEX" val="a65d656ec10c41c0b6df958be2414a10"/>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186321175673446c93bc2f869a80b0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448.xml><?xml version="1.0" encoding="utf-8"?>
<p:tagLst xmlns:a="http://schemas.openxmlformats.org/drawingml/2006/main" xmlns:r="http://schemas.openxmlformats.org/officeDocument/2006/relationships" xmlns:p="http://schemas.openxmlformats.org/presentationml/2006/main">
  <p:tag name="KSO_WM_ASSEMBLE_CHIP_INDEX" val="f3549edda3bb4f0491dfbeaacda9e5e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d3522df513c44ebbaf49ea1608d158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4"/>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2"/>
  <p:tag name="KSO_WM_UNIT_TYPE" val="i"/>
  <p:tag name="KSO_WM_UNIT_VALUE" val="2"/>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2"/>
  <p:tag name="KSO_WM_UNIT_TYPE" val="i"/>
  <p:tag name="KSO_WM_UNIT_VALUE" val="2"/>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8d15dc65d1934423bfab615d7c3cf51c&quot;,&quot;fill_align&quot;:&quot;lm&quot;,&quot;chip_types&quot;:[&quot;header&quot;]},{&quot;text_align&quot;:&quot;lm&quot;,&quot;text_direction&quot;:&quot;horizontal&quot;,&quot;support_features&quot;:[&quot;collage&quot;,&quot;carousel&quot;],&quot;support_big_font&quot;:false,&quot;fill_id&quot;:&quot;7a9e16b08dd1491598975707cb9a750e&quot;,&quot;fill_align&quot;:&quot;cm&quot;,&quot;chip_types&quot;:[&quot;diagram&quot;,&quot;pictext&quot;,&quot;text&quot;,&quot;picture&quot;,&quot;chart&quot;,&quot;table&quot;,&quot;video&quot;]},{&quot;text_align&quot;:&quot;lm&quot;,&quot;text_direction&quot;:&quot;horizontal&quot;,&quot;support_big_font&quot;:false,&quot;fill_id&quot;:&quot;e19ee7aa8873479184c598dabbc965b8&quot;,&quot;fill_align&quot;:&quot;lm&quot;,&quot;chip_types&quot;:[&quot;text&quot;]}]]"/>
  <p:tag name="KSO_WM_CHIP_GROUPID" val="5f0d54168050c250ba656b6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d54168050c250ba656b68"/>
  <p:tag name="KSO_WM_SLIDE_BACKGROUND" val="[&quot;general&quot;]"/>
  <p:tag name="KSO_WM_SLIDE_BACKGROUND_TYPE" val="general"/>
  <p:tag name="KSO_WM_SLIDE_BK_DARK_LIGHT" val="2"/>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12-09T18:48:12&quot;,&quot;maxSize&quot;:{&quot;size1&quot;:17.800000000000001},&quot;minSize&quot;:{&quot;size1&quot;:17.800000000000001},&quot;normalSize&quot;:{&quot;size1&quot;:17.800000000000001},&quot;subLayout&quot;:[{&quot;id&quot;:&quot;2020-12-09T18:48:12&quot;,&quot;margin&quot;:{&quot;bottom&quot;:0,&quot;left&quot;:1.6929999589920044,&quot;right&quot;:5.5029997825622559,&quot;top&quot;:1.2699999809265137},&quot;type&quot;:0},{&quot;id&quot;:&quot;2020-12-09T18:48:12&quot;,&quot;maxSize&quot;:{&quot;size1&quot;:78.5},&quot;minSize&quot;:{&quot;size1&quot;:78.5},&quot;normalSize&quot;:{&quot;size1&quot;:78.5},&quot;subLayout&quot;:[{&quot;id&quot;:&quot;2020-12-09T18:48:12&quot;,&quot;margin&quot;:{&quot;bottom&quot;:1.6929999589920044,&quot;left&quot;:1.6929999589920044,&quot;right&quot;:1.6929999589920044,&quot;top&quot;:1.2699999809265137},&quot;type&quot;:0},{&quot;id&quot;:&quot;2020-12-09T18:48:12&quot;,&quot;margin&quot;:{&quot;bottom&quot;:1.2699999809265137,&quot;left&quot;:1.6929999589920044,&quot;right&quot;:1.6929999589920044,&quot;top&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fd0ab6b1fa9d42129dd2692"/>
  <p:tag name="KSO_WM_TEMPLATE_ASSEMBLE_XID" val="5fd0ab6b1fa9d42129dd2692"/>
  <p:tag name="KSO_WM_TEMPLATE_CATEGORY" val="diagram"/>
  <p:tag name="KSO_WM_TEMPLATE_COLOR_TYPE" val="1"/>
  <p:tag name="KSO_WM_TEMPLATE_INDEX" val="20209187"/>
  <p:tag name="KSO_WM_TEMPLATE_MASTER_TYPE" val="0"/>
  <p:tag name="KSO_WM_TEMPLATE_SUBCATEGORY" val="21"/>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Id&quot;:&quot;slide&quot;,&quot;X&quot;:{&quot;Pos&quot;:0},&quot;Y&quot;:{&quot;Pos&quot;:1}},&quot;DecorateInfoX&quot;:{&quot;Pos&quot;:0,&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2"/>
  <p:tag name="KSO_WM_UNIT_TEXT_FILL_FORE_SCHEMECOLOR_INDEX" val="2"/>
  <p:tag name="KSO_WM_UNIT_TEXT_FILL_FORE_SCHEMECOLOR_INDEX_BRIGHTNESS" val="0"/>
  <p:tag name="KSO_WM_UNIT_TEXT_FILL_TYPE" val="1"/>
  <p:tag name="KSO_WM_UNIT_TYPE" val="i"/>
  <p:tag name="KSO_WM_UNIT_VALUE" val="795"/>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2"/>
  <p:tag name="KSO_WM_UNIT_TYPE" val="i"/>
</p:tagLst>
</file>

<file path=ppt/tags/tag456.xml><?xml version="1.0" encoding="utf-8"?>
<p:tagLst xmlns:a="http://schemas.openxmlformats.org/drawingml/2006/main" xmlns:r="http://schemas.openxmlformats.org/officeDocument/2006/relationships" xmlns:p="http://schemas.openxmlformats.org/presentationml/2006/main">
  <p:tag name="KSO_WM_ASSEMBLE_CHIP_INDEX" val="a65d656ec10c41c0b6df958be2414a10"/>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186321175673446c93bc2f869a80b0d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1"/>
</p:tagLst>
</file>

<file path=ppt/tags/tag457.xml><?xml version="1.0" encoding="utf-8"?>
<p:tagLst xmlns:a="http://schemas.openxmlformats.org/drawingml/2006/main" xmlns:r="http://schemas.openxmlformats.org/officeDocument/2006/relationships" xmlns:p="http://schemas.openxmlformats.org/presentationml/2006/main">
  <p:tag name="KSO_WM_ASSEMBLE_CHIP_INDEX" val="f3549edda3bb4f0491dfbeaacda9e5e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BLOCK" val="0"/>
  <p:tag name="KSO_WM_UNIT_COMPATIBLE" val="0"/>
  <p:tag name="KSO_WM_UNIT_DEC_AREA_ID" val="d3522df513c44ebbaf49ea1608d158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4"/>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2"/>
  <p:tag name="KSO_WM_UNIT_TYPE" val="i"/>
  <p:tag name="KSO_WM_UNIT_VALUE" val="2"/>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d0ab6b1fa9d42129dd2692"/>
  <p:tag name="KSO_WM_TEMPLATE_ASSEMBLE_XID" val="5fd0ab6b1fa9d42129dd2692"/>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2"/>
  <p:tag name="KSO_WM_UNIT_TYPE" val="i"/>
  <p:tag name="KSO_WM_UNIT_VALUE" val="2"/>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true,&quot;fill_id&quot;:&quot;a6a0dfab663e44c2ba920b65ae69ae35&quot;,&quot;fill_align&quot;:&quot;lm&quot;,&quot;chip_types&quot;:[&quot;header&quot;]},{&quot;text_align&quot;:&quot;lm&quot;,&quot;text_direction&quot;:&quot;horizontal&quot;,&quot;support_features&quot;:[&quot;collage&quot;,&quot;carousel&quot;],&quot;support_big_font&quot;:true,&quot;fill_id&quot;:&quot;374ccdda6b66494bba78fc484e66cf01&quot;,&quot;fill_align&quot;:&quot;cm&quot;,&quot;chip_types&quot;:[&quot;diagram&quot;,&quot;pictext&quot;,&quot;text&quot;,&quot;picture&quot;,&quot;chart&quot;,&quot;table&quot;,&quot;video&quot;]}]]"/>
  <p:tag name="KSO_WM_CHIP_GROUPID" val="5ef2fbd8f1c417157da4526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fbd8f1c417157da4526f"/>
  <p:tag name="KSO_WM_SLIDE_BACKGROUND" val="[&quot;general&quot;]"/>
  <p:tag name="KSO_WM_SLIDE_BACKGROUND_TYPE" val="general"/>
  <p:tag name="KSO_WM_SLIDE_BK_DARK_LIGHT" val="2"/>
  <p:tag name="KSO_WM_SLIDE_ID" val="diagram2020855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8:22:35&quot;,&quot;maxSize&quot;:{&quot;size1&quot;:24.399999999999999},&quot;minSize&quot;:{&quot;size1&quot;:22.399999999999999},&quot;normalSize&quot;:{&quot;size1&quot;:22.399999999999999},&quot;subLayout&quot;:[{&quot;id&quot;:&quot;2020-12-09T18:22:35&quot;,&quot;margin&quot;:{&quot;bottom&quot;:0.026000002399086952,&quot;left&quot;:2.5399999618530273,&quot;right&quot;:9.3129997253417969,&quot;top&quot;:2.1170001029968262},&quot;type&quot;:0},{&quot;id&quot;:&quot;2020-12-09T18:22:35&quot;,&quot;margin&quot;:{&quot;bottom&quot;:2.9630000591278076,&quot;left&quot;:2.5399999618530273,&quot;right&quot;:2.5399999618530273,&quot;top&quot;:2.089999914169311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d0a5691fa9d42129dcddb2"/>
  <p:tag name="KSO_WM_TEMPLATE_ASSEMBLE_XID" val="5fd0a5691fa9d42129dcddb2"/>
  <p:tag name="KSO_WM_TEMPLATE_CATEGORY" val="diagram"/>
  <p:tag name="KSO_WM_TEMPLATE_COLOR_TYPE" val="1"/>
  <p:tag name="KSO_WM_TEMPLATE_INDEX" val="20208557"/>
  <p:tag name="KSO_WM_TEMPLATE_MASTER_TYPE" val="0"/>
  <p:tag name="KSO_WM_TEMPLATE_SUBCATEGORY" val="21"/>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f43db63a1bf644c78865d15c43542aff"/>
  <p:tag name="KSO_WM_UNIT_DECORATE_INFO" val="{&quot;ReferentInfo&quot;:{&quot;Id&quot;:&quot;slide&quot;,&quot;X&quot;:{&quot;Pos&quot;:1},&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8"/>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bfc6aae100d546ff901883ad23056572"/>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557_1*i*2"/>
  <p:tag name="KSO_WM_UNIT_INDEX" val="2"/>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552"/>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bd8f1c417157da4526e"/>
  <p:tag name="KSO_WM_CHIP_XID" val="5ef2fbd8f1c417157da4526f"/>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a1ec7bd85a1b4c0692819eaa70e1084b"/>
  <p:tag name="KSO_WM_UNIT_DECORATE_INFO" val="{&quot;DecorateInfoH&quot;:{&quot;IsAbs&quot;:true},&quot;DecorateInfoW&quot;:{&quot;IsAbs&quot;:true},&quot;DecorateInfoX&quot;:{&quot;IsAbs&quot;:true,&quot;Pos&quot;:1},&quot;DecorateInfoY&quot;:{&quot;IsAbs&quot;:true,&quot;Pos&quot;:1},&quot;ReferentInfo&quot;:{&quot;Id&quot;:&quot;616f6393311f4637a81442c0bac11de3&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557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840"/>
</p:tagLst>
</file>

<file path=ppt/tags/tag466.xml><?xml version="1.0" encoding="utf-8"?>
<p:tagLst xmlns:a="http://schemas.openxmlformats.org/drawingml/2006/main" xmlns:r="http://schemas.openxmlformats.org/officeDocument/2006/relationships" xmlns:p="http://schemas.openxmlformats.org/presentationml/2006/main">
  <p:tag name="KSO_WM_ASSEMBLE_CHIP_INDEX" val="f65f7e5e905d4930a9015f0435884a5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a5691fa9d42129dcddb2"/>
  <p:tag name="KSO_WM_TEMPLATE_ASSEMBLE_XID" val="5fd0a5691fa9d42129dcddb2"/>
  <p:tag name="KSO_WM_TEMPLATE_CATEGORY" val="diagram"/>
  <p:tag name="KSO_WM_TEMPLATE_INDEX" val="20208557"/>
  <p:tag name="KSO_WM_UNIT_BLOCK" val="0"/>
  <p:tag name="KSO_WM_UNIT_COMPATIBLE" val="0"/>
  <p:tag name="KSO_WM_UNIT_DEC_AREA_ID" val="836824cd3b3d4be292e792bbf042d0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557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7"/>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19:13&quot;,&quot;maxSize&quot;:{&quot;size1&quot;:33.299650680520394},&quot;minSize&quot;:{&quot;size1&quot;:24.599650680520401},&quot;normalSize&quot;:{&quot;size1&quot;:24.599650680520401},&quot;subLayout&quot;:[{&quot;id&quot;:&quot;2020-12-10T01:19:13&quot;,&quot;margin&quot;:{&quot;bottom&quot;:0.026000002399086952,&quot;left&quot;:4.6570000648498535,&quot;right&quot;:4.6570000648498535,&quot;top&quot;:2.5399999618530273},&quot;type&quot;:0},{&quot;id&quot;:&quot;2020-12-10T01:19:13&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ureTxt"/>
  <p:tag name="KSO_WM_SLIDE_SUPPORT_FEATURE_TYPE" val="0"/>
  <p:tag name="KSO_WM_SLIDE_TYPE" val="text"/>
  <p:tag name="KSO_WM_TAG_VERSION" val="1.0"/>
  <p:tag name="KSO_WM_TEMPLATE_ASSEMBLE_GROUPID" val="5fd107111fa9d42129ddd8f9"/>
  <p:tag name="KSO_WM_TEMPLATE_ASSEMBLE_XID" val="5fd107111fa9d42129ddd8f9"/>
  <p:tag name="KSO_WM_TEMPLATE_CATEGORY" val="diagram"/>
  <p:tag name="KSO_WM_TEMPLATE_COLOR_TYPE" val="1"/>
  <p:tag name="KSO_WM_TEMPLATE_INDEX" val="20217111"/>
  <p:tag name="KSO_WM_TEMPLATE_MASTER_TYPE" val="0"/>
  <p:tag name="KSO_WM_TEMPLATE_SUBCATEGORY" val="21"/>
  <p:tag name="KSO_WM_TEMPLATE_THUMBS_INDEX" val="1、4、7、12、13、14、15、16、17、18、20、24、25、28、33、36、40、43、44"/>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ASSEMBLE_CHIP_INDEX" val="c30bc1f44150437ab5bf1b076834de3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08d8b01e1e7e4b479639d475cc8647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1_1*i*1"/>
  <p:tag name="KSO_WM_UNIT_INDEX" val="1"/>
  <p:tag name="KSO_WM_UNIT_LAYERLEVEL" val="1"/>
  <p:tag name="KSO_WM_UNIT_SM_LIMIT_TYPE" val="2"/>
  <p:tag name="KSO_WM_UNIT_TYPE" val="i"/>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4"/>
  <p:tag name="KSO_WM_UNIT_INDEX" val="4"/>
  <p:tag name="KSO_WM_UNIT_LAYERLEVEL" val="1"/>
  <p:tag name="KSO_WM_UNIT_SM_LIMIT_TYPE" val="2"/>
  <p:tag name="KSO_WM_UNIT_TYPE" val="i"/>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5"/>
  <p:tag name="KSO_WM_UNIT_INDEX" val="5"/>
  <p:tag name="KSO_WM_UNIT_LAYERLEVEL" val="1"/>
  <p:tag name="KSO_WM_UNIT_SM_LIMIT_TYPE" val="2"/>
  <p:tag name="KSO_WM_UNIT_TYPE" val="i"/>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6"/>
  <p:tag name="KSO_WM_UNIT_INDEX" val="6"/>
  <p:tag name="KSO_WM_UNIT_LAYERLEVEL" val="1"/>
  <p:tag name="KSO_WM_UNIT_SM_LIMIT_TYPE" val="2"/>
  <p:tag name="KSO_WM_UNIT_TYPE" val="i"/>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9"/>
  <p:tag name="KSO_WM_UNIT_INDEX" val="9"/>
  <p:tag name="KSO_WM_UNIT_LAYERLEVEL" val="1"/>
  <p:tag name="KSO_WM_UNIT_SM_LIMIT_TYPE" val="2"/>
  <p:tag name="KSO_WM_UNIT_TYPE" val="i"/>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2"/>
  <p:tag name="KSO_WM_UNIT_INDEX" val="12"/>
  <p:tag name="KSO_WM_UNIT_LAYERLEVEL" val="1"/>
  <p:tag name="KSO_WM_UNIT_SM_LIMIT_TYPE" val="2"/>
  <p:tag name="KSO_WM_UNIT_TYPE" val="i"/>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3"/>
  <p:tag name="KSO_WM_UNIT_INDEX" val="13"/>
  <p:tag name="KSO_WM_UNIT_LAYERLEVEL" val="1"/>
  <p:tag name="KSO_WM_UNIT_SM_LIMIT_TYPE" val="2"/>
  <p:tag name="KSO_WM_UNIT_TYPE" val="i"/>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4"/>
  <p:tag name="KSO_WM_UNIT_INDEX" val="14"/>
  <p:tag name="KSO_WM_UNIT_LAYERLEVEL" val="1"/>
  <p:tag name="KSO_WM_UNIT_SM_LIMIT_TYPE" val="2"/>
  <p:tag name="KSO_WM_UNIT_TYPE" val="i"/>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7"/>
  <p:tag name="KSO_WM_UNIT_INDEX" val="17"/>
  <p:tag name="KSO_WM_UNIT_LAYERLEVEL" val="1"/>
  <p:tag name="KSO_WM_UNIT_SM_LIMIT_TYPE" val="2"/>
  <p:tag name="KSO_WM_UNIT_TYPE" val="i"/>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ba3ff9d51a534949a36d761c038b227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385b67bca2024cfd9b21355f5a1f21ce&quot;,&quot;fill_align&quot;:&quot;cm&quot;,&quot;chip_types&quot;:[&quot;diagram&quot;,&quot;pictext&quot;,&quot;text&quot;,&quot;picture&quot;,&quot;chart&quot;,&quot;table&quot;,&quot;video&quot;]}]]"/>
  <p:tag name="KSO_WM_CHIP_GROUPID" val="5fc5e83f310219e61717cdf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c5e83f310219e61717cdf3"/>
  <p:tag name="KSO_WM_SLIDE_BACKGROUND" val="[&quot;general&quot;]"/>
  <p:tag name="KSO_WM_SLIDE_BACKGROUND_TYPE" val="general"/>
  <p:tag name="KSO_WM_SLIDE_BK_DARK_LIGHT" val="2"/>
  <p:tag name="KSO_WM_SLIDE_ID" val="diagram20217111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19:13&quot;,&quot;maxSize&quot;:{&quot;size1&quot;:33.299650680520394},&quot;minSize&quot;:{&quot;size1&quot;:24.599650680520401},&quot;normalSize&quot;:{&quot;size1&quot;:24.599650680520401},&quot;subLayout&quot;:[{&quot;id&quot;:&quot;2020-12-10T01:19:13&quot;,&quot;margin&quot;:{&quot;bottom&quot;:0.026000002399086952,&quot;left&quot;:4.6570000648498535,&quot;right&quot;:4.6570000648498535,&quot;top&quot;:2.5399999618530273},&quot;type&quot;:0},{&quot;id&quot;:&quot;2020-12-10T01:19:13&quot;,&quot;margin&quot;:{&quot;bottom&quot;:2.5399999618530273,&quot;left&quot;:4.6570000648498535,&quot;right&quot;:4.6570000648498535,&quot;top&quot;:0.81999999284744263},&quot;type&quot;:0}],&quot;type&quot;:0}"/>
  <p:tag name="KSO_WM_SLIDE_POSITION" val="36*36"/>
  <p:tag name="KSO_WM_SLIDE_RATIO" val="1.777778"/>
  <p:tag name="KSO_WM_SLIDE_SIZE" val="888*468"/>
  <p:tag name="KSO_WM_SLIDE_SUBTYPE" val="pureTxt"/>
  <p:tag name="KSO_WM_SLIDE_SUPPORT_FEATURE_TYPE" val="0"/>
  <p:tag name="KSO_WM_SLIDE_TYPE" val="text"/>
  <p:tag name="KSO_WM_TAG_VERSION" val="1.0"/>
  <p:tag name="KSO_WM_TEMPLATE_ASSEMBLE_GROUPID" val="5fd107111fa9d42129ddd8f9"/>
  <p:tag name="KSO_WM_TEMPLATE_ASSEMBLE_XID" val="5fd107111fa9d42129ddd8f9"/>
  <p:tag name="KSO_WM_TEMPLATE_CATEGORY" val="diagram"/>
  <p:tag name="KSO_WM_TEMPLATE_COLOR_TYPE" val="1"/>
  <p:tag name="KSO_WM_TEMPLATE_INDEX" val="20217111"/>
  <p:tag name="KSO_WM_TEMPLATE_MASTER_TYPE" val="0"/>
  <p:tag name="KSO_WM_TEMPLATE_SUBCATEGORY" val="21"/>
  <p:tag name="KSO_WM_TEMPLATE_THUMBS_INDEX" val="1、4、7、12、13、14、15、16、17、18、20、24、25、28、33、36、40、43、44"/>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91.xml><?xml version="1.0" encoding="utf-8"?>
<p:tagLst xmlns:a="http://schemas.openxmlformats.org/drawingml/2006/main" xmlns:r="http://schemas.openxmlformats.org/officeDocument/2006/relationships" xmlns:p="http://schemas.openxmlformats.org/presentationml/2006/main">
  <p:tag name="KSO_WM_ASSEMBLE_CHIP_INDEX" val="c30bc1f44150437ab5bf1b076834de33"/>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08d8b01e1e7e4b479639d475cc8647a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1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9"/>
</p:tagLst>
</file>

<file path=ppt/tags/tag492.xml><?xml version="1.0" encoding="utf-8"?>
<p:tagLst xmlns:a="http://schemas.openxmlformats.org/drawingml/2006/main" xmlns:r="http://schemas.openxmlformats.org/officeDocument/2006/relationships" xmlns:p="http://schemas.openxmlformats.org/presentationml/2006/main">
  <p:tag name="KSO_WM_ASSEMBLE_CHIP_INDEX" val="b07e0d0d035c4517b54f97107f028c7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8f4ed03b786c4c2bb14fa9339887e17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1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4"/>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BLOCK" val="0"/>
  <p:tag name="KSO_WM_UNIT_COMPATIBLE" val="0"/>
  <p:tag name="KSO_WM_UNIT_DEC_AREA_ID" val="febec62ec89d4fae899d9e38d57c0f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11_1*i*1"/>
  <p:tag name="KSO_WM_UNIT_INDEX" val="1"/>
  <p:tag name="KSO_WM_UNIT_LAYERLEVEL" val="1"/>
  <p:tag name="KSO_WM_UNIT_SM_LIMIT_TYPE" val="2"/>
  <p:tag name="KSO_WM_UNIT_TYPE" val="i"/>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2"/>
  <p:tag name="KSO_WM_UNIT_INDEX" val="2"/>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3"/>
  <p:tag name="KSO_WM_UNIT_INDEX" val="3"/>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4"/>
  <p:tag name="KSO_WM_UNIT_INDEX" val="4"/>
  <p:tag name="KSO_WM_UNIT_LAYERLEVEL" val="1"/>
  <p:tag name="KSO_WM_UNIT_SM_LIMIT_TYPE" val="2"/>
  <p:tag name="KSO_WM_UNIT_TYPE" val="i"/>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5"/>
  <p:tag name="KSO_WM_UNIT_INDEX" val="5"/>
  <p:tag name="KSO_WM_UNIT_LAYERLEVEL" val="1"/>
  <p:tag name="KSO_WM_UNIT_SM_LIMIT_TYPE" val="2"/>
  <p:tag name="KSO_WM_UNIT_TYPE" val="i"/>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6"/>
  <p:tag name="KSO_WM_UNIT_INDEX" val="6"/>
  <p:tag name="KSO_WM_UNIT_LAYERLEVEL" val="1"/>
  <p:tag name="KSO_WM_UNIT_SM_LIMIT_TYPE" val="2"/>
  <p:tag name="KSO_WM_UNIT_TYPE" val="i"/>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7"/>
  <p:tag name="KSO_WM_UNIT_INDEX" val="7"/>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8"/>
  <p:tag name="KSO_WM_UNIT_INDEX" val="8"/>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9"/>
  <p:tag name="KSO_WM_UNIT_INDEX" val="9"/>
  <p:tag name="KSO_WM_UNIT_LAYERLEVEL" val="1"/>
  <p:tag name="KSO_WM_UNIT_SM_LIMIT_TYPE" val="2"/>
  <p:tag name="KSO_WM_UNIT_TYPE" val="i"/>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0"/>
  <p:tag name="KSO_WM_UNIT_INDEX" val="10"/>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1"/>
  <p:tag name="KSO_WM_UNIT_INDEX" val="11"/>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2"/>
  <p:tag name="KSO_WM_UNIT_INDEX" val="12"/>
  <p:tag name="KSO_WM_UNIT_LAYERLEVEL" val="1"/>
  <p:tag name="KSO_WM_UNIT_SM_LIMIT_TYPE" val="2"/>
  <p:tag name="KSO_WM_UNIT_TYPE" val="i"/>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3"/>
  <p:tag name="KSO_WM_UNIT_INDEX" val="13"/>
  <p:tag name="KSO_WM_UNIT_LAYERLEVEL" val="1"/>
  <p:tag name="KSO_WM_UNIT_SM_LIMIT_TYPE" val="2"/>
  <p:tag name="KSO_WM_UNIT_TYPE" val="i"/>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4"/>
  <p:tag name="KSO_WM_UNIT_INDEX" val="14"/>
  <p:tag name="KSO_WM_UNIT_LAYERLEVEL" val="1"/>
  <p:tag name="KSO_WM_UNIT_SM_LIMIT_TYPE" val="2"/>
  <p:tag name="KSO_WM_UNIT_TYPE" val="i"/>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5"/>
  <p:tag name="KSO_WM_UNIT_INDEX" val="15"/>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6"/>
  <p:tag name="KSO_WM_UNIT_INDEX" val="16"/>
  <p:tag name="KSO_WM_UNIT_LAYERLEVEL" val="1"/>
  <p:tag name="KSO_WM_UNIT_SM_LIMIT_TYPE" val="2"/>
  <p:tag name="KSO_WM_UNIT_TEXT_FILL_FORE_SCHEMECOLOR_INDEX" val="13"/>
  <p:tag name="KSO_WM_UNIT_TEXT_FILL_FORE_SCHEMECOLOR_INDEX_BRIGHTNESS" val="0"/>
  <p:tag name="KSO_WM_UNIT_TEXT_FILL_TYPE" val="1"/>
  <p:tag name="KSO_WM_UNIT_TYPE" val="i"/>
  <p:tag name="KSO_WM_UNIT_VALUE" val="4"/>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c5e83f310219e61717cdf2"/>
  <p:tag name="KSO_WM_CHIP_XID" val="5fc5e83f310219e61717cdf3"/>
  <p:tag name="KSO_WM_TAG_VERSION" val="1.0"/>
  <p:tag name="KSO_WM_TEMPLATE_ASSEMBLE_GROUPID" val="5fd107111fa9d42129ddd8f9"/>
  <p:tag name="KSO_WM_TEMPLATE_ASSEMBLE_XID" val="5fd107111fa9d42129ddd8f9"/>
  <p:tag name="KSO_WM_TEMPLATE_CATEGORY" val="diagram"/>
  <p:tag name="KSO_WM_TEMPLATE_INDEX" val="20217111"/>
  <p:tag name="KSO_WM_UNIT_COMPATIBLE" val="0"/>
  <p:tag name="KSO_WM_UNIT_DIAGRAM_ISNUMVISUAL" val="0"/>
  <p:tag name="KSO_WM_UNIT_DIAGRAM_ISREFERUNIT" val="0"/>
  <p:tag name="KSO_WM_UNIT_HIGHLIGHT" val="0"/>
  <p:tag name="KSO_WM_UNIT_ID" val="diagram20217111_1*i*17"/>
  <p:tag name="KSO_WM_UNIT_INDEX" val="17"/>
  <p:tag name="KSO_WM_UNIT_LAYERLEVEL" val="1"/>
  <p:tag name="KSO_WM_UNIT_SM_LIMIT_TYPE" val="2"/>
  <p:tag name="KSO_WM_UNIT_TYPE" val="i"/>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488cb8f3ea9e4de3809e802b8bdd4893&quot;,&quot;fill_align&quot;:&quot;cm&quot;,&quot;chip_types&quot;:[&quot;picture&quot;]},{&quot;text_align&quot;:&quot;cm&quot;,&quot;text_direction&quot;:&quot;horizontal&quot;,&quot;support_big_font&quot;:false,&quot;picture_toward&quot;:0,&quot;picture_dockside&quot;:[],&quot;fill_id&quot;:&quot;2ba235dfead84236bcd9773654bd8c0f&quot;,&quot;fill_align&quot;:&quot;cm&quot;,&quot;chip_types&quot;:[&quot;text&quot;,&quot;header&quot;]}],[{&quot;text_align&quot;:&quot;cm&quot;,&quot;text_direction&quot;:&quot;horizontal&quot;,&quot;support_big_font&quot;:false,&quot;picture_toward&quot;:0,&quot;picture_dockside&quot;:[],&quot;fill_id&quot;:&quot;488cb8f3ea9e4de3809e802b8bdd4893&quot;,&quot;fill_align&quot;:&quot;cm&quot;,&quot;chip_types&quot;:[&quot;picture&quot;]},{&quot;text_align&quot;:&quot;lm&quot;,&quot;text_direction&quot;:&quot;horizontal&quot;,&quot;support_big_font&quot;:false,&quot;picture_toward&quot;:0,&quot;picture_dockside&quot;:[],&quot;fill_id&quot;:&quot;2ba235dfead84236bcd9773654bd8c0f&quot;,&quot;fill_align&quot;:&quot;lm&quot;,&quot;chip_types&quot;:[&quot;text&quot;]}]]"/>
  <p:tag name="KSO_WM_CHIP_GROUPID" val="5e9e693773d2384101fd9d2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b9b4c998712faa657a316"/>
  <p:tag name="KSO_WM_SLIDE_BACKGROUND" val="[&quot;general&quot;]"/>
  <p:tag name="KSO_WM_SLIDE_BACKGROUND_TYPE" val="general"/>
  <p:tag name="KSO_WM_SLIDE_BK_DARK_LIGHT" val="2"/>
  <p:tag name="KSO_WM_SLIDE_ID" val="diagram20216513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10T01:01:51&quot;,&quot;maxSize&quot;:{&quot;size1&quot;:70.599999999999994},&quot;minSize&quot;:{&quot;size1&quot;:70.599999999999994},&quot;normalSize&quot;:{&quot;size1&quot;:70.599999999999994},&quot;subLayout&quot;:[{&quot;id&quot;:&quot;2020-12-10T01:01:51&quot;,&quot;type&quot;:0},{&quot;id&quot;:&quot;2020-12-10T01:01:51&quot;,&quot;margin&quot;:{&quot;bottom&quot;:1.2699999809265137,&quot;left&quot;:2.752000093460083,&quot;right&quot;:2.752000093460083,&quot;top&quot;:0.91699999570846558},&quot;type&quot;:0}],&quot;type&quot;:0}"/>
  <p:tag name="KSO_WM_SLIDE_POSITION" val="0*0"/>
  <p:tag name="KSO_WM_SLIDE_RATIO" val="1.777778"/>
  <p:tag name="KSO_WM_SLIDE_SIZE" val="960*480"/>
  <p:tag name="KSO_WM_SLIDE_SUBTYPE" val="picTxt"/>
  <p:tag name="KSO_WM_SLIDE_SUPPORT_FEATURE_TYPE" val="0"/>
  <p:tag name="KSO_WM_SLIDE_TYPE" val="text"/>
  <p:tag name="KSO_WM_TAG_VERSION" val="1.0"/>
  <p:tag name="KSO_WM_TEMPLATE_ASSEMBLE_GROUPID" val="5fd102ff1fa9d42129ddd638"/>
  <p:tag name="KSO_WM_TEMPLATE_ASSEMBLE_XID" val="5fd102ff1fa9d42129ddd638"/>
  <p:tag name="KSO_WM_TEMPLATE_CATEGORY" val="diagram"/>
  <p:tag name="KSO_WM_TEMPLATE_COLOR_TYPE" val="1"/>
  <p:tag name="KSO_WM_TEMPLATE_INDEX" val="20216513"/>
  <p:tag name="KSO_WM_TEMPLATE_MASTER_TYPE" val="0"/>
  <p:tag name="KSO_WM_TEMPLATE_SUBCATEGORY" val="21"/>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3.xml><?xml version="1.0" encoding="utf-8"?>
<p:tagLst xmlns:a="http://schemas.openxmlformats.org/drawingml/2006/main" xmlns:r="http://schemas.openxmlformats.org/officeDocument/2006/relationships" xmlns:p="http://schemas.openxmlformats.org/presentationml/2006/main">
  <p:tag name="KSO_WM_ASSEMBLE_CHIP_INDEX" val="1f9bfb62200c4f31aaf1a1a1d5d414c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102ff1fa9d42129ddd638"/>
  <p:tag name="KSO_WM_TEMPLATE_ASSEMBLE_XID" val="5fd102ff1fa9d42129ddd638"/>
  <p:tag name="KSO_WM_TEMPLATE_CATEGORY" val="diagram"/>
  <p:tag name="KSO_WM_TEMPLATE_INDEX" val="20216513"/>
  <p:tag name="KSO_WM_UNIT_COMPATIBLE" val="1"/>
  <p:tag name="KSO_WM_UNIT_DEC_AREA_ID" val="a4c7fea99f1a4b59887b82c30e0da9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513_1*d*1"/>
  <p:tag name="KSO_WM_UNIT_INDEX" val="1"/>
  <p:tag name="KSO_WM_UNIT_LAYERLEVEL" val="1"/>
  <p:tag name="KSO_WM_UNIT_PLACING_PICTURE" val="1f9bfb62200c4f31aaf1a1a1d5d414cf"/>
  <p:tag name="KSO_WM_UNIT_SM_LIMIT_TYPE" val="2"/>
  <p:tag name="KSO_WM_UNIT_TYPE" val="d"/>
  <p:tag name="KSO_WM_UNIT_VALUE" val="1340*3384"/>
  <p:tag name="REFSHAPE" val="695536564"/>
</p:tagLst>
</file>

<file path=ppt/tags/tag514.xml><?xml version="1.0" encoding="utf-8"?>
<p:tagLst xmlns:a="http://schemas.openxmlformats.org/drawingml/2006/main" xmlns:r="http://schemas.openxmlformats.org/officeDocument/2006/relationships" xmlns:p="http://schemas.openxmlformats.org/presentationml/2006/main">
  <p:tag name="KSO_WM_ASSEMBLE_CHIP_INDEX" val="b0f4711ef1bf4b1b940ba41aa732103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102ff1fa9d42129ddd638"/>
  <p:tag name="KSO_WM_TEMPLATE_ASSEMBLE_XID" val="5fd102ff1fa9d42129ddd638"/>
  <p:tag name="KSO_WM_TEMPLATE_CATEGORY" val="diagram"/>
  <p:tag name="KSO_WM_TEMPLATE_INDEX" val="20216513"/>
  <p:tag name="KSO_WM_UNIT_BLOCK" val="0"/>
  <p:tag name="KSO_WM_UNIT_COMPATIBLE" val="0"/>
  <p:tag name="KSO_WM_UNIT_DEC_AREA_ID" val="ded5cedb91a2424899c93b8b5739ac3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651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73833763b3b4942b4bfd0979e35e226&quot;,&quot;fill_align&quot;:&quot;cm&quot;,&quot;text_align&quot;:&quot;cm&quot;,&quot;text_direction&quot;:&quot;horizontal&quot;,&quot;chip_types&quot;:[&quot;picture&quot;]},{&quot;fill_id&quot;:&quot;501c1430d52141fe98760e8f515da7bc&quot;,&quot;fill_align&quot;:&quot;lb&quot;,&quot;text_align&quot;:&quot;lb&quot;,&quot;text_direction&quot;:&quot;horizontal&quot;,&quot;chip_types&quot;:[&quot;header&quot;]},{&quot;fill_id&quot;:&quot;4e91c663d9d744f189be8d9f2f0e770d&quot;,&quot;fill_align&quot;:&quot;lt&quot;,&quot;text_align&quot;:&quot;lt&quot;,&quot;text_direction&quot;:&quot;horizontal&quot;,&quot;chip_types&quot;:[&quot;text&quot;]}]]"/>
  <p:tag name="KSO_WM_CHIP_GROUPID" val="5f0e74958050c250ba65b220"/>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a7f0e9bcbd1695b1f42"/>
  <p:tag name="KSO_WM_SLIDE_BACKGROUND" val="[&quot;general&quot;]"/>
  <p:tag name="KSO_WM_SLIDE_BACKGROUND_TYPE" val="general"/>
  <p:tag name="KSO_WM_SLIDE_BK_DARK_LIGHT" val="2"/>
  <p:tag name="KSO_WM_SLIDE_CAN_ADD_NAVIGATION" val="1"/>
  <p:tag name="KSO_WM_SLIDE_ID" val="diagram2021182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2-09T21:29:13&quot;,&quot;maxSize&quot;:{&quot;size1&quot;:56.299999999999997},&quot;minSize&quot;:{&quot;size1&quot;:38.799999999999997},&quot;normalSize&quot;:{&quot;size1&quot;:38.799999999999997},&quot;subLayout&quot;:[{&quot;id&quot;:&quot;2020-12-09T21:29:13&quot;,&quot;margin&quot;:{&quot;bottom&quot;:2.9630000591278076,&quot;left&quot;:0,&quot;right&quot;:0.026000002399086952,&quot;top&quot;:2.9630000591278076},&quot;type&quot;:0},{&quot;id&quot;:&quot;2020-12-09T21:29:13&quot;,&quot;maxSize&quot;:{&quot;size1&quot;:57.899686508650753},&quot;minSize&quot;:{&quot;size1&quot;:48.999686508650754},&quot;normalSize&quot;:{&quot;size1&quot;:48.999686508650754},&quot;subLayout&quot;:[{&quot;id&quot;:&quot;2020-12-09T21:29:13&quot;,&quot;margin&quot;:{&quot;bottom&quot;:0.026000002399086952,&quot;left&quot;:1.2430000305175781,&quot;right&quot;:1.6929999589920044,&quot;top&quot;:6.7750000953674316},&quot;type&quot;:0},{&quot;id&quot;:&quot;2020-12-09T21:29:13&quot;,&quot;margin&quot;:{&quot;bottom&quot;:2.9639999866485596,&quot;left&quot;:1.2430000305175781,&quot;right&quot;:1.6929999589920044,&quot;top&quot;:0.81999999284744263},&quot;type&quot;:0}],&quot;type&quot;:0}],&quot;type&quot;:0}"/>
  <p:tag name="KSO_WM_SLIDE_POSITION" val="0*83"/>
  <p:tag name="KSO_WM_SLIDE_RATIO" val="1.777778"/>
  <p:tag name="KSO_WM_SLIDE_SIZE" val="912*373"/>
  <p:tag name="KSO_WM_SLIDE_SUBTYPE" val="picTxt"/>
  <p:tag name="KSO_WM_SLIDE_SUPPORT_FEATURE_TYPE" val="0"/>
  <p:tag name="KSO_WM_SLIDE_TYPE" val="text"/>
  <p:tag name="KSO_WM_TAG_VERSION" val="1.0"/>
  <p:tag name="KSO_WM_TEMPLATE_ASSEMBLE_GROUPID" val="5fd0d1281fa9d42129dd7d3a"/>
  <p:tag name="KSO_WM_TEMPLATE_ASSEMBLE_XID" val="5fd0d1281fa9d42129dd7d3a"/>
  <p:tag name="KSO_WM_TEMPLATE_CATEGORY" val="diagram"/>
  <p:tag name="KSO_WM_TEMPLATE_COLOR_TYPE" val="1"/>
  <p:tag name="KSO_WM_TEMPLATE_INDEX" val="20211821"/>
  <p:tag name="KSO_WM_TEMPLATE_MASTER_TYPE" val="0"/>
  <p:tag name="KSO_WM_TEMPLATE_SUBCATEGORY" val="21"/>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eb25a4bace984af1b52d1dfa653daf8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821_1*i*1"/>
  <p:tag name="KSO_WM_UNIT_INDEX" val="1"/>
  <p:tag name="KSO_WM_UNIT_LAYERLEVEL" val="1"/>
  <p:tag name="KSO_WM_UNIT_SM_LIMIT_TYPE" val="2"/>
  <p:tag name="KSO_WM_UNIT_TYPE" val="i"/>
</p:tagLst>
</file>

<file path=ppt/tags/tag519.xml><?xml version="1.0" encoding="utf-8"?>
<p:tagLst xmlns:a="http://schemas.openxmlformats.org/drawingml/2006/main" xmlns:r="http://schemas.openxmlformats.org/officeDocument/2006/relationships" xmlns:p="http://schemas.openxmlformats.org/presentationml/2006/main">
  <p:tag name="KSO_WM_ASSEMBLE_CHIP_INDEX" val="c848f03f8fd945268fc54d3522f830ca"/>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db4ca0a09d9b40738ef22012a8646b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ASSEMBLE_CHIP_INDEX" val="ec7a61c527bb479e8e736cfb20528ef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3ce042198c2f49b9abca7428550156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00"/>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1821_1*i*2"/>
  <p:tag name="KSO_WM_UNIT_INDEX" val="2"/>
  <p:tag name="KSO_WM_UNIT_LAYERLEVEL" val="1"/>
  <p:tag name="KSO_WM_UNIT_PLACING_PICTURE_MD4" val="0"/>
  <p:tag name="KSO_WM_UNIT_SM_LIMIT_TYPE" val="2"/>
  <p:tag name="KSO_WM_UNIT_TYPE" val="i"/>
  <p:tag name="KSO_WM_UNIT_VALUE" val="9"/>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1821_1*i*3"/>
  <p:tag name="KSO_WM_UNIT_INDEX" val="3"/>
  <p:tag name="KSO_WM_UNIT_LAYERLEVEL" val="1"/>
  <p:tag name="KSO_WM_UNIT_PLACING_PICTURE_MD4" val="0"/>
  <p:tag name="KSO_WM_UNIT_SM_LIMIT_TYPE" val="2"/>
  <p:tag name="KSO_WM_UNIT_TYPE" val="i"/>
  <p:tag name="KSO_WM_UNIT_VALUE" val="9"/>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73833763b3b4942b4bfd0979e35e226&quot;,&quot;fill_align&quot;:&quot;cm&quot;,&quot;text_align&quot;:&quot;cm&quot;,&quot;text_direction&quot;:&quot;horizontal&quot;,&quot;chip_types&quot;:[&quot;picture&quot;]},{&quot;fill_id&quot;:&quot;501c1430d52141fe98760e8f515da7bc&quot;,&quot;fill_align&quot;:&quot;lb&quot;,&quot;text_align&quot;:&quot;lb&quot;,&quot;text_direction&quot;:&quot;horizontal&quot;,&quot;chip_types&quot;:[&quot;header&quot;]},{&quot;fill_id&quot;:&quot;4e91c663d9d744f189be8d9f2f0e770d&quot;,&quot;fill_align&quot;:&quot;lt&quot;,&quot;text_align&quot;:&quot;lt&quot;,&quot;text_direction&quot;:&quot;horizontal&quot;,&quot;chip_types&quot;:[&quot;text&quot;]}]]"/>
  <p:tag name="KSO_WM_CHIP_GROUPID" val="5f0e74958050c250ba65b220"/>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a7f0e9bcbd1695b1f42"/>
  <p:tag name="KSO_WM_SLIDE_BACKGROUND" val="[&quot;general&quot;]"/>
  <p:tag name="KSO_WM_SLIDE_BACKGROUND_TYPE" val="general"/>
  <p:tag name="KSO_WM_SLIDE_BK_DARK_LIGHT" val="2"/>
  <p:tag name="KSO_WM_SLIDE_CAN_ADD_NAVIGATION" val="1"/>
  <p:tag name="KSO_WM_SLIDE_ID" val="diagram2021182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2-09T21:29:13&quot;,&quot;maxSize&quot;:{&quot;size1&quot;:56.299999999999997},&quot;minSize&quot;:{&quot;size1&quot;:38.799999999999997},&quot;normalSize&quot;:{&quot;size1&quot;:38.799999999999997},&quot;subLayout&quot;:[{&quot;id&quot;:&quot;2020-12-09T21:29:13&quot;,&quot;margin&quot;:{&quot;bottom&quot;:2.9630000591278076,&quot;left&quot;:0,&quot;right&quot;:0.026000002399086952,&quot;top&quot;:2.9630000591278076},&quot;type&quot;:0},{&quot;id&quot;:&quot;2020-12-09T21:29:13&quot;,&quot;maxSize&quot;:{&quot;size1&quot;:57.899686508650753},&quot;minSize&quot;:{&quot;size1&quot;:48.999686508650754},&quot;normalSize&quot;:{&quot;size1&quot;:48.999686508650754},&quot;subLayout&quot;:[{&quot;id&quot;:&quot;2020-12-09T21:29:13&quot;,&quot;margin&quot;:{&quot;bottom&quot;:0.026000002399086952,&quot;left&quot;:1.2430000305175781,&quot;right&quot;:1.6929999589920044,&quot;top&quot;:6.7750000953674316},&quot;type&quot;:0},{&quot;id&quot;:&quot;2020-12-09T21:29:13&quot;,&quot;margin&quot;:{&quot;bottom&quot;:2.9639999866485596,&quot;left&quot;:1.2430000305175781,&quot;right&quot;:1.6929999589920044,&quot;top&quot;:0.81999999284744263},&quot;type&quot;:0}],&quot;type&quot;:0}],&quot;type&quot;:0}"/>
  <p:tag name="KSO_WM_SLIDE_POSITION" val="0*83"/>
  <p:tag name="KSO_WM_SLIDE_RATIO" val="1.777778"/>
  <p:tag name="KSO_WM_SLIDE_SIZE" val="912*373"/>
  <p:tag name="KSO_WM_SLIDE_SUBTYPE" val="picTxt"/>
  <p:tag name="KSO_WM_SLIDE_SUPPORT_FEATURE_TYPE" val="0"/>
  <p:tag name="KSO_WM_SLIDE_TYPE" val="text"/>
  <p:tag name="KSO_WM_TAG_VERSION" val="1.0"/>
  <p:tag name="KSO_WM_TEMPLATE_ASSEMBLE_GROUPID" val="5fd0d1281fa9d42129dd7d3a"/>
  <p:tag name="KSO_WM_TEMPLATE_ASSEMBLE_XID" val="5fd0d1281fa9d42129dd7d3a"/>
  <p:tag name="KSO_WM_TEMPLATE_CATEGORY" val="diagram"/>
  <p:tag name="KSO_WM_TEMPLATE_COLOR_TYPE" val="1"/>
  <p:tag name="KSO_WM_TEMPLATE_INDEX" val="20211821"/>
  <p:tag name="KSO_WM_TEMPLATE_MASTER_TYPE" val="0"/>
  <p:tag name="KSO_WM_TEMPLATE_SUBCATEGORY" val="21"/>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eb25a4bace984af1b52d1dfa653daf8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821_1*i*1"/>
  <p:tag name="KSO_WM_UNIT_INDEX" val="1"/>
  <p:tag name="KSO_WM_UNIT_LAYERLEVEL" val="1"/>
  <p:tag name="KSO_WM_UNIT_SM_LIMIT_TYPE" val="2"/>
  <p:tag name="KSO_WM_UNIT_TYPE" val="i"/>
</p:tagLst>
</file>

<file path=ppt/tags/tag527.xml><?xml version="1.0" encoding="utf-8"?>
<p:tagLst xmlns:a="http://schemas.openxmlformats.org/drawingml/2006/main" xmlns:r="http://schemas.openxmlformats.org/officeDocument/2006/relationships" xmlns:p="http://schemas.openxmlformats.org/presentationml/2006/main">
  <p:tag name="KSO_WM_ASSEMBLE_CHIP_INDEX" val="c848f03f8fd945268fc54d3522f830ca"/>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db4ca0a09d9b40738ef22012a8646b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528.xml><?xml version="1.0" encoding="utf-8"?>
<p:tagLst xmlns:a="http://schemas.openxmlformats.org/drawingml/2006/main" xmlns:r="http://schemas.openxmlformats.org/officeDocument/2006/relationships" xmlns:p="http://schemas.openxmlformats.org/presentationml/2006/main">
  <p:tag name="KSO_WM_ASSEMBLE_CHIP_INDEX" val="ec7a61c527bb479e8e736cfb20528ef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3ce042198c2f49b9abca7428550156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00"/>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1821_1*i*2"/>
  <p:tag name="KSO_WM_UNIT_INDEX" val="2"/>
  <p:tag name="KSO_WM_UNIT_LAYERLEVEL" val="1"/>
  <p:tag name="KSO_WM_UNIT_PLACING_PICTURE_MD4" val="0"/>
  <p:tag name="KSO_WM_UNIT_SM_LIMIT_TYPE" val="2"/>
  <p:tag name="KSO_WM_UNIT_TYPE" val="i"/>
  <p:tag name="KSO_WM_UNIT_VALUE" val="9"/>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1821_1*i*3"/>
  <p:tag name="KSO_WM_UNIT_INDEX" val="3"/>
  <p:tag name="KSO_WM_UNIT_LAYERLEVEL" val="1"/>
  <p:tag name="KSO_WM_UNIT_PLACING_PICTURE_MD4" val="0"/>
  <p:tag name="KSO_WM_UNIT_SM_LIMIT_TYPE" val="2"/>
  <p:tag name="KSO_WM_UNIT_TYPE" val="i"/>
  <p:tag name="KSO_WM_UNIT_VALUE" val="9"/>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73833763b3b4942b4bfd0979e35e226&quot;,&quot;fill_align&quot;:&quot;cm&quot;,&quot;text_align&quot;:&quot;cm&quot;,&quot;text_direction&quot;:&quot;horizontal&quot;,&quot;chip_types&quot;:[&quot;picture&quot;]},{&quot;fill_id&quot;:&quot;501c1430d52141fe98760e8f515da7bc&quot;,&quot;fill_align&quot;:&quot;lb&quot;,&quot;text_align&quot;:&quot;lb&quot;,&quot;text_direction&quot;:&quot;horizontal&quot;,&quot;chip_types&quot;:[&quot;header&quot;]},{&quot;fill_id&quot;:&quot;4e91c663d9d744f189be8d9f2f0e770d&quot;,&quot;fill_align&quot;:&quot;lt&quot;,&quot;text_align&quot;:&quot;lt&quot;,&quot;text_direction&quot;:&quot;horizontal&quot;,&quot;chip_types&quot;:[&quot;text&quot;]}]]"/>
  <p:tag name="KSO_WM_CHIP_GROUPID" val="5f0e74958050c250ba65b220"/>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a7f0e9bcbd1695b1f42"/>
  <p:tag name="KSO_WM_SLIDE_BACKGROUND" val="[&quot;general&quot;]"/>
  <p:tag name="KSO_WM_SLIDE_BACKGROUND_TYPE" val="general"/>
  <p:tag name="KSO_WM_SLIDE_BK_DARK_LIGHT" val="2"/>
  <p:tag name="KSO_WM_SLIDE_CAN_ADD_NAVIGATION" val="1"/>
  <p:tag name="KSO_WM_SLIDE_ID" val="diagram2021182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2-09T21:29:13&quot;,&quot;maxSize&quot;:{&quot;size1&quot;:56.299999999999997},&quot;minSize&quot;:{&quot;size1&quot;:38.799999999999997},&quot;normalSize&quot;:{&quot;size1&quot;:38.799999999999997},&quot;subLayout&quot;:[{&quot;id&quot;:&quot;2020-12-09T21:29:13&quot;,&quot;margin&quot;:{&quot;bottom&quot;:2.9630000591278076,&quot;left&quot;:0,&quot;right&quot;:0.026000002399086952,&quot;top&quot;:2.9630000591278076},&quot;type&quot;:0},{&quot;id&quot;:&quot;2020-12-09T21:29:13&quot;,&quot;maxSize&quot;:{&quot;size1&quot;:57.899686508650753},&quot;minSize&quot;:{&quot;size1&quot;:48.999686508650754},&quot;normalSize&quot;:{&quot;size1&quot;:48.999686508650754},&quot;subLayout&quot;:[{&quot;id&quot;:&quot;2020-12-09T21:29:13&quot;,&quot;margin&quot;:{&quot;bottom&quot;:0.026000002399086952,&quot;left&quot;:1.2430000305175781,&quot;right&quot;:1.6929999589920044,&quot;top&quot;:6.7750000953674316},&quot;type&quot;:0},{&quot;id&quot;:&quot;2020-12-09T21:29:13&quot;,&quot;margin&quot;:{&quot;bottom&quot;:2.9639999866485596,&quot;left&quot;:1.2430000305175781,&quot;right&quot;:1.6929999589920044,&quot;top&quot;:0.81999999284744263},&quot;type&quot;:0}],&quot;type&quot;:0}],&quot;type&quot;:0}"/>
  <p:tag name="KSO_WM_SLIDE_POSITION" val="0*83"/>
  <p:tag name="KSO_WM_SLIDE_RATIO" val="1.777778"/>
  <p:tag name="KSO_WM_SLIDE_SIZE" val="912*373"/>
  <p:tag name="KSO_WM_SLIDE_SUBTYPE" val="picTxt"/>
  <p:tag name="KSO_WM_SLIDE_SUPPORT_FEATURE_TYPE" val="0"/>
  <p:tag name="KSO_WM_SLIDE_TYPE" val="text"/>
  <p:tag name="KSO_WM_TAG_VERSION" val="1.0"/>
  <p:tag name="KSO_WM_TEMPLATE_ASSEMBLE_GROUPID" val="5fd0d1281fa9d42129dd7d3a"/>
  <p:tag name="KSO_WM_TEMPLATE_ASSEMBLE_XID" val="5fd0d1281fa9d42129dd7d3a"/>
  <p:tag name="KSO_WM_TEMPLATE_CATEGORY" val="diagram"/>
  <p:tag name="KSO_WM_TEMPLATE_COLOR_TYPE" val="1"/>
  <p:tag name="KSO_WM_TEMPLATE_INDEX" val="20211821"/>
  <p:tag name="KSO_WM_TEMPLATE_MASTER_TYPE" val="0"/>
  <p:tag name="KSO_WM_TEMPLATE_SUBCATEGORY" val="21"/>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2*i*0"/>
  <p:tag name="KSO_WM_UNIT_INDEX" val="0"/>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eb25a4bace984af1b52d1dfa653daf83"/>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821_1*i*1"/>
  <p:tag name="KSO_WM_UNIT_INDEX" val="1"/>
  <p:tag name="KSO_WM_UNIT_LAYERLEVEL" val="1"/>
  <p:tag name="KSO_WM_UNIT_SM_LIMIT_TYPE" val="2"/>
  <p:tag name="KSO_WM_UNIT_TYPE" val="i"/>
</p:tagLst>
</file>

<file path=ppt/tags/tag535.xml><?xml version="1.0" encoding="utf-8"?>
<p:tagLst xmlns:a="http://schemas.openxmlformats.org/drawingml/2006/main" xmlns:r="http://schemas.openxmlformats.org/officeDocument/2006/relationships" xmlns:p="http://schemas.openxmlformats.org/presentationml/2006/main">
  <p:tag name="KSO_WM_ASSEMBLE_CHIP_INDEX" val="c848f03f8fd945268fc54d3522f830ca"/>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db4ca0a09d9b40738ef22012a8646b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536.xml><?xml version="1.0" encoding="utf-8"?>
<p:tagLst xmlns:a="http://schemas.openxmlformats.org/drawingml/2006/main" xmlns:r="http://schemas.openxmlformats.org/officeDocument/2006/relationships" xmlns:p="http://schemas.openxmlformats.org/presentationml/2006/main">
  <p:tag name="KSO_WM_ASSEMBLE_CHIP_INDEX" val="ec7a61c527bb479e8e736cfb20528ef2"/>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BLOCK" val="0"/>
  <p:tag name="KSO_WM_UNIT_COMPATIBLE" val="0"/>
  <p:tag name="KSO_WM_UNIT_DEC_AREA_ID" val="3ce042198c2f49b9abca74285501563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00"/>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1821_1*i*2"/>
  <p:tag name="KSO_WM_UNIT_INDEX" val="2"/>
  <p:tag name="KSO_WM_UNIT_LAYERLEVEL" val="1"/>
  <p:tag name="KSO_WM_UNIT_PLACING_PICTURE_MD4" val="0"/>
  <p:tag name="KSO_WM_UNIT_SM_LIMIT_TYPE" val="2"/>
  <p:tag name="KSO_WM_UNIT_TYPE" val="i"/>
  <p:tag name="KSO_WM_UNIT_VALUE" val="9"/>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4958050c250ba65b220"/>
  <p:tag name="KSO_WM_CHIP_XID" val="5f632a7f0e9bcbd1695b1f42"/>
  <p:tag name="KSO_WM_TAG_VERSION" val="1.0"/>
  <p:tag name="KSO_WM_TEMPLATE_ASSEMBLE_GROUPID" val="5fd0d1281fa9d42129dd7d3a"/>
  <p:tag name="KSO_WM_TEMPLATE_ASSEMBLE_XID" val="5fd0d1281fa9d42129dd7d3a"/>
  <p:tag name="KSO_WM_TEMPLATE_CATEGORY" val="diagram"/>
  <p:tag name="KSO_WM_TEMPLATE_INDEX" val="20211821"/>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1821_1*i*3"/>
  <p:tag name="KSO_WM_UNIT_INDEX" val="3"/>
  <p:tag name="KSO_WM_UNIT_LAYERLEVEL" val="1"/>
  <p:tag name="KSO_WM_UNIT_PLACING_PICTURE_MD4" val="0"/>
  <p:tag name="KSO_WM_UNIT_SM_LIMIT_TYPE" val="2"/>
  <p:tag name="KSO_WM_UNIT_TYPE" val="i"/>
  <p:tag name="KSO_WM_UNIT_VALUE" val="9"/>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457"/>
  <p:tag name="KSO_WM_TEMPLATE_MASTER_THUMB_INDEX" val="12"/>
  <p:tag name="KSO_WM_TEMPLATE_MASTER_TYPE" val="1"/>
  <p:tag name="KSO_WM_TEMPLATE_SUBCATEGORY" val="0"/>
  <p:tag name="KSO_WM_TEMPLATE_THUMBS_INDEX" val="1、4、7、9、12、15、20、23、24、25、26、29、34、35、36、37"/>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0"/>
  <p:tag name="KSO_WM_UNIT_INDEX" val="0"/>
  <p:tag name="KSO_WM_UNIT_LAYERLEVEL" val="1"/>
  <p:tag name="KSO_WM_UNIT_SUBTYPE" val="h"/>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2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3_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1_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2_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1_Office 主题​​">
  <a:themeElements>
    <a:clrScheme name="">
      <a:dk1>
        <a:srgbClr val="000000"/>
      </a:dk1>
      <a:lt1>
        <a:srgbClr val="FFFFFF"/>
      </a:lt1>
      <a:dk2>
        <a:srgbClr val="EFECEC"/>
      </a:dk2>
      <a:lt2>
        <a:srgbClr val="FDFCFC"/>
      </a:lt2>
      <a:accent1>
        <a:srgbClr val="985551"/>
      </a:accent1>
      <a:accent2>
        <a:srgbClr val="985E48"/>
      </a:accent2>
      <a:accent3>
        <a:srgbClr val="8C6B44"/>
      </a:accent3>
      <a:accent4>
        <a:srgbClr val="797A4A"/>
      </a:accent4>
      <a:accent5>
        <a:srgbClr val="64895A"/>
      </a:accent5>
      <a:accent6>
        <a:srgbClr val="529775"/>
      </a:accent6>
      <a:hlink>
        <a:srgbClr val="0563C1"/>
      </a:hlink>
      <a:folHlink>
        <a:srgbClr val="954F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4269</Words>
  <Application>Microsoft Office PowerPoint</Application>
  <PresentationFormat>全屏显示(16:9)</PresentationFormat>
  <Paragraphs>167</Paragraphs>
  <Slides>53</Slides>
  <Notes>0</Notes>
  <HiddenSlides>0</HiddenSlides>
  <MMClips>0</MMClips>
  <ScaleCrop>false</ScaleCrop>
  <HeadingPairs>
    <vt:vector size="4" baseType="variant">
      <vt:variant>
        <vt:lpstr>主题</vt:lpstr>
      </vt:variant>
      <vt:variant>
        <vt:i4>8</vt:i4>
      </vt:variant>
      <vt:variant>
        <vt:lpstr>幻灯片标题</vt:lpstr>
      </vt:variant>
      <vt:variant>
        <vt:i4>53</vt:i4>
      </vt:variant>
    </vt:vector>
  </HeadingPairs>
  <TitlesOfParts>
    <vt:vector size="61" baseType="lpstr">
      <vt:lpstr>清风素材 12sc.taobao.com</vt:lpstr>
      <vt:lpstr>1_清风素材 12sc.taobao.com</vt:lpstr>
      <vt:lpstr>自定义设计方案</vt:lpstr>
      <vt:lpstr>2_清风素材 12sc.taobao.com</vt:lpstr>
      <vt:lpstr>3_清风素材 12sc.taobao.com</vt:lpstr>
      <vt:lpstr>1_自定义设计方案</vt:lpstr>
      <vt:lpstr>2_自定义设计方案</vt:lpstr>
      <vt:lpstr>1_Office 主题​​</vt:lpstr>
      <vt:lpstr>茶    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茶    馆</dc:title>
  <dc:creator>rbm.xkw.com</dc:creator>
  <cp:lastModifiedBy>hj</cp:lastModifiedBy>
  <cp:revision>2</cp:revision>
  <cp:lastPrinted>2021-02-25T14:49:52Z</cp:lastPrinted>
  <dcterms:created xsi:type="dcterms:W3CDTF">2021-02-25T14:49:52Z</dcterms:created>
  <dcterms:modified xsi:type="dcterms:W3CDTF">2021-04-14T08:14:15Z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