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emf" ContentType="image/x-emf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1706" r:id="rId5"/>
    <p:sldId id="1707" r:id="rId6"/>
    <p:sldId id="1724" r:id="rId7"/>
    <p:sldId id="1725" r:id="rId8"/>
    <p:sldId id="1726" r:id="rId9"/>
    <p:sldId id="1727" r:id="rId10"/>
    <p:sldId id="1728" r:id="rId11"/>
    <p:sldId id="1635" r:id="rId12"/>
    <p:sldId id="1753" r:id="rId13"/>
    <p:sldId id="1729" r:id="rId14"/>
    <p:sldId id="1756" r:id="rId15"/>
    <p:sldId id="1730" r:id="rId16"/>
    <p:sldId id="1731" r:id="rId17"/>
    <p:sldId id="1751" r:id="rId18"/>
    <p:sldId id="1803" r:id="rId19"/>
    <p:sldId id="1732" r:id="rId20"/>
    <p:sldId id="1733" r:id="rId21"/>
    <p:sldId id="1804" r:id="rId22"/>
    <p:sldId id="1805" r:id="rId23"/>
    <p:sldId id="1735" r:id="rId24"/>
    <p:sldId id="1752" r:id="rId25"/>
    <p:sldId id="1736" r:id="rId26"/>
    <p:sldId id="1750" r:id="rId27"/>
    <p:sldId id="1737" r:id="rId28"/>
    <p:sldId id="1738" r:id="rId29"/>
    <p:sldId id="1846" r:id="rId30"/>
    <p:sldId id="1754" r:id="rId31"/>
    <p:sldId id="1739" r:id="rId32"/>
    <p:sldId id="1740" r:id="rId33"/>
    <p:sldId id="1746" r:id="rId34"/>
    <p:sldId id="1747" r:id="rId35"/>
    <p:sldId id="1748" r:id="rId36"/>
    <p:sldId id="1722" r:id="rId37"/>
    <p:sldId id="1709" r:id="rId38"/>
    <p:sldId id="1710" r:id="rId39"/>
    <p:sldId id="1711" r:id="rId40"/>
    <p:sldId id="1743" r:id="rId41"/>
    <p:sldId id="1744" r:id="rId42"/>
    <p:sldId id="1745" r:id="rId43"/>
    <p:sldId id="1708" r:id="rId44"/>
    <p:sldId id="1639" r:id="rId45"/>
    <p:sldId id="1552" r:id="rId46"/>
    <p:sldId id="1637" r:id="rId47"/>
    <p:sldId id="1640" r:id="rId48"/>
    <p:sldId id="1712" r:id="rId49"/>
    <p:sldId id="1713" r:id="rId50"/>
    <p:sldId id="1714" r:id="rId51"/>
    <p:sldId id="1715" r:id="rId52"/>
    <p:sldId id="1716" r:id="rId53"/>
    <p:sldId id="1717" r:id="rId54"/>
    <p:sldId id="1718" r:id="rId55"/>
    <p:sldId id="1721" r:id="rId56"/>
    <p:sldId id="1719" r:id="rId57"/>
    <p:sldId id="1720" r:id="rId58"/>
  </p:sldIdLst>
  <p:sldSz cx="9144000" cy="5143500" type="screen16x9"/>
  <p:notesSz cx="6858000" cy="9144000"/>
  <p:custDataLst>
    <p:tags r:id="rId59"/>
  </p:custDataLst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作者" initials="作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116" autoAdjust="0"/>
    <p:restoredTop sz="97959" autoAdjust="0"/>
  </p:normalViewPr>
  <p:slideViewPr>
    <p:cSldViewPr>
      <p:cViewPr varScale="1">
        <p:scale>
          <a:sx n="92" d="100"/>
          <a:sy n="92" d="100"/>
        </p:scale>
        <p:origin x="-684" y="-102"/>
      </p:cViewPr>
      <p:guideLst>
        <p:guide orient="horz" pos="158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25"/>
        <p:guide pos="2160"/>
      </p:guideLst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slide" Target="slides/slide41.xml" /><Relationship Id="rId46" Type="http://schemas.openxmlformats.org/officeDocument/2006/relationships/slide" Target="slides/slide42.xml" /><Relationship Id="rId47" Type="http://schemas.openxmlformats.org/officeDocument/2006/relationships/slide" Target="slides/slide43.xml" /><Relationship Id="rId48" Type="http://schemas.openxmlformats.org/officeDocument/2006/relationships/slide" Target="slides/slide44.xml" /><Relationship Id="rId49" Type="http://schemas.openxmlformats.org/officeDocument/2006/relationships/slide" Target="slides/slide45.xml" /><Relationship Id="rId5" Type="http://schemas.openxmlformats.org/officeDocument/2006/relationships/slide" Target="slides/slide1.xml" /><Relationship Id="rId50" Type="http://schemas.openxmlformats.org/officeDocument/2006/relationships/slide" Target="slides/slide46.xml" /><Relationship Id="rId51" Type="http://schemas.openxmlformats.org/officeDocument/2006/relationships/slide" Target="slides/slide47.xml" /><Relationship Id="rId52" Type="http://schemas.openxmlformats.org/officeDocument/2006/relationships/slide" Target="slides/slide48.xml" /><Relationship Id="rId53" Type="http://schemas.openxmlformats.org/officeDocument/2006/relationships/slide" Target="slides/slide49.xml" /><Relationship Id="rId54" Type="http://schemas.openxmlformats.org/officeDocument/2006/relationships/slide" Target="slides/slide50.xml" /><Relationship Id="rId55" Type="http://schemas.openxmlformats.org/officeDocument/2006/relationships/slide" Target="slides/slide51.xml" /><Relationship Id="rId56" Type="http://schemas.openxmlformats.org/officeDocument/2006/relationships/slide" Target="slides/slide52.xml" /><Relationship Id="rId57" Type="http://schemas.openxmlformats.org/officeDocument/2006/relationships/slide" Target="slides/slide53.xml" /><Relationship Id="rId58" Type="http://schemas.openxmlformats.org/officeDocument/2006/relationships/slide" Target="slides/slide54.xml" /><Relationship Id="rId59" Type="http://schemas.openxmlformats.org/officeDocument/2006/relationships/tags" Target="tags/tag498.xml" /><Relationship Id="rId6" Type="http://schemas.openxmlformats.org/officeDocument/2006/relationships/slide" Target="slides/slide2.xml" /><Relationship Id="rId60" Type="http://schemas.openxmlformats.org/officeDocument/2006/relationships/presProps" Target="presProps.xml" /><Relationship Id="rId61" Type="http://schemas.openxmlformats.org/officeDocument/2006/relationships/viewProps" Target="viewProps.xml" /><Relationship Id="rId62" Type="http://schemas.openxmlformats.org/officeDocument/2006/relationships/theme" Target="theme/theme1.xml" /><Relationship Id="rId63" Type="http://schemas.openxmlformats.org/officeDocument/2006/relationships/tableStyles" Target="tableStyles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0.xml" /><Relationship Id="rId2" Type="http://schemas.openxmlformats.org/officeDocument/2006/relationships/tags" Target="../tags/tag91.xml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tags" Target="../tags/tag94.xml" /><Relationship Id="rId6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tags" Target="../tags/tag89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tags" Target="../tags/tag97.xml" /><Relationship Id="rId6" Type="http://schemas.openxmlformats.org/officeDocument/2006/relationships/tags" Target="../tags/tag98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65.xml" /><Relationship Id="rId4" Type="http://schemas.openxmlformats.org/officeDocument/2006/relationships/tags" Target="../tags/tag266.xml" /><Relationship Id="rId5" Type="http://schemas.openxmlformats.org/officeDocument/2006/relationships/tags" Target="../tags/tag267.xml" /><Relationship Id="rId6" Type="http://schemas.openxmlformats.org/officeDocument/2006/relationships/tags" Target="../tags/tag268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4.xml" /><Relationship Id="rId4" Type="http://schemas.openxmlformats.org/officeDocument/2006/relationships/tags" Target="../tags/tag275.xml" /><Relationship Id="rId5" Type="http://schemas.openxmlformats.org/officeDocument/2006/relationships/tags" Target="../tags/tag276.xml" /><Relationship Id="rId6" Type="http://schemas.openxmlformats.org/officeDocument/2006/relationships/tags" Target="../tags/tag277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83.xml" /><Relationship Id="rId4" Type="http://schemas.openxmlformats.org/officeDocument/2006/relationships/tags" Target="../tags/tag284.xml" /><Relationship Id="rId5" Type="http://schemas.openxmlformats.org/officeDocument/2006/relationships/tags" Target="../tags/tag285.xml" /><Relationship Id="rId6" Type="http://schemas.openxmlformats.org/officeDocument/2006/relationships/tags" Target="../tags/tag286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95.xml" /><Relationship Id="rId4" Type="http://schemas.openxmlformats.org/officeDocument/2006/relationships/tags" Target="../tags/tag296.xml" /><Relationship Id="rId5" Type="http://schemas.openxmlformats.org/officeDocument/2006/relationships/tags" Target="../tags/tag297.xml" /><Relationship Id="rId6" Type="http://schemas.openxmlformats.org/officeDocument/2006/relationships/tags" Target="../tags/tag298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8.xml" /><Relationship Id="rId4" Type="http://schemas.openxmlformats.org/officeDocument/2006/relationships/tags" Target="../tags/tag319.xml" /><Relationship Id="rId5" Type="http://schemas.openxmlformats.org/officeDocument/2006/relationships/tags" Target="../tags/tag320.xml" /><Relationship Id="rId6" Type="http://schemas.openxmlformats.org/officeDocument/2006/relationships/tags" Target="../tags/tag32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8.xml" /><Relationship Id="rId4" Type="http://schemas.openxmlformats.org/officeDocument/2006/relationships/tags" Target="../tags/tag329.xml" /><Relationship Id="rId5" Type="http://schemas.openxmlformats.org/officeDocument/2006/relationships/tags" Target="../tags/tag330.xml" /><Relationship Id="rId6" Type="http://schemas.openxmlformats.org/officeDocument/2006/relationships/tags" Target="../tags/tag33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6.xml" /><Relationship Id="rId4" Type="http://schemas.openxmlformats.org/officeDocument/2006/relationships/tags" Target="../tags/tag347.xml" /><Relationship Id="rId5" Type="http://schemas.openxmlformats.org/officeDocument/2006/relationships/tags" Target="../tags/tag348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53.xml" /><Relationship Id="rId4" Type="http://schemas.openxmlformats.org/officeDocument/2006/relationships/tags" Target="../tags/tag354.xml" /><Relationship Id="rId5" Type="http://schemas.openxmlformats.org/officeDocument/2006/relationships/tags" Target="../tags/tag355.xml" /><Relationship Id="rId6" Type="http://schemas.openxmlformats.org/officeDocument/2006/relationships/tags" Target="../tags/tag356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79.xml" /><Relationship Id="rId4" Type="http://schemas.openxmlformats.org/officeDocument/2006/relationships/tags" Target="../tags/tag380.xml" /><Relationship Id="rId5" Type="http://schemas.openxmlformats.org/officeDocument/2006/relationships/tags" Target="../tags/tag38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08.xml" /><Relationship Id="rId4" Type="http://schemas.openxmlformats.org/officeDocument/2006/relationships/tags" Target="../tags/tag409.xml" /><Relationship Id="rId5" Type="http://schemas.openxmlformats.org/officeDocument/2006/relationships/tags" Target="../tags/tag410.xml" /><Relationship Id="rId6" Type="http://schemas.openxmlformats.org/officeDocument/2006/relationships/tags" Target="../tags/tag41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tags" Target="../tags/tag171.xml" /><Relationship Id="rId6" Type="http://schemas.openxmlformats.org/officeDocument/2006/relationships/tags" Target="../tags/tag172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33.xml" /><Relationship Id="rId4" Type="http://schemas.openxmlformats.org/officeDocument/2006/relationships/tags" Target="../tags/tag434.xml" /><Relationship Id="rId5" Type="http://schemas.openxmlformats.org/officeDocument/2006/relationships/tags" Target="../tags/tag435.xml" /><Relationship Id="rId6" Type="http://schemas.openxmlformats.org/officeDocument/2006/relationships/tags" Target="../tags/tag436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55.xml" /><Relationship Id="rId4" Type="http://schemas.openxmlformats.org/officeDocument/2006/relationships/tags" Target="../tags/tag456.xml" /><Relationship Id="rId5" Type="http://schemas.openxmlformats.org/officeDocument/2006/relationships/tags" Target="../tags/tag457.xml" /><Relationship Id="rId6" Type="http://schemas.openxmlformats.org/officeDocument/2006/relationships/tags" Target="../tags/tag458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62.xml" /><Relationship Id="rId4" Type="http://schemas.openxmlformats.org/officeDocument/2006/relationships/tags" Target="../tags/tag463.xml" /><Relationship Id="rId5" Type="http://schemas.openxmlformats.org/officeDocument/2006/relationships/tags" Target="../tags/tag464.xml" /><Relationship Id="rId6" Type="http://schemas.openxmlformats.org/officeDocument/2006/relationships/tags" Target="../tags/tag465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69.xml" /><Relationship Id="rId4" Type="http://schemas.openxmlformats.org/officeDocument/2006/relationships/tags" Target="../tags/tag470.xml" /><Relationship Id="rId5" Type="http://schemas.openxmlformats.org/officeDocument/2006/relationships/tags" Target="../tags/tag471.xml" /><Relationship Id="rId6" Type="http://schemas.openxmlformats.org/officeDocument/2006/relationships/tags" Target="../tags/tag472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76.xml" /><Relationship Id="rId4" Type="http://schemas.openxmlformats.org/officeDocument/2006/relationships/tags" Target="../tags/tag477.xml" /><Relationship Id="rId5" Type="http://schemas.openxmlformats.org/officeDocument/2006/relationships/tags" Target="../tags/tag478.xml" /><Relationship Id="rId6" Type="http://schemas.openxmlformats.org/officeDocument/2006/relationships/tags" Target="../tags/tag479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83.xml" /><Relationship Id="rId4" Type="http://schemas.openxmlformats.org/officeDocument/2006/relationships/tags" Target="../tags/tag484.xml" /><Relationship Id="rId5" Type="http://schemas.openxmlformats.org/officeDocument/2006/relationships/tags" Target="../tags/tag485.xml" /><Relationship Id="rId6" Type="http://schemas.openxmlformats.org/officeDocument/2006/relationships/tags" Target="../tags/tag486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90.xml" /><Relationship Id="rId4" Type="http://schemas.openxmlformats.org/officeDocument/2006/relationships/tags" Target="../tags/tag491.xml" /><Relationship Id="rId5" Type="http://schemas.openxmlformats.org/officeDocument/2006/relationships/tags" Target="../tags/tag492.xml" /><Relationship Id="rId6" Type="http://schemas.openxmlformats.org/officeDocument/2006/relationships/tags" Target="../tags/tag493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1.xml" /><Relationship Id="rId4" Type="http://schemas.openxmlformats.org/officeDocument/2006/relationships/tags" Target="../tags/tag182.xml" /><Relationship Id="rId5" Type="http://schemas.openxmlformats.org/officeDocument/2006/relationships/tags" Target="../tags/tag183.xml" /><Relationship Id="rId6" Type="http://schemas.openxmlformats.org/officeDocument/2006/relationships/tags" Target="../tags/tag184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1.xml" /><Relationship Id="rId4" Type="http://schemas.openxmlformats.org/officeDocument/2006/relationships/tags" Target="../tags/tag192.xml" /><Relationship Id="rId5" Type="http://schemas.openxmlformats.org/officeDocument/2006/relationships/tags" Target="../tags/tag193.xml" /><Relationship Id="rId6" Type="http://schemas.openxmlformats.org/officeDocument/2006/relationships/tags" Target="../tags/tag194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0.xml" /><Relationship Id="rId4" Type="http://schemas.openxmlformats.org/officeDocument/2006/relationships/tags" Target="../tags/tag201.xml" /><Relationship Id="rId5" Type="http://schemas.openxmlformats.org/officeDocument/2006/relationships/tags" Target="../tags/tag202.xml" /><Relationship Id="rId6" Type="http://schemas.openxmlformats.org/officeDocument/2006/relationships/tags" Target="../tags/tag203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9.xml" /><Relationship Id="rId4" Type="http://schemas.openxmlformats.org/officeDocument/2006/relationships/tags" Target="../tags/tag220.xml" /><Relationship Id="rId5" Type="http://schemas.openxmlformats.org/officeDocument/2006/relationships/tags" Target="../tags/tag221.xml" /><Relationship Id="rId6" Type="http://schemas.openxmlformats.org/officeDocument/2006/relationships/tags" Target="../tags/tag222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1.xml" /><Relationship Id="rId4" Type="http://schemas.openxmlformats.org/officeDocument/2006/relationships/tags" Target="../tags/tag232.xml" /><Relationship Id="rId5" Type="http://schemas.openxmlformats.org/officeDocument/2006/relationships/tags" Target="../tags/tag233.xml" /><Relationship Id="rId6" Type="http://schemas.openxmlformats.org/officeDocument/2006/relationships/tags" Target="../tags/tag234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0.xml" /><Relationship Id="rId4" Type="http://schemas.openxmlformats.org/officeDocument/2006/relationships/tags" Target="../tags/tag241.xml" /><Relationship Id="rId5" Type="http://schemas.openxmlformats.org/officeDocument/2006/relationships/tags" Target="../tags/tag242.xml" /><Relationship Id="rId6" Type="http://schemas.openxmlformats.org/officeDocument/2006/relationships/tags" Target="../tags/tag243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2.xml" /><Relationship Id="rId4" Type="http://schemas.openxmlformats.org/officeDocument/2006/relationships/tags" Target="../tags/tag253.xml" /><Relationship Id="rId5" Type="http://schemas.openxmlformats.org/officeDocument/2006/relationships/tags" Target="../tags/tag254.xml" /><Relationship Id="rId6" Type="http://schemas.openxmlformats.org/officeDocument/2006/relationships/tags" Target="../tags/tag255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45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49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50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51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52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53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54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53058" name="幻灯片图像占位符 1"/>
          <p:cNvSpPr>
            <a:spLocks noGrp="1" noRot="1" noChangeAspect="1" noTextEdit="1"/>
          </p:cNvSpPr>
          <p:nvPr>
            <p:ph type="sldImg"/>
            <p:custDataLst>
              <p:tags r:id="rId4"/>
            </p:custDataLst>
          </p:nvPr>
        </p:nvSpPr>
        <p:spPr>
          <a:xfrm>
            <a:off x="381000" y="685800"/>
            <a:ext cx="6096000" cy="3429000"/>
          </a:xfrm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53060" name="灯片编号占位符 3"/>
          <p:cNvSpPr txBox="1">
            <a:spLocks noGrp="1"/>
          </p:cNvSpPr>
          <p:nvPr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/>
              <a:t>18</a:t>
            </a:fld>
            <a:endParaRPr lang="zh-CN" altLang="en-US" sz="1200" b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.xml" /><Relationship Id="rId2" Type="http://schemas.openxmlformats.org/officeDocument/2006/relationships/tags" Target="../tags/tag19.xml" /><Relationship Id="rId3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2" Type="http://schemas.openxmlformats.org/officeDocument/2006/relationships/tags" Target="../tags/tag21.xml" /><Relationship Id="rId3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.xml" /><Relationship Id="rId2" Type="http://schemas.openxmlformats.org/officeDocument/2006/relationships/tags" Target="../tags/tag25.xml" /><Relationship Id="rId3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2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.xml" /><Relationship Id="rId2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.xml" /><Relationship Id="rId2" Type="http://schemas.openxmlformats.org/officeDocument/2006/relationships/tags" Target="../tags/tag29.xml" /><Relationship Id="rId3" Type="http://schemas.openxmlformats.org/officeDocument/2006/relationships/tags" Target="../tags/tag30.xml" /><Relationship Id="rId4" Type="http://schemas.openxmlformats.org/officeDocument/2006/relationships/tags" Target="../tags/tag31.xml" /><Relationship Id="rId5" Type="http://schemas.openxmlformats.org/officeDocument/2006/relationships/tags" Target="../tags/tag32.xml" /><Relationship Id="rId6" Type="http://schemas.openxmlformats.org/officeDocument/2006/relationships/tags" Target="../tags/tag33.xml" /><Relationship Id="rId7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10" Type="http://schemas.openxmlformats.org/officeDocument/2006/relationships/tags" Target="../tags/tag42.xml" /><Relationship Id="rId11" Type="http://schemas.openxmlformats.org/officeDocument/2006/relationships/tags" Target="../tags/tag43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tags" Target="../tags/tag38.xml" /><Relationship Id="rId6" Type="http://schemas.openxmlformats.org/officeDocument/2006/relationships/tags" Target="../tags/tag39.xml" /><Relationship Id="rId7" Type="http://schemas.openxmlformats.org/officeDocument/2006/relationships/tags" Target="../tags/tag40.xml" /><Relationship Id="rId8" Type="http://schemas.openxmlformats.org/officeDocument/2006/relationships/image" Target="../media/image1.jpeg" /><Relationship Id="rId9" Type="http://schemas.openxmlformats.org/officeDocument/2006/relationships/tags" Target="../tags/tag4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image" Target="../media/image2.png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.xml" /><Relationship Id="rId2" Type="http://schemas.openxmlformats.org/officeDocument/2006/relationships/tags" Target="../tags/tag3.xml" /><Relationship Id="rId3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image" Target="../media/image2.png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image" Target="../media/image2.png" /><Relationship Id="rId3" Type="http://schemas.openxmlformats.org/officeDocument/2006/relationships/tags" Target="../tags/tag52.xml" /><Relationship Id="rId4" Type="http://schemas.openxmlformats.org/officeDocument/2006/relationships/tags" Target="../tags/tag53.xml" /><Relationship Id="rId5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.xml" /><Relationship Id="rId2" Type="http://schemas.openxmlformats.org/officeDocument/2006/relationships/tags" Target="../tags/tag55.xml" /><Relationship Id="rId3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.xml" /><Relationship Id="rId2" Type="http://schemas.openxmlformats.org/officeDocument/2006/relationships/image" Target="../media/image2.png" /><Relationship Id="rId3" Type="http://schemas.openxmlformats.org/officeDocument/2006/relationships/tags" Target="../tags/tag57.xml" /><Relationship Id="rId4" Type="http://schemas.openxmlformats.org/officeDocument/2006/relationships/tags" Target="../tags/tag58.xml" /><Relationship Id="rId5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2" Type="http://schemas.openxmlformats.org/officeDocument/2006/relationships/image" Target="../media/image2.png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image" Target="../media/image2.png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.xml" /><Relationship Id="rId2" Type="http://schemas.openxmlformats.org/officeDocument/2006/relationships/image" Target="../media/image2.png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2" Type="http://schemas.openxmlformats.org/officeDocument/2006/relationships/image" Target="../media/image2.png" /><Relationship Id="rId3" Type="http://schemas.openxmlformats.org/officeDocument/2006/relationships/tags" Target="../tags/tag69.xml" /><Relationship Id="rId4" Type="http://schemas.openxmlformats.org/officeDocument/2006/relationships/tags" Target="../tags/tag70.xml" /><Relationship Id="rId5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.xml" /><Relationship Id="rId2" Type="http://schemas.openxmlformats.org/officeDocument/2006/relationships/image" Target="../media/image2.png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.xml" /><Relationship Id="rId2" Type="http://schemas.openxmlformats.org/officeDocument/2006/relationships/tags" Target="../tags/tag5.xml" /><Relationship Id="rId3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9.xml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.xml" /><Relationship Id="rId2" Type="http://schemas.openxmlformats.org/officeDocument/2006/relationships/tags" Target="../tags/tag9.xml" /><Relationship Id="rId3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.xml" /><Relationship Id="rId2" Type="http://schemas.openxmlformats.org/officeDocument/2006/relationships/tags" Target="../tags/tag11.xml" /><Relationship Id="rId3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2" Type="http://schemas.openxmlformats.org/officeDocument/2006/relationships/tags" Target="../tags/tag13.xml" /><Relationship Id="rId3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2" Type="http://schemas.openxmlformats.org/officeDocument/2006/relationships/tags" Target="../tags/tag15.xml" /><Relationship Id="rId3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5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lvl="0" algn="ctr" defTabSz="685800"/>
            <a:endParaRPr lang="zh-CN" altLang="en-US" sz="14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9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0" y="2301783"/>
            <a:ext cx="9144000" cy="2841717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lvl="0" algn="ctr" defTabSz="685800"/>
            <a:endParaRPr lang="zh-CN" altLang="en-US" sz="14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7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0" y="2031121"/>
            <a:ext cx="9144000" cy="3112379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lvl="0" algn="ctr" defTabSz="685800"/>
            <a:endParaRPr lang="zh-CN" altLang="en-US" sz="14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8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0" y="1191"/>
            <a:ext cx="9144000" cy="5142309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lvl="0" algn="ctr" defTabSz="685800"/>
            <a:endParaRPr lang="zh-CN" altLang="en-US" sz="14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188" y="205969"/>
            <a:ext cx="8229386" cy="857211"/>
          </a:xfrm>
        </p:spPr>
        <p:txBody>
          <a:bodyPr lIns="68571" tIns="34285" rIns="68571" bIns="34285"/>
          <a:lstStyle/>
          <a:p>
            <a:pPr fontAlgn="base"/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188" y="1200094"/>
            <a:ext cx="8229386" cy="3394315"/>
          </a:xfrm>
        </p:spPr>
        <p:txBody>
          <a:bodyPr lIns="68571" tIns="34285" rIns="68571" bIns="34285"/>
          <a:lstStyle/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日期占位符 1027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7188" y="4683702"/>
            <a:ext cx="2133545" cy="35717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1" tIns="34285" rIns="68571" bIns="34285" anchor="t" anchorCtr="0"/>
          <a:lstStyle>
            <a:lvl1pPr marL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lvl="1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685800" lvl="2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028700" lvl="3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371600" lvl="4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1713865" lvl="5" indent="0" algn="l" defTabSz="6858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056765" lvl="6" indent="0" algn="l" defTabSz="6858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2399665" lvl="7" indent="0" algn="l" defTabSz="6858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2742565" lvl="8" indent="0" algn="l" defTabSz="6858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1" hangingPunct="1"/>
            <a:endParaRPr lang="zh-CN" altLang="en-US" sz="1100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124119" y="4683702"/>
            <a:ext cx="2895525" cy="35717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1" tIns="34285" rIns="68571" bIns="34285" anchor="t" anchorCtr="0"/>
          <a:lstStyle>
            <a:lvl1pPr marL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lvl="1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685800" lvl="2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028700" lvl="3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371600" lvl="4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1713865" lvl="5" indent="0" algn="l" defTabSz="6858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056765" lvl="6" indent="0" algn="l" defTabSz="6858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2399665" lvl="7" indent="0" algn="l" defTabSz="6858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2742565" lvl="8" indent="0" algn="l" defTabSz="6858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algn="ctr" eaLnBrk="1" hangingPunct="1"/>
            <a:endParaRPr lang="zh-CN" altLang="en-US" sz="1100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553029" y="4683702"/>
            <a:ext cx="2133545" cy="35717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1" tIns="34285" rIns="68571" bIns="34285" anchor="t" anchorCtr="0"/>
          <a:lstStyle>
            <a:lvl1pPr marL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lvl="1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685800" lvl="2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028700" lvl="3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371600" lvl="4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1713865" lvl="5" indent="0" algn="l" defTabSz="6858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056765" lvl="6" indent="0" algn="l" defTabSz="6858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2399665" lvl="7" indent="0" algn="l" defTabSz="6858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2742565" lvl="8" indent="0" algn="l" defTabSz="6858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algn="r" eaLnBrk="1" hangingPunct="1"/>
            <a:fld id="{33C9FA35-AC9D-439A-B818-E0326B705CBA}" type="slidenum">
              <a:rPr lang="zh-CN" altLang="en-US" sz="1100"/>
              <a:t/>
            </a:fld>
            <a:endParaRPr lang="zh-CN" altLang="en-US" sz="1100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34" y="328597"/>
            <a:ext cx="7886494" cy="994126"/>
          </a:xfrm>
        </p:spPr>
        <p:txBody>
          <a:bodyPr lIns="68571" tIns="34285" rIns="68571" bIns="34285"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8634" y="1369155"/>
            <a:ext cx="7886494" cy="3263352"/>
          </a:xfrm>
        </p:spPr>
        <p:txBody>
          <a:bodyPr lIns="68571" tIns="34285" rIns="68571" bIns="34285"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34" y="4767042"/>
            <a:ext cx="2057346" cy="273831"/>
          </a:xfrm>
        </p:spPr>
        <p:txBody>
          <a:bodyPr lIns="68571" tIns="34285" rIns="68571" bIns="34285"/>
          <a:lstStyle/>
          <a:p>
            <a:fld id="{A685A6CA-0CF8-4C0F-A4EF-5C6C0D45FAA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872" y="4767042"/>
            <a:ext cx="3086019" cy="273831"/>
          </a:xfrm>
        </p:spPr>
        <p:txBody>
          <a:bodyPr lIns="68571" tIns="34285" rIns="68571" bIns="3428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782" y="4767042"/>
            <a:ext cx="2057346" cy="273831"/>
          </a:xfrm>
        </p:spPr>
        <p:txBody>
          <a:bodyPr lIns="68571" tIns="34285" rIns="68571" bIns="34285"/>
          <a:lstStyle/>
          <a:p>
            <a:fld id="{D7E8A902-E013-4FF5-9CBD-78113C784026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框 6"/>
          <p:cNvSpPr txBox="1"/>
          <p:nvPr userDrawn="1">
            <p:custDataLst>
              <p:tags r:id="rId7"/>
            </p:custDataLst>
          </p:nvPr>
        </p:nvSpPr>
        <p:spPr>
          <a:xfrm>
            <a:off x="323842" y="273832"/>
            <a:ext cx="1600159" cy="345201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761" cy="5143262"/>
          </a:xfrm>
          <a:prstGeom prst="rect">
            <a:avLst/>
          </a:prstGeom>
        </p:spPr>
      </p:pic>
      <p:sp>
        <p:nvSpPr>
          <p:cNvPr id="13" name="标题 1"/>
          <p:cNvSpPr txBox="1"/>
          <p:nvPr userDrawn="1">
            <p:custDataLst>
              <p:tags r:id="rId10"/>
            </p:custDataLst>
          </p:nvPr>
        </p:nvSpPr>
        <p:spPr>
          <a:xfrm>
            <a:off x="82719" y="4657311"/>
            <a:ext cx="1980976" cy="297642"/>
          </a:xfrm>
          <a:prstGeom prst="rect">
            <a:avLst/>
          </a:prstGeom>
        </p:spPr>
        <p:txBody>
          <a:bodyPr vert="horz" lIns="68560" tIns="34279" rIns="68560" bIns="34279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sz="1500" b="0">
                <a:latin typeface="微软雅黑" panose="020b0503020204020204" charset="-122"/>
                <a:ea typeface="微软雅黑" panose="020b0503020204020204" charset="-122"/>
              </a:rPr>
              <a:t>高中语文</a:t>
            </a:r>
            <a:endParaRPr lang="zh-CN" altLang="en-US" sz="1500" b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>
            <p:custDataLst>
              <p:tags r:id="rId11"/>
            </p:custDataLst>
          </p:nvPr>
        </p:nvSpPr>
        <p:spPr>
          <a:xfrm>
            <a:off x="5462012" y="226209"/>
            <a:ext cx="3002894" cy="294179"/>
          </a:xfrm>
          <a:prstGeom prst="rect">
            <a:avLst/>
          </a:prstGeom>
          <a:solidFill>
            <a:srgbClr val="3B5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comb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2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" y="0"/>
            <a:ext cx="9138259" cy="5143500"/>
          </a:xfrm>
          <a:prstGeom prst="rect">
            <a:avLst/>
          </a:prstGeom>
          <a:ln>
            <a:noFill/>
          </a:ln>
        </p:spPr>
      </p:pic>
      <p:sp>
        <p:nvSpPr>
          <p:cNvPr id="17" name="矩形 16"/>
          <p:cNvSpPr/>
          <p:nvPr userDrawn="1">
            <p:custDataLst>
              <p:tags r:id="rId4"/>
            </p:custDataLst>
          </p:nvPr>
        </p:nvSpPr>
        <p:spPr>
          <a:xfrm>
            <a:off x="218720" y="208722"/>
            <a:ext cx="8689063" cy="4770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5" tIns="34288" rIns="68575" bIns="3428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6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0" y="4461522"/>
            <a:ext cx="9144000" cy="681978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lvl="0" algn="ctr" defTabSz="685800"/>
            <a:endParaRPr lang="zh-CN" altLang="en-US" sz="14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3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" y="0"/>
            <a:ext cx="9138259" cy="5143500"/>
          </a:xfrm>
          <a:prstGeom prst="rect">
            <a:avLst/>
          </a:prstGeom>
          <a:ln>
            <a:noFill/>
          </a:ln>
        </p:spPr>
      </p:pic>
      <p:sp>
        <p:nvSpPr>
          <p:cNvPr id="17" name="矩形 16"/>
          <p:cNvSpPr/>
          <p:nvPr userDrawn="1">
            <p:custDataLst>
              <p:tags r:id="rId4"/>
            </p:custDataLst>
          </p:nvPr>
        </p:nvSpPr>
        <p:spPr>
          <a:xfrm>
            <a:off x="218720" y="208722"/>
            <a:ext cx="8689063" cy="4770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5" tIns="34288" rIns="68575" bIns="3428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4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" y="0"/>
            <a:ext cx="9138259" cy="5143500"/>
          </a:xfrm>
          <a:prstGeom prst="rect">
            <a:avLst/>
          </a:prstGeom>
          <a:ln>
            <a:noFill/>
          </a:ln>
        </p:spPr>
      </p:pic>
      <p:sp>
        <p:nvSpPr>
          <p:cNvPr id="17" name="矩形 16"/>
          <p:cNvSpPr/>
          <p:nvPr userDrawn="1">
            <p:custDataLst>
              <p:tags r:id="rId4"/>
            </p:custDataLst>
          </p:nvPr>
        </p:nvSpPr>
        <p:spPr>
          <a:xfrm>
            <a:off x="218720" y="208722"/>
            <a:ext cx="8689063" cy="4770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5" tIns="34288" rIns="68575" bIns="3428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2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319" y="205979"/>
            <a:ext cx="8229362" cy="857250"/>
          </a:xfrm>
          <a:prstGeom prst="rect">
            <a:avLst/>
          </a:prstGeom>
        </p:spPr>
        <p:txBody>
          <a:bodyPr lIns="68586" tIns="34294" rIns="68586" bIns="34294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5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" y="0"/>
            <a:ext cx="9138259" cy="5143500"/>
          </a:xfrm>
          <a:prstGeom prst="rect">
            <a:avLst/>
          </a:prstGeom>
          <a:ln>
            <a:noFill/>
          </a:ln>
        </p:spPr>
      </p:pic>
      <p:sp>
        <p:nvSpPr>
          <p:cNvPr id="17" name="矩形 16"/>
          <p:cNvSpPr/>
          <p:nvPr userDrawn="1">
            <p:custDataLst>
              <p:tags r:id="rId4"/>
            </p:custDataLst>
          </p:nvPr>
        </p:nvSpPr>
        <p:spPr>
          <a:xfrm>
            <a:off x="218719" y="208722"/>
            <a:ext cx="8689063" cy="4770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4" rIns="68586" bIns="34294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6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" y="0"/>
            <a:ext cx="9138259" cy="5143500"/>
          </a:xfrm>
          <a:prstGeom prst="rect">
            <a:avLst/>
          </a:prstGeom>
          <a:ln>
            <a:noFill/>
          </a:ln>
        </p:spPr>
      </p:pic>
      <p:sp>
        <p:nvSpPr>
          <p:cNvPr id="17" name="矩形 16"/>
          <p:cNvSpPr/>
          <p:nvPr userDrawn="1">
            <p:custDataLst>
              <p:tags r:id="rId4"/>
            </p:custDataLst>
          </p:nvPr>
        </p:nvSpPr>
        <p:spPr>
          <a:xfrm>
            <a:off x="218719" y="208722"/>
            <a:ext cx="8689063" cy="4770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4" rIns="68586" bIns="34294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7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" y="0"/>
            <a:ext cx="9138259" cy="5143500"/>
          </a:xfrm>
          <a:prstGeom prst="rect">
            <a:avLst/>
          </a:prstGeom>
          <a:ln>
            <a:noFill/>
          </a:ln>
        </p:spPr>
      </p:pic>
      <p:sp>
        <p:nvSpPr>
          <p:cNvPr id="17" name="矩形 16"/>
          <p:cNvSpPr/>
          <p:nvPr userDrawn="1">
            <p:custDataLst>
              <p:tags r:id="rId4"/>
            </p:custDataLst>
          </p:nvPr>
        </p:nvSpPr>
        <p:spPr>
          <a:xfrm>
            <a:off x="218719" y="208722"/>
            <a:ext cx="8689063" cy="4770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4" rIns="68586" bIns="34294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8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" y="0"/>
            <a:ext cx="9138259" cy="5143500"/>
          </a:xfrm>
          <a:prstGeom prst="rect">
            <a:avLst/>
          </a:prstGeom>
          <a:ln>
            <a:noFill/>
          </a:ln>
        </p:spPr>
      </p:pic>
      <p:sp>
        <p:nvSpPr>
          <p:cNvPr id="17" name="矩形 16"/>
          <p:cNvSpPr/>
          <p:nvPr userDrawn="1">
            <p:custDataLst>
              <p:tags r:id="rId4"/>
            </p:custDataLst>
          </p:nvPr>
        </p:nvSpPr>
        <p:spPr>
          <a:xfrm>
            <a:off x="218719" y="208722"/>
            <a:ext cx="8689063" cy="4770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4" rIns="68586" bIns="34294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9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" y="0"/>
            <a:ext cx="9138259" cy="5143500"/>
          </a:xfrm>
          <a:prstGeom prst="rect">
            <a:avLst/>
          </a:prstGeom>
          <a:ln>
            <a:noFill/>
          </a:ln>
        </p:spPr>
      </p:pic>
      <p:sp>
        <p:nvSpPr>
          <p:cNvPr id="17" name="矩形 16"/>
          <p:cNvSpPr/>
          <p:nvPr userDrawn="1">
            <p:custDataLst>
              <p:tags r:id="rId4"/>
            </p:custDataLst>
          </p:nvPr>
        </p:nvSpPr>
        <p:spPr>
          <a:xfrm>
            <a:off x="218719" y="208722"/>
            <a:ext cx="8689063" cy="4770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4" rIns="68586" bIns="34294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10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" y="0"/>
            <a:ext cx="9138259" cy="5143500"/>
          </a:xfrm>
          <a:prstGeom prst="rect">
            <a:avLst/>
          </a:prstGeom>
          <a:ln>
            <a:noFill/>
          </a:ln>
        </p:spPr>
      </p:pic>
      <p:sp>
        <p:nvSpPr>
          <p:cNvPr id="17" name="矩形 16"/>
          <p:cNvSpPr/>
          <p:nvPr userDrawn="1">
            <p:custDataLst>
              <p:tags r:id="rId4"/>
            </p:custDataLst>
          </p:nvPr>
        </p:nvSpPr>
        <p:spPr>
          <a:xfrm>
            <a:off x="218719" y="208722"/>
            <a:ext cx="8689063" cy="4770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4" rIns="68586" bIns="34294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7200" y="4684713"/>
            <a:ext cx="2133600" cy="3571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124200" y="4684713"/>
            <a:ext cx="2895600" cy="3571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553200" y="4684713"/>
            <a:ext cx="2133600" cy="3571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638F8-9C50-4C0A-8294-FDA839B68D69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2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0" y="4190621"/>
            <a:ext cx="9144000" cy="952879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lvl="0" algn="ctr" defTabSz="685800"/>
            <a:endParaRPr lang="zh-CN" altLang="en-US" sz="14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Custom Layout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500">
        <p:random/>
      </p:transition>
    </mc:Choice>
    <mc:Fallback>
      <p:transition spd="slow" advClick="0" advTm="500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26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0" y="3920683"/>
            <a:ext cx="9144000" cy="1222817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lvl="0" algn="ctr" defTabSz="685800"/>
            <a:endParaRPr lang="zh-CN" altLang="en-US" sz="14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1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0" y="3650746"/>
            <a:ext cx="9144000" cy="1492754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lvl="0" algn="ctr" defTabSz="685800"/>
            <a:endParaRPr lang="zh-CN" altLang="en-US" sz="14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3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0" y="3380808"/>
            <a:ext cx="9144000" cy="1762692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lvl="0" algn="ctr" defTabSz="685800"/>
            <a:endParaRPr lang="zh-CN" altLang="en-US" sz="14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0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0" y="3307925"/>
            <a:ext cx="9144000" cy="1835575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lvl="0" algn="ctr" defTabSz="685800"/>
            <a:endParaRPr lang="zh-CN" altLang="en-US" sz="14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25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0" y="3111685"/>
            <a:ext cx="9144000" cy="2031815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lvl="0" algn="ctr" defTabSz="685800"/>
            <a:endParaRPr lang="zh-CN" altLang="en-US" sz="14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4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0" y="2840933"/>
            <a:ext cx="9144000" cy="2302567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lvl="0" algn="ctr" defTabSz="685800"/>
            <a:endParaRPr lang="zh-CN" altLang="en-US" sz="14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tags" Target="../tags/tag80.xml" /><Relationship Id="rId32" Type="http://schemas.openxmlformats.org/officeDocument/2006/relationships/image" Target="../media/image3.png" /><Relationship Id="rId33" Type="http://schemas.microsoft.com/office/2007/relationships/hdphoto" Target="../media/image4.wdp" /><Relationship Id="rId34" Type="http://schemas.openxmlformats.org/officeDocument/2006/relationships/tags" Target="../tags/tag81.xml" /><Relationship Id="rId35" Type="http://schemas.openxmlformats.org/officeDocument/2006/relationships/tags" Target="../tags/tag82.xml" /><Relationship Id="rId36" Type="http://schemas.openxmlformats.org/officeDocument/2006/relationships/theme" Target="../theme/theme1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31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34"/>
            </p:custDataLst>
          </p:nvPr>
        </p:nvPicPr>
        <p:blipFill>
          <a:blip r:embed="rId3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rightnessContrast bright="3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5190" cy="5142309"/>
          </a:xfrm>
          <a:prstGeom prst="rect">
            <a:avLst/>
          </a:prstGeom>
        </p:spPr>
      </p:pic>
      <p:sp>
        <p:nvSpPr>
          <p:cNvPr id="4" name="矩形 3"/>
          <p:cNvSpPr/>
          <p:nvPr userDrawn="1">
            <p:custDataLst>
              <p:tags r:id="rId35"/>
            </p:custDataLst>
          </p:nvPr>
        </p:nvSpPr>
        <p:spPr>
          <a:xfrm>
            <a:off x="0" y="0"/>
            <a:ext cx="9145190" cy="5142309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ags" Target="../tags/tag18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89.xml" /><Relationship Id="rId3" Type="http://schemas.openxmlformats.org/officeDocument/2006/relationships/tags" Target="../tags/tag19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95.xml" /><Relationship Id="rId4" Type="http://schemas.openxmlformats.org/officeDocument/2006/relationships/tags" Target="../tags/tag196.xml" /><Relationship Id="rId5" Type="http://schemas.openxmlformats.org/officeDocument/2006/relationships/tags" Target="../tags/tag197.xml" /><Relationship Id="rId6" Type="http://schemas.openxmlformats.org/officeDocument/2006/relationships/tags" Target="../tags/tag198.xml" /><Relationship Id="rId7" Type="http://schemas.openxmlformats.org/officeDocument/2006/relationships/tags" Target="../tags/tag19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04.xml" /><Relationship Id="rId4" Type="http://schemas.openxmlformats.org/officeDocument/2006/relationships/tags" Target="../tags/tag205.xml" /><Relationship Id="rId5" Type="http://schemas.openxmlformats.org/officeDocument/2006/relationships/tags" Target="../tags/tag206.xml" /><Relationship Id="rId6" Type="http://schemas.openxmlformats.org/officeDocument/2006/relationships/tags" Target="../tags/tag207.xml" /><Relationship Id="rId7" Type="http://schemas.openxmlformats.org/officeDocument/2006/relationships/tags" Target="../tags/tag208.xml" /><Relationship Id="rId8" Type="http://schemas.openxmlformats.org/officeDocument/2006/relationships/tags" Target="../tags/tag20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210.xml" /><Relationship Id="rId3" Type="http://schemas.openxmlformats.org/officeDocument/2006/relationships/tags" Target="../tags/tag211.xml" /><Relationship Id="rId4" Type="http://schemas.openxmlformats.org/officeDocument/2006/relationships/tags" Target="../tags/tag212.xml" /><Relationship Id="rId5" Type="http://schemas.openxmlformats.org/officeDocument/2006/relationships/tags" Target="../tags/tag213.xml" /><Relationship Id="rId6" Type="http://schemas.openxmlformats.org/officeDocument/2006/relationships/tags" Target="../tags/tag2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215.xml" /><Relationship Id="rId3" Type="http://schemas.openxmlformats.org/officeDocument/2006/relationships/tags" Target="../tags/tag216.xml" /><Relationship Id="rId4" Type="http://schemas.openxmlformats.org/officeDocument/2006/relationships/tags" Target="../tags/tag217.xml" /><Relationship Id="rId5" Type="http://schemas.openxmlformats.org/officeDocument/2006/relationships/tags" Target="../tags/tag21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10" Type="http://schemas.openxmlformats.org/officeDocument/2006/relationships/image" Target="../media/image6.png" /><Relationship Id="rId11" Type="http://schemas.openxmlformats.org/officeDocument/2006/relationships/tags" Target="../tags/tag229.xml" /><Relationship Id="rId12" Type="http://schemas.openxmlformats.org/officeDocument/2006/relationships/tags" Target="../tags/tag230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23.xml" /><Relationship Id="rId4" Type="http://schemas.openxmlformats.org/officeDocument/2006/relationships/tags" Target="../tags/tag224.xml" /><Relationship Id="rId5" Type="http://schemas.openxmlformats.org/officeDocument/2006/relationships/tags" Target="../tags/tag225.xml" /><Relationship Id="rId6" Type="http://schemas.openxmlformats.org/officeDocument/2006/relationships/tags" Target="../tags/tag226.xml" /><Relationship Id="rId7" Type="http://schemas.openxmlformats.org/officeDocument/2006/relationships/tags" Target="../tags/tag227.xml" /><Relationship Id="rId8" Type="http://schemas.openxmlformats.org/officeDocument/2006/relationships/image" Target="../media/image5.png" /><Relationship Id="rId9" Type="http://schemas.openxmlformats.org/officeDocument/2006/relationships/tags" Target="../tags/tag22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235.xml" /><Relationship Id="rId4" Type="http://schemas.openxmlformats.org/officeDocument/2006/relationships/tags" Target="../tags/tag236.xml" /><Relationship Id="rId5" Type="http://schemas.openxmlformats.org/officeDocument/2006/relationships/tags" Target="../tags/tag237.xml" /><Relationship Id="rId6" Type="http://schemas.openxmlformats.org/officeDocument/2006/relationships/tags" Target="../tags/tag238.xml" /><Relationship Id="rId7" Type="http://schemas.openxmlformats.org/officeDocument/2006/relationships/tags" Target="../tags/tag23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44.xml" /><Relationship Id="rId4" Type="http://schemas.openxmlformats.org/officeDocument/2006/relationships/tags" Target="../tags/tag245.xml" /><Relationship Id="rId5" Type="http://schemas.openxmlformats.org/officeDocument/2006/relationships/tags" Target="../tags/tag246.xml" /><Relationship Id="rId6" Type="http://schemas.openxmlformats.org/officeDocument/2006/relationships/tags" Target="../tags/tag247.xml" /><Relationship Id="rId7" Type="http://schemas.openxmlformats.org/officeDocument/2006/relationships/tags" Target="../tags/tag24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tags" Target="../tags/tag249.xml" /><Relationship Id="rId3" Type="http://schemas.openxmlformats.org/officeDocument/2006/relationships/tags" Target="../tags/tag250.xml" /><Relationship Id="rId4" Type="http://schemas.openxmlformats.org/officeDocument/2006/relationships/tags" Target="../tags/tag25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Relationship Id="rId7" Type="http://schemas.openxmlformats.org/officeDocument/2006/relationships/tags" Target="../tags/tag26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61.xml" /><Relationship Id="rId3" Type="http://schemas.openxmlformats.org/officeDocument/2006/relationships/tags" Target="../tags/tag262.xml" /><Relationship Id="rId4" Type="http://schemas.openxmlformats.org/officeDocument/2006/relationships/tags" Target="../tags/tag263.xml" /><Relationship Id="rId5" Type="http://schemas.openxmlformats.org/officeDocument/2006/relationships/tags" Target="../tags/tag26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69.xml" /><Relationship Id="rId4" Type="http://schemas.openxmlformats.org/officeDocument/2006/relationships/tags" Target="../tags/tag270.xml" /><Relationship Id="rId5" Type="http://schemas.openxmlformats.org/officeDocument/2006/relationships/tags" Target="../tags/tag271.xml" /><Relationship Id="rId6" Type="http://schemas.openxmlformats.org/officeDocument/2006/relationships/tags" Target="../tags/tag272.xml" /><Relationship Id="rId7" Type="http://schemas.openxmlformats.org/officeDocument/2006/relationships/tags" Target="../tags/tag27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278.xml" /><Relationship Id="rId4" Type="http://schemas.openxmlformats.org/officeDocument/2006/relationships/tags" Target="../tags/tag279.xml" /><Relationship Id="rId5" Type="http://schemas.openxmlformats.org/officeDocument/2006/relationships/tags" Target="../tags/tag280.xml" /><Relationship Id="rId6" Type="http://schemas.openxmlformats.org/officeDocument/2006/relationships/tags" Target="../tags/tag281.xml" /><Relationship Id="rId7" Type="http://schemas.openxmlformats.org/officeDocument/2006/relationships/tags" Target="../tags/tag28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10" Type="http://schemas.openxmlformats.org/officeDocument/2006/relationships/image" Target="../media/image6.png" /><Relationship Id="rId11" Type="http://schemas.openxmlformats.org/officeDocument/2006/relationships/tags" Target="../tags/tag293.xml" /><Relationship Id="rId12" Type="http://schemas.openxmlformats.org/officeDocument/2006/relationships/tags" Target="../tags/tag294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287.xml" /><Relationship Id="rId4" Type="http://schemas.openxmlformats.org/officeDocument/2006/relationships/tags" Target="../tags/tag288.xml" /><Relationship Id="rId5" Type="http://schemas.openxmlformats.org/officeDocument/2006/relationships/tags" Target="../tags/tag289.xml" /><Relationship Id="rId6" Type="http://schemas.openxmlformats.org/officeDocument/2006/relationships/tags" Target="../tags/tag290.xml" /><Relationship Id="rId7" Type="http://schemas.openxmlformats.org/officeDocument/2006/relationships/tags" Target="../tags/tag291.xml" /><Relationship Id="rId8" Type="http://schemas.openxmlformats.org/officeDocument/2006/relationships/image" Target="../media/image5.png" /><Relationship Id="rId9" Type="http://schemas.openxmlformats.org/officeDocument/2006/relationships/tags" Target="../tags/tag29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10" Type="http://schemas.openxmlformats.org/officeDocument/2006/relationships/tags" Target="../tags/tag305.xml" /><Relationship Id="rId11" Type="http://schemas.openxmlformats.org/officeDocument/2006/relationships/tags" Target="../tags/tag306.xml" /><Relationship Id="rId12" Type="http://schemas.openxmlformats.org/officeDocument/2006/relationships/tags" Target="../tags/tag307.xml" /><Relationship Id="rId13" Type="http://schemas.openxmlformats.org/officeDocument/2006/relationships/tags" Target="../tags/tag308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299.xml" /><Relationship Id="rId4" Type="http://schemas.openxmlformats.org/officeDocument/2006/relationships/tags" Target="../tags/tag300.xml" /><Relationship Id="rId5" Type="http://schemas.openxmlformats.org/officeDocument/2006/relationships/image" Target="../media/image7.png" /><Relationship Id="rId6" Type="http://schemas.openxmlformats.org/officeDocument/2006/relationships/tags" Target="../tags/tag301.xml" /><Relationship Id="rId7" Type="http://schemas.openxmlformats.org/officeDocument/2006/relationships/tags" Target="../tags/tag302.xml" /><Relationship Id="rId8" Type="http://schemas.openxmlformats.org/officeDocument/2006/relationships/tags" Target="../tags/tag303.xml" /><Relationship Id="rId9" Type="http://schemas.openxmlformats.org/officeDocument/2006/relationships/tags" Target="../tags/tag30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309.xml" /><Relationship Id="rId3" Type="http://schemas.openxmlformats.org/officeDocument/2006/relationships/tags" Target="../tags/tag310.xml" /><Relationship Id="rId4" Type="http://schemas.openxmlformats.org/officeDocument/2006/relationships/tags" Target="../tags/tag311.xml" /><Relationship Id="rId5" Type="http://schemas.openxmlformats.org/officeDocument/2006/relationships/tags" Target="../tags/tag312.xml" /><Relationship Id="rId6" Type="http://schemas.openxmlformats.org/officeDocument/2006/relationships/tags" Target="../tags/tag31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14.xml" /><Relationship Id="rId3" Type="http://schemas.openxmlformats.org/officeDocument/2006/relationships/tags" Target="../tags/tag315.xml" /><Relationship Id="rId4" Type="http://schemas.openxmlformats.org/officeDocument/2006/relationships/tags" Target="../tags/tag316.xml" /><Relationship Id="rId5" Type="http://schemas.openxmlformats.org/officeDocument/2006/relationships/tags" Target="../tags/tag31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10" Type="http://schemas.openxmlformats.org/officeDocument/2006/relationships/tags" Target="../tags/tag327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322.xml" /><Relationship Id="rId4" Type="http://schemas.openxmlformats.org/officeDocument/2006/relationships/tags" Target="../tags/tag323.xml" /><Relationship Id="rId5" Type="http://schemas.openxmlformats.org/officeDocument/2006/relationships/image" Target="../media/image7.png" /><Relationship Id="rId6" Type="http://schemas.openxmlformats.org/officeDocument/2006/relationships/tags" Target="../tags/tag324.xml" /><Relationship Id="rId7" Type="http://schemas.openxmlformats.org/officeDocument/2006/relationships/image" Target="../media/image5.png" /><Relationship Id="rId8" Type="http://schemas.openxmlformats.org/officeDocument/2006/relationships/tags" Target="../tags/tag325.xml" /><Relationship Id="rId9" Type="http://schemas.openxmlformats.org/officeDocument/2006/relationships/tags" Target="../tags/tag32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10" Type="http://schemas.openxmlformats.org/officeDocument/2006/relationships/tags" Target="../tags/tag337.xml" /><Relationship Id="rId11" Type="http://schemas.openxmlformats.org/officeDocument/2006/relationships/tags" Target="../tags/tag338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332.xml" /><Relationship Id="rId4" Type="http://schemas.openxmlformats.org/officeDocument/2006/relationships/tags" Target="../tags/tag333.xml" /><Relationship Id="rId5" Type="http://schemas.openxmlformats.org/officeDocument/2006/relationships/image" Target="../media/image7.png" /><Relationship Id="rId6" Type="http://schemas.openxmlformats.org/officeDocument/2006/relationships/tags" Target="../tags/tag334.xml" /><Relationship Id="rId7" Type="http://schemas.openxmlformats.org/officeDocument/2006/relationships/image" Target="../media/image5.png" /><Relationship Id="rId8" Type="http://schemas.openxmlformats.org/officeDocument/2006/relationships/tags" Target="../tags/tag335.xml" /><Relationship Id="rId9" Type="http://schemas.openxmlformats.org/officeDocument/2006/relationships/tags" Target="../tags/tag33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10" Type="http://schemas.openxmlformats.org/officeDocument/2006/relationships/tags" Target="../tags/tag115.xml" /><Relationship Id="rId2" Type="http://schemas.openxmlformats.org/officeDocument/2006/relationships/tags" Target="../tags/tag107.xml" /><Relationship Id="rId3" Type="http://schemas.openxmlformats.org/officeDocument/2006/relationships/tags" Target="../tags/tag108.xml" /><Relationship Id="rId4" Type="http://schemas.openxmlformats.org/officeDocument/2006/relationships/tags" Target="../tags/tag109.xml" /><Relationship Id="rId5" Type="http://schemas.openxmlformats.org/officeDocument/2006/relationships/tags" Target="../tags/tag110.xml" /><Relationship Id="rId6" Type="http://schemas.openxmlformats.org/officeDocument/2006/relationships/tags" Target="../tags/tag111.xml" /><Relationship Id="rId7" Type="http://schemas.openxmlformats.org/officeDocument/2006/relationships/tags" Target="../tags/tag112.xml" /><Relationship Id="rId8" Type="http://schemas.openxmlformats.org/officeDocument/2006/relationships/tags" Target="../tags/tag113.xml" /><Relationship Id="rId9" Type="http://schemas.openxmlformats.org/officeDocument/2006/relationships/tags" Target="../tags/tag114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tags" Target="../tags/tag339.xml" /><Relationship Id="rId3" Type="http://schemas.openxmlformats.org/officeDocument/2006/relationships/tags" Target="../tags/tag340.xml" /><Relationship Id="rId4" Type="http://schemas.openxmlformats.org/officeDocument/2006/relationships/tags" Target="../tags/tag341.xml" /><Relationship Id="rId5" Type="http://schemas.openxmlformats.org/officeDocument/2006/relationships/tags" Target="../tags/tag34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tags" Target="../tags/tag343.xml" /><Relationship Id="rId3" Type="http://schemas.openxmlformats.org/officeDocument/2006/relationships/tags" Target="../tags/tag344.xml" /><Relationship Id="rId4" Type="http://schemas.openxmlformats.org/officeDocument/2006/relationships/tags" Target="../tags/tag345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349.xml" /><Relationship Id="rId4" Type="http://schemas.openxmlformats.org/officeDocument/2006/relationships/tags" Target="../tags/tag350.xml" /><Relationship Id="rId5" Type="http://schemas.openxmlformats.org/officeDocument/2006/relationships/tags" Target="../tags/tag35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ags" Target="../tags/tag35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image" Target="../media/image9.emf" /><Relationship Id="rId11" Type="http://schemas.openxmlformats.org/officeDocument/2006/relationships/tags" Target="../tags/tag363.xml" /><Relationship Id="rId12" Type="http://schemas.openxmlformats.org/officeDocument/2006/relationships/tags" Target="../tags/tag364.xml" /><Relationship Id="rId13" Type="http://schemas.openxmlformats.org/officeDocument/2006/relationships/tags" Target="../tags/tag365.xml" /><Relationship Id="rId14" Type="http://schemas.openxmlformats.org/officeDocument/2006/relationships/image" Target="../media/image10.emf" /><Relationship Id="rId15" Type="http://schemas.openxmlformats.org/officeDocument/2006/relationships/tags" Target="../tags/tag366.xml" /><Relationship Id="rId16" Type="http://schemas.openxmlformats.org/officeDocument/2006/relationships/tags" Target="../tags/tag367.xml" /><Relationship Id="rId17" Type="http://schemas.openxmlformats.org/officeDocument/2006/relationships/tags" Target="../tags/tag368.xml" /><Relationship Id="rId18" Type="http://schemas.openxmlformats.org/officeDocument/2006/relationships/image" Target="../media/image11.emf" /><Relationship Id="rId19" Type="http://schemas.openxmlformats.org/officeDocument/2006/relationships/tags" Target="../tags/tag369.xml" /><Relationship Id="rId2" Type="http://schemas.openxmlformats.org/officeDocument/2006/relationships/notesSlide" Target="../notesSlides/notesSlide17.xml" /><Relationship Id="rId20" Type="http://schemas.openxmlformats.org/officeDocument/2006/relationships/tags" Target="../tags/tag370.xml" /><Relationship Id="rId21" Type="http://schemas.openxmlformats.org/officeDocument/2006/relationships/tags" Target="../tags/tag371.xml" /><Relationship Id="rId22" Type="http://schemas.openxmlformats.org/officeDocument/2006/relationships/tags" Target="../tags/tag372.xml" /><Relationship Id="rId23" Type="http://schemas.openxmlformats.org/officeDocument/2006/relationships/tags" Target="../tags/tag373.xml" /><Relationship Id="rId24" Type="http://schemas.openxmlformats.org/officeDocument/2006/relationships/tags" Target="../tags/tag374.xml" /><Relationship Id="rId25" Type="http://schemas.openxmlformats.org/officeDocument/2006/relationships/tags" Target="../tags/tag375.xml" /><Relationship Id="rId26" Type="http://schemas.openxmlformats.org/officeDocument/2006/relationships/tags" Target="../tags/tag376.xml" /><Relationship Id="rId27" Type="http://schemas.openxmlformats.org/officeDocument/2006/relationships/tags" Target="../tags/tag377.xml" /><Relationship Id="rId28" Type="http://schemas.openxmlformats.org/officeDocument/2006/relationships/tags" Target="../tags/tag378.xml" /><Relationship Id="rId3" Type="http://schemas.openxmlformats.org/officeDocument/2006/relationships/tags" Target="../tags/tag357.xml" /><Relationship Id="rId4" Type="http://schemas.openxmlformats.org/officeDocument/2006/relationships/tags" Target="../tags/tag358.xml" /><Relationship Id="rId5" Type="http://schemas.openxmlformats.org/officeDocument/2006/relationships/tags" Target="../tags/tag359.xml" /><Relationship Id="rId6" Type="http://schemas.openxmlformats.org/officeDocument/2006/relationships/image" Target="../media/image8.emf" /><Relationship Id="rId7" Type="http://schemas.openxmlformats.org/officeDocument/2006/relationships/tags" Target="../tags/tag360.xml" /><Relationship Id="rId8" Type="http://schemas.openxmlformats.org/officeDocument/2006/relationships/tags" Target="../tags/tag361.xml" /><Relationship Id="rId9" Type="http://schemas.openxmlformats.org/officeDocument/2006/relationships/tags" Target="../tags/tag36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10" Type="http://schemas.openxmlformats.org/officeDocument/2006/relationships/tags" Target="../tags/tag389.xml" /><Relationship Id="rId11" Type="http://schemas.openxmlformats.org/officeDocument/2006/relationships/tags" Target="../tags/tag390.xml" /><Relationship Id="rId12" Type="http://schemas.openxmlformats.org/officeDocument/2006/relationships/tags" Target="../tags/tag391.xml" /><Relationship Id="rId13" Type="http://schemas.openxmlformats.org/officeDocument/2006/relationships/tags" Target="../tags/tag392.xml" /><Relationship Id="rId14" Type="http://schemas.openxmlformats.org/officeDocument/2006/relationships/tags" Target="../tags/tag393.xml" /><Relationship Id="rId15" Type="http://schemas.openxmlformats.org/officeDocument/2006/relationships/tags" Target="../tags/tag394.xml" /><Relationship Id="rId16" Type="http://schemas.openxmlformats.org/officeDocument/2006/relationships/tags" Target="../tags/tag395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382.xml" /><Relationship Id="rId4" Type="http://schemas.openxmlformats.org/officeDocument/2006/relationships/tags" Target="../tags/tag383.xml" /><Relationship Id="rId5" Type="http://schemas.openxmlformats.org/officeDocument/2006/relationships/tags" Target="../tags/tag384.xml" /><Relationship Id="rId6" Type="http://schemas.openxmlformats.org/officeDocument/2006/relationships/tags" Target="../tags/tag385.xml" /><Relationship Id="rId7" Type="http://schemas.openxmlformats.org/officeDocument/2006/relationships/tags" Target="../tags/tag386.xml" /><Relationship Id="rId8" Type="http://schemas.openxmlformats.org/officeDocument/2006/relationships/tags" Target="../tags/tag387.xml" /><Relationship Id="rId9" Type="http://schemas.openxmlformats.org/officeDocument/2006/relationships/tags" Target="../tags/tag388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396.xml" /><Relationship Id="rId3" Type="http://schemas.openxmlformats.org/officeDocument/2006/relationships/tags" Target="../tags/tag39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tags" Target="../tags/tag398.xml" /><Relationship Id="rId3" Type="http://schemas.openxmlformats.org/officeDocument/2006/relationships/tags" Target="../tags/tag399.xml" /><Relationship Id="rId4" Type="http://schemas.openxmlformats.org/officeDocument/2006/relationships/tags" Target="../tags/tag400.xml" /><Relationship Id="rId5" Type="http://schemas.openxmlformats.org/officeDocument/2006/relationships/tags" Target="../tags/tag401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tags" Target="../tags/tag402.xml" /><Relationship Id="rId3" Type="http://schemas.openxmlformats.org/officeDocument/2006/relationships/tags" Target="../tags/tag403.xml" /><Relationship Id="rId4" Type="http://schemas.openxmlformats.org/officeDocument/2006/relationships/tags" Target="../tags/tag404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tags" Target="../tags/tag405.xml" /><Relationship Id="rId3" Type="http://schemas.openxmlformats.org/officeDocument/2006/relationships/tags" Target="../tags/tag406.xml" /><Relationship Id="rId4" Type="http://schemas.openxmlformats.org/officeDocument/2006/relationships/tags" Target="../tags/tag40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tags" Target="../tags/tag116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tags" Target="../tags/tag119.xml" /><Relationship Id="rId6" Type="http://schemas.openxmlformats.org/officeDocument/2006/relationships/tags" Target="../tags/tag120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419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412.xml" /><Relationship Id="rId4" Type="http://schemas.openxmlformats.org/officeDocument/2006/relationships/tags" Target="../tags/tag413.xml" /><Relationship Id="rId5" Type="http://schemas.openxmlformats.org/officeDocument/2006/relationships/tags" Target="../tags/tag414.xml" /><Relationship Id="rId6" Type="http://schemas.openxmlformats.org/officeDocument/2006/relationships/tags" Target="../tags/tag415.xml" /><Relationship Id="rId7" Type="http://schemas.openxmlformats.org/officeDocument/2006/relationships/tags" Target="../tags/tag416.xml" /><Relationship Id="rId8" Type="http://schemas.openxmlformats.org/officeDocument/2006/relationships/tags" Target="../tags/tag417.xml" /><Relationship Id="rId9" Type="http://schemas.openxmlformats.org/officeDocument/2006/relationships/tags" Target="../tags/tag418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420.xml" /><Relationship Id="rId3" Type="http://schemas.openxmlformats.org/officeDocument/2006/relationships/tags" Target="../tags/tag421.xml" /><Relationship Id="rId4" Type="http://schemas.openxmlformats.org/officeDocument/2006/relationships/tags" Target="../tags/tag42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423.xml" /><Relationship Id="rId3" Type="http://schemas.openxmlformats.org/officeDocument/2006/relationships/tags" Target="../tags/tag424.xml" /><Relationship Id="rId4" Type="http://schemas.openxmlformats.org/officeDocument/2006/relationships/tags" Target="../tags/tag425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426.xml" /><Relationship Id="rId3" Type="http://schemas.openxmlformats.org/officeDocument/2006/relationships/tags" Target="../tags/tag427.xml" /><Relationship Id="rId4" Type="http://schemas.openxmlformats.org/officeDocument/2006/relationships/tags" Target="../tags/tag428.xml" /><Relationship Id="rId5" Type="http://schemas.openxmlformats.org/officeDocument/2006/relationships/tags" Target="../tags/tag429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430.xml" /><Relationship Id="rId3" Type="http://schemas.openxmlformats.org/officeDocument/2006/relationships/tags" Target="../tags/tag431.xml" /><Relationship Id="rId4" Type="http://schemas.openxmlformats.org/officeDocument/2006/relationships/tags" Target="../tags/tag43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437.xml" /><Relationship Id="rId4" Type="http://schemas.openxmlformats.org/officeDocument/2006/relationships/tags" Target="../tags/tag438.xml" /><Relationship Id="rId5" Type="http://schemas.openxmlformats.org/officeDocument/2006/relationships/tags" Target="../tags/tag439.xml" /><Relationship Id="rId6" Type="http://schemas.openxmlformats.org/officeDocument/2006/relationships/tags" Target="../tags/tag440.xml" /><Relationship Id="rId7" Type="http://schemas.openxmlformats.org/officeDocument/2006/relationships/tags" Target="../tags/tag441.xml" /><Relationship Id="rId8" Type="http://schemas.openxmlformats.org/officeDocument/2006/relationships/tags" Target="../tags/tag44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tags" Target="../tags/tag443.xml" /><Relationship Id="rId3" Type="http://schemas.openxmlformats.org/officeDocument/2006/relationships/tags" Target="../tags/tag444.xml" /><Relationship Id="rId4" Type="http://schemas.openxmlformats.org/officeDocument/2006/relationships/tags" Target="../tags/tag445.xml" /><Relationship Id="rId5" Type="http://schemas.openxmlformats.org/officeDocument/2006/relationships/tags" Target="../tags/tag446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tags" Target="../tags/tag447.xml" /><Relationship Id="rId3" Type="http://schemas.openxmlformats.org/officeDocument/2006/relationships/tags" Target="../tags/tag448.xml" /><Relationship Id="rId4" Type="http://schemas.openxmlformats.org/officeDocument/2006/relationships/tags" Target="../tags/tag449.xml" /><Relationship Id="rId5" Type="http://schemas.openxmlformats.org/officeDocument/2006/relationships/tags" Target="../tags/tag450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tags" Target="../tags/tag451.xml" /><Relationship Id="rId3" Type="http://schemas.openxmlformats.org/officeDocument/2006/relationships/tags" Target="../tags/tag452.xml" /><Relationship Id="rId4" Type="http://schemas.openxmlformats.org/officeDocument/2006/relationships/tags" Target="../tags/tag453.xml" /><Relationship Id="rId5" Type="http://schemas.openxmlformats.org/officeDocument/2006/relationships/tags" Target="../tags/tag454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459.xml" /><Relationship Id="rId4" Type="http://schemas.openxmlformats.org/officeDocument/2006/relationships/tags" Target="../tags/tag460.xml" /><Relationship Id="rId5" Type="http://schemas.openxmlformats.org/officeDocument/2006/relationships/tags" Target="../tags/tag46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129.xml" /><Relationship Id="rId11" Type="http://schemas.openxmlformats.org/officeDocument/2006/relationships/tags" Target="../tags/tag130.xml" /><Relationship Id="rId12" Type="http://schemas.openxmlformats.org/officeDocument/2006/relationships/tags" Target="../tags/tag131.xml" /><Relationship Id="rId13" Type="http://schemas.openxmlformats.org/officeDocument/2006/relationships/tags" Target="../tags/tag132.xml" /><Relationship Id="rId14" Type="http://schemas.openxmlformats.org/officeDocument/2006/relationships/tags" Target="../tags/tag133.xml" /><Relationship Id="rId15" Type="http://schemas.openxmlformats.org/officeDocument/2006/relationships/tags" Target="../tags/tag134.xml" /><Relationship Id="rId16" Type="http://schemas.openxmlformats.org/officeDocument/2006/relationships/tags" Target="../tags/tag135.xml" /><Relationship Id="rId17" Type="http://schemas.openxmlformats.org/officeDocument/2006/relationships/tags" Target="../tags/tag136.xml" /><Relationship Id="rId18" Type="http://schemas.openxmlformats.org/officeDocument/2006/relationships/tags" Target="../tags/tag137.xml" /><Relationship Id="rId19" Type="http://schemas.openxmlformats.org/officeDocument/2006/relationships/tags" Target="../tags/tag138.xml" /><Relationship Id="rId2" Type="http://schemas.openxmlformats.org/officeDocument/2006/relationships/tags" Target="../tags/tag121.xml" /><Relationship Id="rId20" Type="http://schemas.openxmlformats.org/officeDocument/2006/relationships/tags" Target="../tags/tag139.xml" /><Relationship Id="rId21" Type="http://schemas.openxmlformats.org/officeDocument/2006/relationships/tags" Target="../tags/tag140.xml" /><Relationship Id="rId22" Type="http://schemas.openxmlformats.org/officeDocument/2006/relationships/tags" Target="../tags/tag141.xml" /><Relationship Id="rId23" Type="http://schemas.openxmlformats.org/officeDocument/2006/relationships/tags" Target="../tags/tag142.xml" /><Relationship Id="rId24" Type="http://schemas.openxmlformats.org/officeDocument/2006/relationships/tags" Target="../tags/tag143.xml" /><Relationship Id="rId25" Type="http://schemas.openxmlformats.org/officeDocument/2006/relationships/tags" Target="../tags/tag144.xml" /><Relationship Id="rId26" Type="http://schemas.openxmlformats.org/officeDocument/2006/relationships/tags" Target="../tags/tag145.xml" /><Relationship Id="rId27" Type="http://schemas.openxmlformats.org/officeDocument/2006/relationships/tags" Target="../tags/tag146.xml" /><Relationship Id="rId28" Type="http://schemas.openxmlformats.org/officeDocument/2006/relationships/tags" Target="../tags/tag147.xml" /><Relationship Id="rId29" Type="http://schemas.openxmlformats.org/officeDocument/2006/relationships/tags" Target="../tags/tag148.xml" /><Relationship Id="rId3" Type="http://schemas.openxmlformats.org/officeDocument/2006/relationships/tags" Target="../tags/tag122.xml" /><Relationship Id="rId30" Type="http://schemas.openxmlformats.org/officeDocument/2006/relationships/tags" Target="../tags/tag149.xml" /><Relationship Id="rId31" Type="http://schemas.openxmlformats.org/officeDocument/2006/relationships/tags" Target="../tags/tag150.xml" /><Relationship Id="rId32" Type="http://schemas.openxmlformats.org/officeDocument/2006/relationships/tags" Target="../tags/tag151.xml" /><Relationship Id="rId33" Type="http://schemas.openxmlformats.org/officeDocument/2006/relationships/tags" Target="../tags/tag152.xml" /><Relationship Id="rId34" Type="http://schemas.openxmlformats.org/officeDocument/2006/relationships/tags" Target="../tags/tag153.xml" /><Relationship Id="rId35" Type="http://schemas.openxmlformats.org/officeDocument/2006/relationships/tags" Target="../tags/tag154.xml" /><Relationship Id="rId36" Type="http://schemas.openxmlformats.org/officeDocument/2006/relationships/tags" Target="../tags/tag155.xml" /><Relationship Id="rId37" Type="http://schemas.openxmlformats.org/officeDocument/2006/relationships/tags" Target="../tags/tag156.xml" /><Relationship Id="rId38" Type="http://schemas.openxmlformats.org/officeDocument/2006/relationships/tags" Target="../tags/tag157.xml" /><Relationship Id="rId39" Type="http://schemas.openxmlformats.org/officeDocument/2006/relationships/tags" Target="../tags/tag158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466.xml" /><Relationship Id="rId4" Type="http://schemas.openxmlformats.org/officeDocument/2006/relationships/tags" Target="../tags/tag467.xml" /><Relationship Id="rId5" Type="http://schemas.openxmlformats.org/officeDocument/2006/relationships/tags" Target="../tags/tag468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notesSlide" Target="../notesSlides/notesSlide23.xml" /><Relationship Id="rId3" Type="http://schemas.openxmlformats.org/officeDocument/2006/relationships/tags" Target="../tags/tag473.xml" /><Relationship Id="rId4" Type="http://schemas.openxmlformats.org/officeDocument/2006/relationships/tags" Target="../tags/tag474.xml" /><Relationship Id="rId5" Type="http://schemas.openxmlformats.org/officeDocument/2006/relationships/tags" Target="../tags/tag475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notesSlide" Target="../notesSlides/notesSlide24.xml" /><Relationship Id="rId3" Type="http://schemas.openxmlformats.org/officeDocument/2006/relationships/tags" Target="../tags/tag480.xml" /><Relationship Id="rId4" Type="http://schemas.openxmlformats.org/officeDocument/2006/relationships/tags" Target="../tags/tag481.xml" /><Relationship Id="rId5" Type="http://schemas.openxmlformats.org/officeDocument/2006/relationships/tags" Target="../tags/tag482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notesSlide" Target="../notesSlides/notesSlide25.xml" /><Relationship Id="rId3" Type="http://schemas.openxmlformats.org/officeDocument/2006/relationships/tags" Target="../tags/tag487.xml" /><Relationship Id="rId4" Type="http://schemas.openxmlformats.org/officeDocument/2006/relationships/tags" Target="../tags/tag488.xml" /><Relationship Id="rId5" Type="http://schemas.openxmlformats.org/officeDocument/2006/relationships/tags" Target="../tags/tag489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notesSlide" Target="../notesSlides/notesSlide26.xml" /><Relationship Id="rId3" Type="http://schemas.openxmlformats.org/officeDocument/2006/relationships/tags" Target="../tags/tag494.xml" /><Relationship Id="rId4" Type="http://schemas.openxmlformats.org/officeDocument/2006/relationships/tags" Target="../tags/tag495.xml" /><Relationship Id="rId5" Type="http://schemas.openxmlformats.org/officeDocument/2006/relationships/tags" Target="../tags/tag496.xml" /><Relationship Id="rId6" Type="http://schemas.openxmlformats.org/officeDocument/2006/relationships/image" Target="../media/image12.png" /><Relationship Id="rId7" Type="http://schemas.openxmlformats.org/officeDocument/2006/relationships/tags" Target="../tags/tag49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159.xml" /><Relationship Id="rId3" Type="http://schemas.openxmlformats.org/officeDocument/2006/relationships/tags" Target="../tags/tag160.xml" /><Relationship Id="rId4" Type="http://schemas.openxmlformats.org/officeDocument/2006/relationships/tags" Target="../tags/tag16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tags" Target="../tags/tag162.xml" /><Relationship Id="rId3" Type="http://schemas.openxmlformats.org/officeDocument/2006/relationships/tags" Target="../tags/tag163.xml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tags" Target="../tags/tag16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67.xml" /><Relationship Id="rId3" Type="http://schemas.openxmlformats.org/officeDocument/2006/relationships/tags" Target="../tags/tag16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10" Type="http://schemas.openxmlformats.org/officeDocument/2006/relationships/image" Target="../media/image6.png" /><Relationship Id="rId11" Type="http://schemas.openxmlformats.org/officeDocument/2006/relationships/tags" Target="../tags/tag179.xml" /><Relationship Id="rId12" Type="http://schemas.openxmlformats.org/officeDocument/2006/relationships/tags" Target="../tags/tag180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73.xml" /><Relationship Id="rId4" Type="http://schemas.openxmlformats.org/officeDocument/2006/relationships/tags" Target="../tags/tag174.xml" /><Relationship Id="rId5" Type="http://schemas.openxmlformats.org/officeDocument/2006/relationships/tags" Target="../tags/tag175.xml" /><Relationship Id="rId6" Type="http://schemas.openxmlformats.org/officeDocument/2006/relationships/tags" Target="../tags/tag176.xml" /><Relationship Id="rId7" Type="http://schemas.openxmlformats.org/officeDocument/2006/relationships/tags" Target="../tags/tag177.xml" /><Relationship Id="rId8" Type="http://schemas.openxmlformats.org/officeDocument/2006/relationships/image" Target="../media/image5.png" /><Relationship Id="rId9" Type="http://schemas.openxmlformats.org/officeDocument/2006/relationships/tags" Target="../tags/tag17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2" name="文本框 81"/>
          <p:cNvSpPr txBox="1"/>
          <p:nvPr>
            <p:custDataLst>
              <p:tags r:id="rId4"/>
            </p:custDataLst>
          </p:nvPr>
        </p:nvSpPr>
        <p:spPr>
          <a:xfrm>
            <a:off x="846994" y="1724501"/>
            <a:ext cx="6702583" cy="1383030"/>
          </a:xfrm>
          <a:prstGeom prst="rect">
            <a:avLst/>
          </a:prstGeom>
          <a:noFill/>
        </p:spPr>
        <p:txBody>
          <a:bodyPr wrap="square" lIns="68575" tIns="34288" rIns="68575" bIns="34288">
            <a:spAutoFit/>
          </a:bodyPr>
          <a:lstStyle/>
          <a:p>
            <a:pPr algn="dist" defTabSz="685165">
              <a:defRPr/>
            </a:pPr>
            <a:r>
              <a:rPr lang="zh-CN" altLang="en-US" sz="8600" spc="200">
                <a:solidFill>
                  <a:srgbClr val="37353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逻辑的力量</a:t>
            </a:r>
            <a:endParaRPr lang="zh-CN" altLang="en-US" sz="8600" spc="200">
              <a:solidFill>
                <a:srgbClr val="37353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4" name="文本框 103"/>
          <p:cNvSpPr txBox="1"/>
          <p:nvPr>
            <p:custDataLst>
              <p:tags r:id="rId5"/>
            </p:custDataLst>
          </p:nvPr>
        </p:nvSpPr>
        <p:spPr>
          <a:xfrm>
            <a:off x="2339622" y="3220186"/>
            <a:ext cx="3976733" cy="621030"/>
          </a:xfrm>
          <a:prstGeom prst="rect">
            <a:avLst/>
          </a:prstGeom>
          <a:noFill/>
        </p:spPr>
        <p:txBody>
          <a:bodyPr wrap="square" lIns="68575" tIns="34288" rIns="68575" bIns="34288">
            <a:spAutoFit/>
          </a:bodyPr>
          <a:lstStyle/>
          <a:p>
            <a:pPr algn="dist" defTabSz="685165">
              <a:defRPr/>
            </a:pPr>
            <a:r>
              <a:rPr lang="zh-CN" altLang="en-US" sz="3600">
                <a:solidFill>
                  <a:srgbClr val="373536"/>
                </a:solidFill>
                <a:cs typeface="+mn-ea"/>
                <a:sym typeface="+mn-lt"/>
              </a:rPr>
              <a:t>逻辑的谬误与推理</a:t>
            </a:r>
            <a:endParaRPr lang="zh-CN" altLang="en-US" sz="3600">
              <a:solidFill>
                <a:srgbClr val="373536"/>
              </a:solidFill>
              <a:cs typeface="+mn-ea"/>
              <a:sym typeface="+mn-lt"/>
            </a:endParaRPr>
          </a:p>
        </p:txBody>
      </p:sp>
    </p:spTree>
    <p:custDataLst>
      <p:tags r:id="rId6"/>
    </p:custDataLst>
  </p:cSld>
  <p:clrMapOvr>
    <a:masterClrMapping/>
  </p:clrMapOvr>
  <p:transition spd="slow">
    <p:comb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33" name="直接连接符 32"/>
          <p:cNvCxnSpPr/>
          <p:nvPr>
            <p:custDataLst>
              <p:tags r:id="rId4"/>
            </p:custDataLst>
          </p:nvPr>
        </p:nvCxnSpPr>
        <p:spPr>
          <a:xfrm>
            <a:off x="0" y="762673"/>
            <a:ext cx="9144000" cy="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4"/>
          <p:cNvSpPr txBox="1"/>
          <p:nvPr>
            <p:custDataLst>
              <p:tags r:id="rId5"/>
            </p:custDataLst>
          </p:nvPr>
        </p:nvSpPr>
        <p:spPr>
          <a:xfrm>
            <a:off x="3786182" y="142858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cs typeface="+mn-ea"/>
                <a:sym typeface="+mn-lt"/>
              </a:rPr>
              <a:t>同一律</a:t>
            </a:r>
            <a:endParaRPr lang="id-ID" sz="3200" b="1">
              <a:cs typeface="+mn-ea"/>
              <a:sym typeface="+mn-lt"/>
            </a:endParaRPr>
          </a:p>
        </p:txBody>
      </p:sp>
      <p:sp>
        <p:nvSpPr>
          <p:cNvPr id="36" name="Rectangle 50"/>
          <p:cNvSpPr/>
          <p:nvPr>
            <p:custDataLst>
              <p:tags r:id="rId6"/>
            </p:custDataLst>
          </p:nvPr>
        </p:nvSpPr>
        <p:spPr>
          <a:xfrm>
            <a:off x="142844" y="1334996"/>
            <a:ext cx="8728303" cy="2739211"/>
          </a:xfrm>
          <a:prstGeom prst="rect">
            <a:avLst/>
          </a:prstGeom>
        </p:spPr>
        <p:txBody>
          <a:bodyPr wrap="square" numCol="1" spcCol="45720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cs typeface="+mn-ea"/>
                <a:sym typeface="+mn-lt"/>
              </a:rPr>
              <a:t>同一律</a:t>
            </a:r>
            <a:r>
              <a:rPr lang="zh-CN" altLang="en-US" sz="24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：</a:t>
            </a:r>
            <a:r>
              <a:rPr lang="zh-CN" altLang="en-US" sz="2400" b="1" smtClean="0">
                <a:sym typeface="+mn-lt"/>
              </a:rPr>
              <a:t>概念和命题必须保持一致性</a:t>
            </a:r>
            <a:endParaRPr lang="zh-CN" altLang="en-US" sz="2400" b="1" smtClean="0">
              <a:sym typeface="+mn-lt"/>
            </a:endParaRPr>
          </a:p>
          <a:p>
            <a:r>
              <a:rPr lang="zh-CN" altLang="en-US" sz="2400" b="1" smtClean="0">
                <a:sym typeface="+mn-lt"/>
              </a:rPr>
              <a:t>概念同一：概念的内涵和外延必须保持一致。</a:t>
            </a:r>
            <a:endParaRPr lang="zh-CN" altLang="en-US" sz="2400" b="1" smtClean="0">
              <a:sym typeface="+mn-lt"/>
            </a:endParaRPr>
          </a:p>
          <a:p>
            <a:r>
              <a:rPr lang="zh-CN" altLang="en-US" sz="2400" b="1" smtClean="0">
                <a:sym typeface="+mn-lt"/>
              </a:rPr>
              <a:t>命题同一：命题自身的意思和真假值必须保持同一。</a:t>
            </a:r>
            <a:endParaRPr lang="en-US" altLang="zh-CN" sz="240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en-US" altLang="zh-CN" sz="24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4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公式：</a:t>
            </a:r>
            <a:r>
              <a:rPr lang="en-US" altLang="zh-CN" sz="24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A</a:t>
            </a:r>
            <a:r>
              <a:rPr lang="zh-CN" altLang="en-US" sz="24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24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A</a:t>
            </a:r>
            <a:endParaRPr lang="en-US" altLang="zh-CN" sz="2400" b="1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b="1" smtClean="0">
                <a:sym typeface="+mn-lt"/>
              </a:rPr>
              <a:t>例如</a:t>
            </a:r>
            <a:r>
              <a:rPr lang="zh-CN" altLang="en-US" sz="2400" b="1">
                <a:sym typeface="+mn-lt"/>
              </a:rPr>
              <a:t>，“杜鹃”这一概念，有三种含义。</a:t>
            </a:r>
            <a:r>
              <a:rPr lang="zh-CN" altLang="zh-CN" sz="2400" b="1"/>
              <a:t>但在同一思维过程中，“杜鹃”的内涵和外延应该是确定的，它不能同时既指花名，又指鸟名或人名，否则会造成思维的混乱。</a:t>
            </a:r>
            <a:r>
              <a:rPr lang="en-US" altLang="zh-CN" sz="2400" b="1"/>
              <a:t>  </a:t>
            </a:r>
            <a:endParaRPr lang="en-US" altLang="zh-CN" sz="24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5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1"/>
          <p:cNvSpPr txBox="1"/>
          <p:nvPr>
            <p:custDataLst>
              <p:tags r:id="rId3"/>
            </p:custDataLst>
          </p:nvPr>
        </p:nvSpPr>
        <p:spPr>
          <a:xfrm>
            <a:off x="357158" y="1071552"/>
            <a:ext cx="8358246" cy="22860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R="0" lvl="0" indent="57594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晋平公问于祁黄羊曰：</a:t>
            </a:r>
            <a:r>
              <a:rPr kumimoji="0" lang="en-US" altLang="zh-CN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“</a:t>
            </a:r>
            <a:r>
              <a:rPr kumimoji="0" lang="zh-CN" altLang="en-US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南阳无令，其谁可为之？</a:t>
            </a:r>
            <a:r>
              <a:rPr kumimoji="0" lang="en-US" altLang="zh-CN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”</a:t>
            </a:r>
            <a:r>
              <a:rPr kumimoji="0" lang="zh-CN" altLang="en-US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祁黄羊对曰：</a:t>
            </a:r>
            <a:r>
              <a:rPr kumimoji="0" lang="en-US" altLang="zh-CN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“</a:t>
            </a:r>
            <a:r>
              <a:rPr kumimoji="0" lang="zh-CN" altLang="en-US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解狐可。</a:t>
            </a:r>
            <a:r>
              <a:rPr kumimoji="0" lang="en-US" altLang="zh-CN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”</a:t>
            </a:r>
            <a:r>
              <a:rPr kumimoji="0" lang="zh-CN" altLang="en-US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平公曰：</a:t>
            </a:r>
            <a:r>
              <a:rPr kumimoji="0" lang="en-US" altLang="zh-CN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“</a:t>
            </a:r>
            <a:r>
              <a:rPr kumimoji="0" lang="zh-CN" altLang="en-US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解狐非子之仇也？</a:t>
            </a:r>
            <a:r>
              <a:rPr kumimoji="0" lang="en-US" altLang="zh-CN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”</a:t>
            </a:r>
            <a:r>
              <a:rPr kumimoji="0" lang="zh-CN" altLang="en-US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对曰：</a:t>
            </a:r>
            <a:r>
              <a:rPr kumimoji="0" lang="en-US" altLang="zh-CN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“</a:t>
            </a:r>
            <a:r>
              <a:rPr kumimoji="0" lang="zh-CN" altLang="en-US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君问可，非问臣之仇也。</a:t>
            </a:r>
            <a:r>
              <a:rPr kumimoji="0" lang="en-US" altLang="zh-CN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”</a:t>
            </a:r>
            <a:r>
              <a:rPr kumimoji="0" lang="zh-CN" altLang="en-US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平公曰：</a:t>
            </a:r>
            <a:r>
              <a:rPr kumimoji="0" lang="en-US" altLang="zh-CN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“</a:t>
            </a:r>
            <a:r>
              <a:rPr kumimoji="0" lang="zh-CN" altLang="en-US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善。</a:t>
            </a:r>
            <a:r>
              <a:rPr kumimoji="0" lang="en-US" altLang="zh-CN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”</a:t>
            </a:r>
            <a:r>
              <a:rPr kumimoji="0" lang="zh-CN" altLang="en-US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遂用之。国人皆称善焉。（</a:t>
            </a:r>
            <a:r>
              <a:rPr kumimoji="0" lang="zh-CN" altLang="en-US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  <a:sym typeface="+mn-ea"/>
              </a:rPr>
              <a:t>《吕氏春秋∙去私》）</a:t>
            </a:r>
            <a:endParaRPr kumimoji="0" lang="zh-CN" altLang="en-US" sz="2000" b="1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华文楷体" panose="02010600040101010101" pitchFamily="2" charset="-122"/>
            </a:endParaRPr>
          </a:p>
          <a:p>
            <a:pPr marR="0" lvl="0" indent="575945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defRPr/>
            </a:pPr>
            <a:r>
              <a:rPr kumimoji="0" lang="en-US" altLang="zh-CN" sz="2400" b="1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——</a:t>
            </a:r>
            <a:r>
              <a:rPr kumimoji="0" lang="zh-CN" altLang="en-US" sz="2400" b="1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对同一律的维护</a:t>
            </a:r>
            <a:endParaRPr kumimoji="0" lang="zh-CN" altLang="en-US" sz="2400" b="1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华文楷体" panose="02010600040101010101" pitchFamily="2" charset="-122"/>
            </a:endParaRPr>
          </a:p>
          <a:p>
            <a:pPr marR="0" lvl="0" indent="57594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平   公：谁能当县令</a:t>
            </a:r>
            <a:r>
              <a:rPr kumimoji="0" lang="en-US" altLang="zh-CN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——</a:t>
            </a:r>
            <a:r>
              <a:rPr kumimoji="0" lang="zh-CN" altLang="en-US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解狐是你的仇人</a:t>
            </a:r>
            <a:endParaRPr kumimoji="0" lang="zh-CN" altLang="en-US" sz="2000" b="1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华文楷体" panose="02010600040101010101" pitchFamily="2" charset="-122"/>
            </a:endParaRPr>
          </a:p>
          <a:p>
            <a:pPr marR="0" lvl="0" indent="57594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祁黄羊：解狐可以</a:t>
            </a:r>
            <a:r>
              <a:rPr kumimoji="0" lang="en-US" altLang="zh-CN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——</a:t>
            </a:r>
            <a:r>
              <a:rPr kumimoji="0" lang="zh-CN" altLang="en-US" sz="2000" b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华文楷体" panose="02010600040101010101" pitchFamily="2" charset="-122"/>
              </a:rPr>
              <a:t>解狐虽然是仇人，但是可以胜任县令之职。 </a:t>
            </a:r>
            <a:endParaRPr kumimoji="0" lang="zh-CN" altLang="en-US" sz="2000" b="1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61" name="直接连接符 60"/>
          <p:cNvCxnSpPr/>
          <p:nvPr>
            <p:custDataLst>
              <p:tags r:id="rId4"/>
            </p:custDataLst>
          </p:nvPr>
        </p:nvCxnSpPr>
        <p:spPr>
          <a:xfrm>
            <a:off x="0" y="762673"/>
            <a:ext cx="9144000" cy="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24"/>
          <p:cNvSpPr txBox="1"/>
          <p:nvPr>
            <p:custDataLst>
              <p:tags r:id="rId5"/>
            </p:custDataLst>
          </p:nvPr>
        </p:nvSpPr>
        <p:spPr>
          <a:xfrm>
            <a:off x="937065" y="290688"/>
            <a:ext cx="4669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b="1">
                <a:cs typeface="+mn-ea"/>
                <a:sym typeface="+mn-lt"/>
              </a:rPr>
              <a:t>违反同一律的逻辑</a:t>
            </a:r>
            <a:r>
              <a:rPr lang="zh-CN" altLang="en-US" sz="2100" b="1" smtClean="0">
                <a:cs typeface="+mn-ea"/>
                <a:sym typeface="+mn-lt"/>
              </a:rPr>
              <a:t>错误</a:t>
            </a:r>
            <a:r>
              <a:rPr lang="en-US" altLang="zh-CN" sz="2100" b="1" smtClean="0">
                <a:cs typeface="+mn-ea"/>
                <a:sym typeface="+mn-lt"/>
              </a:rPr>
              <a:t>——</a:t>
            </a:r>
            <a:r>
              <a:rPr lang="zh-CN" altLang="en-US" sz="2400" b="1" smtClean="0">
                <a:solidFill>
                  <a:srgbClr val="FF0000"/>
                </a:solidFill>
                <a:sym typeface="+mn-lt"/>
              </a:rPr>
              <a:t>偷换概念</a:t>
            </a:r>
            <a:endParaRPr lang="id-ID" sz="2100" b="1">
              <a:cs typeface="+mn-ea"/>
              <a:sym typeface="+mn-lt"/>
            </a:endParaRPr>
          </a:p>
        </p:txBody>
      </p:sp>
      <p:sp>
        <p:nvSpPr>
          <p:cNvPr id="54" name="Rectangle 50"/>
          <p:cNvSpPr/>
          <p:nvPr>
            <p:custDataLst>
              <p:tags r:id="rId6"/>
            </p:custDataLst>
          </p:nvPr>
        </p:nvSpPr>
        <p:spPr>
          <a:xfrm>
            <a:off x="382899" y="941380"/>
            <a:ext cx="8475381" cy="2245360"/>
          </a:xfrm>
          <a:prstGeom prst="rect">
            <a:avLst/>
          </a:prstGeom>
        </p:spPr>
        <p:txBody>
          <a:bodyPr wrap="square" numCol="1" spcCol="457200">
            <a:spAutoFit/>
          </a:bodyPr>
          <a:lstStyle/>
          <a:p>
            <a:r>
              <a:rPr lang="zh-CN" altLang="zh-CN" sz="2000" b="1" smtClean="0"/>
              <a:t>在</a:t>
            </a:r>
            <a:r>
              <a:rPr lang="zh-CN" altLang="zh-CN" sz="2000" b="1"/>
              <a:t>使用概念做出判断，或者运用判断进行推理的过程中，如果违反同一律，把不同的概念当成同一个概念来使用，所犯的逻辑错误叫混淆概念，或者偷换概念</a:t>
            </a:r>
            <a:r>
              <a:rPr lang="zh-CN" altLang="zh-CN" sz="2000" b="1" smtClean="0"/>
              <a:t>。</a:t>
            </a:r>
            <a:endParaRPr lang="en-US" altLang="zh-CN" sz="2000" b="1"/>
          </a:p>
          <a:p>
            <a:r>
              <a:rPr lang="zh-CN" altLang="en-US" sz="2000" b="1" kern="100" smtClean="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例：</a:t>
            </a:r>
            <a:r>
              <a:rPr lang="zh-CN" altLang="en-US" sz="2000" b="1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人是由猿猴进化而来的，张三是人。因此张三是猿猴进化而来的。</a:t>
            </a:r>
            <a:endParaRPr lang="en-US" altLang="zh-CN" sz="2000" b="1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r>
              <a:rPr lang="zh-CN" altLang="en-US" sz="2000" b="1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违反</a:t>
            </a:r>
            <a:r>
              <a:rPr lang="en-US" altLang="zh-CN" sz="2000" b="1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“</a:t>
            </a:r>
            <a:r>
              <a:rPr lang="zh-CN" altLang="en-US" sz="2000" b="1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同一律</a:t>
            </a:r>
            <a:r>
              <a:rPr lang="en-US" altLang="zh-CN" sz="2000" b="1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”</a:t>
            </a:r>
            <a:endParaRPr lang="en-US" altLang="zh-CN" sz="2000" b="1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r>
              <a:rPr lang="en-US" altLang="zh-CN" sz="20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0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r>
              <a:rPr lang="en-US" altLang="zh-CN" sz="20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0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概念：</a:t>
            </a:r>
            <a:r>
              <a:rPr lang="en-US" altLang="zh-CN" sz="20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0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一个动物种类</a:t>
            </a:r>
            <a:endParaRPr lang="zh-CN" altLang="en-US" sz="2000" b="1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0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lang="en-US" altLang="zh-CN" sz="20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0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这个种类的每一个个体。</a:t>
            </a:r>
            <a:endParaRPr lang="en-US" altLang="zh-CN" sz="2000" b="1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394941" y="3220234"/>
            <a:ext cx="821537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en-US" sz="2000" b="1" kern="100" smtClean="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例：</a:t>
            </a:r>
            <a:r>
              <a:rPr lang="zh-CN" altLang="zh-CN" sz="2000" b="1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狗父论证：</a:t>
            </a:r>
            <a:r>
              <a:rPr lang="en-US" altLang="zh-CN" sz="2000" b="1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“</a:t>
            </a:r>
            <a:r>
              <a:rPr lang="zh-CN" altLang="zh-CN" sz="2000" b="1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这是一条狗，它是一个父亲。而它是你的，所以它是你的父亲。</a:t>
            </a:r>
            <a:r>
              <a:rPr lang="zh-CN" altLang="en-US" sz="2000" b="1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你</a:t>
            </a:r>
            <a:r>
              <a:rPr lang="zh-CN" altLang="zh-CN" sz="2000" b="1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打它，你就是在打自己的父亲。</a:t>
            </a:r>
            <a:r>
              <a:rPr lang="en-US" altLang="zh-CN" sz="2000" b="1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”</a:t>
            </a:r>
            <a:endParaRPr lang="en-US" altLang="zh-CN" sz="2000" b="1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0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“你的”：1.表归属。</a:t>
            </a:r>
            <a:endParaRPr lang="zh-CN" altLang="en-US" sz="2000" b="1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0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2.表血缘关系。</a:t>
            </a:r>
            <a:endParaRPr lang="zh-CN" altLang="en-US" sz="2000" b="1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5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41" name="直接连接符 40"/>
          <p:cNvCxnSpPr/>
          <p:nvPr>
            <p:custDataLst>
              <p:tags r:id="rId4"/>
            </p:custDataLst>
          </p:nvPr>
        </p:nvCxnSpPr>
        <p:spPr>
          <a:xfrm>
            <a:off x="0" y="762673"/>
            <a:ext cx="9144000" cy="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24"/>
          <p:cNvSpPr txBox="1"/>
          <p:nvPr>
            <p:custDataLst>
              <p:tags r:id="rId5"/>
            </p:custDataLst>
          </p:nvPr>
        </p:nvSpPr>
        <p:spPr>
          <a:xfrm>
            <a:off x="500034" y="214296"/>
            <a:ext cx="692108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cs typeface="+mn-ea"/>
                <a:sym typeface="+mn-lt"/>
              </a:rPr>
              <a:t>违反同一律的逻辑</a:t>
            </a:r>
            <a:r>
              <a:rPr lang="zh-CN" altLang="en-US" sz="2100" b="1" smtClean="0">
                <a:cs typeface="+mn-ea"/>
                <a:sym typeface="+mn-lt"/>
              </a:rPr>
              <a:t>错误</a:t>
            </a:r>
            <a:r>
              <a:rPr lang="en-US" altLang="zh-CN" sz="2100" b="1" smtClean="0">
                <a:cs typeface="+mn-ea"/>
                <a:sym typeface="+mn-lt"/>
              </a:rPr>
              <a:t>——</a:t>
            </a:r>
            <a:r>
              <a:rPr lang="zh-CN" altLang="en-US" sz="2100" b="1" smtClean="0">
                <a:solidFill>
                  <a:srgbClr val="FF0000"/>
                </a:solidFill>
                <a:cs typeface="+mn-ea"/>
                <a:sym typeface="+mn-lt"/>
              </a:rPr>
              <a:t>转移论题</a:t>
            </a:r>
            <a:endParaRPr lang="id-ID" sz="2100" b="1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4" name="Rectangle 50"/>
          <p:cNvSpPr/>
          <p:nvPr>
            <p:custDataLst>
              <p:tags r:id="rId6"/>
            </p:custDataLst>
          </p:nvPr>
        </p:nvSpPr>
        <p:spPr>
          <a:xfrm>
            <a:off x="214282" y="2440732"/>
            <a:ext cx="8929718" cy="1631216"/>
          </a:xfrm>
          <a:prstGeom prst="rect">
            <a:avLst/>
          </a:prstGeom>
        </p:spPr>
        <p:txBody>
          <a:bodyPr wrap="square" numCol="1" spcCol="457200">
            <a:spAutoFit/>
          </a:bodyPr>
          <a:lstStyle/>
          <a:p>
            <a:pPr algn="just"/>
            <a:r>
              <a:rPr lang="zh-CN" altLang="en-US" sz="2000" b="1" smtClean="0">
                <a:solidFill>
                  <a:srgbClr val="00B050"/>
                </a:solidFill>
              </a:rPr>
              <a:t>练习：</a:t>
            </a:r>
            <a:r>
              <a:rPr lang="zh-CN" altLang="zh-CN" sz="2000" b="1"/>
              <a:t>庄子与惠子游于濠梁之上。庄子曰：</a:t>
            </a:r>
            <a:r>
              <a:rPr lang="en-US" altLang="zh-CN" sz="2000" b="1"/>
              <a:t>“</a:t>
            </a:r>
            <a:r>
              <a:rPr lang="zh-CN" altLang="zh-CN" sz="2000" b="1"/>
              <a:t>鯈</a:t>
            </a:r>
            <a:r>
              <a:rPr lang="en-US" altLang="zh-CN" sz="2000" b="1" err="1"/>
              <a:t>tiáo</a:t>
            </a:r>
            <a:r>
              <a:rPr lang="zh-CN" altLang="zh-CN" sz="2000" b="1"/>
              <a:t>鱼出游从容，是鱼之乐也。</a:t>
            </a:r>
            <a:r>
              <a:rPr lang="en-US" altLang="zh-CN" sz="2000" b="1"/>
              <a:t>”</a:t>
            </a:r>
            <a:r>
              <a:rPr lang="zh-CN" altLang="zh-CN" sz="2000" b="1"/>
              <a:t>惠子曰：</a:t>
            </a:r>
            <a:r>
              <a:rPr lang="en-US" altLang="zh-CN" sz="2000" b="1"/>
              <a:t>“</a:t>
            </a:r>
            <a:r>
              <a:rPr lang="zh-CN" altLang="zh-CN" sz="2000" b="1"/>
              <a:t>子非鱼，安知鱼之乐？</a:t>
            </a:r>
            <a:r>
              <a:rPr lang="en-US" altLang="zh-CN" sz="2000" b="1"/>
              <a:t>”</a:t>
            </a:r>
            <a:r>
              <a:rPr lang="zh-CN" altLang="zh-CN" sz="2000" b="1"/>
              <a:t>庄子曰：</a:t>
            </a:r>
            <a:r>
              <a:rPr lang="en-US" altLang="zh-CN" sz="2000" b="1"/>
              <a:t>“</a:t>
            </a:r>
            <a:r>
              <a:rPr lang="zh-CN" altLang="zh-CN" sz="2000" b="1"/>
              <a:t>子非我，安知我不知鱼之乐？</a:t>
            </a:r>
            <a:r>
              <a:rPr lang="en-US" altLang="zh-CN" sz="2000" b="1"/>
              <a:t>”</a:t>
            </a:r>
            <a:r>
              <a:rPr lang="zh-CN" altLang="zh-CN" sz="2000" b="1"/>
              <a:t>惠子曰：</a:t>
            </a:r>
            <a:r>
              <a:rPr lang="en-US" altLang="zh-CN" sz="2000" b="1"/>
              <a:t>“</a:t>
            </a:r>
            <a:r>
              <a:rPr lang="zh-CN" altLang="zh-CN" sz="2000" b="1"/>
              <a:t>我非子，固不知子矣；子固非鱼也，子之不知鱼之乐全矣！</a:t>
            </a:r>
            <a:r>
              <a:rPr lang="en-US" altLang="zh-CN" sz="2000" b="1"/>
              <a:t>”</a:t>
            </a:r>
            <a:r>
              <a:rPr lang="zh-CN" altLang="zh-CN" sz="2000" b="1"/>
              <a:t>庄子曰：</a:t>
            </a:r>
            <a:r>
              <a:rPr lang="en-US" altLang="zh-CN" sz="2000" b="1"/>
              <a:t>“</a:t>
            </a:r>
            <a:r>
              <a:rPr lang="zh-CN" altLang="zh-CN" sz="2000" b="1"/>
              <a:t>请循其本。子曰</a:t>
            </a:r>
            <a:r>
              <a:rPr lang="en-US" altLang="zh-CN" sz="2000" b="1"/>
              <a:t>‘</a:t>
            </a:r>
            <a:r>
              <a:rPr lang="zh-CN" altLang="zh-CN" sz="2000" b="1"/>
              <a:t>汝安知鱼乐</a:t>
            </a:r>
            <a:r>
              <a:rPr lang="en-US" altLang="zh-CN" sz="2000" b="1"/>
              <a:t>’</a:t>
            </a:r>
            <a:r>
              <a:rPr lang="zh-CN" altLang="zh-CN" sz="2000" b="1"/>
              <a:t>云者，既已知吾知之而问我，我知之濠上也。</a:t>
            </a:r>
            <a:r>
              <a:rPr lang="en-US" altLang="zh-CN" sz="2000" b="1"/>
              <a:t>”</a:t>
            </a:r>
            <a:endParaRPr lang="zh-CN" altLang="zh-CN" sz="2000"/>
          </a:p>
        </p:txBody>
      </p:sp>
      <p:sp>
        <p:nvSpPr>
          <p:cNvPr id="7" name="TextBox 6"/>
          <p:cNvSpPr txBox="1"/>
          <p:nvPr>
            <p:custDataLst>
              <p:tags r:id="rId7"/>
            </p:custDataLst>
          </p:nvPr>
        </p:nvSpPr>
        <p:spPr>
          <a:xfrm>
            <a:off x="2071670" y="3857634"/>
            <a:ext cx="19288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0000FF"/>
                </a:solidFill>
              </a:rPr>
              <a:t>安：怎么</a:t>
            </a:r>
            <a:endParaRPr lang="en-US" altLang="zh-CN" sz="2400" smtClean="0">
              <a:solidFill>
                <a:srgbClr val="0000FF"/>
              </a:solidFill>
            </a:endParaRPr>
          </a:p>
          <a:p>
            <a:r>
              <a:rPr lang="en-US" altLang="zh-CN" sz="2400" smtClean="0">
                <a:solidFill>
                  <a:srgbClr val="0000FF"/>
                </a:solidFill>
              </a:rPr>
              <a:t>       </a:t>
            </a:r>
            <a:r>
              <a:rPr lang="zh-CN" altLang="en-US" sz="2400" smtClean="0">
                <a:solidFill>
                  <a:srgbClr val="0000FF"/>
                </a:solidFill>
              </a:rPr>
              <a:t>在哪里</a:t>
            </a:r>
            <a:endParaRPr lang="en-US" altLang="zh-CN" sz="2400" smtClean="0">
              <a:solidFill>
                <a:srgbClr val="0000FF"/>
              </a:solidFill>
            </a:endParaRPr>
          </a:p>
        </p:txBody>
      </p:sp>
      <p:sp>
        <p:nvSpPr>
          <p:cNvPr id="8" name="Rectangle 50"/>
          <p:cNvSpPr/>
          <p:nvPr>
            <p:custDataLst>
              <p:tags r:id="rId8"/>
            </p:custDataLst>
          </p:nvPr>
        </p:nvSpPr>
        <p:spPr>
          <a:xfrm>
            <a:off x="214282" y="785800"/>
            <a:ext cx="8929718" cy="1938992"/>
          </a:xfrm>
          <a:prstGeom prst="rect">
            <a:avLst/>
          </a:prstGeom>
        </p:spPr>
        <p:txBody>
          <a:bodyPr wrap="square" numCol="1" spcCol="457200">
            <a:spAutoFit/>
          </a:bodyPr>
          <a:lstStyle/>
          <a:p>
            <a:r>
              <a:rPr lang="zh-CN" altLang="zh-CN" sz="2000" b="1" smtClean="0"/>
              <a:t>在</a:t>
            </a:r>
            <a:r>
              <a:rPr lang="zh-CN" altLang="zh-CN" sz="2000" b="1"/>
              <a:t>论证中违反同一律的要求，没有使论题保持始终如一，这样</a:t>
            </a:r>
            <a:r>
              <a:rPr lang="en-US" altLang="zh-CN" sz="2000" b="1"/>
              <a:t> </a:t>
            </a:r>
            <a:r>
              <a:rPr lang="zh-CN" altLang="zh-CN" sz="2000" b="1"/>
              <a:t>的逻辑错误，叫转移论题，或偷换论题</a:t>
            </a:r>
            <a:r>
              <a:rPr lang="zh-CN" altLang="zh-CN" sz="2000" b="1" smtClean="0"/>
              <a:t>。</a:t>
            </a:r>
            <a:endParaRPr lang="en-US" altLang="zh-CN" sz="2000" b="1"/>
          </a:p>
          <a:p>
            <a:r>
              <a:rPr lang="zh-CN" altLang="en-US" sz="2000" b="1" smtClean="0">
                <a:solidFill>
                  <a:srgbClr val="00B050"/>
                </a:solidFill>
              </a:rPr>
              <a:t>例：</a:t>
            </a:r>
            <a:r>
              <a:rPr lang="zh-CN" altLang="en-US" sz="2000" b="1"/>
              <a:t>学习要</a:t>
            </a:r>
            <a:r>
              <a:rPr lang="zh-CN" altLang="en-US" sz="2000" b="1">
                <a:solidFill>
                  <a:srgbClr val="0000FF"/>
                </a:solidFill>
              </a:rPr>
              <a:t>讲究方法</a:t>
            </a:r>
            <a:r>
              <a:rPr lang="zh-CN" altLang="en-US" sz="2000" b="1"/>
              <a:t>。方法对头，才能事半功倍。比如我对数学比较</a:t>
            </a:r>
            <a:r>
              <a:rPr lang="zh-CN" altLang="en-US" sz="2000" b="1">
                <a:solidFill>
                  <a:srgbClr val="0000FF"/>
                </a:solidFill>
              </a:rPr>
              <a:t>感兴趣</a:t>
            </a:r>
            <a:r>
              <a:rPr lang="zh-CN" altLang="en-US" sz="2000" b="1"/>
              <a:t>，习题做得多，学习成绩就比较好；而对英语，我</a:t>
            </a:r>
            <a:r>
              <a:rPr lang="zh-CN" altLang="en-US" sz="2000" b="1">
                <a:solidFill>
                  <a:srgbClr val="0000FF"/>
                </a:solidFill>
              </a:rPr>
              <a:t>没有兴趣</a:t>
            </a:r>
            <a:r>
              <a:rPr lang="zh-CN" altLang="en-US" sz="2000" b="1"/>
              <a:t>，怕读怕背，成绩就比较差。</a:t>
            </a:r>
            <a:endParaRPr lang="en-US" altLang="zh-CN" sz="2000" b="1"/>
          </a:p>
          <a:p>
            <a:endParaRPr lang="en-US" altLang="zh-CN" sz="20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5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323215" y="771525"/>
            <a:ext cx="8686800" cy="310769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操恐人暗中谋害己身，常吩咐左右：“吾梦中好杀人；凡吾睡着，汝等切勿近前。”一日昼寝帐中，落被于地，一近侍慌取覆盖。操跃起拔剑斩之，复上床睡。半晌而起，佯惊问：“何人杀吾近侍？”众以实对。操痛哭，命厚葬之。人皆以为操果梦中杀人。惟修知其意，临葬时指而叹曰：</a:t>
            </a:r>
            <a:r>
              <a:rPr kumimoji="0" lang="zh-CN" altLang="en-US" sz="2800" b="1" i="0" u="sng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“</a:t>
            </a:r>
            <a:r>
              <a:rPr kumimoji="0" lang="zh-CN" altLang="en-US" sz="28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丞相非在梦中，君乃在梦中耳！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”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操闻而愈恶之。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331595" y="3940175"/>
            <a:ext cx="56254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</a:rPr>
              <a:t>“</a:t>
            </a:r>
            <a:r>
              <a:rPr lang="zh-CN" altLang="en-US" sz="2400" b="1">
                <a:solidFill>
                  <a:srgbClr val="0000FF"/>
                </a:solidFill>
              </a:rPr>
              <a:t>在梦中</a:t>
            </a:r>
            <a:r>
              <a:rPr lang="en-US" altLang="zh-CN" sz="2400" b="1">
                <a:solidFill>
                  <a:srgbClr val="0000FF"/>
                </a:solidFill>
              </a:rPr>
              <a:t>”——“</a:t>
            </a:r>
            <a:r>
              <a:rPr lang="zh-CN" altLang="en-US" sz="2400" b="1">
                <a:solidFill>
                  <a:srgbClr val="0000FF"/>
                </a:solidFill>
              </a:rPr>
              <a:t>在梦中</a:t>
            </a:r>
            <a:r>
              <a:rPr lang="en-US" altLang="zh-CN" sz="2400" b="1">
                <a:solidFill>
                  <a:srgbClr val="0000FF"/>
                </a:solidFill>
              </a:rPr>
              <a:t>”</a:t>
            </a:r>
            <a:endParaRPr lang="en-US" altLang="zh-CN" sz="2400" b="1">
              <a:solidFill>
                <a:srgbClr val="0000FF"/>
              </a:solidFill>
            </a:endParaRPr>
          </a:p>
          <a:p>
            <a:pPr algn="l"/>
            <a:r>
              <a:rPr lang="en-US" altLang="zh-CN" sz="2400" b="1">
                <a:solidFill>
                  <a:srgbClr val="0000FF"/>
                </a:solidFill>
              </a:rPr>
              <a:t>         </a:t>
            </a:r>
            <a:r>
              <a:rPr lang="zh-CN" altLang="en-US" sz="2400" b="1">
                <a:solidFill>
                  <a:srgbClr val="0000FF"/>
                </a:solidFill>
              </a:rPr>
              <a:t>睡梦</a:t>
            </a:r>
            <a:r>
              <a:rPr lang="en-US" altLang="zh-CN" sz="2400" b="1">
                <a:solidFill>
                  <a:srgbClr val="0000FF"/>
                </a:solidFill>
              </a:rPr>
              <a:t>        </a:t>
            </a:r>
            <a:r>
              <a:rPr lang="zh-CN" altLang="en-US" sz="2400" b="1">
                <a:solidFill>
                  <a:srgbClr val="0000FF"/>
                </a:solidFill>
              </a:rPr>
              <a:t>幻想，不清醒，被蒙蔽</a:t>
            </a:r>
            <a:r>
              <a:rPr lang="en-US" altLang="zh-CN" sz="2400" b="1">
                <a:solidFill>
                  <a:srgbClr val="0000FF"/>
                </a:solidFill>
              </a:rPr>
              <a:t>    </a:t>
            </a:r>
            <a:endParaRPr lang="en-US" altLang="zh-CN" sz="2400" b="1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6875796" y="4084013"/>
            <a:ext cx="1928826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smtClean="0"/>
              <a:t>    别有深意</a:t>
            </a:r>
            <a:endParaRPr lang="en-US" altLang="zh-CN" sz="2400" b="1" smtClean="0"/>
          </a:p>
          <a:p>
            <a:r>
              <a:rPr lang="zh-CN" altLang="en-US" sz="2400" b="1" smtClean="0"/>
              <a:t>（一语双关）</a:t>
            </a:r>
            <a:endParaRPr lang="zh-CN" altLang="en-US" sz="2400" b="1"/>
          </a:p>
        </p:txBody>
      </p:sp>
      <p:sp>
        <p:nvSpPr>
          <p:cNvPr id="6" name="TextBox 5"/>
          <p:cNvSpPr txBox="1"/>
          <p:nvPr>
            <p:custDataLst>
              <p:tags r:id="rId6"/>
            </p:custDataLst>
          </p:nvPr>
        </p:nvSpPr>
        <p:spPr>
          <a:xfrm>
            <a:off x="2071670" y="71420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highlight>
                  <a:srgbClr val="FFFF00"/>
                </a:highlight>
              </a:rPr>
              <a:t>文学中的“反逻辑”的运用</a:t>
            </a:r>
            <a:endParaRPr lang="zh-CN" altLang="en-US" sz="2400" b="1" smtClean="0">
              <a:highlight>
                <a:srgbClr val="FFFF00"/>
              </a:highligh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22580" y="915670"/>
            <a:ext cx="860933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美官员：中国人很喜欢低着头走路，而我们美国人却总是抬着头走路。</a:t>
            </a:r>
            <a:endParaRPr lang="zh-CN" altLang="en-US" sz="2400" b="1"/>
          </a:p>
          <a:p>
            <a:r>
              <a:rPr lang="zh-CN" altLang="en-US" sz="2400" b="1"/>
              <a:t>周总理：这并不奇怪，因为我们中国人喜欢走上坡路，而你们美国人喜欢走下坡路。</a:t>
            </a:r>
            <a:endParaRPr lang="zh-CN" altLang="en-US" sz="2400" b="1"/>
          </a:p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00B050"/>
                </a:solidFill>
              </a:rPr>
              <a:t>上坡路、下坡路：现实生活中的路，国家发展之路</a:t>
            </a:r>
            <a:endParaRPr lang="zh-CN" altLang="en-US" sz="2400" b="1">
              <a:solidFill>
                <a:srgbClr val="00B050"/>
              </a:solidFill>
            </a:endParaRPr>
          </a:p>
          <a:p>
            <a:pPr algn="l">
              <a:buClrTx/>
              <a:buSzTx/>
              <a:buFontTx/>
            </a:pPr>
            <a:endParaRPr lang="zh-CN" altLang="en-US" sz="2400" b="1"/>
          </a:p>
          <a:p>
            <a:pPr algn="l">
              <a:buClrTx/>
              <a:buSzTx/>
              <a:buFontTx/>
            </a:pPr>
            <a:r>
              <a:rPr lang="zh-CN" altLang="en-US" sz="2400" b="1"/>
              <a:t>采莲南塘秋，莲花过人头。低头弄莲子，莲子清如水。</a:t>
            </a:r>
            <a:endParaRPr lang="zh-CN" altLang="en-US" sz="2400" b="1"/>
          </a:p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00B050"/>
                </a:solidFill>
              </a:rPr>
              <a:t>莲子——怜子</a:t>
            </a:r>
            <a:endParaRPr lang="zh-CN" altLang="en-US" sz="2400" b="1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>
            <p:custDataLst>
              <p:tags r:id="rId4"/>
            </p:custDataLst>
          </p:nvPr>
        </p:nvSpPr>
        <p:spPr>
          <a:xfrm>
            <a:off x="2071670" y="71420"/>
            <a:ext cx="5000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highlight>
                  <a:srgbClr val="FFFF00"/>
                </a:highlight>
              </a:rPr>
              <a:t>文学中的“反逻辑”的运用</a:t>
            </a:r>
            <a:endParaRPr lang="zh-CN" altLang="en-US" sz="2400" b="1" smtClean="0">
              <a:highlight>
                <a:srgbClr val="FFFF00"/>
              </a:highlight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6443996" y="4011623"/>
            <a:ext cx="1928826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smtClean="0"/>
              <a:t>    别有深意</a:t>
            </a:r>
            <a:endParaRPr lang="en-US" altLang="zh-CN" sz="2400" b="1" smtClean="0"/>
          </a:p>
          <a:p>
            <a:r>
              <a:rPr lang="zh-CN" altLang="en-US" sz="2400" b="1" smtClean="0"/>
              <a:t>（一语双关）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TextBox 313"/>
          <p:cNvSpPr txBox="1"/>
          <p:nvPr>
            <p:custDataLst>
              <p:tags r:id="rId4"/>
            </p:custDataLst>
          </p:nvPr>
        </p:nvSpPr>
        <p:spPr>
          <a:xfrm>
            <a:off x="3876706" y="2468066"/>
            <a:ext cx="133882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矛盾律</a:t>
            </a:r>
            <a:endParaRPr lang="id-ID" sz="3000"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313"/>
          <p:cNvSpPr txBox="1"/>
          <p:nvPr>
            <p:custDataLst>
              <p:tags r:id="rId5"/>
            </p:custDataLst>
          </p:nvPr>
        </p:nvSpPr>
        <p:spPr>
          <a:xfrm>
            <a:off x="3955254" y="1353017"/>
            <a:ext cx="1181735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000" smtClean="0">
                <a:solidFill>
                  <a:srgbClr val="38619F"/>
                </a:solidFill>
                <a:cs typeface="+mn-ea"/>
                <a:sym typeface="+mn-lt"/>
              </a:rPr>
              <a:t>02</a:t>
            </a:r>
            <a:endParaRPr lang="id-ID" sz="7000">
              <a:solidFill>
                <a:srgbClr val="38619F"/>
              </a:solidFill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>
            <p:custDataLst>
              <p:tags r:id="rId6"/>
            </p:custDataLst>
          </p:nvPr>
        </p:nvCxnSpPr>
        <p:spPr>
          <a:xfrm flipH="1">
            <a:off x="4546120" y="0"/>
            <a:ext cx="0" cy="104394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>
            <p:custDataLst>
              <p:tags r:id="rId7"/>
            </p:custDataLst>
          </p:nvPr>
        </p:nvSpPr>
        <p:spPr>
          <a:xfrm>
            <a:off x="4469920" y="1043940"/>
            <a:ext cx="152400" cy="152400"/>
          </a:xfrm>
          <a:prstGeom prst="ellipse">
            <a:avLst/>
          </a:prstGeom>
          <a:solidFill>
            <a:srgbClr val="38619F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8619F"/>
              </a:solidFill>
              <a:cs typeface="+mn-ea"/>
              <a:sym typeface="+mn-lt"/>
            </a:endParaRPr>
          </a:p>
        </p:txBody>
      </p:sp>
      <p:pic>
        <p:nvPicPr>
          <p:cNvPr id="16" name="图片 15" descr="图片包含 事情&#10;&#10;已生成高可信度的说明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64967"/>
            <a:ext cx="9144000" cy="87868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3709376" y="2887940"/>
            <a:ext cx="1940188" cy="2043508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>
    <mc:Choice xmlns:p14="http://schemas.microsoft.com/office/powerpoint/2010/main" Requires="p14">
      <p:transition spd="slow" advClick="0" advTm="5000" p14:dur="15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33" name="直接连接符 32"/>
          <p:cNvCxnSpPr/>
          <p:nvPr>
            <p:custDataLst>
              <p:tags r:id="rId4"/>
            </p:custDataLst>
          </p:nvPr>
        </p:nvCxnSpPr>
        <p:spPr>
          <a:xfrm>
            <a:off x="0" y="762673"/>
            <a:ext cx="9144000" cy="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4"/>
          <p:cNvSpPr txBox="1"/>
          <p:nvPr>
            <p:custDataLst>
              <p:tags r:id="rId5"/>
            </p:custDataLst>
          </p:nvPr>
        </p:nvSpPr>
        <p:spPr>
          <a:xfrm>
            <a:off x="357158" y="214296"/>
            <a:ext cx="99258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b="1">
                <a:cs typeface="+mn-ea"/>
                <a:sym typeface="+mn-lt"/>
              </a:rPr>
              <a:t>矛盾律</a:t>
            </a:r>
            <a:endParaRPr lang="id-ID" sz="2100" b="1">
              <a:cs typeface="+mn-ea"/>
              <a:sym typeface="+mn-lt"/>
            </a:endParaRPr>
          </a:p>
        </p:txBody>
      </p:sp>
      <p:sp>
        <p:nvSpPr>
          <p:cNvPr id="36" name="Rectangle 50"/>
          <p:cNvSpPr/>
          <p:nvPr>
            <p:custDataLst>
              <p:tags r:id="rId6"/>
            </p:custDataLst>
          </p:nvPr>
        </p:nvSpPr>
        <p:spPr>
          <a:xfrm>
            <a:off x="1571604" y="0"/>
            <a:ext cx="7286644" cy="768350"/>
          </a:xfrm>
          <a:prstGeom prst="rect">
            <a:avLst/>
          </a:prstGeom>
        </p:spPr>
        <p:txBody>
          <a:bodyPr wrap="square" numCol="1" spcCol="457200">
            <a:spAutoFit/>
          </a:bodyPr>
          <a:lstStyle/>
          <a:p>
            <a:pPr indent="457200" algn="just" fontAlgn="base">
              <a:spcAft>
                <a:spcPts val="600"/>
              </a:spcAft>
            </a:pPr>
            <a:r>
              <a:rPr lang="zh-CN" altLang="en-US" sz="2400" b="1" smtClean="0">
                <a:solidFill>
                  <a:srgbClr val="FF0000"/>
                </a:solidFill>
                <a:cs typeface="+mn-ea"/>
                <a:sym typeface="+mn-lt"/>
              </a:rPr>
              <a:t>矛盾律</a:t>
            </a:r>
            <a:r>
              <a:rPr lang="en-US" altLang="zh-CN" sz="2000" b="1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</a:t>
            </a:r>
            <a:r>
              <a:rPr lang="zh-CN" altLang="en-US" sz="2000" b="1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不矛盾律</a:t>
            </a:r>
            <a:r>
              <a:rPr lang="en-US" altLang="zh-CN" sz="2000" b="1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)</a:t>
            </a:r>
            <a:r>
              <a:rPr lang="zh-CN" altLang="en-US" sz="2000" b="1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指在同一思维过程中，</a:t>
            </a:r>
            <a:r>
              <a:rPr lang="zh-CN" altLang="en-US" sz="2000" b="1">
                <a:solidFill>
                  <a:srgbClr val="0000FF"/>
                </a:solidFill>
                <a:cs typeface="+mn-ea"/>
                <a:sym typeface="+mn-lt"/>
              </a:rPr>
              <a:t>两个互相矛盾</a:t>
            </a:r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或</a:t>
            </a:r>
            <a:r>
              <a:rPr lang="zh-CN" altLang="en-US" sz="2000" b="1">
                <a:solidFill>
                  <a:srgbClr val="0000FF"/>
                </a:solidFill>
                <a:cs typeface="+mn-ea"/>
                <a:sym typeface="+mn-lt"/>
              </a:rPr>
              <a:t>互相反对</a:t>
            </a:r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的判断不能同真，必有一</a:t>
            </a:r>
            <a:r>
              <a:rPr lang="zh-CN" altLang="en-US" sz="2000" b="1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假。</a:t>
            </a:r>
            <a:endParaRPr lang="en-US" altLang="zh-CN" sz="1800"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>
            <p:custDataLst>
              <p:tags r:id="rId7"/>
            </p:custDataLst>
          </p:nvPr>
        </p:nvSpPr>
        <p:spPr>
          <a:xfrm>
            <a:off x="499717" y="1204267"/>
            <a:ext cx="8358246" cy="316928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互相矛盾和互相反对。</a:t>
            </a:r>
            <a:b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互相矛盾：两个命题互相矛盾，是指这</a:t>
            </a: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两个命题</a:t>
            </a:r>
            <a:r>
              <a:rPr lang="zh-CN" altLang="en-US" sz="20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不能同真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</a:t>
            </a:r>
            <a:r>
              <a:rPr lang="zh-CN" altLang="en-US" sz="20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不能同假</a:t>
            </a: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b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互相反对：两个命题互相反对，是指这</a:t>
            </a: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两个命题</a:t>
            </a:r>
            <a:r>
              <a:rPr lang="zh-CN" altLang="en-US" sz="20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不能同真</a:t>
            </a: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，但</a:t>
            </a:r>
            <a:r>
              <a:rPr lang="zh-CN" altLang="en-US" sz="20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可以同假</a:t>
            </a:r>
            <a:r>
              <a:rPr lang="zh-CN" altLang="en-US" sz="20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b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000" b="1" err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eg</a:t>
            </a:r>
            <a:r>
              <a:rPr lang="zh-CN" altLang="en-US" sz="20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2000" b="1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1" smtClean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小明是个男孩子。 </a:t>
            </a:r>
            <a:endParaRPr lang="en-US" altLang="zh-CN" sz="2000" b="1" smtClean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1" smtClean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小明是个女孩子。 </a:t>
            </a:r>
            <a:endParaRPr lang="en-US" altLang="zh-CN" sz="2000" b="1" smtClean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两个命题是</a:t>
            </a:r>
            <a:r>
              <a:rPr lang="zh-CN" altLang="en-US" sz="2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互相矛盾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的，不能同真，也不能同假，必有一真一假</a:t>
            </a: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en-US" altLang="zh-CN" sz="20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1" smtClean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小明在写语文作业。 </a:t>
            </a:r>
            <a:endParaRPr lang="en-US" altLang="zh-CN" sz="2000" b="1" smtClean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1" smtClean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小明在写数学作业。</a:t>
            </a:r>
            <a:endParaRPr lang="en-US" altLang="zh-CN" sz="2000" b="1" smtClean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两个命题是</a:t>
            </a:r>
            <a:r>
              <a:rPr lang="zh-CN" altLang="en-US" sz="2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互相反对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的，不能同真，但可以同假。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5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07315" y="195714"/>
            <a:ext cx="9143285" cy="19138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71" tIns="34285" rIns="68571" bIns="34285" rtlCol="0" anchor="t">
            <a:spAutoFit/>
          </a:bodyPr>
          <a:lstStyle/>
          <a:p>
            <a:r>
              <a:rPr lang="zh-CN" altLang="en-US" sz="2100">
                <a:sym typeface="+mn-ea"/>
              </a:rPr>
              <a:t>     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1919年，英国著名的数学家、逻辑学家罗素曾经提出一个问题“某村子里有个理发师，他规定:在本村我只给而且一定要给那些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自己不刮胡子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的人刮胡子。”这是数学史上著名的“理发师悖论”，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可是随着时间的推移，理发师胡子越长越长。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请问:这个理发师</a:t>
            </a:r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能不能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给自己刮胡子?请分析其包含的逻辑矛盾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224500" y="2429011"/>
            <a:ext cx="8695076" cy="2145486"/>
          </a:xfrm>
        </p:spPr>
        <p:txBody>
          <a:bodyPr>
            <a:normAutofit fontScale="90000" lnSpcReduction="10000"/>
          </a:bodyPr>
          <a:lstStyle/>
          <a:p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不刮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属于“不给自己刮脸的人”，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他就要给自己刮脸，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刮  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又属于“给自己刮脸的人”，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他就不能给自己刮脸。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悖论</a:t>
            </a:r>
            <a:r>
              <a:rPr lang="en-US" altLang="zh-CN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违反矛盾律</a:t>
            </a:r>
            <a:endParaRPr lang="zh-CN" altLang="en-US" sz="33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右箭头 2"/>
          <p:cNvSpPr/>
          <p:nvPr>
            <p:custDataLst>
              <p:tags r:id="rId6"/>
            </p:custDataLst>
          </p:nvPr>
        </p:nvSpPr>
        <p:spPr>
          <a:xfrm>
            <a:off x="611333" y="2931824"/>
            <a:ext cx="893422" cy="1680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sp>
        <p:nvSpPr>
          <p:cNvPr id="4" name="右箭头 3"/>
          <p:cNvSpPr/>
          <p:nvPr>
            <p:custDataLst>
              <p:tags r:id="rId7"/>
            </p:custDataLst>
          </p:nvPr>
        </p:nvSpPr>
        <p:spPr>
          <a:xfrm>
            <a:off x="611333" y="3724507"/>
            <a:ext cx="893422" cy="1680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83260" y="771525"/>
            <a:ext cx="707263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ym typeface="+mn-ea"/>
              </a:rPr>
              <a:t>《有的人》</a:t>
            </a:r>
            <a:endParaRPr lang="zh-CN" altLang="en-US" sz="2800"/>
          </a:p>
          <a:p>
            <a:r>
              <a:rPr lang="zh-CN" altLang="en-US" sz="2800">
                <a:sym typeface="+mn-ea"/>
              </a:rPr>
              <a:t>有的人活着，他已经死了</a:t>
            </a:r>
            <a:endParaRPr lang="zh-CN" altLang="en-US" sz="2800"/>
          </a:p>
          <a:p>
            <a:r>
              <a:rPr lang="zh-CN" altLang="en-US" sz="2800">
                <a:sym typeface="+mn-ea"/>
              </a:rPr>
              <a:t>有的人死了，他还活着</a:t>
            </a:r>
            <a:endParaRPr lang="zh-CN" altLang="en-US" sz="2800">
              <a:sym typeface="+mn-ea"/>
            </a:endParaRPr>
          </a:p>
          <a:p>
            <a:endParaRPr lang="zh-CN" altLang="en-US" sz="2800">
              <a:solidFill>
                <a:srgbClr val="00B050"/>
              </a:solidFill>
              <a:sym typeface="+mn-ea"/>
            </a:endParaRPr>
          </a:p>
          <a:p>
            <a:r>
              <a:rPr lang="zh-CN" altLang="en-US" sz="2800">
                <a:solidFill>
                  <a:srgbClr val="00B050"/>
                </a:solidFill>
                <a:sym typeface="+mn-ea"/>
              </a:rPr>
              <a:t>隐藏着</a:t>
            </a:r>
            <a:r>
              <a:rPr lang="en-US" altLang="zh-CN" sz="2800">
                <a:solidFill>
                  <a:srgbClr val="00B050"/>
                </a:solidFill>
                <a:sym typeface="+mn-ea"/>
              </a:rPr>
              <a:t>“</a:t>
            </a:r>
            <a:r>
              <a:rPr lang="zh-CN" altLang="en-US" sz="2800">
                <a:solidFill>
                  <a:srgbClr val="00B050"/>
                </a:solidFill>
                <a:sym typeface="+mn-ea"/>
              </a:rPr>
              <a:t>精神</a:t>
            </a:r>
            <a:r>
              <a:rPr lang="en-US" altLang="zh-CN" sz="2800">
                <a:solidFill>
                  <a:srgbClr val="00B050"/>
                </a:solidFill>
                <a:sym typeface="+mn-ea"/>
              </a:rPr>
              <a:t>”</a:t>
            </a:r>
            <a:r>
              <a:rPr lang="zh-CN" altLang="en-US" sz="2800">
                <a:solidFill>
                  <a:srgbClr val="00B050"/>
                </a:solidFill>
                <a:sym typeface="+mn-ea"/>
              </a:rPr>
              <a:t>、</a:t>
            </a:r>
            <a:r>
              <a:rPr lang="en-US" altLang="zh-CN" sz="2800">
                <a:solidFill>
                  <a:srgbClr val="00B050"/>
                </a:solidFill>
                <a:sym typeface="+mn-ea"/>
              </a:rPr>
              <a:t>“</a:t>
            </a:r>
            <a:r>
              <a:rPr lang="zh-CN" altLang="en-US" sz="2800">
                <a:solidFill>
                  <a:srgbClr val="00B050"/>
                </a:solidFill>
                <a:sym typeface="+mn-ea"/>
              </a:rPr>
              <a:t>肉体</a:t>
            </a:r>
            <a:r>
              <a:rPr lang="en-US" altLang="zh-CN" sz="2800">
                <a:solidFill>
                  <a:srgbClr val="00B050"/>
                </a:solidFill>
                <a:sym typeface="+mn-ea"/>
              </a:rPr>
              <a:t>”</a:t>
            </a:r>
            <a:r>
              <a:rPr lang="zh-CN" altLang="en-US" sz="2800">
                <a:solidFill>
                  <a:srgbClr val="00B050"/>
                </a:solidFill>
                <a:sym typeface="+mn-ea"/>
              </a:rPr>
              <a:t>这两个评判人生的角度。</a:t>
            </a:r>
            <a:endParaRPr lang="zh-CN" altLang="en-US" sz="2800">
              <a:solidFill>
                <a:srgbClr val="00B05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2411730" y="123825"/>
            <a:ext cx="3862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文学作品里的矛盾律使用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336798" y="994412"/>
            <a:ext cx="8589501" cy="3503295"/>
          </a:xfrm>
        </p:spPr>
        <p:txBody>
          <a:bodyPr lIns="68575" tIns="34288" rIns="68575" bIns="34288">
            <a:normAutofit/>
          </a:bodyPr>
          <a:lstStyle/>
          <a:p>
            <a:pPr>
              <a:lnSpc>
                <a:spcPts val="2895"/>
              </a:lnSpc>
              <a:spcBef>
                <a:spcPct val="0"/>
              </a:spcBef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逻辑是什么？《现代汉语词典》释义为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思维的规律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。狭义的思维是指理性认识，恩格斯在《自然辩证法》中写到“地球上最美的花朵是思维着的精神”,思维有多远,人类就能走多远。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2895"/>
              </a:lnSpc>
              <a:spcBef>
                <a:spcPct val="0"/>
              </a:spcBef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下面，就让我们开启一段发现谬误，探寻推理的“逻辑之旅”，一起走到天尽头。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10160" y="227843"/>
            <a:ext cx="3534251" cy="838701"/>
          </a:xfrm>
          <a:prstGeom prst="rect">
            <a:avLst/>
          </a:prstGeom>
          <a:noFill/>
        </p:spPr>
        <p:txBody>
          <a:bodyPr wrap="square" lIns="68575" tIns="34288" rIns="68575" bIns="34288" rtlCol="0" anchor="t">
            <a:spAutoFit/>
          </a:bodyPr>
          <a:lstStyle/>
          <a:p>
            <a:r>
              <a:rPr lang="zh-CN" altLang="en-US" sz="5000" b="1">
                <a:latin typeface="楷体" panose="02010609060101010101" charset="-122"/>
                <a:ea typeface="楷体" panose="02010609060101010101" charset="-122"/>
                <a:sym typeface="+mn-ea"/>
              </a:rPr>
              <a:t>导入：</a:t>
            </a:r>
            <a:endParaRPr lang="zh-CN" altLang="en-US" sz="5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788634" y="3273665"/>
            <a:ext cx="7986187" cy="1103130"/>
          </a:xfrm>
          <a:prstGeom prst="rect">
            <a:avLst/>
          </a:prstGeom>
          <a:noFill/>
        </p:spPr>
        <p:txBody>
          <a:bodyPr wrap="square" lIns="68575" tIns="34288" rIns="68575" bIns="34288" rtlCol="0" anchor="t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zh-CN" altLang="en-US" sz="2400" b="1">
                <a:solidFill>
                  <a:srgbClr val="FF0000"/>
                </a:solidFill>
                <a:sym typeface="+mn-ea"/>
              </a:rPr>
              <a:t>在真理面前，一千个权威抵不上一个谦恭的逻辑推理。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zh-CN" altLang="en-US" sz="2400" b="1">
                <a:solidFill>
                  <a:srgbClr val="FF0000"/>
                </a:solidFill>
                <a:sym typeface="+mn-ea"/>
              </a:rPr>
              <a:t>                                                         ——伽利略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41" name="直接连接符 40"/>
          <p:cNvCxnSpPr/>
          <p:nvPr>
            <p:custDataLst>
              <p:tags r:id="rId4"/>
            </p:custDataLst>
          </p:nvPr>
        </p:nvCxnSpPr>
        <p:spPr>
          <a:xfrm>
            <a:off x="0" y="500048"/>
            <a:ext cx="9144000" cy="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50"/>
          <p:cNvSpPr/>
          <p:nvPr>
            <p:custDataLst>
              <p:tags r:id="rId5"/>
            </p:custDataLst>
          </p:nvPr>
        </p:nvSpPr>
        <p:spPr>
          <a:xfrm>
            <a:off x="0" y="571486"/>
            <a:ext cx="9001156" cy="2553335"/>
          </a:xfrm>
          <a:prstGeom prst="rect">
            <a:avLst/>
          </a:prstGeom>
        </p:spPr>
        <p:txBody>
          <a:bodyPr wrap="square" numCol="1" spcCol="457200">
            <a:spAutoFit/>
          </a:bodyPr>
          <a:lstStyle/>
          <a:p>
            <a:pPr indent="457200" algn="just"/>
            <a:r>
              <a:rPr lang="zh-CN" altLang="en-US" sz="2000" b="1" smtClean="0"/>
              <a:t>例：</a:t>
            </a:r>
            <a:r>
              <a:rPr lang="zh-CN" altLang="en-US" sz="2000" b="1"/>
              <a:t>某珠宝商店失窃，甲、乙、丙、丁四人涉嫌被拘审。四人的口供如下：  </a:t>
            </a:r>
            <a:endParaRPr lang="en-US" altLang="zh-CN" sz="2000" b="1" smtClean="0"/>
          </a:p>
          <a:p>
            <a:pPr indent="457200" algn="just"/>
            <a:r>
              <a:rPr lang="zh-CN" altLang="en-US" sz="2000" b="1" smtClean="0">
                <a:highlight>
                  <a:srgbClr val="FFFF00"/>
                </a:highlight>
              </a:rPr>
              <a:t>甲</a:t>
            </a:r>
            <a:r>
              <a:rPr lang="zh-CN" altLang="en-US" sz="2000" b="1">
                <a:highlight>
                  <a:srgbClr val="FFFF00"/>
                </a:highlight>
              </a:rPr>
              <a:t>：案犯是丙。 </a:t>
            </a:r>
            <a:endParaRPr lang="en-US" altLang="zh-CN" sz="2000" b="1" smtClean="0">
              <a:highlight>
                <a:srgbClr val="FFFF00"/>
              </a:highlight>
            </a:endParaRPr>
          </a:p>
          <a:p>
            <a:pPr indent="457200" algn="just"/>
            <a:r>
              <a:rPr lang="zh-CN" altLang="en-US" sz="2000" b="1" smtClean="0">
                <a:highlight>
                  <a:srgbClr val="FFFF00"/>
                </a:highlight>
              </a:rPr>
              <a:t>乙</a:t>
            </a:r>
            <a:r>
              <a:rPr lang="zh-CN" altLang="en-US" sz="2000" b="1">
                <a:highlight>
                  <a:srgbClr val="FFFF00"/>
                </a:highlight>
              </a:rPr>
              <a:t>：丁是案犯。  </a:t>
            </a:r>
            <a:endParaRPr lang="en-US" altLang="zh-CN" sz="2000" b="1" smtClean="0">
              <a:highlight>
                <a:srgbClr val="FFFF00"/>
              </a:highlight>
            </a:endParaRPr>
          </a:p>
          <a:p>
            <a:pPr indent="457200" algn="just"/>
            <a:r>
              <a:rPr lang="zh-CN" altLang="en-US" sz="2000" b="1" smtClean="0">
                <a:highlight>
                  <a:srgbClr val="FFFF00"/>
                </a:highlight>
              </a:rPr>
              <a:t>丙</a:t>
            </a:r>
            <a:r>
              <a:rPr lang="zh-CN" altLang="en-US" sz="2000" b="1">
                <a:highlight>
                  <a:srgbClr val="FFFF00"/>
                </a:highlight>
              </a:rPr>
              <a:t>：如果我作案，那么丁是主犯。  </a:t>
            </a:r>
            <a:endParaRPr lang="en-US" altLang="zh-CN" sz="2000" b="1" smtClean="0">
              <a:highlight>
                <a:srgbClr val="FFFF00"/>
              </a:highlight>
            </a:endParaRPr>
          </a:p>
          <a:p>
            <a:pPr indent="457200" algn="just"/>
            <a:r>
              <a:rPr lang="zh-CN" altLang="en-US" sz="2000" b="1" smtClean="0">
                <a:highlight>
                  <a:srgbClr val="FFFF00"/>
                </a:highlight>
              </a:rPr>
              <a:t>丁</a:t>
            </a:r>
            <a:r>
              <a:rPr lang="zh-CN" altLang="en-US" sz="2000" b="1">
                <a:highlight>
                  <a:srgbClr val="FFFF00"/>
                </a:highlight>
              </a:rPr>
              <a:t>：作案的不是我。  四个口供中只有一个是假的。  </a:t>
            </a:r>
            <a:endParaRPr lang="zh-CN" altLang="en-US" sz="2000" b="1">
              <a:highlight>
                <a:srgbClr val="FFFF00"/>
              </a:highlight>
            </a:endParaRPr>
          </a:p>
          <a:p>
            <a:pPr indent="457200" algn="just"/>
            <a:r>
              <a:rPr lang="zh-CN" altLang="en-US" sz="2000" b="1">
                <a:highlight>
                  <a:srgbClr val="FFFF00"/>
                </a:highlight>
              </a:rPr>
              <a:t>如果以上断定为真，</a:t>
            </a:r>
            <a:r>
              <a:rPr lang="zh-CN" altLang="en-US" sz="2000" b="1"/>
              <a:t>则以下哪项是真的？</a:t>
            </a:r>
            <a:endParaRPr lang="zh-CN" altLang="en-US" sz="2000" b="1"/>
          </a:p>
          <a:p>
            <a:pPr indent="457200" algn="just"/>
            <a:r>
              <a:rPr lang="en-US" altLang="zh-CN" sz="2000" b="1"/>
              <a:t>A.</a:t>
            </a:r>
            <a:r>
              <a:rPr lang="zh-CN" altLang="en-US" sz="2000" b="1"/>
              <a:t>说假话的是甲，作案的是乙   </a:t>
            </a:r>
            <a:r>
              <a:rPr lang="zh-CN" altLang="en-US" sz="2000" b="1" smtClean="0"/>
              <a:t> </a:t>
            </a:r>
            <a:r>
              <a:rPr lang="en-US" altLang="zh-CN" sz="2000" b="1" smtClean="0"/>
              <a:t>B</a:t>
            </a:r>
            <a:r>
              <a:rPr lang="en-US" altLang="zh-CN" sz="2000" b="1"/>
              <a:t>.</a:t>
            </a:r>
            <a:r>
              <a:rPr lang="zh-CN" altLang="en-US" sz="2000" b="1"/>
              <a:t>说假话的是丁，作案的是丙和丁</a:t>
            </a:r>
            <a:endParaRPr lang="zh-CN" altLang="en-US" sz="2000" b="1"/>
          </a:p>
          <a:p>
            <a:pPr indent="457200" algn="just"/>
            <a:r>
              <a:rPr lang="en-US" altLang="zh-CN" sz="2000" b="1"/>
              <a:t>C.</a:t>
            </a:r>
            <a:r>
              <a:rPr lang="zh-CN" altLang="en-US" sz="2000" b="1"/>
              <a:t>说假话的是乙，作案的是丙    </a:t>
            </a:r>
            <a:r>
              <a:rPr lang="en-US" altLang="zh-CN" sz="2000" b="1"/>
              <a:t>D.</a:t>
            </a:r>
            <a:r>
              <a:rPr lang="zh-CN" altLang="en-US" sz="2000" b="1"/>
              <a:t>说假话的是丙，作案的是丙 </a:t>
            </a:r>
            <a:endParaRPr lang="zh-CN" altLang="zh-CN" sz="2000" b="1"/>
          </a:p>
        </p:txBody>
      </p:sp>
      <p:sp>
        <p:nvSpPr>
          <p:cNvPr id="7" name="TextBox 24"/>
          <p:cNvSpPr txBox="1"/>
          <p:nvPr>
            <p:custDataLst>
              <p:tags r:id="rId6"/>
            </p:custDataLst>
          </p:nvPr>
        </p:nvSpPr>
        <p:spPr>
          <a:xfrm>
            <a:off x="714348" y="142858"/>
            <a:ext cx="20669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>
                <a:solidFill>
                  <a:srgbClr val="FF0000"/>
                </a:solidFill>
                <a:cs typeface="+mn-ea"/>
                <a:sym typeface="+mn-lt"/>
              </a:rPr>
              <a:t>矛盾律</a:t>
            </a:r>
            <a:r>
              <a:rPr lang="zh-CN" altLang="en-US" sz="2100" b="1" smtClean="0">
                <a:solidFill>
                  <a:srgbClr val="FF0000"/>
                </a:solidFill>
                <a:cs typeface="+mn-ea"/>
                <a:sym typeface="+mn-lt"/>
              </a:rPr>
              <a:t>的运用</a:t>
            </a:r>
            <a:endParaRPr lang="zh-CN" altLang="en-US" sz="2100" b="1" smtClean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142844" y="3357568"/>
            <a:ext cx="8501122" cy="95408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21898" tIns="60948" rIns="121898" bIns="60948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解析</a:t>
            </a:r>
            <a:r>
              <a:rPr lang="zh-CN" altLang="zh-CN" b="1" kern="1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b="1" kern="100">
                <a:latin typeface="Times New Roman" panose="02020603050405020304" pitchFamily="18" charset="0"/>
                <a:cs typeface="Times New Roman" panose="02020603050405020304" pitchFamily="18" charset="0"/>
              </a:rPr>
              <a:t>乙和丁的口供互相矛盾，根据矛盾律，必有一假。又由</a:t>
            </a:r>
            <a:r>
              <a:rPr lang="en-US" altLang="zh-CN" b="1" kern="1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 kern="100">
                <a:latin typeface="Times New Roman" panose="02020603050405020304" pitchFamily="18" charset="0"/>
                <a:cs typeface="Times New Roman" panose="02020603050405020304" pitchFamily="18" charset="0"/>
              </a:rPr>
              <a:t>四个口供中只有一个是假的</a:t>
            </a:r>
            <a:r>
              <a:rPr lang="en-US" altLang="zh-CN" b="1" kern="1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 kern="100">
                <a:latin typeface="Times New Roman" panose="02020603050405020304" pitchFamily="18" charset="0"/>
                <a:cs typeface="Times New Roman" panose="02020603050405020304" pitchFamily="18" charset="0"/>
              </a:rPr>
              <a:t>这一条件，得知甲和丙说真话，由此又可推出</a:t>
            </a:r>
            <a:r>
              <a:rPr lang="en-US" altLang="zh-CN" b="1" kern="1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 kern="100">
                <a:latin typeface="Times New Roman" panose="02020603050405020304" pitchFamily="18" charset="0"/>
                <a:cs typeface="Times New Roman" panose="02020603050405020304" pitchFamily="18" charset="0"/>
              </a:rPr>
              <a:t>丁是主犯</a:t>
            </a:r>
            <a:r>
              <a:rPr lang="en-US" altLang="zh-CN" b="1" kern="1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 kern="100">
                <a:latin typeface="Times New Roman" panose="02020603050405020304" pitchFamily="18" charset="0"/>
                <a:cs typeface="Times New Roman" panose="02020603050405020304" pitchFamily="18" charset="0"/>
              </a:rPr>
              <a:t>。因此，说假话的是丁，作案的是丙和丁。</a:t>
            </a:r>
            <a:endParaRPr lang="zh-CN" altLang="zh-CN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5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714348" y="714362"/>
            <a:ext cx="7929618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smtClean="0"/>
              <a:t>女主人公鲍西亚对求婚者说：“这里有三只盒子：一只是金盒子，一只是银盒子，一只是铅盒子，每只盒子上各写有一句话。三句话中，</a:t>
            </a:r>
            <a:r>
              <a:rPr lang="zh-CN" altLang="en-US" sz="2000" b="1" smtClean="0">
                <a:solidFill>
                  <a:srgbClr val="FF0000"/>
                </a:solidFill>
              </a:rPr>
              <a:t>只有一句是真话</a:t>
            </a:r>
            <a:r>
              <a:rPr lang="zh-CN" altLang="en-US" sz="2000" b="1" smtClean="0"/>
              <a:t>。谁能猜中我的肖像放在哪一只盒子里，谁就能做我的丈夫。”</a:t>
            </a:r>
            <a:endParaRPr lang="en-US" altLang="zh-CN" sz="2000" b="1" smtClean="0"/>
          </a:p>
          <a:p>
            <a:r>
              <a:rPr lang="zh-CN" altLang="en-US" sz="2000" b="1" smtClean="0">
                <a:highlight>
                  <a:srgbClr val="FFFF00"/>
                </a:highlight>
              </a:rPr>
              <a:t>金盒上写的是“肖像在这里”， </a:t>
            </a:r>
            <a:endParaRPr lang="en-US" altLang="zh-CN" sz="2000" b="1" smtClean="0">
              <a:highlight>
                <a:srgbClr val="FFFF00"/>
              </a:highlight>
            </a:endParaRPr>
          </a:p>
          <a:p>
            <a:r>
              <a:rPr lang="zh-CN" altLang="en-US" sz="2000" b="1" smtClean="0">
                <a:highlight>
                  <a:srgbClr val="FFFF00"/>
                </a:highlight>
              </a:rPr>
              <a:t>银盒上写的是“肖像不在这里”，</a:t>
            </a:r>
            <a:endParaRPr lang="en-US" altLang="zh-CN" sz="2000" b="1" smtClean="0">
              <a:highlight>
                <a:srgbClr val="FFFF00"/>
              </a:highlight>
            </a:endParaRPr>
          </a:p>
          <a:p>
            <a:r>
              <a:rPr lang="zh-CN" altLang="en-US" sz="2000" b="1" smtClean="0">
                <a:highlight>
                  <a:srgbClr val="FFFF00"/>
                </a:highlight>
              </a:rPr>
              <a:t>铅盒上写的是“肖像不在金盒里”。</a:t>
            </a:r>
            <a:br>
              <a:rPr lang="zh-CN" altLang="en-US" sz="2000" b="1" smtClean="0"/>
            </a:br>
            <a:r>
              <a:rPr lang="zh-CN" altLang="en-US" sz="2000" b="1" smtClean="0"/>
              <a:t>经过逻辑推断，你认为肖像应该在哪个盒子里？ </a:t>
            </a:r>
            <a:endParaRPr lang="zh-CN" altLang="en-US" sz="2000" b="1"/>
          </a:p>
        </p:txBody>
      </p:sp>
      <p:sp>
        <p:nvSpPr>
          <p:cNvPr id="3" name="TextBox 2"/>
          <p:cNvSpPr txBox="1"/>
          <p:nvPr>
            <p:custDataLst>
              <p:tags r:id="rId4"/>
            </p:custDataLst>
          </p:nvPr>
        </p:nvSpPr>
        <p:spPr>
          <a:xfrm>
            <a:off x="857224" y="214296"/>
            <a:ext cx="400052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/>
              <a:t>《</a:t>
            </a:r>
            <a:r>
              <a:rPr lang="zh-CN" altLang="en-US" sz="2000" b="1" smtClean="0"/>
              <a:t>威尼斯商人</a:t>
            </a:r>
            <a:r>
              <a:rPr lang="en-US" altLang="zh-CN" sz="2000" b="1" smtClean="0"/>
              <a:t>》</a:t>
            </a:r>
            <a:r>
              <a:rPr lang="zh-CN" altLang="en-US" sz="2000" b="1" smtClean="0"/>
              <a:t>经典情节</a:t>
            </a:r>
            <a:endParaRPr lang="zh-CN" altLang="en-US" sz="2000" b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428596" y="3357568"/>
            <a:ext cx="8429684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smtClean="0"/>
              <a:t>逻辑分析：因为金盒子上的话和铅盒子上的话是矛盾的，所以两句中一真一假。其次，三句话中至多只有一句是真话，所以银盒上的是假话。所以，画像在银盒里。</a:t>
            </a:r>
            <a:endParaRPr lang="zh-CN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41" name="直接连接符 40"/>
          <p:cNvCxnSpPr/>
          <p:nvPr>
            <p:custDataLst>
              <p:tags r:id="rId4"/>
            </p:custDataLst>
          </p:nvPr>
        </p:nvCxnSpPr>
        <p:spPr>
          <a:xfrm>
            <a:off x="0" y="762673"/>
            <a:ext cx="9144000" cy="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24"/>
          <p:cNvSpPr txBox="1"/>
          <p:nvPr>
            <p:custDataLst>
              <p:tags r:id="rId5"/>
            </p:custDataLst>
          </p:nvPr>
        </p:nvSpPr>
        <p:spPr>
          <a:xfrm>
            <a:off x="937064" y="290688"/>
            <a:ext cx="6206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cs typeface="+mn-ea"/>
                <a:sym typeface="+mn-lt"/>
              </a:rPr>
              <a:t>违反矛盾律的逻辑错误</a:t>
            </a:r>
            <a:r>
              <a:rPr lang="en-US" altLang="zh-CN" sz="2400" b="1">
                <a:cs typeface="+mn-ea"/>
                <a:sym typeface="+mn-lt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cs typeface="+mn-ea"/>
                <a:sym typeface="+mn-lt"/>
              </a:rPr>
              <a:t>自相矛盾</a:t>
            </a:r>
            <a:endParaRPr lang="id-ID" sz="2400" b="1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4" name="Rectangle 50"/>
          <p:cNvSpPr/>
          <p:nvPr>
            <p:custDataLst>
              <p:tags r:id="rId6"/>
            </p:custDataLst>
          </p:nvPr>
        </p:nvSpPr>
        <p:spPr>
          <a:xfrm>
            <a:off x="357158" y="857238"/>
            <a:ext cx="8422226" cy="3477875"/>
          </a:xfrm>
          <a:prstGeom prst="rect">
            <a:avLst/>
          </a:prstGeom>
        </p:spPr>
        <p:txBody>
          <a:bodyPr wrap="square" numCol="1" spcCol="457200">
            <a:spAutoFit/>
          </a:bodyPr>
          <a:lstStyle/>
          <a:p>
            <a:pPr indent="457200" algn="just"/>
            <a:r>
              <a:rPr lang="zh-CN" altLang="en-US" sz="2200" b="1"/>
              <a:t>在同一思维过程中，违反矛盾律的要求，认为一个概念是这样，又不是这样，或对两个互相矛盾的判断判定为同真，这种逻辑错误叫“</a:t>
            </a:r>
            <a:r>
              <a:rPr lang="zh-CN" altLang="en-US" sz="2200" b="1" u="sng"/>
              <a:t>自相矛盾</a:t>
            </a:r>
            <a:r>
              <a:rPr lang="zh-CN" altLang="en-US" sz="2200" b="1"/>
              <a:t>”。正确思维是不容许自相矛盾的。 </a:t>
            </a:r>
            <a:endParaRPr lang="en-US" altLang="zh-CN" sz="2200" b="1" smtClean="0"/>
          </a:p>
          <a:p>
            <a:pPr indent="457200" algn="just"/>
            <a:endParaRPr lang="en-US" altLang="zh-CN" sz="2200" b="1"/>
          </a:p>
          <a:p>
            <a:pPr indent="457200" algn="just"/>
            <a:r>
              <a:rPr lang="en-US" altLang="zh-CN" sz="2200" b="1" err="1" smtClean="0"/>
              <a:t>eg</a:t>
            </a:r>
            <a:r>
              <a:rPr lang="zh-CN" altLang="en-US" sz="2200" b="1" smtClean="0"/>
              <a:t>：</a:t>
            </a:r>
            <a:r>
              <a:rPr lang="zh-CN" altLang="en-US" sz="2200" b="1"/>
              <a:t>一个青年人很想到美国大发明家爱迪生的实验室去搞科研。经过努力，他终于见到了他所敬仰的爱迪生，很高兴地说：“我想明一种万能溶液，它可以溶解世上的一切物品</a:t>
            </a:r>
            <a:r>
              <a:rPr lang="zh-CN" altLang="en-US" sz="2200" b="1" smtClean="0"/>
              <a:t>。爱迪生</a:t>
            </a:r>
            <a:r>
              <a:rPr lang="zh-CN" altLang="en-US" sz="2200" b="1"/>
              <a:t>听后很</a:t>
            </a:r>
            <a:r>
              <a:rPr lang="zh-CN" altLang="en-US" sz="2200" b="1" smtClean="0"/>
              <a:t>惊奇</a:t>
            </a:r>
            <a:r>
              <a:rPr lang="zh-CN" altLang="en-US" sz="2200" b="1"/>
              <a:t>地反问</a:t>
            </a:r>
            <a:r>
              <a:rPr lang="zh-CN" altLang="en-US" sz="2200" b="1" smtClean="0"/>
              <a:t>：</a:t>
            </a:r>
            <a:endParaRPr lang="en-US" altLang="zh-CN" sz="2200" b="1" smtClean="0"/>
          </a:p>
          <a:p>
            <a:pPr indent="457200" algn="just"/>
            <a:r>
              <a:rPr lang="en-US" altLang="zh-CN" sz="2200" b="1" smtClean="0"/>
              <a:t>      </a:t>
            </a:r>
            <a:r>
              <a:rPr lang="en-US" altLang="zh-CN" sz="2200" b="1" u="sng" smtClean="0"/>
              <a:t>                                                                               </a:t>
            </a:r>
            <a:r>
              <a:rPr lang="en-US" altLang="zh-CN" sz="2200" b="1" smtClean="0"/>
              <a:t>  </a:t>
            </a:r>
            <a:endParaRPr lang="en-US" altLang="zh-CN" sz="2200" b="1" smtClean="0"/>
          </a:p>
          <a:p>
            <a:pPr indent="457200" algn="just"/>
            <a:r>
              <a:rPr lang="zh-CN" altLang="en-US" sz="2200" b="1" smtClean="0"/>
              <a:t>青年人一时语塞。 </a:t>
            </a:r>
            <a:endParaRPr lang="zh-CN" altLang="zh-CN" sz="2200" b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642910" y="3538845"/>
            <a:ext cx="69294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rgbClr val="0000FF"/>
                </a:solidFill>
              </a:rPr>
              <a:t>“那么你想用什么容器来装这种液体呢？”</a:t>
            </a:r>
            <a:endParaRPr lang="zh-CN" altLang="en-US" sz="240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5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41" name="直接连接符 40"/>
          <p:cNvCxnSpPr/>
          <p:nvPr>
            <p:custDataLst>
              <p:tags r:id="rId4"/>
            </p:custDataLst>
          </p:nvPr>
        </p:nvCxnSpPr>
        <p:spPr>
          <a:xfrm>
            <a:off x="0" y="762673"/>
            <a:ext cx="9144000" cy="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24"/>
          <p:cNvSpPr txBox="1"/>
          <p:nvPr>
            <p:custDataLst>
              <p:tags r:id="rId5"/>
            </p:custDataLst>
          </p:nvPr>
        </p:nvSpPr>
        <p:spPr>
          <a:xfrm>
            <a:off x="357158" y="285734"/>
            <a:ext cx="728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cs typeface="+mn-ea"/>
                <a:sym typeface="+mn-lt"/>
              </a:rPr>
              <a:t>违反矛盾律的逻辑错误</a:t>
            </a:r>
            <a:r>
              <a:rPr lang="en-US" altLang="zh-CN" sz="2800" b="1" smtClean="0">
                <a:cs typeface="+mn-ea"/>
                <a:sym typeface="+mn-lt"/>
              </a:rPr>
              <a:t>——</a:t>
            </a:r>
            <a:r>
              <a:rPr lang="zh-CN" altLang="en-US" sz="2800" b="1" smtClean="0">
                <a:solidFill>
                  <a:srgbClr val="FF0000"/>
                </a:solidFill>
                <a:cs typeface="+mn-ea"/>
                <a:sym typeface="+mn-lt"/>
              </a:rPr>
              <a:t>不当预设</a:t>
            </a:r>
            <a:endParaRPr lang="id-ID" sz="2800" b="1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7" name="文本框 1"/>
          <p:cNvSpPr/>
          <p:nvPr>
            <p:custDataLst>
              <p:tags r:id="rId6"/>
            </p:custDataLst>
          </p:nvPr>
        </p:nvSpPr>
        <p:spPr>
          <a:xfrm>
            <a:off x="287016" y="1000114"/>
            <a:ext cx="8856984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 err="1" smtClean="0"/>
              <a:t>eg</a:t>
            </a:r>
            <a:r>
              <a:rPr sz="2400" b="1" smtClean="0"/>
              <a:t>：</a:t>
            </a:r>
            <a:r>
              <a:rPr lang="zh-CN" altLang="en-US" sz="2400" b="1" smtClean="0">
                <a:latin typeface="Arial" panose="020b0604020202020204" pitchFamily="34" charset="0"/>
                <a:ea typeface="宋体" panose="02010600030101010101" pitchFamily="2" charset="-122"/>
              </a:rPr>
              <a:t>你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正在路上开车，速度很快，突然</a:t>
            </a:r>
            <a:r>
              <a:rPr lang="zh-CN" altLang="en-US" sz="2400" b="1" smtClean="0">
                <a:latin typeface="Arial" panose="020b0604020202020204" pitchFamily="34" charset="0"/>
                <a:ea typeface="宋体" panose="02010600030101010101" pitchFamily="2" charset="-122"/>
              </a:rPr>
              <a:t>前方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路口冲出一人和一条狗，请问你</a:t>
            </a:r>
            <a:r>
              <a:rPr lang="zh-CN" altLang="en-US" sz="2400" b="1" smtClean="0">
                <a:latin typeface="Arial" panose="020b0604020202020204" pitchFamily="34" charset="0"/>
                <a:ea typeface="宋体" panose="02010600030101010101" pitchFamily="2" charset="-122"/>
              </a:rPr>
              <a:t>是撞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人是撞狗？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2"/>
          <p:cNvSpPr/>
          <p:nvPr>
            <p:custDataLst>
              <p:tags r:id="rId7"/>
            </p:custDataLst>
          </p:nvPr>
        </p:nvSpPr>
        <p:spPr>
          <a:xfrm>
            <a:off x="394941" y="1995802"/>
            <a:ext cx="8501122" cy="8309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 smtClean="0">
                <a:latin typeface="Arial" panose="020b0604020202020204" pitchFamily="34" charset="0"/>
              </a:rPr>
              <a:t>你</a:t>
            </a:r>
            <a:r>
              <a:rPr lang="zh-CN" altLang="en-US" sz="2400" b="1">
                <a:latin typeface="Arial" panose="020b0604020202020204" pitchFamily="34" charset="0"/>
              </a:rPr>
              <a:t>可以刹车。这个问题包含着一个预</a:t>
            </a:r>
            <a:r>
              <a:rPr lang="zh-CN" altLang="en-US" sz="2400" b="1" smtClean="0">
                <a:latin typeface="Arial" panose="020b0604020202020204" pitchFamily="34" charset="0"/>
              </a:rPr>
              <a:t>设</a:t>
            </a:r>
            <a:r>
              <a:rPr lang="en-US" altLang="zh-CN" sz="2400" b="1" smtClean="0">
                <a:latin typeface="Arial" panose="020b0604020202020204" pitchFamily="34" charset="0"/>
              </a:rPr>
              <a:t>“</a:t>
            </a:r>
            <a:r>
              <a:rPr lang="zh-CN" altLang="en-US" sz="2400" b="1">
                <a:latin typeface="Arial" panose="020b0604020202020204" pitchFamily="34" charset="0"/>
              </a:rPr>
              <a:t>你只能撞其中一个</a:t>
            </a:r>
            <a:r>
              <a:rPr lang="en-US" altLang="zh-CN" sz="2400" b="1">
                <a:latin typeface="Arial" panose="020b0604020202020204" pitchFamily="34" charset="0"/>
              </a:rPr>
              <a:t>”</a:t>
            </a:r>
            <a:r>
              <a:rPr lang="zh-CN" altLang="en-US" sz="2400" b="1">
                <a:latin typeface="Arial" panose="020b0604020202020204" pitchFamily="34" charset="0"/>
              </a:rPr>
              <a:t>，其实你还可以</a:t>
            </a:r>
            <a:r>
              <a:rPr lang="zh-CN" altLang="en-US" sz="2400" b="1" smtClean="0">
                <a:latin typeface="Arial" panose="020b0604020202020204" pitchFamily="34" charset="0"/>
              </a:rPr>
              <a:t>有其他</a:t>
            </a:r>
            <a:r>
              <a:rPr lang="zh-CN" altLang="en-US" sz="2400" b="1">
                <a:latin typeface="Arial" panose="020b0604020202020204" pitchFamily="34" charset="0"/>
              </a:rPr>
              <a:t>选择。这种错误叫做</a:t>
            </a:r>
            <a:r>
              <a:rPr lang="en-US" altLang="zh-CN" sz="2400" b="1">
                <a:latin typeface="Arial" panose="020b0604020202020204" pitchFamily="34" charset="0"/>
              </a:rPr>
              <a:t>“</a:t>
            </a:r>
            <a:r>
              <a:rPr lang="zh-CN" altLang="en-US" sz="2400" b="1">
                <a:latin typeface="Arial" panose="020b0604020202020204" pitchFamily="34" charset="0"/>
              </a:rPr>
              <a:t>不当预设</a:t>
            </a:r>
            <a:r>
              <a:rPr lang="en-US" altLang="zh-CN" sz="2400" b="1">
                <a:latin typeface="Arial" panose="020b0604020202020204" pitchFamily="34" charset="0"/>
              </a:rPr>
              <a:t>”</a:t>
            </a:r>
            <a:r>
              <a:rPr lang="zh-CN" altLang="en-US" sz="2400" b="1">
                <a:latin typeface="Arial" panose="020b0604020202020204" pitchFamily="34" charset="0"/>
              </a:rPr>
              <a:t>。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5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TextBox 313"/>
          <p:cNvSpPr txBox="1"/>
          <p:nvPr>
            <p:custDataLst>
              <p:tags r:id="rId4"/>
            </p:custDataLst>
          </p:nvPr>
        </p:nvSpPr>
        <p:spPr>
          <a:xfrm>
            <a:off x="3876707" y="2468066"/>
            <a:ext cx="13388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排中律</a:t>
            </a:r>
            <a:endParaRPr lang="id-ID" sz="3000"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313"/>
          <p:cNvSpPr txBox="1"/>
          <p:nvPr>
            <p:custDataLst>
              <p:tags r:id="rId5"/>
            </p:custDataLst>
          </p:nvPr>
        </p:nvSpPr>
        <p:spPr>
          <a:xfrm>
            <a:off x="3928003" y="1353017"/>
            <a:ext cx="1181734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000" smtClean="0">
                <a:solidFill>
                  <a:srgbClr val="38619F"/>
                </a:solidFill>
                <a:cs typeface="+mn-ea"/>
                <a:sym typeface="+mn-lt"/>
              </a:rPr>
              <a:t>03</a:t>
            </a:r>
            <a:endParaRPr lang="id-ID" sz="7000">
              <a:solidFill>
                <a:srgbClr val="38619F"/>
              </a:solidFill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>
            <p:custDataLst>
              <p:tags r:id="rId6"/>
            </p:custDataLst>
          </p:nvPr>
        </p:nvCxnSpPr>
        <p:spPr>
          <a:xfrm flipH="1">
            <a:off x="4546120" y="0"/>
            <a:ext cx="0" cy="104394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>
            <p:custDataLst>
              <p:tags r:id="rId7"/>
            </p:custDataLst>
          </p:nvPr>
        </p:nvSpPr>
        <p:spPr>
          <a:xfrm>
            <a:off x="4469920" y="1043940"/>
            <a:ext cx="152400" cy="152400"/>
          </a:xfrm>
          <a:prstGeom prst="ellipse">
            <a:avLst/>
          </a:prstGeom>
          <a:solidFill>
            <a:srgbClr val="38619F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8619F"/>
              </a:solidFill>
              <a:cs typeface="+mn-ea"/>
              <a:sym typeface="+mn-lt"/>
            </a:endParaRPr>
          </a:p>
        </p:txBody>
      </p:sp>
      <p:pic>
        <p:nvPicPr>
          <p:cNvPr id="16" name="图片 15" descr="图片包含 事情&#10;&#10;已生成高可信度的说明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64967"/>
            <a:ext cx="9144000" cy="87868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3709376" y="2887940"/>
            <a:ext cx="1940188" cy="2043508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>
    <mc:Choice xmlns:p14="http://schemas.microsoft.com/office/powerpoint/2010/main" Requires="p14">
      <p:transition spd="slow" advClick="0" advTm="5000" p14:dur="1500">
        <p:random/>
      </p:transition>
    </mc:Choice>
    <mc:Fallback>
      <p:transition spd="slow" advClick="0" advTm="5000">
        <p:random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41" name="直接连接符 40"/>
          <p:cNvCxnSpPr/>
          <p:nvPr>
            <p:custDataLst>
              <p:tags r:id="rId4"/>
            </p:custDataLst>
          </p:nvPr>
        </p:nvCxnSpPr>
        <p:spPr>
          <a:xfrm>
            <a:off x="0" y="762673"/>
            <a:ext cx="9144000" cy="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片 4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275833" y="88649"/>
            <a:ext cx="778138" cy="819576"/>
          </a:xfrm>
          <a:prstGeom prst="rect">
            <a:avLst/>
          </a:prstGeom>
        </p:spPr>
      </p:pic>
      <p:sp>
        <p:nvSpPr>
          <p:cNvPr id="33" name="TextBox 24"/>
          <p:cNvSpPr txBox="1"/>
          <p:nvPr>
            <p:custDataLst>
              <p:tags r:id="rId7"/>
            </p:custDataLst>
          </p:nvPr>
        </p:nvSpPr>
        <p:spPr>
          <a:xfrm>
            <a:off x="833513" y="328032"/>
            <a:ext cx="99258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b="1">
                <a:cs typeface="+mn-ea"/>
                <a:sym typeface="+mn-lt"/>
              </a:rPr>
              <a:t>排中律</a:t>
            </a:r>
            <a:endParaRPr lang="id-ID" sz="2100" b="1">
              <a:cs typeface="+mn-ea"/>
              <a:sym typeface="+mn-lt"/>
            </a:endParaRPr>
          </a:p>
        </p:txBody>
      </p:sp>
      <p:sp>
        <p:nvSpPr>
          <p:cNvPr id="34" name="Rectangle 50"/>
          <p:cNvSpPr/>
          <p:nvPr>
            <p:custDataLst>
              <p:tags r:id="rId8"/>
            </p:custDataLst>
          </p:nvPr>
        </p:nvSpPr>
        <p:spPr>
          <a:xfrm>
            <a:off x="2195195" y="6350"/>
            <a:ext cx="6407150" cy="829945"/>
          </a:xfrm>
          <a:prstGeom prst="rect">
            <a:avLst/>
          </a:prstGeom>
        </p:spPr>
        <p:txBody>
          <a:bodyPr wrap="square" numCol="1" spcCol="457200">
            <a:spAutoFit/>
          </a:bodyPr>
          <a:lstStyle/>
          <a:p>
            <a:pPr indent="0" algn="just" fontAlgn="auto"/>
            <a:r>
              <a:rPr lang="zh-CN" altLang="en-US" sz="2400" b="1"/>
              <a:t>排中律指在同一思维过程中，两个互相矛盾的判断不能同假，必有一真</a:t>
            </a:r>
            <a:r>
              <a:rPr lang="zh-CN" altLang="en-US" sz="2400" b="1" smtClean="0"/>
              <a:t>。</a:t>
            </a:r>
            <a:endParaRPr lang="en-US" altLang="zh-CN" sz="2400" b="1" smtClean="0"/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1331595" y="1179195"/>
            <a:ext cx="70751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排中律：</a:t>
            </a:r>
            <a:r>
              <a:rPr lang="zh-CN" altLang="en-US" sz="2800">
                <a:highlight>
                  <a:srgbClr val="FFFF00"/>
                </a:highlight>
              </a:rPr>
              <a:t>必有一真</a:t>
            </a:r>
            <a:r>
              <a:rPr lang="en-US" altLang="zh-CN" sz="2800">
                <a:highlight>
                  <a:srgbClr val="FFFF00"/>
                </a:highlight>
              </a:rPr>
              <a:t>       </a:t>
            </a:r>
            <a:r>
              <a:rPr lang="zh-CN" altLang="en-US" sz="2800">
                <a:highlight>
                  <a:srgbClr val="FFFF00"/>
                </a:highlight>
              </a:rPr>
              <a:t>（不能同假）</a:t>
            </a:r>
            <a:endParaRPr lang="zh-CN" altLang="en-US" sz="2800">
              <a:highlight>
                <a:srgbClr val="FFFF00"/>
              </a:highlight>
            </a:endParaRPr>
          </a:p>
          <a:p>
            <a:r>
              <a:rPr lang="en-US" altLang="zh-CN" sz="2800"/>
              <a:t>              </a:t>
            </a:r>
            <a:r>
              <a:rPr lang="zh-CN" altLang="en-US" sz="2400">
                <a:solidFill>
                  <a:srgbClr val="0000FF"/>
                </a:solidFill>
              </a:rPr>
              <a:t>只能用于两个相互是矛盾的判断。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1403350" y="3004185"/>
            <a:ext cx="76098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/>
              <a:t>矛盾律：</a:t>
            </a:r>
            <a:r>
              <a:rPr lang="zh-CN" altLang="en-US" sz="2800">
                <a:highlight>
                  <a:srgbClr val="00FFFF"/>
                </a:highlight>
              </a:rPr>
              <a:t>有一假或同假（不能同真）</a:t>
            </a:r>
            <a:endParaRPr lang="zh-CN" altLang="en-US" sz="2800">
              <a:highlight>
                <a:srgbClr val="00FFFF"/>
              </a:highlight>
            </a:endParaRPr>
          </a:p>
          <a:p>
            <a:pPr algn="l">
              <a:buClrTx/>
              <a:buSzTx/>
              <a:buFontTx/>
            </a:pPr>
            <a:r>
              <a:rPr lang="en-US" altLang="zh-CN" sz="2800"/>
              <a:t>              </a:t>
            </a:r>
            <a:r>
              <a:rPr lang="zh-CN" altLang="en-US" sz="2400">
                <a:solidFill>
                  <a:srgbClr val="0000FF"/>
                </a:solidFill>
                <a:sym typeface="+mn-ea"/>
              </a:rPr>
              <a:t>两个互相矛盾的判断或两个互相反对的判断。</a:t>
            </a:r>
            <a:endParaRPr lang="en-US" altLang="zh-CN" sz="2400">
              <a:solidFill>
                <a:srgbClr val="0000FF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323215" y="1995805"/>
            <a:ext cx="1146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区别：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2771775" y="2132330"/>
            <a:ext cx="521716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ym typeface="+mn-ea"/>
              </a:rPr>
              <a:t>逻辑要求：对互相否定的思想</a:t>
            </a:r>
            <a:r>
              <a:rPr lang="zh-CN" altLang="en-US" sz="2000" b="1">
                <a:solidFill>
                  <a:srgbClr val="0000FF"/>
                </a:solidFill>
                <a:sym typeface="+mn-ea"/>
              </a:rPr>
              <a:t>不得同时否定。</a:t>
            </a:r>
            <a:endParaRPr lang="zh-CN" altLang="en-US" sz="2000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2827020" y="3994785"/>
            <a:ext cx="521716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ym typeface="+mn-ea"/>
              </a:rPr>
              <a:t>逻辑要求：对互相否定的思想</a:t>
            </a:r>
            <a:r>
              <a:rPr lang="zh-CN" altLang="en-US" sz="2000" b="1">
                <a:solidFill>
                  <a:srgbClr val="0000FF"/>
                </a:solidFill>
                <a:sym typeface="+mn-ea"/>
              </a:rPr>
              <a:t>不得同时肯定。</a:t>
            </a:r>
            <a:endParaRPr lang="zh-CN" altLang="en-US" sz="2000" b="1">
              <a:solidFill>
                <a:srgbClr val="0000FF"/>
              </a:solidFill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5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11505" y="339725"/>
            <a:ext cx="850201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他是这次车祸十多位遇难者中唯一幸免的人。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这篇文章的观点不能说是全面的，也不能说不全面。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我们处在奔向理想的不可逆转的潮流中</a:t>
            </a:r>
            <a:r>
              <a:rPr lang="en-US" altLang="zh-CN" sz="2800"/>
              <a:t>——</a:t>
            </a:r>
            <a:r>
              <a:rPr lang="zh-CN" altLang="en-US" sz="2800"/>
              <a:t>但这可能会改变。</a:t>
            </a:r>
            <a:endParaRPr lang="zh-CN" altLang="en-US" sz="2800"/>
          </a:p>
          <a:p>
            <a:r>
              <a:rPr lang="en-US" altLang="zh-CN" sz="2800"/>
              <a:t>                      </a:t>
            </a:r>
            <a:endParaRPr lang="en-US" altLang="zh-CN" sz="2800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2783840" y="772160"/>
            <a:ext cx="4941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</a:rPr>
              <a:t>不能同真</a:t>
            </a:r>
            <a:r>
              <a:rPr lang="en-US" altLang="zh-CN" sz="2400">
                <a:solidFill>
                  <a:srgbClr val="0000FF"/>
                </a:solidFill>
              </a:rPr>
              <a:t>——</a:t>
            </a:r>
            <a:r>
              <a:rPr lang="zh-CN" altLang="en-US" sz="2400">
                <a:solidFill>
                  <a:srgbClr val="0000FF"/>
                </a:solidFill>
              </a:rPr>
              <a:t>违反矛盾律</a:t>
            </a:r>
            <a:r>
              <a:rPr lang="zh-CN" altLang="en-US" sz="2400">
                <a:solidFill>
                  <a:srgbClr val="FF0000"/>
                </a:solidFill>
              </a:rPr>
              <a:t>（两可）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843530" y="1623695"/>
            <a:ext cx="63169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>
                <a:solidFill>
                  <a:srgbClr val="0000FF"/>
                </a:solidFill>
              </a:rPr>
              <a:t>不能同假</a:t>
            </a:r>
            <a:r>
              <a:rPr lang="en-US" altLang="zh-CN" sz="2400">
                <a:solidFill>
                  <a:srgbClr val="0000FF"/>
                </a:solidFill>
              </a:rPr>
              <a:t>——</a:t>
            </a:r>
            <a:r>
              <a:rPr lang="zh-CN" altLang="en-US" sz="2400">
                <a:solidFill>
                  <a:srgbClr val="0000FF"/>
                </a:solidFill>
              </a:rPr>
              <a:t>违反排中律</a:t>
            </a:r>
            <a:r>
              <a:rPr lang="zh-CN" altLang="en-US" sz="2400">
                <a:solidFill>
                  <a:srgbClr val="FF0000"/>
                </a:solidFill>
              </a:rPr>
              <a:t>（两不可）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2915920" y="2571750"/>
            <a:ext cx="52508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>
                <a:solidFill>
                  <a:srgbClr val="0000FF"/>
                </a:solidFill>
              </a:rPr>
              <a:t>不能同真</a:t>
            </a:r>
            <a:r>
              <a:rPr lang="en-US" altLang="zh-CN" sz="2400">
                <a:solidFill>
                  <a:srgbClr val="0000FF"/>
                </a:solidFill>
              </a:rPr>
              <a:t>——</a:t>
            </a:r>
            <a:r>
              <a:rPr lang="zh-CN" altLang="en-US" sz="2400">
                <a:solidFill>
                  <a:srgbClr val="0000FF"/>
                </a:solidFill>
              </a:rPr>
              <a:t>违反矛盾律</a:t>
            </a:r>
            <a:r>
              <a:rPr lang="zh-CN" altLang="en-US" sz="2400">
                <a:solidFill>
                  <a:srgbClr val="FF0000"/>
                </a:solidFill>
              </a:rPr>
              <a:t>（两可）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42844" y="1714494"/>
            <a:ext cx="8858280" cy="28905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21898" tIns="60948" rIns="121898" bIns="60948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解析：</a:t>
            </a:r>
            <a:r>
              <a:rPr lang="en-US" altLang="zh-CN" sz="20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热爱它，要么离开它</a:t>
            </a:r>
            <a:r>
              <a:rPr lang="en-US" altLang="zh-CN" sz="20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这一标语的完整表述其实是：要么留在美国支持越战，要么离开美国不支持越战。其实，是否留在美国和是否支持越战组合起来应有四种可能</a:t>
            </a:r>
            <a:r>
              <a:rPr lang="zh-CN" altLang="zh-CN" sz="2000" b="1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</a:t>
            </a:r>
            <a:endParaRPr lang="en-US" altLang="zh-CN" sz="2000" b="1" kern="100" smtClean="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2000" b="1" kern="100" smtClean="0">
                <a:solidFill>
                  <a:srgbClr val="00B05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000" b="1" kern="10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留在美国且支持越战</a:t>
            </a:r>
            <a:r>
              <a:rPr lang="zh-CN" altLang="zh-CN" sz="2000" b="1" kern="100" smtClean="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；</a:t>
            </a:r>
            <a:r>
              <a:rPr lang="en-US" altLang="zh-CN" sz="2000" b="1" kern="100" smtClean="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2000" b="1" kern="100" smtClean="0">
                <a:solidFill>
                  <a:srgbClr val="00B05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000" b="1" kern="10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留在美国但不支持越战</a:t>
            </a:r>
            <a:r>
              <a:rPr lang="zh-CN" altLang="zh-CN" sz="2000" b="1" kern="100" smtClean="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；</a:t>
            </a:r>
            <a:endParaRPr lang="en-US" altLang="zh-CN" sz="2000" b="1" kern="100" smtClean="0">
              <a:solidFill>
                <a:srgbClr val="00B05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2000" b="1" kern="100" smtClean="0">
                <a:solidFill>
                  <a:srgbClr val="00B05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③</a:t>
            </a:r>
            <a:r>
              <a:rPr lang="zh-CN" altLang="zh-CN" sz="2000" b="1" kern="10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离开美国但支持越战</a:t>
            </a:r>
            <a:r>
              <a:rPr lang="zh-CN" altLang="zh-CN" sz="2000" b="1" kern="100" smtClean="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；</a:t>
            </a:r>
            <a:r>
              <a:rPr lang="en-US" altLang="zh-CN" sz="2000" b="1" kern="100" smtClean="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2000" b="1" kern="100" smtClean="0">
                <a:solidFill>
                  <a:srgbClr val="00B05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④</a:t>
            </a:r>
            <a:r>
              <a:rPr lang="zh-CN" altLang="zh-CN" sz="2000" b="1" kern="10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离开美国且不支持越战</a:t>
            </a:r>
            <a:r>
              <a:rPr lang="zh-CN" altLang="zh-CN" sz="2000" b="1" kern="100" smtClean="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2000" b="1" kern="100" smtClean="0">
              <a:solidFill>
                <a:srgbClr val="00B05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zh-CN" altLang="zh-CN" sz="2000" b="1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这个标语屏蔽了</a:t>
            </a:r>
            <a:r>
              <a:rPr lang="en-US" altLang="zh-CN" sz="20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②③</a:t>
            </a:r>
            <a:r>
              <a:rPr lang="zh-CN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，只给出了</a:t>
            </a:r>
            <a:r>
              <a:rPr lang="en-US" altLang="zh-CN" sz="20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①④</a:t>
            </a:r>
            <a:r>
              <a:rPr lang="en-US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——</a:t>
            </a:r>
            <a:r>
              <a:rPr lang="zh-CN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把两个相互对立的判断，当成相互矛盾的判断，目的是迫使那些不想离开美国的人支持越战。这就错误地使用了排中律，犯了</a:t>
            </a:r>
            <a:r>
              <a:rPr lang="en-US" altLang="zh-CN" sz="20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假二择一</a:t>
            </a:r>
            <a:r>
              <a:rPr lang="en-US" altLang="zh-CN" sz="20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的逻辑谬误。</a:t>
            </a:r>
            <a:endParaRPr lang="zh-CN" altLang="zh-CN" sz="200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内容占位符 1"/>
          <p:cNvSpPr txBox="1"/>
          <p:nvPr>
            <p:custDataLst>
              <p:tags r:id="rId4"/>
            </p:custDataLst>
          </p:nvPr>
        </p:nvSpPr>
        <p:spPr>
          <a:xfrm>
            <a:off x="213995" y="699770"/>
            <a:ext cx="8715375" cy="87503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smtClean="0"/>
              <a:t>例：</a:t>
            </a:r>
            <a:r>
              <a:rPr lang="en-US" altLang="zh-CN" sz="2400" b="1" smtClean="0"/>
              <a:t>20</a:t>
            </a:r>
            <a:r>
              <a:rPr lang="zh-CN" altLang="en-US" sz="2400" b="1" smtClean="0"/>
              <a:t>世纪越战期间，美国一些人为反对越战的人张贴了标语：</a:t>
            </a:r>
            <a:endParaRPr lang="zh-CN" altLang="en-US" sz="2400" b="1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smtClean="0">
                <a:solidFill>
                  <a:schemeClr val="tx1"/>
                </a:solidFill>
              </a:rPr>
              <a:t>美国：</a:t>
            </a:r>
            <a:r>
              <a:rPr lang="zh-CN" altLang="en-US" sz="2400" b="1" smtClean="0">
                <a:solidFill>
                  <a:schemeClr val="tx1"/>
                </a:solidFill>
                <a:highlight>
                  <a:srgbClr val="FFFF00"/>
                </a:highlight>
              </a:rPr>
              <a:t>热爱它，要么离开它。</a:t>
            </a:r>
            <a:endParaRPr lang="zh-CN" altLang="en-US" sz="2400" b="1" smtClean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4" name="TextBox 3"/>
          <p:cNvSpPr txBox="1"/>
          <p:nvPr>
            <p:custDataLst>
              <p:tags r:id="rId5"/>
            </p:custDataLst>
          </p:nvPr>
        </p:nvSpPr>
        <p:spPr>
          <a:xfrm>
            <a:off x="642910" y="214296"/>
            <a:ext cx="7072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u="sng" smtClean="0"/>
              <a:t>排中律使用常见谬误</a:t>
            </a:r>
            <a:r>
              <a:rPr lang="en-US" altLang="zh-CN" sz="2400" b="1" u="sng" smtClean="0"/>
              <a:t>——</a:t>
            </a:r>
            <a:r>
              <a:rPr lang="zh-CN" altLang="en-US" sz="2400" b="1" u="sng" smtClean="0">
                <a:solidFill>
                  <a:srgbClr val="FF0000"/>
                </a:solidFill>
              </a:rPr>
              <a:t>假二择一</a:t>
            </a:r>
            <a:endParaRPr lang="zh-CN" altLang="en-US" sz="24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41" name="直接连接符 40"/>
          <p:cNvCxnSpPr/>
          <p:nvPr>
            <p:custDataLst>
              <p:tags r:id="rId4"/>
            </p:custDataLst>
          </p:nvPr>
        </p:nvCxnSpPr>
        <p:spPr>
          <a:xfrm>
            <a:off x="0" y="762673"/>
            <a:ext cx="9144000" cy="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片 4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275833" y="88649"/>
            <a:ext cx="778138" cy="819576"/>
          </a:xfrm>
          <a:prstGeom prst="rect">
            <a:avLst/>
          </a:prstGeom>
        </p:spPr>
      </p:pic>
      <p:pic>
        <p:nvPicPr>
          <p:cNvPr id="43" name="图片 42" descr="图片包含 事情&#10;&#10;已生成高可信度的说明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64967"/>
            <a:ext cx="9144000" cy="878682"/>
          </a:xfrm>
          <a:prstGeom prst="rect">
            <a:avLst/>
          </a:prstGeom>
        </p:spPr>
      </p:pic>
      <p:sp>
        <p:nvSpPr>
          <p:cNvPr id="34" name="Rectangle 50"/>
          <p:cNvSpPr/>
          <p:nvPr>
            <p:custDataLst>
              <p:tags r:id="rId9"/>
            </p:custDataLst>
          </p:nvPr>
        </p:nvSpPr>
        <p:spPr>
          <a:xfrm>
            <a:off x="430711" y="853710"/>
            <a:ext cx="8129016" cy="4573175"/>
          </a:xfrm>
          <a:prstGeom prst="rect">
            <a:avLst/>
          </a:prstGeom>
        </p:spPr>
        <p:txBody>
          <a:bodyPr wrap="square" numCol="1" spcCol="45720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b="1"/>
              <a:t>（</a:t>
            </a:r>
            <a:r>
              <a:rPr lang="en-US" altLang="zh-CN" sz="2000" b="1"/>
              <a:t>1</a:t>
            </a:r>
            <a:r>
              <a:rPr lang="zh-CN" altLang="en-US" sz="2000" b="1"/>
              <a:t>）侧重点不同：矛盾律规定互相否定的思想</a:t>
            </a:r>
            <a:r>
              <a:rPr lang="zh-CN" altLang="en-US" sz="2000" b="1">
                <a:solidFill>
                  <a:srgbClr val="0000FF"/>
                </a:solidFill>
              </a:rPr>
              <a:t>不能同真，必有一假；</a:t>
            </a:r>
            <a:r>
              <a:rPr lang="zh-CN" altLang="en-US" sz="2000" b="1"/>
              <a:t>排中律规定互相矛盾的思想</a:t>
            </a:r>
            <a:r>
              <a:rPr lang="zh-CN" altLang="en-US" sz="2000" b="1">
                <a:solidFill>
                  <a:srgbClr val="0000FF"/>
                </a:solidFill>
              </a:rPr>
              <a:t>不能同假，必有一真</a:t>
            </a:r>
            <a:r>
              <a:rPr lang="zh-CN" altLang="en-US" sz="2000" b="1"/>
              <a:t>。  </a:t>
            </a:r>
            <a:endParaRPr lang="zh-CN" altLang="en-US" sz="2000" b="1"/>
          </a:p>
          <a:p>
            <a:pPr indent="457200" algn="just">
              <a:lnSpc>
                <a:spcPct val="150000"/>
              </a:lnSpc>
            </a:pPr>
            <a:r>
              <a:rPr lang="zh-CN" altLang="en-US" sz="2000" b="1"/>
              <a:t>（</a:t>
            </a:r>
            <a:r>
              <a:rPr lang="en-US" altLang="zh-CN" sz="2000" b="1"/>
              <a:t>2</a:t>
            </a:r>
            <a:r>
              <a:rPr lang="zh-CN" altLang="en-US" sz="2000" b="1"/>
              <a:t>）适用范围不同：矛盾律适用于“互相否定（矛盾或反对关系）的思想”；排中律只适用于“互相矛盾的思想”。</a:t>
            </a:r>
            <a:r>
              <a:rPr lang="zh-CN" altLang="en-US" sz="2000">
                <a:solidFill>
                  <a:srgbClr val="0000FF"/>
                </a:solidFill>
              </a:rPr>
              <a:t>排中律只适用于两个互相矛盾的判断，而不适用于两个互相反对的判断。</a:t>
            </a:r>
            <a:r>
              <a:rPr lang="zh-CN" altLang="en-US" sz="2000"/>
              <a:t>这是因为，两个互相反对的判断可以同假，不必非得有一个为真。</a:t>
            </a:r>
            <a:endParaRPr lang="en-US" altLang="zh-CN" sz="2000"/>
          </a:p>
          <a:p>
            <a:pPr indent="457200" algn="just">
              <a:lnSpc>
                <a:spcPct val="150000"/>
              </a:lnSpc>
            </a:pPr>
            <a:r>
              <a:rPr lang="zh-CN" altLang="en-US" sz="2000" b="1"/>
              <a:t>（</a:t>
            </a:r>
            <a:r>
              <a:rPr lang="en-US" altLang="zh-CN" sz="2000" b="1"/>
              <a:t>3</a:t>
            </a:r>
            <a:r>
              <a:rPr lang="zh-CN" altLang="en-US" sz="2000" b="1"/>
              <a:t>）逻辑要求不同：矛盾律要求对互相否定的思想</a:t>
            </a:r>
            <a:r>
              <a:rPr lang="zh-CN" altLang="en-US" sz="2000" b="1">
                <a:solidFill>
                  <a:srgbClr val="0000FF"/>
                </a:solidFill>
              </a:rPr>
              <a:t>不得同时肯定；</a:t>
            </a:r>
            <a:r>
              <a:rPr lang="zh-CN" altLang="en-US" sz="2000" b="1"/>
              <a:t>排中律要求对互相矛盾的思想</a:t>
            </a:r>
            <a:r>
              <a:rPr lang="zh-CN" altLang="en-US" sz="2000" b="1">
                <a:solidFill>
                  <a:srgbClr val="0000FF"/>
                </a:solidFill>
              </a:rPr>
              <a:t>不得同时否定。 </a:t>
            </a:r>
            <a:r>
              <a:rPr lang="zh-CN" altLang="en-US" sz="2000" b="1"/>
              <a:t> </a:t>
            </a:r>
            <a:endParaRPr lang="zh-CN" altLang="en-US" sz="2000" b="1"/>
          </a:p>
          <a:p>
            <a:pPr indent="457200" algn="just">
              <a:lnSpc>
                <a:spcPct val="150000"/>
              </a:lnSpc>
            </a:pPr>
            <a:endParaRPr lang="zh-CN" altLang="en-US" sz="2000" b="1"/>
          </a:p>
          <a:p>
            <a:pPr indent="457200" algn="just">
              <a:lnSpc>
                <a:spcPct val="150000"/>
              </a:lnSpc>
            </a:pPr>
            <a:endParaRPr lang="en-US" altLang="zh-CN" sz="1600"/>
          </a:p>
        </p:txBody>
      </p:sp>
      <p:sp>
        <p:nvSpPr>
          <p:cNvPr id="8" name="TextBox 24"/>
          <p:cNvSpPr txBox="1"/>
          <p:nvPr>
            <p:custDataLst>
              <p:tags r:id="rId10"/>
            </p:custDataLst>
          </p:nvPr>
        </p:nvSpPr>
        <p:spPr>
          <a:xfrm>
            <a:off x="896093" y="347175"/>
            <a:ext cx="287771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b="1">
                <a:cs typeface="+mn-ea"/>
                <a:sym typeface="+mn-lt"/>
              </a:rPr>
              <a:t>矛盾律与排中律的区别</a:t>
            </a:r>
            <a:endParaRPr lang="id-ID" sz="2100" b="1"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5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41" name="直接连接符 40"/>
          <p:cNvCxnSpPr/>
          <p:nvPr>
            <p:custDataLst>
              <p:tags r:id="rId4"/>
            </p:custDataLst>
          </p:nvPr>
        </p:nvCxnSpPr>
        <p:spPr>
          <a:xfrm>
            <a:off x="0" y="762673"/>
            <a:ext cx="9144000" cy="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片 4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275833" y="88649"/>
            <a:ext cx="778138" cy="819576"/>
          </a:xfrm>
          <a:prstGeom prst="rect">
            <a:avLst/>
          </a:prstGeom>
        </p:spPr>
      </p:pic>
      <p:pic>
        <p:nvPicPr>
          <p:cNvPr id="43" name="图片 42" descr="图片包含 事情&#10;&#10;已生成高可信度的说明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64967"/>
            <a:ext cx="9144000" cy="878682"/>
          </a:xfrm>
          <a:prstGeom prst="rect">
            <a:avLst/>
          </a:prstGeom>
        </p:spPr>
      </p:pic>
      <p:sp>
        <p:nvSpPr>
          <p:cNvPr id="34" name="Rectangle 50"/>
          <p:cNvSpPr/>
          <p:nvPr>
            <p:custDataLst>
              <p:tags r:id="rId9"/>
            </p:custDataLst>
          </p:nvPr>
        </p:nvSpPr>
        <p:spPr>
          <a:xfrm>
            <a:off x="430711" y="853710"/>
            <a:ext cx="8129016" cy="1384995"/>
          </a:xfrm>
          <a:prstGeom prst="rect">
            <a:avLst/>
          </a:prstGeom>
        </p:spPr>
        <p:txBody>
          <a:bodyPr wrap="square" numCol="1" spcCol="45720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b="1"/>
              <a:t>充足理由律是指，一个判断被断定为真必须要有充足的理由。如果没有充足理由，则该判断不能被断定为真。  </a:t>
            </a:r>
            <a:endParaRPr lang="en-US" altLang="zh-CN" sz="2000" b="1"/>
          </a:p>
          <a:p>
            <a:pPr indent="457200" algn="just">
              <a:lnSpc>
                <a:spcPct val="150000"/>
              </a:lnSpc>
            </a:pPr>
            <a:endParaRPr lang="en-US" altLang="zh-CN" sz="1600"/>
          </a:p>
        </p:txBody>
      </p:sp>
      <p:sp>
        <p:nvSpPr>
          <p:cNvPr id="8" name="TextBox 24"/>
          <p:cNvSpPr txBox="1"/>
          <p:nvPr>
            <p:custDataLst>
              <p:tags r:id="rId10"/>
            </p:custDataLst>
          </p:nvPr>
        </p:nvSpPr>
        <p:spPr>
          <a:xfrm>
            <a:off x="1187719" y="347175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b="1">
                <a:cs typeface="+mn-ea"/>
                <a:sym typeface="+mn-lt"/>
              </a:rPr>
              <a:t>充足理由律</a:t>
            </a:r>
            <a:endParaRPr lang="id-ID" sz="2100" b="1">
              <a:cs typeface="+mn-ea"/>
              <a:sym typeface="+mn-lt"/>
            </a:endParaRPr>
          </a:p>
        </p:txBody>
      </p:sp>
      <p:sp>
        <p:nvSpPr>
          <p:cNvPr id="2" name="矩形 1"/>
          <p:cNvSpPr/>
          <p:nvPr>
            <p:custDataLst>
              <p:tags r:id="rId11"/>
            </p:custDataLst>
          </p:nvPr>
        </p:nvSpPr>
        <p:spPr>
          <a:xfrm>
            <a:off x="430710" y="2231504"/>
            <a:ext cx="8461769" cy="954107"/>
          </a:xfrm>
          <a:prstGeom prst="rect">
            <a:avLst/>
          </a:prstGeom>
          <a:solidFill>
            <a:srgbClr val="FFF2CC"/>
          </a:solidFill>
        </p:spPr>
        <p:txBody>
          <a:bodyPr wrap="square">
            <a:spAutoFit/>
          </a:bodyPr>
          <a:lstStyle/>
          <a:p>
            <a:r>
              <a:rPr lang="zh-CN" altLang="en-US" sz="2800"/>
              <a:t>常见违反充足理由律的逻辑错误：“没有理由”“理由虚假”“推不出来”</a:t>
            </a:r>
            <a:endParaRPr lang="zh-CN" altLang="en-US" sz="2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500">
        <p:random/>
      </p:transition>
    </mc:Choice>
    <mc:Fallback>
      <p:transition spd="slow" advClick="0" advTm="5000">
        <p:random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2" name="文本框 717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95450" y="950913"/>
            <a:ext cx="908050" cy="2592387"/>
          </a:xfrm>
          <a:prstGeom prst="rect">
            <a:avLst/>
          </a:prstGeom>
          <a:solidFill>
            <a:srgbClr val="FF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5000">
                <a:latin typeface="幼圆" panose="02010509060101010101" pitchFamily="49" charset="-122"/>
              </a:rPr>
              <a:t> </a:t>
            </a:r>
            <a:r>
              <a:rPr lang="zh-CN" altLang="en-US" sz="5000" b="1">
                <a:solidFill>
                  <a:srgbClr val="0000CC"/>
                </a:solidFill>
                <a:latin typeface="幼圆" panose="02010509060101010101" pitchFamily="49" charset="-122"/>
              </a:rPr>
              <a:t>逻  辑</a:t>
            </a:r>
            <a:endParaRPr lang="zh-CN" altLang="en-US" sz="5000" b="1">
              <a:solidFill>
                <a:srgbClr val="0000CC"/>
              </a:solidFill>
              <a:latin typeface="幼圆" panose="02010509060101010101" pitchFamily="49" charset="-122"/>
            </a:endParaRPr>
          </a:p>
        </p:txBody>
      </p:sp>
      <p:sp>
        <p:nvSpPr>
          <p:cNvPr id="5123" name="左大括号 7171"/>
          <p:cNvSpPr/>
          <p:nvPr>
            <p:custDataLst>
              <p:tags r:id="rId4"/>
            </p:custDataLst>
          </p:nvPr>
        </p:nvSpPr>
        <p:spPr bwMode="auto">
          <a:xfrm>
            <a:off x="2681288" y="1006475"/>
            <a:ext cx="325437" cy="2592388"/>
          </a:xfrm>
          <a:prstGeom prst="leftBrace">
            <a:avLst>
              <a:gd name="adj1" fmla="val 6634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2100" b="1" u="sng">
              <a:latin typeface="幼圆" panose="020105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4" name="矩形 717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168650" y="950913"/>
            <a:ext cx="3563938" cy="5953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>
                <a:latin typeface="幼圆" panose="02010509060101010101" pitchFamily="49" charset="-122"/>
              </a:rPr>
              <a:t>一、概   念</a:t>
            </a:r>
            <a:r>
              <a:rPr lang="zh-CN" altLang="en-US" sz="3000">
                <a:latin typeface="幼圆" panose="02010509060101010101" pitchFamily="49" charset="-122"/>
              </a:rPr>
              <a:t> </a:t>
            </a:r>
            <a:endParaRPr lang="zh-CN" altLang="en-US" sz="3000">
              <a:latin typeface="幼圆" panose="02010509060101010101" pitchFamily="49" charset="-122"/>
            </a:endParaRPr>
          </a:p>
        </p:txBody>
      </p:sp>
      <p:sp>
        <p:nvSpPr>
          <p:cNvPr id="5125" name="矩形 717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168650" y="1654175"/>
            <a:ext cx="3563938" cy="5397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>
                <a:latin typeface="幼圆" panose="02010509060101010101" pitchFamily="49" charset="-122"/>
              </a:rPr>
              <a:t>二、命   题</a:t>
            </a:r>
            <a:endParaRPr lang="zh-CN" altLang="en-US" sz="3000" b="1">
              <a:latin typeface="幼圆" panose="02010509060101010101" pitchFamily="49" charset="-122"/>
            </a:endParaRPr>
          </a:p>
        </p:txBody>
      </p:sp>
      <p:sp>
        <p:nvSpPr>
          <p:cNvPr id="5126" name="矩形 717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168650" y="2409825"/>
            <a:ext cx="3509963" cy="5413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>
                <a:latin typeface="幼圆" panose="02010509060101010101" pitchFamily="49" charset="-122"/>
              </a:rPr>
              <a:t>三、推   理</a:t>
            </a:r>
            <a:endParaRPr lang="zh-CN" altLang="en-US" sz="3000" b="1">
              <a:latin typeface="幼圆" panose="02010509060101010101" pitchFamily="49" charset="-122"/>
            </a:endParaRPr>
          </a:p>
        </p:txBody>
      </p:sp>
      <p:sp>
        <p:nvSpPr>
          <p:cNvPr id="5127" name="矩形 717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222625" y="3057525"/>
            <a:ext cx="3402013" cy="593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>
                <a:latin typeface="幼圆" panose="02010509060101010101" pitchFamily="49" charset="-122"/>
              </a:rPr>
              <a:t>四、逻辑规律</a:t>
            </a:r>
            <a:endParaRPr lang="zh-CN" altLang="en-US" sz="3000" b="1">
              <a:latin typeface="幼圆" panose="02010509060101010101" pitchFamily="49" charset="-122"/>
            </a:endParaRPr>
          </a:p>
        </p:txBody>
      </p:sp>
      <p:sp>
        <p:nvSpPr>
          <p:cNvPr id="5128" name="文本框 717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762375" y="249238"/>
            <a:ext cx="232251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u="sng">
                <a:solidFill>
                  <a:srgbClr val="FF0000"/>
                </a:solidFill>
                <a:latin typeface="幼圆" panose="02010509060101010101" pitchFamily="49" charset="-122"/>
              </a:rPr>
              <a:t>研究的内容</a:t>
            </a:r>
            <a:endParaRPr lang="zh-CN" altLang="en-US" sz="2400" b="1" u="sng">
              <a:solidFill>
                <a:srgbClr val="FF0000"/>
              </a:solidFill>
              <a:latin typeface="幼圆" panose="02010509060101010101" pitchFamily="49" charset="-122"/>
            </a:endParaRPr>
          </a:p>
        </p:txBody>
      </p:sp>
      <p:sp>
        <p:nvSpPr>
          <p:cNvPr id="5129" name="TextBox 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143000" y="4019550"/>
            <a:ext cx="7391400" cy="584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概念组成命题，由命题又组成推理。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51520" y="109662"/>
            <a:ext cx="8496944" cy="1410643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28575" rtlCol="0" anchor="ctr">
            <a:spAutoFit/>
          </a:bodyPr>
          <a:lstStyle/>
          <a:p>
            <a:pPr defTabSz="309880">
              <a:lnSpc>
                <a:spcPts val="3375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）对所要论证的观点必须给出理由，否则就犯了“没有理由”的谬误。这种“没有理由”的谬误常常表现为：</a:t>
            </a:r>
            <a:r>
              <a:rPr lang="zh-CN" altLang="en-US" sz="2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诉诸个人，诉诸公众，诉诸怜悯，诉诸权威，诉诸无知</a:t>
            </a:r>
            <a:r>
              <a:rPr lang="zh-CN" altLang="en-US" sz="20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0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1"/>
          <p:cNvSpPr txBox="1"/>
          <p:nvPr>
            <p:custDataLst>
              <p:tags r:id="rId4"/>
            </p:custDataLst>
          </p:nvPr>
        </p:nvSpPr>
        <p:spPr>
          <a:xfrm>
            <a:off x="343535" y="1492250"/>
            <a:ext cx="8627110" cy="269811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28575" rtlCol="0" anchor="ctr">
            <a:spAutoFit/>
          </a:bodyPr>
          <a:lstStyle/>
          <a:p>
            <a:pPr defTabSz="309880">
              <a:lnSpc>
                <a:spcPts val="3375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①	你们不要相信他的话，他因生活作风有问题受过处分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（诉诸个人）</a:t>
            </a:r>
            <a:endParaRPr lang="en-US" altLang="zh-CN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309880">
              <a:lnSpc>
                <a:spcPts val="3375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②我所主张的不过是大多数公众的观点，你反对我，就是在与公众作对。不信你问一问在场的人？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 （诉诸公众）</a:t>
            </a:r>
            <a:endParaRPr lang="zh-CN" altLang="en-US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309880">
              <a:lnSpc>
                <a:spcPts val="3375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③我上有年迈的双目失明失去自理能力的老母，下有一个正在上小学的孩子，如果给我判刑，投入监狱，他们该怎么办呀！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（诉诸怜悯）</a:t>
            </a:r>
            <a:endParaRPr lang="zh-CN" altLang="en-US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309880">
              <a:lnSpc>
                <a:spcPts val="3375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④爱因斯坦都这么说，你竟敢不同意？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（诉诸权威</a:t>
            </a:r>
            <a:r>
              <a:rPr lang="zh-CN" altLang="en-US" sz="2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）</a:t>
            </a:r>
            <a:endParaRPr lang="zh-CN" altLang="en-US" sz="20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39552" y="543923"/>
            <a:ext cx="7820636" cy="315471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28575" rtlCol="0" anchor="ctr">
            <a:spAutoFit/>
          </a:bodyPr>
          <a:lstStyle/>
          <a:p>
            <a:pPr defTabSz="309880">
              <a:lnSpc>
                <a:spcPts val="3375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）理由必须真实，否则犯“虚假理由”错误。“理由虚假”指</a:t>
            </a: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用虚假的理由充当论据去证明某种东西，但实际上根本起不到这种证明作用。</a:t>
            </a:r>
            <a:endParaRPr lang="en-US" altLang="zh-CN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309880">
              <a:lnSpc>
                <a:spcPts val="3375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例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，所有的猴子都是人变的，金丝猴是猴子，所以金丝猴是人变的。</a:t>
            </a:r>
            <a:endParaRPr lang="en-US" altLang="zh-CN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309880">
              <a:lnSpc>
                <a:spcPts val="3375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例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祝福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》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中鲁四老爷知道样林嫂的死讯后说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:“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不早不迟，偏偏要在这时候，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这就可见是一个谬种。”</a:t>
            </a: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876277" y="946073"/>
            <a:ext cx="7475267" cy="315471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28575" rtlCol="0" anchor="ctr">
            <a:spAutoFit/>
          </a:bodyPr>
          <a:lstStyle/>
          <a:p>
            <a:pPr defTabSz="309880">
              <a:lnSpc>
                <a:spcPts val="3375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3)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所给出的理由必须能够推出所要论证的观点，否则就会犯“推不出来”的逻辑错误。“推不出来”主要指推断过程不合逻辑，因而论点的真实性没有逻辑保证，例如：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309880">
              <a:lnSpc>
                <a:spcPts val="3375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        如果长期躺在床上看书，就会患近视眼，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309880">
              <a:lnSpc>
                <a:spcPts val="3375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        我从不躺在床上看书，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309880">
              <a:lnSpc>
                <a:spcPts val="3375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        所以我不会患近视眼。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comb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>
            <p:custDataLst>
              <p:tags r:id="rId4"/>
            </p:custDataLst>
          </p:nvPr>
        </p:nvGrpSpPr>
        <p:grpSpPr>
          <a:xfrm>
            <a:off x="3311453" y="2166891"/>
            <a:ext cx="1061790" cy="1061513"/>
            <a:chOff x="4415269" y="3053976"/>
            <a:chExt cx="1415720" cy="1415720"/>
          </a:xfrm>
          <a:solidFill>
            <a:srgbClr val="9FCEF9"/>
          </a:solidFill>
        </p:grpSpPr>
        <p:sp>
          <p:nvSpPr>
            <p:cNvPr id="7" name="菱形 6"/>
            <p:cNvSpPr/>
            <p:nvPr>
              <p:custDataLst>
                <p:tags r:id="rId5"/>
              </p:custDataLst>
            </p:nvPr>
          </p:nvSpPr>
          <p:spPr>
            <a:xfrm>
              <a:off x="4415269" y="3053976"/>
              <a:ext cx="1415720" cy="141572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4822967" y="3451393"/>
              <a:ext cx="598171" cy="600009"/>
            </a:xfrm>
            <a:prstGeom prst="rect">
              <a:avLst/>
            </a:prstGeom>
            <a:grpFill/>
          </p:spPr>
        </p:pic>
      </p:grpSp>
      <p:grpSp>
        <p:nvGrpSpPr>
          <p:cNvPr id="9" name="组合 8"/>
          <p:cNvGrpSpPr/>
          <p:nvPr>
            <p:custDataLst>
              <p:tags r:id="rId8"/>
            </p:custDataLst>
          </p:nvPr>
        </p:nvGrpSpPr>
        <p:grpSpPr>
          <a:xfrm>
            <a:off x="3956438" y="1453669"/>
            <a:ext cx="1061790" cy="1061513"/>
            <a:chOff x="5275251" y="2102767"/>
            <a:chExt cx="1415720" cy="1415720"/>
          </a:xfrm>
        </p:grpSpPr>
        <p:sp>
          <p:nvSpPr>
            <p:cNvPr id="10" name="菱形 9"/>
            <p:cNvSpPr/>
            <p:nvPr>
              <p:custDataLst>
                <p:tags r:id="rId9"/>
              </p:custDataLst>
            </p:nvPr>
          </p:nvSpPr>
          <p:spPr>
            <a:xfrm>
              <a:off x="5275251" y="2102767"/>
              <a:ext cx="1415720" cy="1415720"/>
            </a:xfrm>
            <a:prstGeom prst="diamond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5687384" y="2533438"/>
              <a:ext cx="552679" cy="554378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>
            <p:custDataLst>
              <p:tags r:id="rId12"/>
            </p:custDataLst>
          </p:nvPr>
        </p:nvGrpSpPr>
        <p:grpSpPr>
          <a:xfrm>
            <a:off x="3956438" y="2807219"/>
            <a:ext cx="1061790" cy="1061513"/>
            <a:chOff x="5275251" y="3907972"/>
            <a:chExt cx="1415720" cy="1415720"/>
          </a:xfrm>
          <a:solidFill>
            <a:srgbClr val="9EE4E2"/>
          </a:solidFill>
        </p:grpSpPr>
        <p:sp>
          <p:nvSpPr>
            <p:cNvPr id="13" name="菱形 12"/>
            <p:cNvSpPr/>
            <p:nvPr>
              <p:custDataLst>
                <p:tags r:id="rId13"/>
              </p:custDataLst>
            </p:nvPr>
          </p:nvSpPr>
          <p:spPr>
            <a:xfrm>
              <a:off x="5275251" y="3907972"/>
              <a:ext cx="1415720" cy="141572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5677657" y="4326812"/>
              <a:ext cx="673042" cy="617408"/>
            </a:xfrm>
            <a:prstGeom prst="rect">
              <a:avLst/>
            </a:prstGeom>
            <a:grpFill/>
          </p:spPr>
        </p:pic>
      </p:grpSp>
      <p:grpSp>
        <p:nvGrpSpPr>
          <p:cNvPr id="15" name="组合 14"/>
          <p:cNvGrpSpPr/>
          <p:nvPr>
            <p:custDataLst>
              <p:tags r:id="rId16"/>
            </p:custDataLst>
          </p:nvPr>
        </p:nvGrpSpPr>
        <p:grpSpPr>
          <a:xfrm>
            <a:off x="4595038" y="2166891"/>
            <a:ext cx="1061790" cy="1061513"/>
            <a:chOff x="6126716" y="3053976"/>
            <a:chExt cx="1415720" cy="1415720"/>
          </a:xfrm>
          <a:solidFill>
            <a:srgbClr val="9FCEF9"/>
          </a:solidFill>
        </p:grpSpPr>
        <p:sp>
          <p:nvSpPr>
            <p:cNvPr id="16" name="菱形 15"/>
            <p:cNvSpPr/>
            <p:nvPr>
              <p:custDataLst>
                <p:tags r:id="rId17"/>
              </p:custDataLst>
            </p:nvPr>
          </p:nvSpPr>
          <p:spPr>
            <a:xfrm>
              <a:off x="6126716" y="3053976"/>
              <a:ext cx="1415720" cy="141572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18"/>
            <a:stretch>
              <a:fillRect/>
            </a:stretch>
          </p:blipFill>
          <p:spPr>
            <a:xfrm>
              <a:off x="6596168" y="3451393"/>
              <a:ext cx="552680" cy="625734"/>
            </a:xfrm>
            <a:prstGeom prst="rect">
              <a:avLst/>
            </a:prstGeom>
            <a:grpFill/>
          </p:spPr>
        </p:pic>
      </p:grpSp>
      <p:sp>
        <p:nvSpPr>
          <p:cNvPr id="19" name="文本框 18"/>
          <p:cNvSpPr txBox="1"/>
          <p:nvPr>
            <p:custDataLst>
              <p:tags r:id="rId20"/>
            </p:custDataLst>
          </p:nvPr>
        </p:nvSpPr>
        <p:spPr>
          <a:xfrm>
            <a:off x="1224899" y="1627140"/>
            <a:ext cx="1229570" cy="484758"/>
          </a:xfrm>
          <a:prstGeom prst="rect">
            <a:avLst/>
          </a:prstGeom>
          <a:noFill/>
        </p:spPr>
        <p:txBody>
          <a:bodyPr wrap="square" lIns="68575" tIns="34288" rIns="68575" bIns="34288" rtlCol="0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b="1">
                <a:solidFill>
                  <a:prstClr val="black"/>
                </a:solidFill>
                <a:cs typeface="+mn-ea"/>
                <a:sym typeface="+mn-lt"/>
              </a:rPr>
              <a:t>同一律</a:t>
            </a:r>
            <a:endParaRPr lang="zh-CN" altLang="en-US" sz="27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>
            <p:custDataLst>
              <p:tags r:id="rId21"/>
            </p:custDataLst>
          </p:nvPr>
        </p:nvSpPr>
        <p:spPr>
          <a:xfrm>
            <a:off x="607695" y="2158757"/>
            <a:ext cx="2243505" cy="4847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68575" tIns="34288" rIns="68575" bIns="34288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>
                <a:solidFill>
                  <a:prstClr val="black"/>
                </a:solidFill>
                <a:cs typeface="+mn-ea"/>
                <a:sym typeface="+mn-lt"/>
              </a:rPr>
              <a:t>事物只能是事物本身</a:t>
            </a:r>
            <a:endParaRPr lang="zh-CN" altLang="en-US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>
            <p:custDataLst>
              <p:tags r:id="rId22"/>
            </p:custDataLst>
          </p:nvPr>
        </p:nvSpPr>
        <p:spPr>
          <a:xfrm>
            <a:off x="1224899" y="3097284"/>
            <a:ext cx="1229570" cy="484758"/>
          </a:xfrm>
          <a:prstGeom prst="rect">
            <a:avLst/>
          </a:prstGeom>
          <a:noFill/>
        </p:spPr>
        <p:txBody>
          <a:bodyPr wrap="square" lIns="68575" tIns="34288" rIns="68575" bIns="34288" rtlCol="0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b="1">
                <a:solidFill>
                  <a:prstClr val="black"/>
                </a:solidFill>
                <a:cs typeface="+mn-ea"/>
                <a:sym typeface="+mn-lt"/>
              </a:rPr>
              <a:t>排中律</a:t>
            </a:r>
            <a:endParaRPr lang="zh-CN" altLang="en-US" sz="27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>
            <p:custDataLst>
              <p:tags r:id="rId23"/>
            </p:custDataLst>
          </p:nvPr>
        </p:nvSpPr>
        <p:spPr>
          <a:xfrm>
            <a:off x="6414852" y="1517809"/>
            <a:ext cx="2213234" cy="484758"/>
          </a:xfrm>
          <a:prstGeom prst="rect">
            <a:avLst/>
          </a:prstGeom>
          <a:noFill/>
        </p:spPr>
        <p:txBody>
          <a:bodyPr wrap="square" lIns="68575" tIns="34288" rIns="68575" bIns="34288" rtlCol="0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b="1">
                <a:solidFill>
                  <a:prstClr val="black"/>
                </a:solidFill>
                <a:cs typeface="+mn-ea"/>
                <a:sym typeface="+mn-lt"/>
              </a:rPr>
              <a:t>充分理由律</a:t>
            </a:r>
            <a:endParaRPr lang="zh-CN" altLang="en-US" sz="27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>
            <p:custDataLst>
              <p:tags r:id="rId24"/>
            </p:custDataLst>
          </p:nvPr>
        </p:nvSpPr>
        <p:spPr>
          <a:xfrm>
            <a:off x="5747769" y="1988391"/>
            <a:ext cx="3194412" cy="4847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68575" tIns="34288" rIns="68575" bIns="34288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>
                <a:solidFill>
                  <a:prstClr val="black"/>
                </a:solidFill>
                <a:cs typeface="+mn-ea"/>
                <a:sym typeface="+mn-lt"/>
              </a:rPr>
              <a:t>任何事物都有存在的充足理由</a:t>
            </a:r>
            <a:endParaRPr lang="zh-CN" altLang="en-US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>
            <p:custDataLst>
              <p:tags r:id="rId25"/>
            </p:custDataLst>
          </p:nvPr>
        </p:nvSpPr>
        <p:spPr>
          <a:xfrm>
            <a:off x="6457123" y="2986025"/>
            <a:ext cx="1229570" cy="484758"/>
          </a:xfrm>
          <a:prstGeom prst="rect">
            <a:avLst/>
          </a:prstGeom>
          <a:noFill/>
        </p:spPr>
        <p:txBody>
          <a:bodyPr wrap="square" lIns="68575" tIns="34288" rIns="68575" bIns="34288" rtlCol="0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b="1">
                <a:solidFill>
                  <a:prstClr val="black"/>
                </a:solidFill>
                <a:cs typeface="+mn-ea"/>
                <a:sym typeface="+mn-lt"/>
              </a:rPr>
              <a:t>矛盾律</a:t>
            </a:r>
            <a:endParaRPr lang="zh-CN" altLang="en-US" sz="27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>
            <p:custDataLst>
              <p:tags r:id="rId26"/>
            </p:custDataLst>
          </p:nvPr>
        </p:nvSpPr>
        <p:spPr>
          <a:xfrm>
            <a:off x="2190844" y="324804"/>
            <a:ext cx="5478302" cy="761757"/>
          </a:xfrm>
          <a:prstGeom prst="rect">
            <a:avLst/>
          </a:prstGeom>
          <a:noFill/>
        </p:spPr>
        <p:txBody>
          <a:bodyPr wrap="square" lIns="68575" tIns="34288" rIns="68575" bIns="34288">
            <a:spAutoFit/>
          </a:bodyPr>
          <a:lstStyle/>
          <a:p>
            <a:pPr algn="ctr" defTabSz="685165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500" spc="200">
                <a:solidFill>
                  <a:srgbClr val="373536"/>
                </a:solidFill>
                <a:cs typeface="+mn-ea"/>
                <a:sym typeface="+mn-lt"/>
              </a:rPr>
              <a:t>逻辑学基本原理</a:t>
            </a:r>
            <a:endParaRPr lang="zh-CN" altLang="en-US" sz="4500" spc="200">
              <a:solidFill>
                <a:srgbClr val="373536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>
            <p:custDataLst>
              <p:tags r:id="rId27"/>
            </p:custDataLst>
          </p:nvPr>
        </p:nvSpPr>
        <p:spPr>
          <a:xfrm>
            <a:off x="176124" y="3584204"/>
            <a:ext cx="4570214" cy="62310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lIns="68571" tIns="34285" rIns="68571" bIns="34285">
            <a:spAutoFit/>
          </a:bodyPr>
          <a:lstStyle/>
          <a:p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排中律指在同一思维过程中两个相互矛盾的</a:t>
            </a:r>
            <a:r>
              <a:rPr lang="zh-CN" altLang="en-US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判断不能同假，必有一真。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3" name="矩形 2"/>
          <p:cNvSpPr/>
          <p:nvPr>
            <p:custDataLst>
              <p:tags r:id="rId28"/>
            </p:custDataLst>
          </p:nvPr>
        </p:nvSpPr>
        <p:spPr>
          <a:xfrm>
            <a:off x="4968493" y="3566629"/>
            <a:ext cx="4155381" cy="9000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68571" tIns="34285" rIns="68571" bIns="34285">
            <a:spAutoFit/>
          </a:bodyPr>
          <a:lstStyle/>
          <a:p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在同一思维过程中，两个互相矛盾的判断</a:t>
            </a:r>
            <a:r>
              <a:rPr lang="zh-CN" altLang="en-US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不能同真，必有一假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；</a:t>
            </a:r>
            <a:r>
              <a:rPr lang="zh-CN" altLang="en-US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两个</a:t>
            </a:r>
            <a:r>
              <a:rPr lang="zh-CN" altLang="en-US" b="1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互相反对的</a:t>
            </a:r>
            <a:r>
              <a:rPr lang="zh-CN" altLang="en-US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判断，不能同真，但可以同假。</a:t>
            </a:r>
            <a:endParaRPr lang="zh-CN" altLang="en-US" b="1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33609" y="10646"/>
            <a:ext cx="8858136" cy="3564251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2" tIns="50792" rIns="50792" bIns="50792" numCol="1" spcCol="28570" rtlCol="0" anchor="ctr">
            <a:spAutoFit/>
          </a:bodyPr>
          <a:lstStyle/>
          <a:p>
            <a:pPr defTabSz="309245">
              <a:lnSpc>
                <a:spcPts val="3375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0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矛盾关系是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指对立的两种情况，没有第三种情况存在，非此即彼，非彼即此。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比如“这是正义战争”和“这是非正义战争”，“这是拿破仑的头骨”和“这不是拿破仑的头骨”这两个矛盾判断不能同真，必有一假 。</a:t>
            </a:r>
            <a:endParaRPr lang="en-US" altLang="zh-CN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309245">
              <a:lnSpc>
                <a:spcPts val="3375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    反对关系是指在对立的两种情况之外，还存在其他情况，非此不一定彼，非彼不一定此。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比如“这是红色”和“这是白色” “这是拿破仑成年时的头骨”和“这是拿破仑小时候的头骨”这两个反对判断不能同真，但可同假。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椭圆 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9870" y="4299942"/>
            <a:ext cx="755650" cy="75565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" name="直接连接符 3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607695" y="4299942"/>
            <a:ext cx="0" cy="755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文本框 2562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33058" y="4481710"/>
            <a:ext cx="274637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幼圆" panose="02010509060101010101" pitchFamily="49" charset="-122"/>
              </a:rPr>
              <a:t>a</a:t>
            </a:r>
            <a:endParaRPr lang="en-US" altLang="zh-CN" sz="2100">
              <a:latin typeface="幼圆" panose="02010509060101010101" pitchFamily="49" charset="-122"/>
            </a:endParaRPr>
          </a:p>
        </p:txBody>
      </p:sp>
      <p:sp>
        <p:nvSpPr>
          <p:cNvPr id="6" name="文本框 2562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40893" y="4511319"/>
            <a:ext cx="274637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幼圆" panose="02010509060101010101" pitchFamily="49" charset="-122"/>
              </a:rPr>
              <a:t>b</a:t>
            </a:r>
            <a:endParaRPr lang="en-US" altLang="zh-CN" sz="2100">
              <a:latin typeface="幼圆" panose="020105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094229" y="4477325"/>
            <a:ext cx="102711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>
                <a:latin typeface="幼圆" panose="02010509060101010101" pitchFamily="49" charset="-122"/>
              </a:rPr>
              <a:t>矛盾关系</a:t>
            </a:r>
            <a:r>
              <a:rPr lang="zh-CN" altLang="en-US">
                <a:latin typeface="幼圆" panose="02010509060101010101" pitchFamily="49" charset="-122"/>
              </a:rPr>
              <a:t> </a:t>
            </a:r>
            <a:endParaRPr lang="zh-CN" altLang="en-US">
              <a:latin typeface="幼圆" panose="02010509060101010101" pitchFamily="49" charset="-122"/>
            </a:endParaRPr>
          </a:p>
        </p:txBody>
      </p:sp>
      <p:sp>
        <p:nvSpPr>
          <p:cNvPr id="8" name="椭圆 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491880" y="4299941"/>
            <a:ext cx="755650" cy="75565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9" name="直接连接符 8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H="1">
            <a:off x="3995936" y="4351442"/>
            <a:ext cx="0" cy="704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" name="直接连接符 9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H="1">
            <a:off x="3779912" y="4351441"/>
            <a:ext cx="0" cy="66608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1" name="文本框 2562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539075" y="4476931"/>
            <a:ext cx="27305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幼圆" panose="02010509060101010101" pitchFamily="49" charset="-122"/>
              </a:rPr>
              <a:t>a</a:t>
            </a:r>
            <a:endParaRPr lang="en-US" altLang="zh-CN" sz="2100">
              <a:latin typeface="幼圆" panose="02010509060101010101" pitchFamily="49" charset="-122"/>
            </a:endParaRPr>
          </a:p>
        </p:txBody>
      </p:sp>
      <p:sp>
        <p:nvSpPr>
          <p:cNvPr id="12" name="文本框 2562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995936" y="4476934"/>
            <a:ext cx="274637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幼圆" panose="02010509060101010101" pitchFamily="49" charset="-122"/>
              </a:rPr>
              <a:t>b</a:t>
            </a:r>
            <a:endParaRPr lang="en-US" altLang="zh-CN" sz="2100">
              <a:latin typeface="幼圆" panose="020105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469200" y="4446390"/>
            <a:ext cx="10255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>
                <a:latin typeface="幼圆" panose="02010509060101010101" pitchFamily="49" charset="-122"/>
              </a:rPr>
              <a:t>反对关系</a:t>
            </a:r>
            <a:r>
              <a:rPr lang="zh-CN" altLang="en-US">
                <a:latin typeface="幼圆" panose="02010509060101010101" pitchFamily="49" charset="-122"/>
              </a:rPr>
              <a:t> </a:t>
            </a:r>
            <a:endParaRPr lang="zh-CN" altLang="en-US">
              <a:latin typeface="幼圆" panose="02010509060101010101" pitchFamily="49" charset="-122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2" name="内容占位符 1"/>
          <p:cNvGraphicFramePr>
            <a:graphicFrameLocks noGrp="1"/>
          </p:cNvGraphicFramePr>
          <p:nvPr>
            <p:ph idx="4294967295"/>
            <p:custDataLst>
              <p:tags r:id="rId3"/>
            </p:custDataLst>
          </p:nvPr>
        </p:nvGraphicFramePr>
        <p:xfrm>
          <a:off x="1" y="-56599"/>
          <a:ext cx="9102555" cy="5364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2038"/>
                <a:gridCol w="1727332"/>
                <a:gridCol w="3253635"/>
                <a:gridCol w="2539550"/>
              </a:tblGrid>
              <a:tr h="10287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逻辑规律</a:t>
                      </a:r>
                      <a:endParaRPr lang="zh-CN" altLang="en-US" sz="2100"/>
                    </a:p>
                  </a:txBody>
                  <a:tcPr marL="68580" marR="68580" marT="34281" marB="34281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公式</a:t>
                      </a:r>
                      <a:endParaRPr lang="zh-CN" altLang="en-US" sz="2100"/>
                    </a:p>
                  </a:txBody>
                  <a:tcPr marL="68580" marR="68580" marT="34281" marB="34281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要求</a:t>
                      </a:r>
                      <a:endParaRPr lang="zh-CN" altLang="en-US" sz="2100"/>
                    </a:p>
                    <a:p>
                      <a:pPr algn="ctr">
                        <a:buNone/>
                      </a:pPr>
                      <a:r>
                        <a:rPr lang="zh-CN" altLang="en-US" sz="2100"/>
                        <a:t>（同一时间同一方面对</a:t>
                      </a:r>
                      <a:endParaRPr lang="zh-CN" altLang="en-US" sz="2100"/>
                    </a:p>
                    <a:p>
                      <a:pPr algn="ctr">
                        <a:buNone/>
                      </a:pPr>
                      <a:r>
                        <a:rPr lang="zh-CN" altLang="en-US" sz="2100"/>
                        <a:t>同一对象）</a:t>
                      </a:r>
                      <a:endParaRPr lang="zh-CN" altLang="en-US" sz="2100"/>
                    </a:p>
                  </a:txBody>
                  <a:tcPr marL="68580" marR="68580" marT="34281" marB="34281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逻辑错误</a:t>
                      </a:r>
                      <a:endParaRPr lang="zh-CN" altLang="en-US" sz="2100"/>
                    </a:p>
                  </a:txBody>
                  <a:tcPr marL="68580" marR="68580" marT="34281" marB="34281" anchor="ctr"/>
                </a:tc>
              </a:tr>
              <a:tr h="777222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300">
                          <a:solidFill>
                            <a:schemeClr val="tx1"/>
                          </a:solidFill>
                          <a:uFillTx/>
                        </a:rPr>
                        <a:t>同一律</a:t>
                      </a:r>
                      <a:endParaRPr lang="zh-CN" altLang="en-US" sz="23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L="68580" marR="68580" marT="34281" marB="34281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300">
                          <a:solidFill>
                            <a:schemeClr val="tx1"/>
                          </a:solidFill>
                          <a:uFillTx/>
                        </a:rPr>
                        <a:t>A是A</a:t>
                      </a:r>
                      <a:endParaRPr lang="en-US" altLang="zh-CN" sz="23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L="68580" marR="68580" marT="34281" marB="34281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300">
                          <a:solidFill>
                            <a:schemeClr val="tx1"/>
                          </a:solidFill>
                          <a:uFillTx/>
                        </a:rPr>
                        <a:t>如果是真就是真</a:t>
                      </a:r>
                      <a:endParaRPr lang="zh-CN" altLang="en-US" sz="2300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300">
                          <a:solidFill>
                            <a:schemeClr val="tx1"/>
                          </a:solidFill>
                          <a:uFillTx/>
                        </a:rPr>
                        <a:t>如果是假就是假</a:t>
                      </a:r>
                      <a:endParaRPr lang="zh-CN" altLang="en-US" sz="23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L="68580" marR="68580" marT="34281" marB="34281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uFillTx/>
                        </a:rPr>
                        <a:t>偷换概念；</a:t>
                      </a:r>
                      <a:endParaRPr lang="zh-CN" altLang="en-US" sz="2000" b="1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uFillTx/>
                        </a:rPr>
                        <a:t>偷换论题；</a:t>
                      </a:r>
                      <a:endParaRPr lang="zh-CN" altLang="en-US" sz="20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L="68580" marR="68580" marT="34281" marB="34281" anchor="ctr"/>
                </a:tc>
              </a:tr>
              <a:tr h="1125197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300">
                          <a:solidFill>
                            <a:schemeClr val="tx1"/>
                          </a:solidFill>
                          <a:uFillTx/>
                        </a:rPr>
                        <a:t>矛盾律</a:t>
                      </a:r>
                      <a:endParaRPr lang="zh-CN" altLang="en-US" sz="23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L="68580" marR="68580" marT="34281" marB="34281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300">
                          <a:solidFill>
                            <a:schemeClr val="tx1"/>
                          </a:solidFill>
                          <a:uFillTx/>
                        </a:rPr>
                        <a:t>A不是非A</a:t>
                      </a:r>
                      <a:endParaRPr lang="en-US" altLang="zh-CN" sz="23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L="68580" marR="68580" marT="34281" marB="34281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300">
                          <a:solidFill>
                            <a:srgbClr val="0000FF"/>
                          </a:solidFill>
                          <a:uFillTx/>
                          <a:sym typeface="+mn-ea"/>
                        </a:rPr>
                        <a:t>不能同时肯定</a:t>
                      </a:r>
                      <a:endParaRPr lang="zh-CN" altLang="en-US" sz="2300">
                        <a:solidFill>
                          <a:srgbClr val="0000FF"/>
                        </a:solidFill>
                        <a:uFillTx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300">
                          <a:solidFill>
                            <a:srgbClr val="00B050"/>
                          </a:solidFill>
                          <a:uFillTx/>
                          <a:sym typeface="+mn-ea"/>
                        </a:rPr>
                        <a:t>不能同真，必有一假</a:t>
                      </a:r>
                      <a:endParaRPr lang="zh-CN" altLang="en-US" sz="2300">
                        <a:solidFill>
                          <a:srgbClr val="00B050"/>
                        </a:solidFill>
                        <a:uFillTx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300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(矛盾关系、反对关系)</a:t>
                      </a:r>
                      <a:endParaRPr lang="zh-CN" altLang="en-US" sz="2300">
                        <a:solidFill>
                          <a:schemeClr val="tx1"/>
                        </a:solidFill>
                        <a:uFillTx/>
                        <a:sym typeface="+mn-ea"/>
                      </a:endParaRPr>
                    </a:p>
                  </a:txBody>
                  <a:tcPr marL="68580" marR="68580" marT="34281" marB="34281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uFillTx/>
                        </a:rPr>
                        <a:t>自相矛盾（两可</a:t>
                      </a:r>
                      <a:r>
                        <a:rPr lang="zh-CN" altLang="en-US" sz="2000" b="1" smtClean="0">
                          <a:solidFill>
                            <a:schemeClr val="tx1"/>
                          </a:solidFill>
                          <a:uFillTx/>
                        </a:rPr>
                        <a:t>）</a:t>
                      </a:r>
                      <a:endParaRPr lang="en-US" altLang="zh-CN" sz="2000" b="1" smtClean="0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000" b="1" smtClean="0">
                          <a:solidFill>
                            <a:schemeClr val="tx1"/>
                          </a:solidFill>
                          <a:uFillTx/>
                        </a:rPr>
                        <a:t>不当预设</a:t>
                      </a:r>
                      <a:endParaRPr lang="zh-CN" altLang="en-US" sz="2000" b="1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algn="ctr">
                        <a:buNone/>
                      </a:pPr>
                      <a:endParaRPr lang="zh-CN" altLang="en-US" sz="23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L="68580" marR="68580" marT="34281" marB="34281" anchor="ctr"/>
                </a:tc>
              </a:tr>
              <a:tr h="1145773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300">
                          <a:solidFill>
                            <a:schemeClr val="tx1"/>
                          </a:solidFill>
                          <a:uFillTx/>
                        </a:rPr>
                        <a:t>排中律</a:t>
                      </a:r>
                      <a:endParaRPr lang="zh-CN" altLang="en-US" sz="23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L="68580" marR="68580" marT="34281" marB="34281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300" err="1">
                          <a:solidFill>
                            <a:schemeClr val="tx1"/>
                          </a:solidFill>
                          <a:uFillTx/>
                        </a:rPr>
                        <a:t>A或者非A</a:t>
                      </a:r>
                      <a:endParaRPr lang="en-US" altLang="zh-CN" sz="23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L="68580" marR="68580" marT="34281" marB="34281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300">
                          <a:solidFill>
                            <a:srgbClr val="0000FF"/>
                          </a:solidFill>
                          <a:uFillTx/>
                          <a:sym typeface="+mn-ea"/>
                        </a:rPr>
                        <a:t>不能同时否定</a:t>
                      </a:r>
                      <a:endParaRPr lang="zh-CN" altLang="en-US" sz="2300">
                        <a:solidFill>
                          <a:srgbClr val="0000FF"/>
                        </a:solidFill>
                        <a:uFillTx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300">
                          <a:solidFill>
                            <a:srgbClr val="00B050"/>
                          </a:solidFill>
                          <a:uFillTx/>
                          <a:sym typeface="+mn-ea"/>
                        </a:rPr>
                        <a:t>不能同假，必有一真</a:t>
                      </a:r>
                      <a:endParaRPr lang="zh-CN" altLang="en-US" sz="2300">
                        <a:solidFill>
                          <a:srgbClr val="00B050"/>
                        </a:solidFill>
                        <a:uFillTx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300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(矛盾关系)</a:t>
                      </a:r>
                      <a:endParaRPr lang="zh-CN" altLang="en-US" sz="2300">
                        <a:solidFill>
                          <a:schemeClr val="tx1"/>
                        </a:solidFill>
                        <a:uFillTx/>
                        <a:sym typeface="+mn-ea"/>
                      </a:endParaRPr>
                    </a:p>
                  </a:txBody>
                  <a:tcPr marL="68580" marR="68580" marT="34281" marB="34281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uFillTx/>
                        </a:rPr>
                        <a:t>两不可</a:t>
                      </a:r>
                      <a:r>
                        <a:rPr lang="zh-CN" altLang="en-US" sz="2000" b="1" smtClean="0">
                          <a:solidFill>
                            <a:schemeClr val="tx1"/>
                          </a:solidFill>
                          <a:uFillTx/>
                        </a:rPr>
                        <a:t>；</a:t>
                      </a:r>
                      <a:endParaRPr lang="en-US" altLang="zh-CN" sz="2000" b="1" smtClean="0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000" b="1" smtClean="0">
                          <a:solidFill>
                            <a:schemeClr val="tx1"/>
                          </a:solidFill>
                          <a:uFillTx/>
                        </a:rPr>
                        <a:t>不当预设</a:t>
                      </a:r>
                      <a:endParaRPr lang="zh-CN" altLang="en-US" sz="20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L="68580" marR="68580" marT="34281" marB="34281" anchor="ctr"/>
                </a:tc>
              </a:tr>
              <a:tr h="1230491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300">
                          <a:solidFill>
                            <a:schemeClr val="tx1"/>
                          </a:solidFill>
                          <a:uFillTx/>
                        </a:rPr>
                        <a:t>充分理由律</a:t>
                      </a:r>
                      <a:endParaRPr lang="zh-CN" altLang="en-US" sz="23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L="68580" marR="68580" marT="34281" marB="34281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3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L="68580" marR="68580" marT="34281" marB="34281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uFillTx/>
                        </a:rPr>
                        <a:t>一要有理由</a:t>
                      </a:r>
                      <a:endParaRPr lang="zh-CN" altLang="en-US" sz="2000" b="1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uFillTx/>
                        </a:rPr>
                        <a:t>二要理由真</a:t>
                      </a:r>
                      <a:endParaRPr lang="zh-CN" altLang="en-US" sz="2000" b="1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uFillTx/>
                        </a:rPr>
                        <a:t>三是必然推导</a:t>
                      </a:r>
                      <a:endParaRPr lang="zh-CN" altLang="en-US" sz="20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L="68580" marR="68580" marT="34281" marB="34281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 b="1" smtClean="0">
                          <a:solidFill>
                            <a:schemeClr val="tx1"/>
                          </a:solidFill>
                          <a:uFillTx/>
                        </a:rPr>
                        <a:t>轻率归纳；</a:t>
                      </a:r>
                      <a:endParaRPr lang="zh-CN" altLang="en-US" sz="2000" b="1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000" b="1" smtClean="0">
                          <a:solidFill>
                            <a:schemeClr val="tx1"/>
                          </a:solidFill>
                          <a:uFillTx/>
                        </a:rPr>
                        <a:t>不当类比；</a:t>
                      </a:r>
                      <a:endParaRPr lang="en-US" altLang="zh-CN" sz="2000" b="1" smtClean="0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000" b="1" smtClean="0">
                          <a:solidFill>
                            <a:schemeClr val="tx1"/>
                          </a:solidFill>
                          <a:uFillTx/>
                        </a:rPr>
                        <a:t>强加因果</a:t>
                      </a:r>
                      <a:endParaRPr lang="en-US" altLang="zh-CN" sz="2000" b="1" smtClean="0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000" b="1" smtClean="0">
                          <a:solidFill>
                            <a:schemeClr val="tx1"/>
                          </a:solidFill>
                          <a:uFillTx/>
                        </a:rPr>
                        <a:t>循环论证；</a:t>
                      </a:r>
                      <a:endParaRPr lang="zh-CN" altLang="en-US" sz="20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L="68580" marR="68580" marT="34281" marB="34281" anchor="ctr"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28650" y="251937"/>
            <a:ext cx="7886700" cy="994172"/>
          </a:xfrm>
        </p:spPr>
        <p:txBody>
          <a:bodyPr/>
          <a:lstStyle/>
          <a:p>
            <a:r>
              <a:rPr lang="zh-CN" altLang="en-US" sz="2800" smtClean="0">
                <a:solidFill>
                  <a:srgbClr val="FF0000"/>
                </a:solidFill>
                <a:sym typeface="+mn-ea"/>
              </a:rPr>
              <a:t>故意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违反规逻辑的语言艺术</a:t>
            </a:r>
            <a:br>
              <a:rPr lang="zh-CN" altLang="en-US" sz="2800">
                <a:solidFill>
                  <a:srgbClr val="FF0000"/>
                </a:solidFill>
              </a:rPr>
            </a:b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67544" y="843558"/>
            <a:ext cx="7886700" cy="780574"/>
          </a:xfrm>
        </p:spPr>
        <p:txBody>
          <a:bodyPr/>
          <a:lstStyle/>
          <a:p>
            <a:pPr marL="0" indent="0">
              <a:buNone/>
            </a:pPr>
            <a:r>
              <a:rPr lang="zh-CN" altLang="en-US"/>
              <a:t>①</a:t>
            </a:r>
            <a:r>
              <a:rPr lang="zh-CN" altLang="en-US" sz="2800"/>
              <a:t>齐高帝曾与王僧虔赌书毕，帝曰：</a:t>
            </a:r>
            <a:r>
              <a:rPr lang="en-US" altLang="zh-CN" sz="2800"/>
              <a:t>“</a:t>
            </a:r>
            <a:r>
              <a:rPr lang="zh-CN" altLang="en-US" sz="2800"/>
              <a:t>谁为第一？</a:t>
            </a:r>
            <a:r>
              <a:rPr lang="en-US" altLang="zh-CN" sz="2800"/>
              <a:t>”</a:t>
            </a:r>
            <a:r>
              <a:rPr lang="zh-CN" altLang="en-US" sz="2800"/>
              <a:t>僧虔对曰：</a:t>
            </a:r>
            <a:r>
              <a:rPr lang="en-US" altLang="zh-CN" sz="2800"/>
              <a:t>“</a:t>
            </a:r>
            <a:r>
              <a:rPr lang="zh-CN" altLang="en-US" sz="2800"/>
              <a:t>臣书人臣中第一，陛下书帝中第一。</a:t>
            </a:r>
            <a:r>
              <a:rPr lang="en-US" altLang="zh-CN" sz="2800"/>
              <a:t>”</a:t>
            </a:r>
            <a:endParaRPr lang="zh-CN" altLang="en-US" sz="2800"/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323528" y="2355726"/>
            <a:ext cx="8424936" cy="1685077"/>
          </a:xfrm>
          <a:prstGeom prst="rect">
            <a:avLst/>
          </a:prstGeom>
          <a:solidFill>
            <a:srgbClr val="FFF2CC"/>
          </a:solidFill>
        </p:spPr>
        <p:txBody>
          <a:bodyPr wrap="square" lIns="68580" tIns="34290" rIns="68580" bIns="34290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1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+mn-ea"/>
              </a:rPr>
              <a:t>赏析：齐高帝的意思是所有人放在一起比谁是第一？王僧虔故意曲解，把人分为了两类，让齐高帝和自己都得了第一，既保全了高帝的颜面，又保留了自己的尊严，而且还没有违背自己眼中的事实，不因为对方高高在上就阿谀奉承，也没有为了无关体统的事就冒上犯颜，体现了较高的语言艺术。</a:t>
            </a:r>
            <a:endParaRPr lang="zh-CN" altLang="en-US" sz="21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783432" y="771525"/>
            <a:ext cx="7000399" cy="191590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400"/>
              <a:t>②美国代表团访华时，曾有一名官员当着周恩来的面说：</a:t>
            </a:r>
            <a:r>
              <a:rPr lang="en-US" altLang="zh-CN" sz="2400"/>
              <a:t>“</a:t>
            </a:r>
            <a:r>
              <a:rPr lang="zh-CN" altLang="en-US" sz="2400"/>
              <a:t>中国人很喜欢低着头走路，而我们美国人却总是抬着头走路。</a:t>
            </a:r>
            <a:r>
              <a:rPr lang="en-US" altLang="zh-CN" sz="2400"/>
              <a:t>”</a:t>
            </a:r>
            <a:r>
              <a:rPr lang="zh-CN" altLang="en-US" sz="2400"/>
              <a:t>此话一出，语惊四座。周恩来不慌不忙，脸带微笑地说：</a:t>
            </a:r>
            <a:r>
              <a:rPr lang="en-US" altLang="zh-CN" sz="2400"/>
              <a:t>“</a:t>
            </a:r>
            <a:r>
              <a:rPr lang="zh-CN" altLang="en-US" sz="2400"/>
              <a:t>这并不奇怪，因为我们中国人喜欢走上坡路，而你们美国人喜欢走下坡路。</a:t>
            </a:r>
            <a:r>
              <a:rPr lang="en-US" altLang="zh-CN" sz="2400"/>
              <a:t>”</a:t>
            </a:r>
            <a:endParaRPr lang="en-US" altLang="zh-CN" sz="2400"/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65797" y="2725325"/>
            <a:ext cx="7812405" cy="1361123"/>
          </a:xfrm>
          <a:prstGeom prst="rect">
            <a:avLst/>
          </a:prstGeom>
          <a:solidFill>
            <a:srgbClr val="FFF2CC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algn="l"/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赏析：</a:t>
            </a:r>
            <a:r>
              <a:rPr lang="en-US" altLang="zh-CN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低头走路</a:t>
            </a:r>
            <a:r>
              <a:rPr lang="en-US" altLang="zh-CN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 “</a:t>
            </a:r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抬头走路</a:t>
            </a:r>
            <a:r>
              <a:rPr lang="en-US" altLang="zh-CN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的</a:t>
            </a:r>
            <a:r>
              <a:rPr lang="en-US" altLang="zh-CN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路</a:t>
            </a:r>
            <a:r>
              <a:rPr lang="en-US" altLang="zh-CN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，其实是指现实生活中的路，</a:t>
            </a:r>
            <a:r>
              <a:rPr lang="en-US" altLang="zh-CN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上坡路</a:t>
            </a:r>
            <a:r>
              <a:rPr lang="en-US" altLang="zh-CN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和</a:t>
            </a:r>
            <a:r>
              <a:rPr lang="en-US" altLang="zh-CN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下坡路</a:t>
            </a:r>
            <a:r>
              <a:rPr lang="en-US" altLang="zh-CN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的</a:t>
            </a:r>
            <a:r>
              <a:rPr lang="en-US" altLang="zh-CN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路</a:t>
            </a:r>
            <a:r>
              <a:rPr lang="en-US" altLang="zh-CN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是国家的发展之路，这两个</a:t>
            </a:r>
            <a:r>
              <a:rPr lang="en-US" altLang="zh-CN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路</a:t>
            </a:r>
            <a:r>
              <a:rPr lang="en-US" altLang="zh-CN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全然不是一个概念。</a:t>
            </a:r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周恩来的回答虽违背了同一律，但却堪称语言艺术</a:t>
            </a:r>
            <a:r>
              <a:rPr lang="en-US" altLang="zh-CN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上坡下坡</a:t>
            </a:r>
            <a:r>
              <a:rPr lang="en-US" altLang="zh-CN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有利反击了对方的挑衅。</a:t>
            </a:r>
            <a:endParaRPr lang="zh-CN" altLang="en-US" sz="21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81013" y="340043"/>
            <a:ext cx="8011954" cy="168402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100"/>
              <a:t>一个西方记者问周恩来：</a:t>
            </a:r>
            <a:r>
              <a:rPr lang="en-US" altLang="zh-CN" sz="2100"/>
              <a:t>“</a:t>
            </a:r>
            <a:r>
              <a:rPr lang="zh-CN" altLang="en-US" sz="2100"/>
              <a:t>请问中国人民银行有多少资金？</a:t>
            </a:r>
            <a:r>
              <a:rPr lang="en-US" altLang="zh-CN" sz="2100"/>
              <a:t>”</a:t>
            </a:r>
            <a:r>
              <a:rPr lang="zh-CN" altLang="en-US" sz="2100"/>
              <a:t>周恩来委婉地说：</a:t>
            </a:r>
            <a:r>
              <a:rPr lang="en-US" altLang="zh-CN" sz="2100"/>
              <a:t>“</a:t>
            </a:r>
            <a:r>
              <a:rPr lang="zh-CN" altLang="en-US" sz="2100"/>
              <a:t>中国人民银行的货币资金吗？有18元八角八分。</a:t>
            </a:r>
            <a:r>
              <a:rPr lang="en-US" altLang="zh-CN" sz="2100"/>
              <a:t>”</a:t>
            </a:r>
            <a:r>
              <a:rPr lang="zh-CN" altLang="en-US" sz="2100"/>
              <a:t>当他看到众人不解的样子，又解释说：</a:t>
            </a:r>
            <a:r>
              <a:rPr lang="en-US" altLang="zh-CN" sz="2100"/>
              <a:t>“</a:t>
            </a:r>
            <a:r>
              <a:rPr lang="zh-CN" altLang="en-US" sz="2100"/>
              <a:t>中国人民银行发行的面额为十元、五元、两元、一元、五角、二角、一角、五分、二分、一分的十种主辅人民币，合计为十八元八角八分</a:t>
            </a:r>
            <a:r>
              <a:rPr lang="en-US" altLang="zh-CN" sz="2100"/>
              <a:t>······”</a:t>
            </a:r>
            <a:endParaRPr lang="en-US" altLang="zh-CN" sz="2100"/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81013" y="2536507"/>
            <a:ext cx="8195443" cy="1038746"/>
          </a:xfrm>
          <a:prstGeom prst="rect">
            <a:avLst/>
          </a:prstGeom>
          <a:solidFill>
            <a:srgbClr val="FFF2CC"/>
          </a:solidFill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sym typeface="+mn-ea"/>
              </a:rPr>
              <a:t>赏析：这里面的十八元八角八分，显然也不可能是中国人民银行的资金总数，周恩来的回答违背了同一律，但却堪称语言艺术。十八元八角八分，既保守了秘密，又避免了无可奉告带来的尴尬。</a:t>
            </a:r>
            <a:endParaRPr lang="zh-CN" altLang="en-US" sz="2100" b="1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6" name="矩形 921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261938"/>
            <a:ext cx="2754313" cy="593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00" b="1">
                <a:latin typeface="幼圆" panose="02010509060101010101" pitchFamily="49" charset="-122"/>
              </a:rPr>
              <a:t>一、概  念：</a:t>
            </a:r>
            <a:endParaRPr lang="zh-CN" altLang="en-US" sz="3300" b="1">
              <a:latin typeface="幼圆" panose="02010509060101010101" pitchFamily="49" charset="-122"/>
            </a:endParaRPr>
          </a:p>
        </p:txBody>
      </p:sp>
      <p:sp>
        <p:nvSpPr>
          <p:cNvPr id="6147" name="文本框 92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6200" y="1047750"/>
            <a:ext cx="8915400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幼圆" panose="02010509060101010101" pitchFamily="49" charset="-122"/>
              </a:rPr>
              <a:t>1</a:t>
            </a:r>
            <a:r>
              <a:rPr lang="zh-CN" altLang="en-US" sz="2400" b="1">
                <a:solidFill>
                  <a:srgbClr val="FF3300"/>
                </a:solidFill>
                <a:latin typeface="幼圆" panose="02010509060101010101" pitchFamily="49" charset="-122"/>
              </a:rPr>
              <a:t>、定义</a:t>
            </a:r>
            <a:r>
              <a:rPr lang="zh-CN" altLang="en-US" sz="2400">
                <a:solidFill>
                  <a:srgbClr val="FF3300"/>
                </a:solidFill>
                <a:latin typeface="幼圆" panose="02010509060101010101" pitchFamily="49" charset="-122"/>
              </a:rPr>
              <a:t>：</a:t>
            </a:r>
            <a:r>
              <a:rPr lang="zh-CN" altLang="en-US" sz="2800" b="1"/>
              <a:t>概念是事物或现象的特有属性在人们头脑 中的概括反映。</a:t>
            </a:r>
            <a:endParaRPr lang="zh-CN" altLang="en-US" sz="2400" b="1"/>
          </a:p>
        </p:txBody>
      </p:sp>
      <p:sp>
        <p:nvSpPr>
          <p:cNvPr id="6148" name="文本框 922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722688" y="361950"/>
            <a:ext cx="4430712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u="sng">
                <a:solidFill>
                  <a:srgbClr val="000066"/>
                </a:solidFill>
                <a:latin typeface="幼圆" panose="02010509060101010101" pitchFamily="49" charset="-122"/>
              </a:rPr>
              <a:t>语言表达方式是词语</a:t>
            </a:r>
            <a:endParaRPr lang="zh-CN" altLang="en-US" sz="3200" b="1" u="sng">
              <a:solidFill>
                <a:srgbClr val="000066"/>
              </a:solidFill>
              <a:latin typeface="幼圆" panose="02010509060101010101" pitchFamily="49" charset="-122"/>
            </a:endParaRPr>
          </a:p>
        </p:txBody>
      </p:sp>
      <p:sp>
        <p:nvSpPr>
          <p:cNvPr id="6149" name="矩形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6200" y="1962150"/>
            <a:ext cx="8915400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3300"/>
                </a:solidFill>
                <a:latin typeface="幼圆" panose="02010509060101010101" pitchFamily="49" charset="-122"/>
              </a:rPr>
              <a:t>2</a:t>
            </a:r>
            <a:r>
              <a:rPr lang="zh-CN" altLang="en-US" sz="2800" b="1">
                <a:solidFill>
                  <a:srgbClr val="FF3300"/>
                </a:solidFill>
                <a:latin typeface="幼圆" panose="02010509060101010101" pitchFamily="49" charset="-122"/>
              </a:rPr>
              <a:t>、组成：</a:t>
            </a:r>
            <a:r>
              <a:rPr lang="zh-CN" altLang="en-US" sz="2800" b="1">
                <a:solidFill>
                  <a:srgbClr val="006600"/>
                </a:solidFill>
                <a:latin typeface="幼圆" panose="02010509060101010101" pitchFamily="49" charset="-122"/>
              </a:rPr>
              <a:t>内涵、外延</a:t>
            </a:r>
            <a:endParaRPr lang="en-US" altLang="zh-CN" sz="2800" b="1">
              <a:solidFill>
                <a:srgbClr val="006600"/>
              </a:solidFill>
              <a:latin typeface="幼圆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006600"/>
                </a:solidFill>
                <a:latin typeface="宋体" panose="02010600030101010101" pitchFamily="2" charset="-122"/>
              </a:rPr>
              <a:t>一个概念的内涵越多，外延就越小，反之，内涵越少，外延就越大。这就是内涵与外延的反比关系。</a:t>
            </a:r>
            <a:endParaRPr lang="zh-CN" altLang="en-US" sz="2800" b="1">
              <a:solidFill>
                <a:srgbClr val="006600"/>
              </a:solidFill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latin typeface="宋体" panose="02010600030101010101" pitchFamily="2" charset="-122"/>
              </a:rPr>
              <a:t>    例如，“钢笔”这个概念的内涵，比“笔”的内涵要多。“钢笔”有笔的一般特点外，还增加了“笔尖用金属制成，钢性的，用墨水书写”这一特点。</a:t>
            </a:r>
            <a:endParaRPr lang="zh-CN" altLang="en-US" sz="2000" b="1"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latin typeface="宋体" panose="02010600030101010101" pitchFamily="2" charset="-122"/>
              </a:rPr>
              <a:t>    那么，“钢笔”的外延比“笔”的外延要小，它把毛笔、铅笔、圆珠笔等都排除在外。</a:t>
            </a:r>
            <a:endParaRPr lang="zh-CN" altLang="en-US" sz="2000" b="1">
              <a:solidFill>
                <a:srgbClr val="006600"/>
              </a:solidFill>
              <a:latin typeface="幼圆" panose="020105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>
            <p:custDataLst>
              <p:tags r:id="rId4"/>
            </p:custDataLst>
          </p:nvPr>
        </p:nvGrpSpPr>
        <p:grpSpPr>
          <a:xfrm>
            <a:off x="3470760" y="589829"/>
            <a:ext cx="2461388" cy="2435859"/>
            <a:chOff x="4734611" y="1112602"/>
            <a:chExt cx="3280995" cy="3247813"/>
          </a:xfrm>
        </p:grpSpPr>
        <p:sp>
          <p:nvSpPr>
            <p:cNvPr id="71" name="文本框 70"/>
            <p:cNvSpPr txBox="1"/>
            <p:nvPr>
              <p:custDataLst>
                <p:tags r:id="rId5"/>
              </p:custDataLst>
            </p:nvPr>
          </p:nvSpPr>
          <p:spPr>
            <a:xfrm>
              <a:off x="6352764" y="1180057"/>
              <a:ext cx="1662842" cy="31803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900" b="1">
                  <a:solidFill>
                    <a:srgbClr val="9EE4E2"/>
                  </a:solidFill>
                  <a:cs typeface="+mn-ea"/>
                  <a:sym typeface="+mn-lt"/>
                </a:rPr>
                <a:t>1</a:t>
              </a:r>
              <a:endParaRPr lang="en-US" altLang="zh-CN" sz="14900" b="1">
                <a:solidFill>
                  <a:srgbClr val="9EE4E2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6"/>
              </p:custDataLst>
            </p:nvPr>
          </p:nvSpPr>
          <p:spPr>
            <a:xfrm>
              <a:off x="4734611" y="1112602"/>
              <a:ext cx="1662842" cy="31803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900" b="1">
                  <a:solidFill>
                    <a:srgbClr val="9FCEF9"/>
                  </a:solidFill>
                  <a:cs typeface="+mn-ea"/>
                  <a:sym typeface="+mn-lt"/>
                </a:rPr>
                <a:t>0</a:t>
              </a:r>
              <a:endParaRPr lang="en-US" altLang="zh-CN" sz="14900" b="1">
                <a:solidFill>
                  <a:srgbClr val="9FCEF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>
            <p:custDataLst>
              <p:tags r:id="rId7"/>
            </p:custDataLst>
          </p:nvPr>
        </p:nvGrpSpPr>
        <p:grpSpPr>
          <a:xfrm>
            <a:off x="2343696" y="2478999"/>
            <a:ext cx="4606233" cy="1107996"/>
            <a:chOff x="2958985" y="3155432"/>
            <a:chExt cx="6140045" cy="1477328"/>
          </a:xfrm>
        </p:grpSpPr>
        <p:sp>
          <p:nvSpPr>
            <p:cNvPr id="53" name="文本框 52"/>
            <p:cNvSpPr txBox="1"/>
            <p:nvPr>
              <p:custDataLst>
                <p:tags r:id="rId8"/>
              </p:custDataLst>
            </p:nvPr>
          </p:nvSpPr>
          <p:spPr>
            <a:xfrm>
              <a:off x="3839302" y="3155432"/>
              <a:ext cx="525972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>
                  <a:solidFill>
                    <a:srgbClr val="373536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+mn-lt"/>
                </a:rPr>
                <a:t>常见谬误.</a:t>
              </a:r>
              <a:endParaRPr lang="zh-CN" altLang="en-US" sz="6600">
                <a:solidFill>
                  <a:srgbClr val="37353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4" name="文本框 53"/>
            <p:cNvSpPr txBox="1"/>
            <p:nvPr>
              <p:custDataLst>
                <p:tags r:id="rId9"/>
              </p:custDataLst>
            </p:nvPr>
          </p:nvSpPr>
          <p:spPr>
            <a:xfrm>
              <a:off x="2958985" y="3910364"/>
              <a:ext cx="720000" cy="215683"/>
            </a:xfrm>
            <a:custGeom>
              <a:rect l="l" t="t" r="r" b="b"/>
              <a:pathLst>
                <a:path w="1361142" h="215684">
                  <a:moveTo>
                    <a:pt x="0" y="0"/>
                  </a:moveTo>
                  <a:lnTo>
                    <a:pt x="1361142" y="0"/>
                  </a:lnTo>
                  <a:lnTo>
                    <a:pt x="1361142" y="215684"/>
                  </a:lnTo>
                  <a:lnTo>
                    <a:pt x="0" y="215684"/>
                  </a:lnTo>
                  <a:close/>
                </a:path>
              </a:pathLst>
            </a:custGeom>
            <a:solidFill>
              <a:srgbClr val="9FCEF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600">
                <a:cs typeface="+mn-ea"/>
                <a:sym typeface="+mn-lt"/>
              </a:endParaRPr>
            </a:p>
          </p:txBody>
        </p:sp>
      </p:grpSp>
    </p:spTree>
    <p:custDataLst>
      <p:tags r:id="rId10"/>
    </p:custDataLst>
  </p:cSld>
  <p:clrMapOvr>
    <a:masterClrMapping/>
  </p:clrMapOvr>
  <p:transition spd="slow">
    <p:comb/>
  </p:transition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81501" y="241880"/>
            <a:ext cx="8500740" cy="3391543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700">
                <a:solidFill>
                  <a:srgbClr val="0000FF"/>
                </a:solidFill>
              </a:rPr>
              <a:t>一：找一找，想一想</a:t>
            </a:r>
            <a:endParaRPr lang="zh-CN" altLang="en-US" sz="2700">
              <a:solidFill>
                <a:srgbClr val="0000FF"/>
              </a:solidFill>
            </a:endParaRPr>
          </a:p>
          <a:p>
            <a:r>
              <a:rPr lang="en-US" altLang="zh-CN" sz="2700" b="1"/>
              <a:t>        1</a:t>
            </a:r>
            <a:r>
              <a:rPr lang="zh-CN" altLang="en-US" sz="2700" b="1"/>
              <a:t>、有一只老虎感冒了，想要吃掉熊猫，熊猫哭了：“你感冒了，干吗要吃掉我呢？”老虎说：“广告上都说了，感冒就要吃白加黑！”</a:t>
            </a:r>
            <a:endParaRPr lang="zh-CN" altLang="en-US" sz="2700" b="1"/>
          </a:p>
          <a:p>
            <a:r>
              <a:rPr lang="en-US" altLang="zh-CN" sz="2700" b="1"/>
              <a:t>        2</a:t>
            </a:r>
            <a:r>
              <a:rPr lang="zh-CN" altLang="en-US" sz="2700" b="1"/>
              <a:t>、熊猫遇到从超市里怒气冲冲出来的袋鼠，问道：“怎么了，气成这样?”袋鼠喘着气说：“不许我进，非让我先存包!”</a:t>
            </a:r>
            <a:endParaRPr lang="zh-CN" altLang="en-US" sz="2700" b="1"/>
          </a:p>
          <a:p>
            <a:endParaRPr lang="zh-CN" altLang="en-US" sz="27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958340" y="3462012"/>
            <a:ext cx="7824377" cy="131462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68571" tIns="34285" rIns="68571" bIns="34285" rtlCol="0">
            <a:spAutoFit/>
          </a:bodyPr>
          <a:lstStyle/>
          <a:p>
            <a:r>
              <a:rPr lang="en-US" altLang="zh-CN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、熊猫身上黑白相间，被偷换成了“白加黑”。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、袋鼠肚子上的袋子被偷换成了“包”。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  偷换概念      违反同一律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3833" y="3219822"/>
            <a:ext cx="8931159" cy="17298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68571" tIns="34285" rIns="68571" bIns="34285" rtlCol="0">
            <a:spAutoFit/>
          </a:bodyPr>
          <a:lstStyle/>
          <a:p>
            <a:endParaRPr lang="zh-CN" altLang="en-US" sz="2700"/>
          </a:p>
          <a:p>
            <a:r>
              <a:rPr lang="zh-CN" altLang="en-US" sz="2700"/>
              <a:t>   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（因词语歧义而产生的谬误</a:t>
            </a:r>
            <a:r>
              <a:rPr lang="en-US" altLang="zh-CN" sz="27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“偷换概念”）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违反同一律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7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07504" y="27394"/>
            <a:ext cx="8361657" cy="3391543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en-US" altLang="zh-CN" sz="2700"/>
              <a:t>        </a:t>
            </a:r>
            <a:r>
              <a:rPr lang="en-US" altLang="zh-CN" sz="2700" b="1"/>
              <a:t>3</a:t>
            </a:r>
            <a:r>
              <a:rPr lang="zh-CN" altLang="en-US" sz="2700" b="1"/>
              <a:t>、两头牛在一起吃草，青牛问黑牛：“喂！你的草是什么味道？”黑牛道：“草莓味！”青牛靠过来吃了一口，愤怒地喊道：“你骗我！”黑牛轻蔑地瞟了青牛一眼，回道：“笨蛋，我说草没味。”</a:t>
            </a:r>
            <a:endParaRPr lang="zh-CN" altLang="en-US" sz="2700" b="1"/>
          </a:p>
          <a:p>
            <a:r>
              <a:rPr lang="en-US" altLang="zh-CN" sz="2700" b="1">
                <a:sym typeface="+mn-ea"/>
              </a:rPr>
              <a:t>       4</a:t>
            </a:r>
            <a:r>
              <a:rPr lang="zh-CN" altLang="en-US" sz="2700" b="1">
                <a:sym typeface="+mn-ea"/>
              </a:rPr>
              <a:t>、记者：“大爷，您怎么看春节大家燃放烟花爆竹？”</a:t>
            </a:r>
            <a:endParaRPr lang="zh-CN" altLang="en-US" sz="2700" b="1"/>
          </a:p>
          <a:p>
            <a:r>
              <a:rPr lang="zh-CN" altLang="en-US" sz="2700" b="1">
                <a:sym typeface="+mn-ea"/>
              </a:rPr>
              <a:t>              大爷：“我趴着窗户往外看！”</a:t>
            </a:r>
            <a:endParaRPr lang="zh-CN" altLang="en-US" sz="2700" b="1"/>
          </a:p>
          <a:p>
            <a:endParaRPr lang="zh-CN" altLang="en-US" sz="27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82955" y="293302"/>
            <a:ext cx="8019189" cy="4339639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>
                <a:sym typeface="+mn-ea"/>
              </a:rPr>
              <a:t>找一找，想一想：</a:t>
            </a:r>
            <a:endParaRPr lang="zh-CN" altLang="en-US" sz="2700"/>
          </a:p>
          <a:p>
            <a:pPr>
              <a:spcBef>
                <a:spcPct val="50000"/>
              </a:spcBef>
            </a:pPr>
            <a:r>
              <a:rPr lang="en-US" altLang="zh-CN" sz="2700">
                <a:cs typeface="华文楷体" panose="02010600040101010101" pitchFamily="2" charset="-122"/>
                <a:sym typeface="+mn-ea"/>
              </a:rPr>
              <a:t>        5</a:t>
            </a:r>
            <a:r>
              <a:rPr lang="zh-CN" altLang="en-US" sz="2700">
                <a:cs typeface="华文楷体" panose="02010600040101010101" pitchFamily="2" charset="-122"/>
                <a:sym typeface="+mn-ea"/>
              </a:rPr>
              <a:t>、为演好课本剧我可以赴汤蹈火，要不是雨下得太大，我就赶去排练了。</a:t>
            </a:r>
            <a:endParaRPr lang="zh-CN" altLang="en-US" sz="2700">
              <a:cs typeface="华文楷体" panose="02010600040101010101" pitchFamily="2" charset="-122"/>
            </a:endParaRPr>
          </a:p>
          <a:p>
            <a:endParaRPr lang="zh-CN" altLang="en-US" sz="2700"/>
          </a:p>
          <a:p>
            <a:endParaRPr lang="en-US" altLang="zh-CN" sz="2700" smtClean="0"/>
          </a:p>
          <a:p>
            <a:endParaRPr lang="en-US" altLang="zh-CN" sz="2700"/>
          </a:p>
          <a:p>
            <a:r>
              <a:rPr lang="en-US" altLang="zh-CN" sz="2700" smtClean="0"/>
              <a:t>6</a:t>
            </a:r>
            <a:r>
              <a:rPr lang="zh-CN" altLang="en-US" sz="2700"/>
              <a:t>、一次记者采访会，有记者问明星：你究竟喜欢《红楼梦》哪一点？</a:t>
            </a:r>
            <a:endParaRPr lang="zh-CN" altLang="en-US" sz="2700"/>
          </a:p>
          <a:p>
            <a:endParaRPr lang="zh-CN" altLang="en-US" sz="2400">
              <a:solidFill>
                <a:srgbClr val="FF0000"/>
              </a:solidFill>
              <a:cs typeface="华文楷体" panose="02010600040101010101" pitchFamily="2" charset="-122"/>
              <a:sym typeface="+mn-ea"/>
            </a:endParaRPr>
          </a:p>
          <a:p>
            <a:endParaRPr lang="zh-CN" altLang="en-US" sz="24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55576" y="4155926"/>
            <a:ext cx="5495212" cy="4847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68571" tIns="34285" rIns="68571" bIns="34285" rtlCol="0">
            <a:spAutoFit/>
          </a:bodyPr>
          <a:lstStyle/>
          <a:p>
            <a:r>
              <a:rPr lang="en-US" altLang="zh-CN" sz="2700" smtClean="0">
                <a:solidFill>
                  <a:srgbClr val="FF0000"/>
                </a:solidFill>
                <a:cs typeface="华文楷体" panose="02010600040101010101" pitchFamily="2" charset="-122"/>
                <a:sym typeface="+mn-ea"/>
              </a:rPr>
              <a:t>6</a:t>
            </a:r>
            <a:r>
              <a:rPr lang="zh-CN" altLang="en-US" sz="2700">
                <a:solidFill>
                  <a:srgbClr val="FF0000"/>
                </a:solidFill>
                <a:cs typeface="华文楷体" panose="02010600040101010101" pitchFamily="2" charset="-122"/>
                <a:sym typeface="+mn-ea"/>
              </a:rPr>
              <a:t>、</a:t>
            </a:r>
            <a:r>
              <a:rPr lang="zh-CN" altLang="en-US" sz="2700">
                <a:solidFill>
                  <a:srgbClr val="FF0000"/>
                </a:solidFill>
                <a:sym typeface="+mn-ea"/>
              </a:rPr>
              <a:t>不当预设      违反矛盾律</a:t>
            </a:r>
            <a:endParaRPr lang="zh-CN" altLang="en-US" sz="2700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788936" y="1921937"/>
            <a:ext cx="4572000" cy="80021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cs typeface="华文楷体" panose="02010600040101010101" pitchFamily="2" charset="-122"/>
                <a:sym typeface="+mn-ea"/>
              </a:rPr>
              <a:t>5</a:t>
            </a:r>
            <a:r>
              <a:rPr lang="zh-CN" altLang="en-US" sz="2800">
                <a:solidFill>
                  <a:srgbClr val="FF0000"/>
                </a:solidFill>
                <a:cs typeface="华文楷体" panose="02010600040101010101" pitchFamily="2" charset="-122"/>
                <a:sym typeface="+mn-ea"/>
              </a:rPr>
              <a:t>、自相矛盾     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违反矛盾律</a:t>
            </a:r>
            <a:endParaRPr lang="en-US" altLang="zh-CN" sz="2800"/>
          </a:p>
          <a:p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99703" y="241403"/>
            <a:ext cx="8013949" cy="2976350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en-US" altLang="zh-CN" sz="2700"/>
              <a:t>7</a:t>
            </a:r>
            <a:r>
              <a:rPr lang="zh-CN" altLang="en-US" sz="2700" smtClean="0"/>
              <a:t>、</a:t>
            </a:r>
            <a:r>
              <a:rPr lang="zh-CN" altLang="en-US" sz="2700"/>
              <a:t>一个实验：</a:t>
            </a:r>
            <a:endParaRPr lang="zh-CN" altLang="en-US" sz="2700"/>
          </a:p>
          <a:p>
            <a:r>
              <a:rPr lang="zh-CN" altLang="en-US" sz="2700"/>
              <a:t>        把蜘蛛放在桌子上，大喊一声，蜘蛛跑了，然后把蜘蛛的腿都切掉，再放在桌子上，大喊一声，蜘蛛不跑了，由此证明蜘蛛的耳朵是长在腿上的！</a:t>
            </a:r>
            <a:endParaRPr lang="zh-CN" altLang="en-US" sz="2700"/>
          </a:p>
          <a:p>
            <a:endParaRPr lang="zh-CN" altLang="en-US" sz="2700"/>
          </a:p>
          <a:p>
            <a:endParaRPr lang="zh-CN" altLang="en-US" sz="2700"/>
          </a:p>
          <a:p>
            <a:endParaRPr lang="zh-CN" altLang="en-US" sz="27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403648" y="2768277"/>
            <a:ext cx="4238224" cy="8989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强加因果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违反充足理由律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>
            <p:custDataLst>
              <p:tags r:id="rId4"/>
            </p:custDataLst>
          </p:nvPr>
        </p:nvGrpSpPr>
        <p:grpSpPr>
          <a:xfrm>
            <a:off x="3210994" y="261692"/>
            <a:ext cx="2576806" cy="2435859"/>
            <a:chOff x="4734611" y="1112602"/>
            <a:chExt cx="3434846" cy="3247812"/>
          </a:xfrm>
        </p:grpSpPr>
        <p:sp>
          <p:nvSpPr>
            <p:cNvPr id="71" name="文本框 70"/>
            <p:cNvSpPr txBox="1"/>
            <p:nvPr>
              <p:custDataLst>
                <p:tags r:id="rId5"/>
              </p:custDataLst>
            </p:nvPr>
          </p:nvSpPr>
          <p:spPr>
            <a:xfrm>
              <a:off x="6352765" y="1180057"/>
              <a:ext cx="1816692" cy="31803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4900" b="1">
                  <a:solidFill>
                    <a:srgbClr val="9EE4E2"/>
                  </a:solidFill>
                  <a:cs typeface="+mn-ea"/>
                  <a:sym typeface="+mn-lt"/>
                </a:rPr>
                <a:t>2</a:t>
              </a:r>
              <a:endParaRPr lang="en-US" altLang="zh-CN" sz="14900" b="1">
                <a:solidFill>
                  <a:srgbClr val="9EE4E2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6"/>
              </p:custDataLst>
            </p:nvPr>
          </p:nvSpPr>
          <p:spPr>
            <a:xfrm>
              <a:off x="4734611" y="1112602"/>
              <a:ext cx="1816692" cy="31803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4900" b="1">
                  <a:solidFill>
                    <a:srgbClr val="9FCEF9"/>
                  </a:solidFill>
                  <a:cs typeface="+mn-ea"/>
                  <a:sym typeface="+mn-lt"/>
                </a:rPr>
                <a:t>0</a:t>
              </a:r>
              <a:endParaRPr lang="en-US" altLang="zh-CN" sz="14900" b="1">
                <a:solidFill>
                  <a:srgbClr val="9FCEF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文本框 52"/>
          <p:cNvSpPr txBox="1"/>
          <p:nvPr>
            <p:custDataLst>
              <p:tags r:id="rId7"/>
            </p:custDataLst>
          </p:nvPr>
        </p:nvSpPr>
        <p:spPr>
          <a:xfrm>
            <a:off x="1555771" y="2378987"/>
            <a:ext cx="6395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>
                <a:solidFill>
                  <a:srgbClr val="37353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“任务”案例分析与探究.</a:t>
            </a:r>
            <a:endParaRPr lang="zh-CN" altLang="en-US" sz="4000" b="1">
              <a:solidFill>
                <a:srgbClr val="37353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+mn-lt"/>
            </a:endParaRPr>
          </a:p>
        </p:txBody>
      </p:sp>
    </p:spTree>
    <p:custDataLst>
      <p:tags r:id="rId8"/>
    </p:custDataLst>
  </p:cSld>
  <p:clrMapOvr>
    <a:masterClrMapping/>
  </p:clrMapOvr>
  <p:transition spd="slow">
    <p:comb/>
  </p:transition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320" y="206216"/>
            <a:ext cx="8220311" cy="857250"/>
          </a:xfrm>
        </p:spPr>
        <p:txBody>
          <a:bodyPr/>
          <a:lstStyle/>
          <a:p>
            <a:r>
              <a:rPr lang="zh-CN" altLang="en-US" sz="3600"/>
              <a:t>分析下面的例子，指出其中的逻辑错误</a:t>
            </a:r>
            <a:endParaRPr lang="zh-CN" altLang="en-US" sz="3600"/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531341" y="1063466"/>
            <a:ext cx="8340810" cy="931032"/>
          </a:xfrm>
          <a:prstGeom prst="rect">
            <a:avLst/>
          </a:prstGeom>
          <a:noFill/>
          <a:ln w="9525">
            <a:noFill/>
          </a:ln>
        </p:spPr>
        <p:txBody>
          <a:bodyPr wrap="square" lIns="68586" tIns="34294" rIns="68586" bIns="34294">
            <a:spAutoFit/>
          </a:bodyPr>
          <a:lstStyle/>
          <a:p>
            <a:r>
              <a:rPr lang="zh-CN" sz="2800" b="1">
                <a:latin typeface="Tahoma" panose="020b0604030504040204" charset="0"/>
                <a:ea typeface="微软雅黑" panose="020b0503020204020204" charset="-122"/>
              </a:rPr>
              <a:t>①鲁迅的作品不是一天能读完的，《孔乙已》 是鲁迅的作品，所以，《孔乙已》不是一天能读完的。</a:t>
            </a:r>
            <a:endParaRPr lang="zh-CN" sz="2800" b="1">
              <a:latin typeface="Tahoma" panose="020b0604030504040204" charset="0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59492" y="2451017"/>
            <a:ext cx="8884508" cy="1177253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square" lIns="68586" tIns="34294" rIns="68586" bIns="34294">
            <a:spAutoFit/>
          </a:bodyPr>
          <a:lstStyle/>
          <a:p>
            <a:r>
              <a:rPr lang="zh-CN" altLang="en-US" sz="2400" b="1"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分析</a:t>
            </a:r>
            <a:r>
              <a:rPr lang="en-US" altLang="zh-CN" sz="2400" b="1"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:</a:t>
            </a:r>
            <a:r>
              <a:rPr lang="zh-CN" altLang="en-US" sz="2400" b="1"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第一个“作品”是鲁迅“所有”作品的总称，第二个“作口”是“各个”作品的通称，看起来表述一样，其实不是一个概念，所以造成推理的错误。这样的情况就是“偷换概念”。违反同一律。</a:t>
            </a:r>
            <a:endParaRPr lang="zh-CN" altLang="en-US" sz="2400" b="1">
              <a:latin typeface="方正启体简体" panose="03000509000000000000" charset="-122"/>
              <a:ea typeface="方正启体简体" panose="03000509000000000000" charset="-122"/>
              <a:cs typeface="方正启体简体" panose="03000509000000000000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320" y="206216"/>
            <a:ext cx="8220311" cy="857250"/>
          </a:xfrm>
        </p:spPr>
        <p:txBody>
          <a:bodyPr/>
          <a:lstStyle/>
          <a:p>
            <a:r>
              <a:rPr lang="zh-CN" altLang="en-US" sz="3600"/>
              <a:t>分析下面的例子，指出其中的逻辑错误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47422" y="1008183"/>
            <a:ext cx="8519268" cy="1361919"/>
          </a:xfrm>
          <a:prstGeom prst="rect">
            <a:avLst/>
          </a:prstGeom>
          <a:noFill/>
          <a:ln w="9525">
            <a:noFill/>
          </a:ln>
        </p:spPr>
        <p:txBody>
          <a:bodyPr wrap="square" lIns="68586" tIns="34294" rIns="68586" bIns="34294">
            <a:spAutoFit/>
          </a:bodyPr>
          <a:lstStyle/>
          <a:p>
            <a:r>
              <a:rPr lang="zh-CN" sz="2800" b="1">
                <a:latin typeface="Tahoma" panose="020b0604030504040204" charset="0"/>
                <a:ea typeface="微软雅黑" panose="020b0503020204020204" charset="-122"/>
              </a:rPr>
              <a:t>②庄子日:“请循其本。子日“汝安知鱼乐”云者， 既已知吾知之而问我。我知之濠也。”(《庄子与惠子游于濠梁之上)</a:t>
            </a:r>
            <a:endParaRPr lang="zh-CN" sz="2800" b="1">
              <a:latin typeface="Tahoma" panose="020b060403050404020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58512" y="2637885"/>
            <a:ext cx="8182152" cy="1915917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square" lIns="68586" tIns="34294" rIns="68586" bIns="34294">
            <a:spAutoFit/>
          </a:bodyPr>
          <a:lstStyle/>
          <a:p>
            <a:r>
              <a:rPr lang="zh-CN" altLang="en-US" sz="2400" b="1"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分析</a:t>
            </a:r>
            <a:r>
              <a:rPr lang="en-US" altLang="zh-CN" sz="2400" b="1"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:</a:t>
            </a:r>
            <a:r>
              <a:rPr lang="zh-CN" altLang="en-US" sz="2400" b="1"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安，在问句中通常有两种用法，一种是表示“怎么”，另一种表示“在哪里”。庄子惠子一开始是围绕“人能不能以及怎么能知道鱼快乐”的话题进行辩论的。但到最后，庄子突然偷换概念，把“安”用于表达“在哪里”，并以“知之濠上”作结。违反了同一律。</a:t>
            </a:r>
            <a:endParaRPr lang="zh-CN" altLang="en-US" sz="2400" b="1">
              <a:latin typeface="方正启体简体" panose="03000509000000000000" charset="-122"/>
              <a:ea typeface="方正启体简体" panose="03000509000000000000" charset="-122"/>
              <a:cs typeface="方正启体简体" panose="03000509000000000000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320" y="206216"/>
            <a:ext cx="8220311" cy="857250"/>
          </a:xfrm>
        </p:spPr>
        <p:txBody>
          <a:bodyPr/>
          <a:lstStyle/>
          <a:p>
            <a:r>
              <a:rPr lang="zh-CN" altLang="en-US" sz="3600"/>
              <a:t>分析下面的例子，指出其中的逻辑错误</a:t>
            </a:r>
            <a:endParaRPr lang="zh-CN" altLang="en-US" sz="3600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4094" y="1000652"/>
            <a:ext cx="8222706" cy="931032"/>
          </a:xfrm>
          <a:prstGeom prst="rect">
            <a:avLst/>
          </a:prstGeom>
          <a:noFill/>
          <a:ln w="9525">
            <a:noFill/>
          </a:ln>
        </p:spPr>
        <p:txBody>
          <a:bodyPr wrap="square" lIns="68586" tIns="34294" rIns="68586" bIns="34294">
            <a:spAutoFit/>
          </a:bodyPr>
          <a:lstStyle/>
          <a:p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③</a:t>
            </a:r>
            <a:r>
              <a:rPr lang="zh-CN" sz="2800" b="1">
                <a:latin typeface="+mn-ea"/>
              </a:rPr>
              <a:t>“服务员同志，请当心，你的手指浸到我的汤里去了。”“没有关系，汤不烫，我不痛。</a:t>
            </a:r>
            <a:endParaRPr lang="zh-CN" sz="2800" b="1">
              <a:latin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56929" y="2176218"/>
            <a:ext cx="8339936" cy="1915917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square" lIns="68586" tIns="34294" rIns="68586" bIns="34294">
            <a:spAutoFit/>
          </a:bodyPr>
          <a:lstStyle/>
          <a:p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方正启体简体" panose="03000509000000000000" charset="-122"/>
              </a:rPr>
              <a:t>分析:顾客想表达的是提醒甚至抗议，关注的是他的饭菜的卫生问题;服务员却把问题转移成自己有没有被烫挨痛的问题。应该说服务员的答话颇为狡黠，但考虑到其做法确实有损顾客的权益，而又有逃避责任的意思，可以认定其答话是典型的“偷换论题”的谬误。</a:t>
            </a:r>
            <a:endParaRPr lang="zh-CN" sz="2400" b="1">
              <a:latin typeface="楷体" panose="02010609060101010101" charset="-122"/>
              <a:ea typeface="楷体" panose="02010609060101010101" charset="-122"/>
              <a:cs typeface="方正启体简体" panose="03000509000000000000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07774" y="516403"/>
            <a:ext cx="8452022" cy="13088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④</a:t>
            </a:r>
            <a:r>
              <a:rPr lang="zh-CN" altLang="en-US" sz="280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“</a:t>
            </a:r>
            <a:r>
              <a:rPr lang="zh-CN" altLang="en-US" sz="2800" b="1">
                <a:solidFill>
                  <a:prstClr val="black"/>
                </a:solidFill>
                <a:latin typeface="+mn-ea"/>
                <a:cs typeface="+mn-ea"/>
                <a:sym typeface="+mn-lt"/>
              </a:rPr>
              <a:t>我是答应您昨天来修门铃没错。可我来了三次，每次按门铃，都没有人来开门，我只好走了。”</a:t>
            </a:r>
            <a:endParaRPr lang="zh-CN" altLang="en-US" sz="2800" b="1">
              <a:solidFill>
                <a:prstClr val="black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372527" y="2427734"/>
            <a:ext cx="8229599" cy="2308324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914400">
              <a:lnSpc>
                <a:spcPts val="2000"/>
              </a:lnSpc>
              <a:defRPr sz="1200" kern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defTabSz="6858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分析:一般来说，需要修门铃就是因为门铃坏了，又怎么能指望“每次按门铃”就“有人来开门”呢?说话人或是真的未意识到其中的问题，或是为自己的不守信而开脱，总之都犯了自相矛盾的错误。。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170" name="文本框 2560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6200" y="971550"/>
            <a:ext cx="91440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幼圆" panose="02010509060101010101" pitchFamily="49" charset="-122"/>
              </a:rPr>
              <a:t>概念间的关系</a:t>
            </a:r>
            <a:endParaRPr lang="zh-CN" altLang="en-US" sz="2400" b="1">
              <a:solidFill>
                <a:srgbClr val="FF3300"/>
              </a:solidFill>
              <a:latin typeface="幼圆" panose="02010509060101010101" pitchFamily="49" charset="-122"/>
            </a:endParaRPr>
          </a:p>
        </p:txBody>
      </p:sp>
      <p:sp>
        <p:nvSpPr>
          <p:cNvPr id="7171" name="左大括号 25602"/>
          <p:cNvSpPr/>
          <p:nvPr>
            <p:custDataLst>
              <p:tags r:id="rId4"/>
            </p:custDataLst>
          </p:nvPr>
        </p:nvSpPr>
        <p:spPr bwMode="auto">
          <a:xfrm>
            <a:off x="990600" y="317500"/>
            <a:ext cx="161925" cy="2592388"/>
          </a:xfrm>
          <a:prstGeom prst="leftBrace">
            <a:avLst>
              <a:gd name="adj1" fmla="val 133341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7172" name="矩形 2560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20800" y="349250"/>
            <a:ext cx="12954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 b="1">
                <a:latin typeface="幼圆" panose="02010509060101010101" pitchFamily="49" charset="-122"/>
              </a:rPr>
              <a:t>全同关系 </a:t>
            </a:r>
            <a:endParaRPr lang="zh-CN" altLang="en-US" sz="2100" b="1">
              <a:latin typeface="幼圆" panose="02010509060101010101" pitchFamily="49" charset="-122"/>
            </a:endParaRPr>
          </a:p>
        </p:txBody>
      </p:sp>
      <p:sp>
        <p:nvSpPr>
          <p:cNvPr id="7173" name="矩形 2560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320800" y="881063"/>
            <a:ext cx="12954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 b="1">
                <a:latin typeface="幼圆" panose="02010509060101010101" pitchFamily="49" charset="-122"/>
              </a:rPr>
              <a:t>包含关系</a:t>
            </a:r>
            <a:r>
              <a:rPr lang="zh-CN" altLang="en-US" sz="2100">
                <a:latin typeface="幼圆" panose="02010509060101010101" pitchFamily="49" charset="-122"/>
              </a:rPr>
              <a:t> </a:t>
            </a:r>
            <a:endParaRPr lang="zh-CN" altLang="en-US" sz="2100">
              <a:latin typeface="幼圆" panose="02010509060101010101" pitchFamily="49" charset="-122"/>
            </a:endParaRPr>
          </a:p>
        </p:txBody>
      </p:sp>
      <p:sp>
        <p:nvSpPr>
          <p:cNvPr id="7174" name="矩形 2560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320800" y="1392238"/>
            <a:ext cx="12954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 b="1">
                <a:latin typeface="幼圆" panose="02010509060101010101" pitchFamily="49" charset="-122"/>
              </a:rPr>
              <a:t>交叉关系</a:t>
            </a:r>
            <a:r>
              <a:rPr lang="zh-CN" altLang="en-US" sz="2100" u="sng">
                <a:latin typeface="幼圆" panose="02010509060101010101" pitchFamily="49" charset="-122"/>
              </a:rPr>
              <a:t> </a:t>
            </a:r>
            <a:endParaRPr lang="zh-CN" altLang="en-US" sz="2100" u="sng">
              <a:latin typeface="幼圆" panose="02010509060101010101" pitchFamily="49" charset="-122"/>
            </a:endParaRPr>
          </a:p>
        </p:txBody>
      </p:sp>
      <p:sp>
        <p:nvSpPr>
          <p:cNvPr id="7175" name="矩形 2560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323975" y="1906588"/>
            <a:ext cx="129381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>
                <a:latin typeface="幼圆" panose="02010509060101010101" pitchFamily="49" charset="-122"/>
              </a:rPr>
              <a:t>矛盾关系</a:t>
            </a:r>
            <a:endParaRPr lang="zh-CN" altLang="en-US" sz="2100" b="1">
              <a:latin typeface="幼圆" panose="02010509060101010101" pitchFamily="49" charset="-122"/>
            </a:endParaRPr>
          </a:p>
        </p:txBody>
      </p:sp>
      <p:sp>
        <p:nvSpPr>
          <p:cNvPr id="7176" name="矩形 25607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295400" y="2444750"/>
            <a:ext cx="134937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 b="1">
                <a:latin typeface="幼圆" panose="02010509060101010101" pitchFamily="49" charset="-122"/>
              </a:rPr>
              <a:t>反对关系</a:t>
            </a:r>
            <a:r>
              <a:rPr lang="zh-CN" altLang="en-US" sz="2100">
                <a:latin typeface="幼圆" panose="02010509060101010101" pitchFamily="49" charset="-122"/>
              </a:rPr>
              <a:t> </a:t>
            </a:r>
            <a:endParaRPr lang="zh-CN" altLang="en-US" sz="2100">
              <a:latin typeface="幼圆" panose="02010509060101010101" pitchFamily="49" charset="-122"/>
            </a:endParaRPr>
          </a:p>
        </p:txBody>
      </p:sp>
      <p:sp>
        <p:nvSpPr>
          <p:cNvPr id="7177" name="矩形 25608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725738" y="307975"/>
            <a:ext cx="6099175" cy="473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CC0000"/>
                </a:solidFill>
                <a:latin typeface="幼圆" panose="02010509060101010101" pitchFamily="49" charset="-122"/>
              </a:rPr>
              <a:t>如：“偷”与“窃”；“母亲”与“妈妈”</a:t>
            </a:r>
            <a:endParaRPr lang="zh-CN" altLang="en-US" sz="2400" b="1" u="sng">
              <a:solidFill>
                <a:srgbClr val="CC0000"/>
              </a:solidFill>
              <a:latin typeface="幼圆" panose="02010509060101010101" pitchFamily="49" charset="-122"/>
            </a:endParaRPr>
          </a:p>
        </p:txBody>
      </p:sp>
      <p:sp>
        <p:nvSpPr>
          <p:cNvPr id="7178" name="矩形 25609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725738" y="841375"/>
            <a:ext cx="6099175" cy="4714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CC0000"/>
                </a:solidFill>
                <a:latin typeface="幼圆" panose="02010509060101010101" pitchFamily="49" charset="-122"/>
              </a:rPr>
              <a:t>如：“马”与“白马”；“学生”与“中学生”</a:t>
            </a:r>
            <a:endParaRPr lang="zh-CN" altLang="en-US" sz="2000" b="1" u="sng">
              <a:latin typeface="幼圆" panose="02010509060101010101" pitchFamily="49" charset="-122"/>
            </a:endParaRPr>
          </a:p>
        </p:txBody>
      </p:sp>
      <p:sp>
        <p:nvSpPr>
          <p:cNvPr id="7179" name="矩形 25610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725738" y="1350963"/>
            <a:ext cx="6099175" cy="473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CC0000"/>
                </a:solidFill>
                <a:latin typeface="幼圆" panose="02010509060101010101" pitchFamily="49" charset="-122"/>
              </a:rPr>
              <a:t>如：“教师”与“作家”；“青年”与“医生”</a:t>
            </a:r>
            <a:endParaRPr lang="zh-CN" altLang="en-US" sz="2000" b="1" u="sng">
              <a:solidFill>
                <a:srgbClr val="CC0000"/>
              </a:solidFill>
              <a:latin typeface="幼圆" panose="02010509060101010101" pitchFamily="49" charset="-122"/>
            </a:endParaRPr>
          </a:p>
        </p:txBody>
      </p:sp>
      <p:sp>
        <p:nvSpPr>
          <p:cNvPr id="7180" name="矩形 25611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725738" y="1865313"/>
            <a:ext cx="6099175" cy="47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CC0000"/>
                </a:solidFill>
                <a:latin typeface="幼圆" panose="02010509060101010101" pitchFamily="49" charset="-122"/>
              </a:rPr>
              <a:t>如：“战争”与“和平”；“真理”与“谬论”</a:t>
            </a:r>
            <a:endParaRPr lang="zh-CN" altLang="en-US" sz="2000" b="1" u="sng">
              <a:solidFill>
                <a:srgbClr val="CC0000"/>
              </a:solidFill>
              <a:latin typeface="幼圆" panose="02010509060101010101" pitchFamily="49" charset="-122"/>
            </a:endParaRPr>
          </a:p>
        </p:txBody>
      </p:sp>
      <p:sp>
        <p:nvSpPr>
          <p:cNvPr id="7181" name="矩形 25612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725738" y="2403475"/>
            <a:ext cx="6099175" cy="473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CC0000"/>
                </a:solidFill>
                <a:latin typeface="幼圆" panose="02010509060101010101" pitchFamily="49" charset="-122"/>
              </a:rPr>
              <a:t>如</a:t>
            </a:r>
            <a:r>
              <a:rPr lang="zh-CN" altLang="en-US" sz="2000" b="1" smtClean="0">
                <a:solidFill>
                  <a:srgbClr val="CC0000"/>
                </a:solidFill>
                <a:latin typeface="幼圆" panose="02010509060101010101" pitchFamily="49" charset="-122"/>
              </a:rPr>
              <a:t>：“冠军”</a:t>
            </a:r>
            <a:r>
              <a:rPr lang="zh-CN" altLang="en-US" sz="2000" b="1">
                <a:solidFill>
                  <a:srgbClr val="CC0000"/>
                </a:solidFill>
                <a:latin typeface="幼圆" panose="02010509060101010101" pitchFamily="49" charset="-122"/>
              </a:rPr>
              <a:t>与“季军”</a:t>
            </a:r>
            <a:endParaRPr lang="zh-CN" altLang="en-US" sz="2000" b="1" u="sng">
              <a:solidFill>
                <a:srgbClr val="CC0000"/>
              </a:solidFill>
              <a:latin typeface="幼圆" panose="02010509060101010101" pitchFamily="49" charset="-122"/>
            </a:endParaRPr>
          </a:p>
        </p:txBody>
      </p:sp>
      <p:sp>
        <p:nvSpPr>
          <p:cNvPr id="25614" name="椭圆 2561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136159" y="3313113"/>
            <a:ext cx="757238" cy="75565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5615" name="椭圆 25614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161684" y="3313113"/>
            <a:ext cx="755650" cy="75565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5616" name="椭圆 25615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134822" y="3313113"/>
            <a:ext cx="755650" cy="7556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5617" name="椭圆 25616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674572" y="3313113"/>
            <a:ext cx="755650" cy="75565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5618" name="椭圆 25617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808047" y="3257550"/>
            <a:ext cx="755650" cy="75565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5619" name="文本框 25618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2244109" y="3527425"/>
            <a:ext cx="27305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幼圆" panose="02010509060101010101" pitchFamily="49" charset="-122"/>
              </a:rPr>
              <a:t>a</a:t>
            </a:r>
            <a:endParaRPr lang="en-US" altLang="zh-CN" sz="2100">
              <a:latin typeface="幼圆" panose="02010509060101010101" pitchFamily="49" charset="-122"/>
            </a:endParaRPr>
          </a:p>
        </p:txBody>
      </p:sp>
      <p:sp>
        <p:nvSpPr>
          <p:cNvPr id="25620" name="文本框 25619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2460009" y="3581400"/>
            <a:ext cx="32385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幼圆" panose="02010509060101010101" pitchFamily="49" charset="-122"/>
              </a:rPr>
              <a:t>b</a:t>
            </a:r>
            <a:endParaRPr lang="en-US" altLang="zh-CN" sz="2100">
              <a:latin typeface="幼圆" panose="02010509060101010101" pitchFamily="49" charset="-122"/>
            </a:endParaRPr>
          </a:p>
        </p:txBody>
      </p:sp>
      <p:sp>
        <p:nvSpPr>
          <p:cNvPr id="25621" name="椭圆 25620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6943109" y="3313113"/>
            <a:ext cx="755650" cy="75565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5622" name="椭圆 25621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3269634" y="3581400"/>
            <a:ext cx="323850" cy="3238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5623" name="文本框 25622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3269634" y="3527425"/>
            <a:ext cx="27305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幼圆" panose="02010509060101010101" pitchFamily="49" charset="-122"/>
              </a:rPr>
              <a:t>a</a:t>
            </a:r>
            <a:endParaRPr lang="en-US" altLang="zh-CN" sz="2100">
              <a:latin typeface="幼圆" panose="02010509060101010101" pitchFamily="49" charset="-122"/>
            </a:endParaRPr>
          </a:p>
        </p:txBody>
      </p:sp>
      <p:sp>
        <p:nvSpPr>
          <p:cNvPr id="25624" name="文本框 25623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3593484" y="3475038"/>
            <a:ext cx="273050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幼圆" panose="02010509060101010101" pitchFamily="49" charset="-122"/>
              </a:rPr>
              <a:t>b</a:t>
            </a:r>
            <a:endParaRPr lang="en-US" altLang="zh-CN" sz="2100">
              <a:latin typeface="幼圆" panose="02010509060101010101" pitchFamily="49" charset="-122"/>
            </a:endParaRPr>
          </a:p>
        </p:txBody>
      </p:sp>
      <p:sp>
        <p:nvSpPr>
          <p:cNvPr id="25625" name="文本框 25624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4458672" y="3475038"/>
            <a:ext cx="273050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幼圆" panose="02010509060101010101" pitchFamily="49" charset="-122"/>
              </a:rPr>
              <a:t>a</a:t>
            </a:r>
            <a:endParaRPr lang="en-US" altLang="zh-CN" sz="2100">
              <a:latin typeface="幼圆" panose="02010509060101010101" pitchFamily="49" charset="-122"/>
            </a:endParaRPr>
          </a:p>
        </p:txBody>
      </p:sp>
      <p:sp>
        <p:nvSpPr>
          <p:cNvPr id="25626" name="文本框 25625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4998422" y="3475038"/>
            <a:ext cx="273050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幼圆" panose="02010509060101010101" pitchFamily="49" charset="-122"/>
              </a:rPr>
              <a:t>b</a:t>
            </a:r>
            <a:endParaRPr lang="en-US" altLang="zh-CN" sz="2100">
              <a:latin typeface="幼圆" panose="02010509060101010101" pitchFamily="49" charset="-122"/>
            </a:endParaRPr>
          </a:p>
        </p:txBody>
      </p:sp>
      <p:sp>
        <p:nvSpPr>
          <p:cNvPr id="25627" name="文本框 25626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5915997" y="3419475"/>
            <a:ext cx="274637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幼圆" panose="02010509060101010101" pitchFamily="49" charset="-122"/>
              </a:rPr>
              <a:t>a</a:t>
            </a:r>
            <a:endParaRPr lang="en-US" altLang="zh-CN" sz="2100">
              <a:latin typeface="幼圆" panose="02010509060101010101" pitchFamily="49" charset="-122"/>
            </a:endParaRPr>
          </a:p>
        </p:txBody>
      </p:sp>
      <p:sp>
        <p:nvSpPr>
          <p:cNvPr id="25628" name="文本框 25627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6239847" y="3419475"/>
            <a:ext cx="274637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幼圆" panose="02010509060101010101" pitchFamily="49" charset="-122"/>
              </a:rPr>
              <a:t>b</a:t>
            </a:r>
            <a:endParaRPr lang="en-US" altLang="zh-CN" sz="2100">
              <a:latin typeface="幼圆" panose="02010509060101010101" pitchFamily="49" charset="-122"/>
            </a:endParaRPr>
          </a:p>
        </p:txBody>
      </p:sp>
      <p:sp>
        <p:nvSpPr>
          <p:cNvPr id="25629" name="文本框 25628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6943109" y="3527425"/>
            <a:ext cx="27305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幼圆" panose="02010509060101010101" pitchFamily="49" charset="-122"/>
              </a:rPr>
              <a:t>a</a:t>
            </a:r>
            <a:endParaRPr lang="en-US" altLang="zh-CN" sz="2100">
              <a:latin typeface="幼圆" panose="02010509060101010101" pitchFamily="49" charset="-122"/>
            </a:endParaRPr>
          </a:p>
        </p:txBody>
      </p:sp>
      <p:sp>
        <p:nvSpPr>
          <p:cNvPr id="25630" name="文本框 25629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7373322" y="3527425"/>
            <a:ext cx="274637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幼圆" panose="02010509060101010101" pitchFamily="49" charset="-122"/>
              </a:rPr>
              <a:t>b</a:t>
            </a:r>
            <a:endParaRPr lang="en-US" altLang="zh-CN" sz="2100">
              <a:latin typeface="幼圆" panose="02010509060101010101" pitchFamily="49" charset="-122"/>
            </a:endParaRPr>
          </a:p>
        </p:txBody>
      </p:sp>
      <p:sp>
        <p:nvSpPr>
          <p:cNvPr id="25631" name="直接连接符 25630"/>
          <p:cNvSpPr>
            <a:spLocks noChangeShapeType="1"/>
          </p:cNvSpPr>
          <p:nvPr>
            <p:custDataLst>
              <p:tags r:id="rId32"/>
            </p:custDataLst>
          </p:nvPr>
        </p:nvSpPr>
        <p:spPr bwMode="auto">
          <a:xfrm flipH="1">
            <a:off x="6185872" y="3257550"/>
            <a:ext cx="0" cy="755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5632" name="直接连接符 25631"/>
          <p:cNvSpPr>
            <a:spLocks noChangeShapeType="1"/>
          </p:cNvSpPr>
          <p:nvPr>
            <p:custDataLst>
              <p:tags r:id="rId33"/>
            </p:custDataLst>
          </p:nvPr>
        </p:nvSpPr>
        <p:spPr bwMode="auto">
          <a:xfrm flipH="1">
            <a:off x="7211397" y="3313113"/>
            <a:ext cx="0" cy="755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5633" name="直接连接符 25632"/>
          <p:cNvSpPr>
            <a:spLocks noChangeShapeType="1"/>
          </p:cNvSpPr>
          <p:nvPr>
            <p:custDataLst>
              <p:tags r:id="rId34"/>
            </p:custDataLst>
          </p:nvPr>
        </p:nvSpPr>
        <p:spPr bwMode="auto">
          <a:xfrm flipH="1">
            <a:off x="7373322" y="3313113"/>
            <a:ext cx="0" cy="755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5634" name="矩形 25633"/>
          <p:cNvSpPr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2028209" y="4122738"/>
            <a:ext cx="97313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>
                <a:latin typeface="幼圆" panose="02010509060101010101" pitchFamily="49" charset="-122"/>
              </a:rPr>
              <a:t>全同关系</a:t>
            </a:r>
            <a:r>
              <a:rPr lang="zh-CN" altLang="en-US">
                <a:latin typeface="幼圆" panose="02010509060101010101" pitchFamily="49" charset="-122"/>
              </a:rPr>
              <a:t> </a:t>
            </a:r>
            <a:endParaRPr lang="zh-CN" altLang="en-US">
              <a:latin typeface="幼圆" panose="02010509060101010101" pitchFamily="49" charset="-122"/>
            </a:endParaRPr>
          </a:p>
        </p:txBody>
      </p:sp>
      <p:sp>
        <p:nvSpPr>
          <p:cNvPr id="25635" name="矩形 25634"/>
          <p:cNvSpPr>
            <a:spLocks noChangeArrowheads="1"/>
          </p:cNvSpPr>
          <p:nvPr>
            <p:custDataLst>
              <p:tags r:id="rId36"/>
            </p:custDataLst>
          </p:nvPr>
        </p:nvSpPr>
        <p:spPr bwMode="auto">
          <a:xfrm>
            <a:off x="3107709" y="4122738"/>
            <a:ext cx="102711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>
                <a:latin typeface="幼圆" panose="02010509060101010101" pitchFamily="49" charset="-122"/>
              </a:rPr>
              <a:t>包含关系</a:t>
            </a:r>
            <a:r>
              <a:rPr lang="zh-CN" altLang="en-US">
                <a:latin typeface="幼圆" panose="02010509060101010101" pitchFamily="49" charset="-122"/>
              </a:rPr>
              <a:t> </a:t>
            </a:r>
            <a:endParaRPr lang="zh-CN" altLang="en-US">
              <a:latin typeface="幼圆" panose="02010509060101010101" pitchFamily="49" charset="-122"/>
            </a:endParaRPr>
          </a:p>
        </p:txBody>
      </p:sp>
      <p:sp>
        <p:nvSpPr>
          <p:cNvPr id="25636" name="矩形 25635"/>
          <p:cNvSpPr>
            <a:spLocks noChangeArrowheads="1"/>
          </p:cNvSpPr>
          <p:nvPr>
            <p:custDataLst>
              <p:tags r:id="rId37"/>
            </p:custDataLst>
          </p:nvPr>
        </p:nvSpPr>
        <p:spPr bwMode="auto">
          <a:xfrm>
            <a:off x="4350722" y="4122738"/>
            <a:ext cx="10255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>
                <a:latin typeface="幼圆" panose="02010509060101010101" pitchFamily="49" charset="-122"/>
              </a:rPr>
              <a:t>交叉关系 </a:t>
            </a:r>
            <a:endParaRPr lang="zh-CN" altLang="en-US" b="1">
              <a:latin typeface="幼圆" panose="02010509060101010101" pitchFamily="49" charset="-122"/>
            </a:endParaRPr>
          </a:p>
        </p:txBody>
      </p:sp>
      <p:sp>
        <p:nvSpPr>
          <p:cNvPr id="25637" name="矩形 25636"/>
          <p:cNvSpPr>
            <a:spLocks noChangeArrowheads="1"/>
          </p:cNvSpPr>
          <p:nvPr>
            <p:custDataLst>
              <p:tags r:id="rId38"/>
            </p:custDataLst>
          </p:nvPr>
        </p:nvSpPr>
        <p:spPr bwMode="auto">
          <a:xfrm>
            <a:off x="5592147" y="4122738"/>
            <a:ext cx="102711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>
                <a:latin typeface="幼圆" panose="02010509060101010101" pitchFamily="49" charset="-122"/>
              </a:rPr>
              <a:t>矛盾关系</a:t>
            </a:r>
            <a:r>
              <a:rPr lang="zh-CN" altLang="en-US">
                <a:latin typeface="幼圆" panose="02010509060101010101" pitchFamily="49" charset="-122"/>
              </a:rPr>
              <a:t> </a:t>
            </a:r>
            <a:endParaRPr lang="zh-CN" altLang="en-US">
              <a:latin typeface="幼圆" panose="02010509060101010101" pitchFamily="49" charset="-122"/>
            </a:endParaRPr>
          </a:p>
        </p:txBody>
      </p:sp>
      <p:sp>
        <p:nvSpPr>
          <p:cNvPr id="25638" name="矩形 25637"/>
          <p:cNvSpPr>
            <a:spLocks noChangeArrowheads="1"/>
          </p:cNvSpPr>
          <p:nvPr>
            <p:custDataLst>
              <p:tags r:id="rId39"/>
            </p:custDataLst>
          </p:nvPr>
        </p:nvSpPr>
        <p:spPr bwMode="auto">
          <a:xfrm>
            <a:off x="6835159" y="4122738"/>
            <a:ext cx="10255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>
                <a:latin typeface="幼圆" panose="02010509060101010101" pitchFamily="49" charset="-122"/>
              </a:rPr>
              <a:t>反对关系</a:t>
            </a:r>
            <a:r>
              <a:rPr lang="zh-CN" altLang="en-US">
                <a:latin typeface="幼圆" panose="02010509060101010101" pitchFamily="49" charset="-122"/>
              </a:rPr>
              <a:t> </a:t>
            </a:r>
            <a:endParaRPr lang="zh-CN" altLang="en-US">
              <a:latin typeface="幼圆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8" dur="1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5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3" dur="1000"/>
                                        <p:tgtEl>
                                          <p:spTgt spid="25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8" dur="10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5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5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1" dur="1000"/>
                                        <p:tgtEl>
                                          <p:spTgt spid="25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 nodeType="clickPar">
                      <p:stCondLst>
                        <p:cond delay="indefinite"/>
                      </p:stCondLst>
                      <p:childTnLst>
                        <p:par>
                          <p:cTn id="1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5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5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8" dur="1000"/>
                                        <p:tgtEl>
                                          <p:spTgt spid="25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 nodeType="clickPar">
                      <p:stCondLst>
                        <p:cond delay="indefinite"/>
                      </p:stCondLst>
                      <p:childTnLst>
                        <p:par>
                          <p:cTn id="1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5" dur="10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2" dur="10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9" grpId="0"/>
      <p:bldP spid="25620" grpId="0"/>
      <p:bldP spid="25623" grpId="0"/>
      <p:bldP spid="25624" grpId="0"/>
      <p:bldP spid="25625" grpId="0"/>
      <p:bldP spid="25626" grpId="0"/>
      <p:bldP spid="25627" grpId="0"/>
      <p:bldP spid="25628" grpId="0"/>
      <p:bldP spid="25629" grpId="0"/>
      <p:bldP spid="25630" grpId="0"/>
      <p:bldP spid="25631" grpId="0"/>
      <p:bldP spid="25632" grpId="0"/>
      <p:bldP spid="25633" grpId="0"/>
      <p:bldP spid="25634" grpId="0"/>
      <p:bldP spid="25635" grpId="0"/>
      <p:bldP spid="25636" grpId="0"/>
      <p:bldP spid="25637" grpId="0"/>
      <p:bldP spid="2563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265739" y="-1404"/>
            <a:ext cx="8705266" cy="24006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914400">
              <a:lnSpc>
                <a:spcPts val="2000"/>
              </a:lnSpc>
              <a:defRPr sz="1200" kern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defTabSz="6858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⑤</a:t>
            </a:r>
            <a:r>
              <a:rPr lang="zh-CN" altLang="en-US" sz="2400" b="1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在法国某地，一个耍 戏法的人招揽观众: “快来快来，这里有拿破仑的头骨。”围观的一个人说:“奇怪，听说拿破仑的脑袋是很大的，这个头骨怎么和普通人的没有区别啊?”耍戏法的解释道:“没错，这是拿破仑孩提时代的头骨。”。</a:t>
            </a:r>
            <a:endParaRPr lang="zh-CN" altLang="en-US" sz="2400" b="1">
              <a:solidFill>
                <a:prstClr val="black">
                  <a:lumMod val="95000"/>
                  <a:lumOff val="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>
            <p:custDataLst>
              <p:tags r:id="rId5"/>
            </p:custDataLst>
          </p:nvPr>
        </p:nvSpPr>
        <p:spPr>
          <a:xfrm>
            <a:off x="92744" y="2499742"/>
            <a:ext cx="8878261" cy="2328523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914400">
              <a:lnSpc>
                <a:spcPts val="2000"/>
              </a:lnSpc>
              <a:defRPr sz="1200" kern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defTabSz="6858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分析:“拿破仑孩提时代的头骨”被保留下来则意味着拿破仑死于童年。而耍戏法的用拿破仑的名头来招揽观众，显然指的是活到成年后叱咤风云的拿破仑。这个有名的拿破仑1821年5月5日 (52岁) 病逝于南大西洋圣赫勒拿岛，又何来“孩提时代的头骨”?“拿破仑死于童年”和“拿破仑死于中年”两者必有一假，耍戏法的违反了矛盾律。</a:t>
            </a:r>
            <a:endParaRPr lang="zh-CN" altLang="en-US" sz="2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30272" y="446119"/>
            <a:ext cx="8392451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black"/>
                </a:solidFill>
                <a:cs typeface="+mn-ea"/>
                <a:sym typeface="+mn-lt"/>
              </a:rPr>
              <a:t>⑥有人说《红楼梦》值得读，有人说不值得。两种意见我都不赞成。读，太花时间;不读，又有点儿可惜。</a:t>
            </a:r>
            <a:endParaRPr lang="zh-CN" altLang="en-US" sz="28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361201" y="2344869"/>
            <a:ext cx="8461522" cy="1384995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914400">
              <a:lnSpc>
                <a:spcPts val="2000"/>
              </a:lnSpc>
              <a:defRPr sz="1200" kern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defTabSz="6858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分析:《红楼梦》值得读和不值得读也是相互矛盾的，不能都否定;都否定违反了排中律。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875699" y="419103"/>
            <a:ext cx="6843901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914400">
              <a:lnSpc>
                <a:spcPts val="2000"/>
              </a:lnSpc>
              <a:defRPr sz="1200" kern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defTabSz="6858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⑦不薄之谓厚，不白之谓黑。</a:t>
            </a:r>
            <a:endParaRPr lang="zh-CN" altLang="en-US" sz="2800" b="1">
              <a:solidFill>
                <a:prstClr val="black">
                  <a:lumMod val="95000"/>
                  <a:lumOff val="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>
            <p:custDataLst>
              <p:tags r:id="rId5"/>
            </p:custDataLst>
          </p:nvPr>
        </p:nvSpPr>
        <p:spPr>
          <a:xfrm>
            <a:off x="665634" y="1704008"/>
            <a:ext cx="7551609" cy="2775760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914400">
              <a:lnSpc>
                <a:spcPts val="2000"/>
              </a:lnSpc>
              <a:defRPr sz="1200" kern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defTabSz="6858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分析:薄厚之间存在着中间状态，白黑之间还有灰。说话人屏蔽了中间状态，只呈现出两种极端的情形， 让人在两个极端之中做出判断或选择。其实是在并非矛盾(有第三种可能存在)的情形下使用排中律，属于排中律使用不当。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30922" y="396109"/>
            <a:ext cx="8232310" cy="19552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black"/>
                </a:solidFill>
                <a:cs typeface="+mn-ea"/>
                <a:sym typeface="+mn-lt"/>
              </a:rPr>
              <a:t>⑧《祝福》中，鲁四老爷知道祥林嫂的死讯后说:</a:t>
            </a:r>
            <a:endParaRPr lang="zh-CN" altLang="en-US" sz="2800" b="1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black"/>
                </a:solidFill>
                <a:cs typeface="+mn-ea"/>
                <a:sym typeface="+mn-lt"/>
              </a:rPr>
              <a:t>“不早不迟，偏偏要在这时候，-这就可见是一 个谬种!”</a:t>
            </a:r>
            <a:endParaRPr lang="zh-CN" altLang="en-US" sz="28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135924" y="2351324"/>
            <a:ext cx="9008076" cy="2400657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914400">
              <a:lnSpc>
                <a:spcPts val="2000"/>
              </a:lnSpc>
              <a:defRPr sz="1200" kern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defTabSz="6858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分析:鲁迅的《祝福》中，鲁四老爷的这句话存在两个错误捆绑:一是把祥林嫂的死和祝福捆绑，二是把死和“谬种”捆绑。祥林嫂的死与年关的祝福活动，只是时间上接近的两件事，并无因果关系一不是祥林嫂自主选择或命中注定。明明没有因果关系的事件，因为发生的时间相近等表面联系，就把它们看成是因果事件，叫作强加因果。违反了充足理由律。</a:t>
            </a:r>
            <a:endParaRPr lang="zh-CN" altLang="en-US" sz="2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299589" y="278306"/>
            <a:ext cx="7892225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914400">
              <a:lnSpc>
                <a:spcPts val="2000"/>
              </a:lnSpc>
              <a:defRPr sz="1200" kern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defTabSz="6858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⑨你是否已经停止了对我的毁谤?请回答“是”或者“不是”!。</a:t>
            </a:r>
            <a:endParaRPr lang="zh-CN" altLang="en-US" sz="2800" b="1">
              <a:solidFill>
                <a:prstClr val="black">
                  <a:lumMod val="95000"/>
                  <a:lumOff val="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>
            <p:custDataLst>
              <p:tags r:id="rId5"/>
            </p:custDataLst>
          </p:nvPr>
        </p:nvSpPr>
        <p:spPr>
          <a:xfrm>
            <a:off x="109437" y="1659257"/>
            <a:ext cx="8750357" cy="2221762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914400">
              <a:lnSpc>
                <a:spcPts val="2000"/>
              </a:lnSpc>
              <a:defRPr sz="1200" kern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defTabSz="6858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分析:“你是否已经停止了对我的毁谤" 这个问题，隐藏着一个前提:对方此前一直在毁谤说话人。对方的回答无论肯定还是否定，都意味着承认这个前提。而这个前提很可能是虚假的。可以把这种错误叫作“不当预设”。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pic>
        <p:nvPicPr>
          <p:cNvPr id="24" name="New picture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42700" y="10642600"/>
            <a:ext cx="3175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4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209550"/>
            <a:ext cx="84582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例如：（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2009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年国考） 　寡 对于 （ ） 相当于利 对于 （     ） 　　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．孤  弊   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B.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少  害  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C.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众   钝   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D.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多   益 　　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81000" y="1809750"/>
            <a:ext cx="8534400" cy="29241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   根据题干根本不能确定此题是考查怎样的逻辑关系。按照选项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A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，就是并列关系，按照选项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C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就是对立关系，“利”这个词的概念在这道题中有几种变化，在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A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B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中都是“利益”、“好处”的意思，而在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C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中是“锋利”“尖锐”的意思。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通过代入，我们可以得出</a:t>
            </a:r>
            <a:r>
              <a:rPr lang="en-US" altLang="zh-CN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C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是正确答案。 　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242" name="文本占位符 58369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52400" y="819150"/>
            <a:ext cx="8915400" cy="2438400"/>
          </a:xfrm>
          <a:solidFill>
            <a:schemeClr val="bg1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FF0000"/>
                </a:solidFill>
                <a:latin typeface="幼圆" panose="02010509060101010101" pitchFamily="49" charset="-122"/>
                <a:ea typeface="宋体" panose="02010600030101010101" pitchFamily="2" charset="-122"/>
              </a:rPr>
              <a:t>1</a:t>
            </a:r>
            <a:r>
              <a:rPr lang="zh-CN" altLang="en-US" b="1" smtClean="0">
                <a:solidFill>
                  <a:srgbClr val="FF0000"/>
                </a:solidFill>
                <a:latin typeface="幼圆" panose="02010509060101010101" pitchFamily="49" charset="-122"/>
                <a:ea typeface="宋体" panose="02010600030101010101" pitchFamily="2" charset="-122"/>
              </a:rPr>
              <a:t>、定义：</a:t>
            </a:r>
            <a:r>
              <a:rPr lang="zh-CN" altLang="en-US" b="1" smtClean="0">
                <a:latin typeface="幼圆" panose="02010509060101010101" pitchFamily="49" charset="-122"/>
                <a:ea typeface="宋体" panose="02010600030101010101" pitchFamily="2" charset="-122"/>
              </a:rPr>
              <a:t>是运用概念进行判断的语言形式，是断定或陈述事物情况的思维单位。</a:t>
            </a:r>
            <a:endParaRPr lang="en-US" altLang="zh-CN" b="1" smtClean="0">
              <a:latin typeface="幼圆" panose="02010509060101010101" pitchFamily="49" charset="-122"/>
              <a:ea typeface="宋体" panose="02010600030101010101" pitchFamily="2" charset="-122"/>
            </a:endParaRPr>
          </a:p>
          <a:p>
            <a:pPr eaLnBrk="1" hangingPunct="1">
              <a:buFontTx/>
              <a:buNone/>
            </a:pPr>
            <a:endParaRPr lang="zh-CN" altLang="en-US" sz="1800" b="1" smtClean="0">
              <a:latin typeface="幼圆" panose="02010509060101010101" pitchFamily="49" charset="-122"/>
              <a:ea typeface="宋体" panose="02010600030101010101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400" b="1" smtClean="0">
                <a:latin typeface="幼圆" panose="02010509060101010101" pitchFamily="49" charset="-122"/>
                <a:ea typeface="宋体" panose="02010600030101010101" pitchFamily="2" charset="-122"/>
              </a:rPr>
              <a:t>如：</a:t>
            </a:r>
            <a:r>
              <a:rPr lang="en-US" altLang="zh-CN" sz="2400" b="1" smtClean="0">
                <a:latin typeface="幼圆" panose="02010509060101010101" pitchFamily="49" charset="-122"/>
                <a:ea typeface="宋体" panose="02010600030101010101" pitchFamily="2" charset="-122"/>
              </a:rPr>
              <a:t>①</a:t>
            </a:r>
            <a:r>
              <a:rPr lang="zh-CN" altLang="en-US" sz="2400" b="1" smtClean="0">
                <a:ea typeface="宋体" panose="02010600030101010101" pitchFamily="2" charset="-122"/>
              </a:rPr>
              <a:t>杨利伟是中国第一个进入太空的人。</a:t>
            </a:r>
            <a:endParaRPr lang="zh-CN" altLang="en-US" sz="2400" b="1" u="sng" smtClean="0">
              <a:ea typeface="宋体" panose="02010600030101010101" pitchFamily="2" charset="-122"/>
            </a:endParaRPr>
          </a:p>
          <a:p>
            <a:pPr eaLnBrk="1" hangingPunct="1">
              <a:buFontTx/>
              <a:buNone/>
            </a:pPr>
            <a:r>
              <a:rPr lang="en-US" altLang="zh-CN" sz="2400" b="1" smtClean="0">
                <a:latin typeface="幼圆" panose="02010509060101010101" pitchFamily="49" charset="-122"/>
                <a:ea typeface="宋体" panose="02010600030101010101" pitchFamily="2" charset="-122"/>
              </a:rPr>
              <a:t>    ②</a:t>
            </a:r>
            <a:r>
              <a:rPr lang="zh-CN" altLang="en-US" sz="2400" b="1" smtClean="0">
                <a:latin typeface="幼圆" panose="02010509060101010101" pitchFamily="49" charset="-122"/>
                <a:ea typeface="宋体" panose="02010600030101010101" pitchFamily="2" charset="-122"/>
              </a:rPr>
              <a:t>李白和杜甫是同时代人。    </a:t>
            </a:r>
            <a:endParaRPr lang="zh-CN" altLang="en-US" sz="2400" b="1" smtClean="0">
              <a:latin typeface="幼圆" panose="020105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0243" name="文本框 5837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971800" y="133350"/>
            <a:ext cx="52324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u="sng">
                <a:solidFill>
                  <a:srgbClr val="000066"/>
                </a:solidFill>
                <a:latin typeface="幼圆" panose="02010509060101010101" pitchFamily="49" charset="-122"/>
              </a:rPr>
              <a:t>也叫判断，语言表达方式为句子</a:t>
            </a:r>
            <a:endParaRPr lang="zh-CN" altLang="en-US" sz="2800" b="1" u="sng">
              <a:solidFill>
                <a:srgbClr val="000066"/>
              </a:solidFill>
              <a:latin typeface="幼圆" panose="02010509060101010101" pitchFamily="49" charset="-122"/>
            </a:endParaRPr>
          </a:p>
        </p:txBody>
      </p:sp>
      <p:sp>
        <p:nvSpPr>
          <p:cNvPr id="10244" name="文本框 5837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38200" y="0"/>
            <a:ext cx="2133600" cy="6223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CC0000"/>
                </a:solidFill>
              </a:rPr>
              <a:t>二、命 题</a:t>
            </a:r>
            <a:endParaRPr lang="zh-CN" altLang="en-US" sz="3600" b="1">
              <a:solidFill>
                <a:srgbClr val="CC0000"/>
              </a:solidFill>
            </a:endParaRPr>
          </a:p>
        </p:txBody>
      </p:sp>
      <p:sp>
        <p:nvSpPr>
          <p:cNvPr id="10245" name="Text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28600" y="3257550"/>
            <a:ext cx="853440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幼圆" panose="02010509060101010101" pitchFamily="49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幼圆" panose="02010509060101010101" pitchFamily="49" charset="-122"/>
              </a:rPr>
              <a:t>、同一命题可以用不同的语句表达。</a:t>
            </a:r>
            <a:endParaRPr lang="en-US" altLang="zh-CN" sz="3200" b="1">
              <a:solidFill>
                <a:srgbClr val="FF0000"/>
              </a:solidFill>
              <a:latin typeface="幼圆" panose="02010509060101010101" pitchFamily="49" charset="-122"/>
            </a:endParaRPr>
          </a:p>
          <a:p>
            <a:pPr eaLnBrk="1" hangingPunct="1"/>
            <a:r>
              <a:rPr lang="zh-CN" altLang="en-US" sz="2800" b="1"/>
              <a:t>我还有什么话可说呢？</a:t>
            </a:r>
            <a:endParaRPr lang="en-US" altLang="zh-CN" sz="2800" b="1"/>
          </a:p>
          <a:p>
            <a:pPr eaLnBrk="1" hangingPunct="1"/>
            <a:r>
              <a:rPr lang="zh-CN" altLang="en-US" sz="2800" b="1"/>
              <a:t>我没有什么话可说。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95605" y="915035"/>
            <a:ext cx="7729855" cy="1913890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40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学习活动</a:t>
            </a:r>
            <a:r>
              <a:rPr lang="zh-CN" altLang="en-US" sz="4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一 </a:t>
            </a:r>
            <a:r>
              <a:rPr lang="zh-CN" altLang="en-US" sz="40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endParaRPr lang="en-US" altLang="zh-CN" sz="4000" b="1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40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明确几种逻辑规律  </a:t>
            </a:r>
            <a:endParaRPr lang="en-US" altLang="zh-CN" sz="4000" b="1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40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发现</a:t>
            </a:r>
            <a:r>
              <a:rPr lang="zh-CN" altLang="en-US" sz="4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潜藏的逻辑</a:t>
            </a:r>
            <a:r>
              <a:rPr lang="zh-CN" altLang="en-US" sz="40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谬误</a:t>
            </a:r>
            <a:endParaRPr lang="zh-CN" altLang="en-US" sz="4000" b="1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TextBox 313"/>
          <p:cNvSpPr txBox="1"/>
          <p:nvPr>
            <p:custDataLst>
              <p:tags r:id="rId4"/>
            </p:custDataLst>
          </p:nvPr>
        </p:nvSpPr>
        <p:spPr>
          <a:xfrm>
            <a:off x="3876706" y="2468066"/>
            <a:ext cx="134363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b="1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同一律</a:t>
            </a:r>
            <a:endParaRPr lang="id-ID" sz="3000"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313"/>
          <p:cNvSpPr txBox="1"/>
          <p:nvPr>
            <p:custDataLst>
              <p:tags r:id="rId5"/>
            </p:custDataLst>
          </p:nvPr>
        </p:nvSpPr>
        <p:spPr>
          <a:xfrm>
            <a:off x="3955254" y="1353017"/>
            <a:ext cx="1181735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000" smtClean="0">
                <a:solidFill>
                  <a:srgbClr val="38619F"/>
                </a:solidFill>
                <a:cs typeface="+mn-ea"/>
                <a:sym typeface="+mn-lt"/>
              </a:rPr>
              <a:t>01</a:t>
            </a:r>
            <a:endParaRPr lang="id-ID" sz="7000">
              <a:solidFill>
                <a:srgbClr val="38619F"/>
              </a:solidFill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>
            <p:custDataLst>
              <p:tags r:id="rId6"/>
            </p:custDataLst>
          </p:nvPr>
        </p:nvCxnSpPr>
        <p:spPr>
          <a:xfrm flipH="1">
            <a:off x="4546120" y="0"/>
            <a:ext cx="0" cy="104394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>
            <p:custDataLst>
              <p:tags r:id="rId7"/>
            </p:custDataLst>
          </p:nvPr>
        </p:nvSpPr>
        <p:spPr>
          <a:xfrm>
            <a:off x="4469920" y="1043940"/>
            <a:ext cx="152400" cy="152400"/>
          </a:xfrm>
          <a:prstGeom prst="ellipse">
            <a:avLst/>
          </a:prstGeom>
          <a:solidFill>
            <a:srgbClr val="38619F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8619F"/>
              </a:solidFill>
              <a:cs typeface="+mn-ea"/>
              <a:sym typeface="+mn-lt"/>
            </a:endParaRPr>
          </a:p>
        </p:txBody>
      </p:sp>
      <p:pic>
        <p:nvPicPr>
          <p:cNvPr id="16" name="图片 15" descr="图片包含 事情&#10;&#10;已生成高可信度的说明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64967"/>
            <a:ext cx="9144000" cy="87868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3709376" y="2887940"/>
            <a:ext cx="1940188" cy="2043508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>
    <mc:Choice xmlns:p14="http://schemas.microsoft.com/office/powerpoint/2010/main" Requires="p14">
      <p:transition spd="slow" advClick="0" advTm="5000" p14:dur="1500">
        <p:random/>
      </p:transition>
    </mc:Choice>
    <mc:Fallback>
      <p:transition spd="slow" advClick="0" advTm="5000">
        <p:random/>
      </p:transition>
    </mc:Fallback>
  </mc:AlternateContent>
  <p:timing/>
</p:sld>
</file>

<file path=ppt/tags/tag1.xml><?xml version="1.0" encoding="utf-8"?>
<p:tagLst xmlns:p="http://schemas.openxmlformats.org/presentationml/2006/main">
  <p:tag name="AS_UNIQUEID" val="960"/>
</p:tagLst>
</file>

<file path=ppt/tags/tag10.xml><?xml version="1.0" encoding="utf-8"?>
<p:tagLst xmlns:p="http://schemas.openxmlformats.org/presentationml/2006/main">
  <p:tag name="AS_UNIQUEID" val="969"/>
</p:tagLst>
</file>

<file path=ppt/tags/tag100.xml><?xml version="1.0" encoding="utf-8"?>
<p:tagLst xmlns:p="http://schemas.openxmlformats.org/presentationml/2006/main">
  <p:tag name="AS_UNIQUEID" val="1054"/>
</p:tagLst>
</file>

<file path=ppt/tags/tag101.xml><?xml version="1.0" encoding="utf-8"?>
<p:tagLst xmlns:p="http://schemas.openxmlformats.org/presentationml/2006/main">
  <p:tag name="AS_UNIQUEID" val="1055"/>
</p:tagLst>
</file>

<file path=ppt/tags/tag102.xml><?xml version="1.0" encoding="utf-8"?>
<p:tagLst xmlns:p="http://schemas.openxmlformats.org/presentationml/2006/main">
  <p:tag name="KSO_WM_TEMPLATE_JOB_ID" val="2"/>
  <p:tag name="KSO_WM_TEMPLATE_OUTLINE_ID" val="15"/>
  <p:tag name="KSO_WM_TEMPLATE_SCENE_ID" val="1"/>
  <p:tag name="KSO_WM_TEMPLATE_TOPIC_DEFAULT" val="1"/>
  <p:tag name="KSO_WM_TEMPLATE_TOPIC_ID" val="2869567"/>
</p:tagLst>
</file>

<file path=ppt/tags/tag103.xml><?xml version="1.0" encoding="utf-8"?>
<p:tagLst xmlns:p="http://schemas.openxmlformats.org/presentationml/2006/main">
  <p:tag name="AS_UNIQUEID" val="1056"/>
</p:tagLst>
</file>

<file path=ppt/tags/tag104.xml><?xml version="1.0" encoding="utf-8"?>
<p:tagLst xmlns:p="http://schemas.openxmlformats.org/presentationml/2006/main">
  <p:tag name="AS_UNIQUEID" val="1057"/>
</p:tagLst>
</file>

<file path=ppt/tags/tag105.xml><?xml version="1.0" encoding="utf-8"?>
<p:tagLst xmlns:p="http://schemas.openxmlformats.org/presentationml/2006/main">
  <p:tag name="AS_UNIQUEID" val="1058"/>
</p:tagLst>
</file>

<file path=ppt/tags/tag106.xml><?xml version="1.0" encoding="utf-8"?>
<p:tagLst xmlns:p="http://schemas.openxmlformats.org/presentationml/2006/main">
  <p:tag name="AS_UNIQUEID" val="1059"/>
</p:tagLst>
</file>

<file path=ppt/tags/tag107.xml><?xml version="1.0" encoding="utf-8"?>
<p:tagLst xmlns:p="http://schemas.openxmlformats.org/presentationml/2006/main">
  <p:tag name="AS_UNIQUEID" val="1060"/>
</p:tagLst>
</file>

<file path=ppt/tags/tag108.xml><?xml version="1.0" encoding="utf-8"?>
<p:tagLst xmlns:p="http://schemas.openxmlformats.org/presentationml/2006/main">
  <p:tag name="AS_UNIQUEID" val="1061"/>
</p:tagLst>
</file>

<file path=ppt/tags/tag109.xml><?xml version="1.0" encoding="utf-8"?>
<p:tagLst xmlns:p="http://schemas.openxmlformats.org/presentationml/2006/main">
  <p:tag name="AS_UNIQUEID" val="1062"/>
</p:tagLst>
</file>

<file path=ppt/tags/tag11.xml><?xml version="1.0" encoding="utf-8"?>
<p:tagLst xmlns:p="http://schemas.openxmlformats.org/presentationml/2006/main">
  <p:tag name="AS_UNIQUEID" val="970"/>
</p:tagLst>
</file>

<file path=ppt/tags/tag110.xml><?xml version="1.0" encoding="utf-8"?>
<p:tagLst xmlns:p="http://schemas.openxmlformats.org/presentationml/2006/main">
  <p:tag name="AS_UNIQUEID" val="1063"/>
</p:tagLst>
</file>

<file path=ppt/tags/tag111.xml><?xml version="1.0" encoding="utf-8"?>
<p:tagLst xmlns:p="http://schemas.openxmlformats.org/presentationml/2006/main">
  <p:tag name="AS_UNIQUEID" val="1064"/>
</p:tagLst>
</file>

<file path=ppt/tags/tag112.xml><?xml version="1.0" encoding="utf-8"?>
<p:tagLst xmlns:p="http://schemas.openxmlformats.org/presentationml/2006/main">
  <p:tag name="AS_UNIQUEID" val="1065"/>
</p:tagLst>
</file>

<file path=ppt/tags/tag113.xml><?xml version="1.0" encoding="utf-8"?>
<p:tagLst xmlns:p="http://schemas.openxmlformats.org/presentationml/2006/main">
  <p:tag name="AS_UNIQUEID" val="1066"/>
</p:tagLst>
</file>

<file path=ppt/tags/tag114.xml><?xml version="1.0" encoding="utf-8"?>
<p:tagLst xmlns:p="http://schemas.openxmlformats.org/presentationml/2006/main">
  <p:tag name="AS_UNIQUEID" val="1067"/>
</p:tagLst>
</file>

<file path=ppt/tags/tag115.xml><?xml version="1.0" encoding="utf-8"?>
<p:tagLst xmlns:p="http://schemas.openxmlformats.org/presentationml/2006/main">
  <p:tag name="AS_UNIQUEID" val="1068"/>
</p:tagLst>
</file>

<file path=ppt/tags/tag116.xml><?xml version="1.0" encoding="utf-8"?>
<p:tagLst xmlns:p="http://schemas.openxmlformats.org/presentationml/2006/main">
  <p:tag name="AS_UNIQUEID" val="1069"/>
</p:tagLst>
</file>

<file path=ppt/tags/tag117.xml><?xml version="1.0" encoding="utf-8"?>
<p:tagLst xmlns:p="http://schemas.openxmlformats.org/presentationml/2006/main">
  <p:tag name="AS_UNIQUEID" val="1070"/>
</p:tagLst>
</file>

<file path=ppt/tags/tag118.xml><?xml version="1.0" encoding="utf-8"?>
<p:tagLst xmlns:p="http://schemas.openxmlformats.org/presentationml/2006/main">
  <p:tag name="AS_UNIQUEID" val="1071"/>
</p:tagLst>
</file>

<file path=ppt/tags/tag119.xml><?xml version="1.0" encoding="utf-8"?>
<p:tagLst xmlns:p="http://schemas.openxmlformats.org/presentationml/2006/main">
  <p:tag name="AS_UNIQUEID" val="1072"/>
</p:tagLst>
</file>

<file path=ppt/tags/tag12.xml><?xml version="1.0" encoding="utf-8"?>
<p:tagLst xmlns:p="http://schemas.openxmlformats.org/presentationml/2006/main">
  <p:tag name="AS_UNIQUEID" val="971"/>
</p:tagLst>
</file>

<file path=ppt/tags/tag120.xml><?xml version="1.0" encoding="utf-8"?>
<p:tagLst xmlns:p="http://schemas.openxmlformats.org/presentationml/2006/main">
  <p:tag name="AS_UNIQUEID" val="1073"/>
</p:tagLst>
</file>

<file path=ppt/tags/tag121.xml><?xml version="1.0" encoding="utf-8"?>
<p:tagLst xmlns:p="http://schemas.openxmlformats.org/presentationml/2006/main">
  <p:tag name="AS_UNIQUEID" val="1074"/>
</p:tagLst>
</file>

<file path=ppt/tags/tag122.xml><?xml version="1.0" encoding="utf-8"?>
<p:tagLst xmlns:p="http://schemas.openxmlformats.org/presentationml/2006/main">
  <p:tag name="AS_UNIQUEID" val="1075"/>
</p:tagLst>
</file>

<file path=ppt/tags/tag123.xml><?xml version="1.0" encoding="utf-8"?>
<p:tagLst xmlns:p="http://schemas.openxmlformats.org/presentationml/2006/main">
  <p:tag name="AS_UNIQUEID" val="1076"/>
</p:tagLst>
</file>

<file path=ppt/tags/tag124.xml><?xml version="1.0" encoding="utf-8"?>
<p:tagLst xmlns:p="http://schemas.openxmlformats.org/presentationml/2006/main">
  <p:tag name="AS_UNIQUEID" val="1077"/>
</p:tagLst>
</file>

<file path=ppt/tags/tag125.xml><?xml version="1.0" encoding="utf-8"?>
<p:tagLst xmlns:p="http://schemas.openxmlformats.org/presentationml/2006/main">
  <p:tag name="AS_UNIQUEID" val="1078"/>
</p:tagLst>
</file>

<file path=ppt/tags/tag126.xml><?xml version="1.0" encoding="utf-8"?>
<p:tagLst xmlns:p="http://schemas.openxmlformats.org/presentationml/2006/main">
  <p:tag name="AS_UNIQUEID" val="1079"/>
</p:tagLst>
</file>

<file path=ppt/tags/tag127.xml><?xml version="1.0" encoding="utf-8"?>
<p:tagLst xmlns:p="http://schemas.openxmlformats.org/presentationml/2006/main">
  <p:tag name="AS_UNIQUEID" val="1080"/>
</p:tagLst>
</file>

<file path=ppt/tags/tag128.xml><?xml version="1.0" encoding="utf-8"?>
<p:tagLst xmlns:p="http://schemas.openxmlformats.org/presentationml/2006/main">
  <p:tag name="AS_UNIQUEID" val="1081"/>
</p:tagLst>
</file>

<file path=ppt/tags/tag129.xml><?xml version="1.0" encoding="utf-8"?>
<p:tagLst xmlns:p="http://schemas.openxmlformats.org/presentationml/2006/main">
  <p:tag name="AS_UNIQUEID" val="1082"/>
</p:tagLst>
</file>

<file path=ppt/tags/tag13.xml><?xml version="1.0" encoding="utf-8"?>
<p:tagLst xmlns:p="http://schemas.openxmlformats.org/presentationml/2006/main">
  <p:tag name="AS_UNIQUEID" val="972"/>
</p:tagLst>
</file>

<file path=ppt/tags/tag130.xml><?xml version="1.0" encoding="utf-8"?>
<p:tagLst xmlns:p="http://schemas.openxmlformats.org/presentationml/2006/main">
  <p:tag name="AS_UNIQUEID" val="1083"/>
</p:tagLst>
</file>

<file path=ppt/tags/tag131.xml><?xml version="1.0" encoding="utf-8"?>
<p:tagLst xmlns:p="http://schemas.openxmlformats.org/presentationml/2006/main">
  <p:tag name="AS_UNIQUEID" val="1084"/>
</p:tagLst>
</file>

<file path=ppt/tags/tag132.xml><?xml version="1.0" encoding="utf-8"?>
<p:tagLst xmlns:p="http://schemas.openxmlformats.org/presentationml/2006/main">
  <p:tag name="AS_UNIQUEID" val="1085"/>
</p:tagLst>
</file>

<file path=ppt/tags/tag133.xml><?xml version="1.0" encoding="utf-8"?>
<p:tagLst xmlns:p="http://schemas.openxmlformats.org/presentationml/2006/main">
  <p:tag name="AS_UNIQUEID" val="1086"/>
</p:tagLst>
</file>

<file path=ppt/tags/tag134.xml><?xml version="1.0" encoding="utf-8"?>
<p:tagLst xmlns:p="http://schemas.openxmlformats.org/presentationml/2006/main">
  <p:tag name="AS_UNIQUEID" val="1087"/>
</p:tagLst>
</file>

<file path=ppt/tags/tag135.xml><?xml version="1.0" encoding="utf-8"?>
<p:tagLst xmlns:p="http://schemas.openxmlformats.org/presentationml/2006/main">
  <p:tag name="AS_UNIQUEID" val="1088"/>
</p:tagLst>
</file>

<file path=ppt/tags/tag136.xml><?xml version="1.0" encoding="utf-8"?>
<p:tagLst xmlns:p="http://schemas.openxmlformats.org/presentationml/2006/main">
  <p:tag name="AS_UNIQUEID" val="1089"/>
</p:tagLst>
</file>

<file path=ppt/tags/tag137.xml><?xml version="1.0" encoding="utf-8"?>
<p:tagLst xmlns:p="http://schemas.openxmlformats.org/presentationml/2006/main">
  <p:tag name="AS_UNIQUEID" val="1090"/>
</p:tagLst>
</file>

<file path=ppt/tags/tag138.xml><?xml version="1.0" encoding="utf-8"?>
<p:tagLst xmlns:p="http://schemas.openxmlformats.org/presentationml/2006/main">
  <p:tag name="AS_UNIQUEID" val="1091"/>
</p:tagLst>
</file>

<file path=ppt/tags/tag139.xml><?xml version="1.0" encoding="utf-8"?>
<p:tagLst xmlns:p="http://schemas.openxmlformats.org/presentationml/2006/main">
  <p:tag name="AS_UNIQUEID" val="1092"/>
</p:tagLst>
</file>

<file path=ppt/tags/tag14.xml><?xml version="1.0" encoding="utf-8"?>
<p:tagLst xmlns:p="http://schemas.openxmlformats.org/presentationml/2006/main">
  <p:tag name="AS_UNIQUEID" val="973"/>
</p:tagLst>
</file>

<file path=ppt/tags/tag140.xml><?xml version="1.0" encoding="utf-8"?>
<p:tagLst xmlns:p="http://schemas.openxmlformats.org/presentationml/2006/main">
  <p:tag name="AS_UNIQUEID" val="1093"/>
</p:tagLst>
</file>

<file path=ppt/tags/tag141.xml><?xml version="1.0" encoding="utf-8"?>
<p:tagLst xmlns:p="http://schemas.openxmlformats.org/presentationml/2006/main">
  <p:tag name="AS_UNIQUEID" val="1094"/>
</p:tagLst>
</file>

<file path=ppt/tags/tag142.xml><?xml version="1.0" encoding="utf-8"?>
<p:tagLst xmlns:p="http://schemas.openxmlformats.org/presentationml/2006/main">
  <p:tag name="AS_UNIQUEID" val="1095"/>
</p:tagLst>
</file>

<file path=ppt/tags/tag143.xml><?xml version="1.0" encoding="utf-8"?>
<p:tagLst xmlns:p="http://schemas.openxmlformats.org/presentationml/2006/main">
  <p:tag name="AS_UNIQUEID" val="1096"/>
</p:tagLst>
</file>

<file path=ppt/tags/tag144.xml><?xml version="1.0" encoding="utf-8"?>
<p:tagLst xmlns:p="http://schemas.openxmlformats.org/presentationml/2006/main">
  <p:tag name="AS_UNIQUEID" val="1097"/>
</p:tagLst>
</file>

<file path=ppt/tags/tag145.xml><?xml version="1.0" encoding="utf-8"?>
<p:tagLst xmlns:p="http://schemas.openxmlformats.org/presentationml/2006/main">
  <p:tag name="AS_UNIQUEID" val="1098"/>
</p:tagLst>
</file>

<file path=ppt/tags/tag146.xml><?xml version="1.0" encoding="utf-8"?>
<p:tagLst xmlns:p="http://schemas.openxmlformats.org/presentationml/2006/main">
  <p:tag name="AS_UNIQUEID" val="1099"/>
</p:tagLst>
</file>

<file path=ppt/tags/tag147.xml><?xml version="1.0" encoding="utf-8"?>
<p:tagLst xmlns:p="http://schemas.openxmlformats.org/presentationml/2006/main">
  <p:tag name="AS_UNIQUEID" val="1100"/>
</p:tagLst>
</file>

<file path=ppt/tags/tag148.xml><?xml version="1.0" encoding="utf-8"?>
<p:tagLst xmlns:p="http://schemas.openxmlformats.org/presentationml/2006/main">
  <p:tag name="AS_UNIQUEID" val="1101"/>
</p:tagLst>
</file>

<file path=ppt/tags/tag149.xml><?xml version="1.0" encoding="utf-8"?>
<p:tagLst xmlns:p="http://schemas.openxmlformats.org/presentationml/2006/main">
  <p:tag name="AS_UNIQUEID" val="1102"/>
</p:tagLst>
</file>

<file path=ppt/tags/tag15.xml><?xml version="1.0" encoding="utf-8"?>
<p:tagLst xmlns:p="http://schemas.openxmlformats.org/presentationml/2006/main">
  <p:tag name="AS_UNIQUEID" val="974"/>
</p:tagLst>
</file>

<file path=ppt/tags/tag150.xml><?xml version="1.0" encoding="utf-8"?>
<p:tagLst xmlns:p="http://schemas.openxmlformats.org/presentationml/2006/main">
  <p:tag name="AS_UNIQUEID" val="1103"/>
</p:tagLst>
</file>

<file path=ppt/tags/tag151.xml><?xml version="1.0" encoding="utf-8"?>
<p:tagLst xmlns:p="http://schemas.openxmlformats.org/presentationml/2006/main">
  <p:tag name="AS_UNIQUEID" val="1104"/>
</p:tagLst>
</file>

<file path=ppt/tags/tag152.xml><?xml version="1.0" encoding="utf-8"?>
<p:tagLst xmlns:p="http://schemas.openxmlformats.org/presentationml/2006/main">
  <p:tag name="AS_UNIQUEID" val="1105"/>
</p:tagLst>
</file>

<file path=ppt/tags/tag153.xml><?xml version="1.0" encoding="utf-8"?>
<p:tagLst xmlns:p="http://schemas.openxmlformats.org/presentationml/2006/main">
  <p:tag name="AS_UNIQUEID" val="1106"/>
</p:tagLst>
</file>

<file path=ppt/tags/tag154.xml><?xml version="1.0" encoding="utf-8"?>
<p:tagLst xmlns:p="http://schemas.openxmlformats.org/presentationml/2006/main">
  <p:tag name="AS_UNIQUEID" val="1107"/>
</p:tagLst>
</file>

<file path=ppt/tags/tag155.xml><?xml version="1.0" encoding="utf-8"?>
<p:tagLst xmlns:p="http://schemas.openxmlformats.org/presentationml/2006/main">
  <p:tag name="AS_UNIQUEID" val="1108"/>
</p:tagLst>
</file>

<file path=ppt/tags/tag156.xml><?xml version="1.0" encoding="utf-8"?>
<p:tagLst xmlns:p="http://schemas.openxmlformats.org/presentationml/2006/main">
  <p:tag name="AS_UNIQUEID" val="1109"/>
</p:tagLst>
</file>

<file path=ppt/tags/tag157.xml><?xml version="1.0" encoding="utf-8"?>
<p:tagLst xmlns:p="http://schemas.openxmlformats.org/presentationml/2006/main">
  <p:tag name="AS_UNIQUEID" val="1110"/>
</p:tagLst>
</file>

<file path=ppt/tags/tag158.xml><?xml version="1.0" encoding="utf-8"?>
<p:tagLst xmlns:p="http://schemas.openxmlformats.org/presentationml/2006/main">
  <p:tag name="AS_UNIQUEID" val="1111"/>
</p:tagLst>
</file>

<file path=ppt/tags/tag159.xml><?xml version="1.0" encoding="utf-8"?>
<p:tagLst xmlns:p="http://schemas.openxmlformats.org/presentationml/2006/main">
  <p:tag name="AS_UNIQUEID" val="1112"/>
</p:tagLst>
</file>

<file path=ppt/tags/tag16.xml><?xml version="1.0" encoding="utf-8"?>
<p:tagLst xmlns:p="http://schemas.openxmlformats.org/presentationml/2006/main">
  <p:tag name="AS_UNIQUEID" val="975"/>
</p:tagLst>
</file>

<file path=ppt/tags/tag160.xml><?xml version="1.0" encoding="utf-8"?>
<p:tagLst xmlns:p="http://schemas.openxmlformats.org/presentationml/2006/main">
  <p:tag name="AS_UNIQUEID" val="1113"/>
</p:tagLst>
</file>

<file path=ppt/tags/tag161.xml><?xml version="1.0" encoding="utf-8"?>
<p:tagLst xmlns:p="http://schemas.openxmlformats.org/presentationml/2006/main">
  <p:tag name="AS_UNIQUEID" val="1114"/>
</p:tagLst>
</file>

<file path=ppt/tags/tag162.xml><?xml version="1.0" encoding="utf-8"?>
<p:tagLst xmlns:p="http://schemas.openxmlformats.org/presentationml/2006/main">
  <p:tag name="AS_UNIQUEID" val="1115"/>
</p:tagLst>
</file>

<file path=ppt/tags/tag163.xml><?xml version="1.0" encoding="utf-8"?>
<p:tagLst xmlns:p="http://schemas.openxmlformats.org/presentationml/2006/main">
  <p:tag name="AS_UNIQUEID" val="1116"/>
</p:tagLst>
</file>

<file path=ppt/tags/tag164.xml><?xml version="1.0" encoding="utf-8"?>
<p:tagLst xmlns:p="http://schemas.openxmlformats.org/presentationml/2006/main">
  <p:tag name="AS_UNIQUEID" val="1117"/>
</p:tagLst>
</file>

<file path=ppt/tags/tag165.xml><?xml version="1.0" encoding="utf-8"?>
<p:tagLst xmlns:p="http://schemas.openxmlformats.org/presentationml/2006/main">
  <p:tag name="AS_UNIQUEID" val="1118"/>
</p:tagLst>
</file>

<file path=ppt/tags/tag166.xml><?xml version="1.0" encoding="utf-8"?>
<p:tagLst xmlns:p="http://schemas.openxmlformats.org/presentationml/2006/main">
  <p:tag name="AS_UNIQUEID" val="1119"/>
</p:tagLst>
</file>

<file path=ppt/tags/tag167.xml><?xml version="1.0" encoding="utf-8"?>
<p:tagLst xmlns:p="http://schemas.openxmlformats.org/presentationml/2006/main">
  <p:tag name="AS_UNIQUEID" val="1120"/>
</p:tagLst>
</file>

<file path=ppt/tags/tag168.xml><?xml version="1.0" encoding="utf-8"?>
<p:tagLst xmlns:p="http://schemas.openxmlformats.org/presentationml/2006/main">
  <p:tag name="AS_UNIQUEID" val="1121"/>
</p:tagLst>
</file>

<file path=ppt/tags/tag169.xml><?xml version="1.0" encoding="utf-8"?>
<p:tagLst xmlns:p="http://schemas.openxmlformats.org/presentationml/2006/main">
  <p:tag name="AS_UNIQUEID" val="1122"/>
</p:tagLst>
</file>

<file path=ppt/tags/tag17.xml><?xml version="1.0" encoding="utf-8"?>
<p:tagLst xmlns:p="http://schemas.openxmlformats.org/presentationml/2006/main">
  <p:tag name="AS_UNIQUEID" val="976"/>
</p:tagLst>
</file>

<file path=ppt/tags/tag170.xml><?xml version="1.0" encoding="utf-8"?>
<p:tagLst xmlns:p="http://schemas.openxmlformats.org/presentationml/2006/main">
  <p:tag name="AS_UNIQUEID" val="1123"/>
</p:tagLst>
</file>

<file path=ppt/tags/tag171.xml><?xml version="1.0" encoding="utf-8"?>
<p:tagLst xmlns:p="http://schemas.openxmlformats.org/presentationml/2006/main">
  <p:tag name="AS_UNIQUEID" val="1124"/>
</p:tagLst>
</file>

<file path=ppt/tags/tag172.xml><?xml version="1.0" encoding="utf-8"?>
<p:tagLst xmlns:p="http://schemas.openxmlformats.org/presentationml/2006/main">
  <p:tag name="AS_UNIQUEID" val="1125"/>
</p:tagLst>
</file>

<file path=ppt/tags/tag173.xml><?xml version="1.0" encoding="utf-8"?>
<p:tagLst xmlns:p="http://schemas.openxmlformats.org/presentationml/2006/main">
  <p:tag name="AS_UNIQUEID" val="1126"/>
</p:tagLst>
</file>

<file path=ppt/tags/tag174.xml><?xml version="1.0" encoding="utf-8"?>
<p:tagLst xmlns:p="http://schemas.openxmlformats.org/presentationml/2006/main">
  <p:tag name="AS_UNIQUEID" val="1127"/>
</p:tagLst>
</file>

<file path=ppt/tags/tag175.xml><?xml version="1.0" encoding="utf-8"?>
<p:tagLst xmlns:p="http://schemas.openxmlformats.org/presentationml/2006/main">
  <p:tag name="AS_UNIQUEID" val="1128"/>
</p:tagLst>
</file>

<file path=ppt/tags/tag176.xml><?xml version="1.0" encoding="utf-8"?>
<p:tagLst xmlns:p="http://schemas.openxmlformats.org/presentationml/2006/main">
  <p:tag name="AS_UNIQUEID" val="1129"/>
</p:tagLst>
</file>

<file path=ppt/tags/tag177.xml><?xml version="1.0" encoding="utf-8"?>
<p:tagLst xmlns:p="http://schemas.openxmlformats.org/presentationml/2006/main">
  <p:tag name="AS_UNIQUEID" val="1130"/>
</p:tagLst>
</file>

<file path=ppt/tags/tag178.xml><?xml version="1.0" encoding="utf-8"?>
<p:tagLst xmlns:p="http://schemas.openxmlformats.org/presentationml/2006/main">
  <p:tag name="AS_UNIQUEID" val="1131"/>
</p:tagLst>
</file>

<file path=ppt/tags/tag179.xml><?xml version="1.0" encoding="utf-8"?>
<p:tagLst xmlns:p="http://schemas.openxmlformats.org/presentationml/2006/main">
  <p:tag name="AS_UNIQUEID" val="1132"/>
</p:tagLst>
</file>

<file path=ppt/tags/tag18.xml><?xml version="1.0" encoding="utf-8"?>
<p:tagLst xmlns:p="http://schemas.openxmlformats.org/presentationml/2006/main">
  <p:tag name="AS_UNIQUEID" val="977"/>
</p:tagLst>
</file>

<file path=ppt/tags/tag180.xml><?xml version="1.0" encoding="utf-8"?>
<p:tagLst xmlns:p="http://schemas.openxmlformats.org/presentationml/2006/main">
  <p:tag name="TIMING" val="|0.6"/>
</p:tagLst>
</file>

<file path=ppt/tags/tag181.xml><?xml version="1.0" encoding="utf-8"?>
<p:tagLst xmlns:p="http://schemas.openxmlformats.org/presentationml/2006/main">
  <p:tag name="AS_UNIQUEID" val="1133"/>
</p:tagLst>
</file>

<file path=ppt/tags/tag182.xml><?xml version="1.0" encoding="utf-8"?>
<p:tagLst xmlns:p="http://schemas.openxmlformats.org/presentationml/2006/main">
  <p:tag name="AS_UNIQUEID" val="1134"/>
</p:tagLst>
</file>

<file path=ppt/tags/tag183.xml><?xml version="1.0" encoding="utf-8"?>
<p:tagLst xmlns:p="http://schemas.openxmlformats.org/presentationml/2006/main">
  <p:tag name="AS_UNIQUEID" val="1135"/>
</p:tagLst>
</file>

<file path=ppt/tags/tag184.xml><?xml version="1.0" encoding="utf-8"?>
<p:tagLst xmlns:p="http://schemas.openxmlformats.org/presentationml/2006/main">
  <p:tag name="AS_UNIQUEID" val="1136"/>
</p:tagLst>
</file>

<file path=ppt/tags/tag185.xml><?xml version="1.0" encoding="utf-8"?>
<p:tagLst xmlns:p="http://schemas.openxmlformats.org/presentationml/2006/main">
  <p:tag name="AS_UNIQUEID" val="1137"/>
</p:tagLst>
</file>

<file path=ppt/tags/tag186.xml><?xml version="1.0" encoding="utf-8"?>
<p:tagLst xmlns:p="http://schemas.openxmlformats.org/presentationml/2006/main">
  <p:tag name="AS_UNIQUEID" val="1138"/>
</p:tagLst>
</file>

<file path=ppt/tags/tag187.xml><?xml version="1.0" encoding="utf-8"?>
<p:tagLst xmlns:p="http://schemas.openxmlformats.org/presentationml/2006/main">
  <p:tag name="AS_UNIQUEID" val="1139"/>
</p:tagLst>
</file>

<file path=ppt/tags/tag188.xml><?xml version="1.0" encoding="utf-8"?>
<p:tagLst xmlns:p="http://schemas.openxmlformats.org/presentationml/2006/main">
  <p:tag name="AS_UNIQUEID" val="1140"/>
</p:tagLst>
</file>

<file path=ppt/tags/tag189.xml><?xml version="1.0" encoding="utf-8"?>
<p:tagLst xmlns:p="http://schemas.openxmlformats.org/presentationml/2006/main">
  <p:tag name="AS_UNIQUEID" val="1141"/>
</p:tagLst>
</file>

<file path=ppt/tags/tag19.xml><?xml version="1.0" encoding="utf-8"?>
<p:tagLst xmlns:p="http://schemas.openxmlformats.org/presentationml/2006/main">
  <p:tag name="AS_UNIQUEID" val="978"/>
</p:tagLst>
</file>

<file path=ppt/tags/tag190.xml><?xml version="1.0" encoding="utf-8"?>
<p:tagLst xmlns:p="http://schemas.openxmlformats.org/presentationml/2006/main">
  <p:tag name="AS_UNIQUEID" val="1142"/>
</p:tagLst>
</file>

<file path=ppt/tags/tag191.xml><?xml version="1.0" encoding="utf-8"?>
<p:tagLst xmlns:p="http://schemas.openxmlformats.org/presentationml/2006/main">
  <p:tag name="AS_UNIQUEID" val="1143"/>
</p:tagLst>
</file>

<file path=ppt/tags/tag192.xml><?xml version="1.0" encoding="utf-8"?>
<p:tagLst xmlns:p="http://schemas.openxmlformats.org/presentationml/2006/main">
  <p:tag name="AS_UNIQUEID" val="1144"/>
</p:tagLst>
</file>

<file path=ppt/tags/tag193.xml><?xml version="1.0" encoding="utf-8"?>
<p:tagLst xmlns:p="http://schemas.openxmlformats.org/presentationml/2006/main">
  <p:tag name="AS_UNIQUEID" val="1145"/>
</p:tagLst>
</file>

<file path=ppt/tags/tag194.xml><?xml version="1.0" encoding="utf-8"?>
<p:tagLst xmlns:p="http://schemas.openxmlformats.org/presentationml/2006/main">
  <p:tag name="AS_UNIQUEID" val="1146"/>
</p:tagLst>
</file>

<file path=ppt/tags/tag195.xml><?xml version="1.0" encoding="utf-8"?>
<p:tagLst xmlns:p="http://schemas.openxmlformats.org/presentationml/2006/main">
  <p:tag name="AS_UNIQUEID" val="1147"/>
</p:tagLst>
</file>

<file path=ppt/tags/tag196.xml><?xml version="1.0" encoding="utf-8"?>
<p:tagLst xmlns:p="http://schemas.openxmlformats.org/presentationml/2006/main">
  <p:tag name="AS_UNIQUEID" val="1148"/>
</p:tagLst>
</file>

<file path=ppt/tags/tag197.xml><?xml version="1.0" encoding="utf-8"?>
<p:tagLst xmlns:p="http://schemas.openxmlformats.org/presentationml/2006/main">
  <p:tag name="AS_UNIQUEID" val="1149"/>
</p:tagLst>
</file>

<file path=ppt/tags/tag198.xml><?xml version="1.0" encoding="utf-8"?>
<p:tagLst xmlns:p="http://schemas.openxmlformats.org/presentationml/2006/main">
  <p:tag name="AS_UNIQUEID" val="1150"/>
</p:tagLst>
</file>

<file path=ppt/tags/tag199.xml><?xml version="1.0" encoding="utf-8"?>
<p:tagLst xmlns:p="http://schemas.openxmlformats.org/presentationml/2006/main">
  <p:tag name="AS_UNIQUEID" val="1151"/>
</p:tagLst>
</file>

<file path=ppt/tags/tag2.xml><?xml version="1.0" encoding="utf-8"?>
<p:tagLst xmlns:p="http://schemas.openxmlformats.org/presentationml/2006/main">
  <p:tag name="AS_UNIQUEID" val="961"/>
</p:tagLst>
</file>

<file path=ppt/tags/tag20.xml><?xml version="1.0" encoding="utf-8"?>
<p:tagLst xmlns:p="http://schemas.openxmlformats.org/presentationml/2006/main">
  <p:tag name="AS_UNIQUEID" val="979"/>
</p:tagLst>
</file>

<file path=ppt/tags/tag200.xml><?xml version="1.0" encoding="utf-8"?>
<p:tagLst xmlns:p="http://schemas.openxmlformats.org/presentationml/2006/main">
  <p:tag name="AS_UNIQUEID" val="1152"/>
</p:tagLst>
</file>

<file path=ppt/tags/tag201.xml><?xml version="1.0" encoding="utf-8"?>
<p:tagLst xmlns:p="http://schemas.openxmlformats.org/presentationml/2006/main">
  <p:tag name="AS_UNIQUEID" val="1153"/>
</p:tagLst>
</file>

<file path=ppt/tags/tag202.xml><?xml version="1.0" encoding="utf-8"?>
<p:tagLst xmlns:p="http://schemas.openxmlformats.org/presentationml/2006/main">
  <p:tag name="AS_UNIQUEID" val="1154"/>
</p:tagLst>
</file>

<file path=ppt/tags/tag203.xml><?xml version="1.0" encoding="utf-8"?>
<p:tagLst xmlns:p="http://schemas.openxmlformats.org/presentationml/2006/main">
  <p:tag name="AS_UNIQUEID" val="1155"/>
</p:tagLst>
</file>

<file path=ppt/tags/tag204.xml><?xml version="1.0" encoding="utf-8"?>
<p:tagLst xmlns:p="http://schemas.openxmlformats.org/presentationml/2006/main">
  <p:tag name="AS_UNIQUEID" val="1156"/>
</p:tagLst>
</file>

<file path=ppt/tags/tag205.xml><?xml version="1.0" encoding="utf-8"?>
<p:tagLst xmlns:p="http://schemas.openxmlformats.org/presentationml/2006/main">
  <p:tag name="AS_UNIQUEID" val="1157"/>
</p:tagLst>
</file>

<file path=ppt/tags/tag206.xml><?xml version="1.0" encoding="utf-8"?>
<p:tagLst xmlns:p="http://schemas.openxmlformats.org/presentationml/2006/main">
  <p:tag name="AS_UNIQUEID" val="1158"/>
</p:tagLst>
</file>

<file path=ppt/tags/tag207.xml><?xml version="1.0" encoding="utf-8"?>
<p:tagLst xmlns:p="http://schemas.openxmlformats.org/presentationml/2006/main">
  <p:tag name="AS_UNIQUEID" val="1159"/>
</p:tagLst>
</file>

<file path=ppt/tags/tag208.xml><?xml version="1.0" encoding="utf-8"?>
<p:tagLst xmlns:p="http://schemas.openxmlformats.org/presentationml/2006/main">
  <p:tag name="AS_UNIQUEID" val="1160"/>
</p:tagLst>
</file>

<file path=ppt/tags/tag209.xml><?xml version="1.0" encoding="utf-8"?>
<p:tagLst xmlns:p="http://schemas.openxmlformats.org/presentationml/2006/main">
  <p:tag name="AS_UNIQUEID" val="1161"/>
</p:tagLst>
</file>

<file path=ppt/tags/tag21.xml><?xml version="1.0" encoding="utf-8"?>
<p:tagLst xmlns:p="http://schemas.openxmlformats.org/presentationml/2006/main">
  <p:tag name="AS_UNIQUEID" val="980"/>
</p:tagLst>
</file>

<file path=ppt/tags/tag210.xml><?xml version="1.0" encoding="utf-8"?>
<p:tagLst xmlns:p="http://schemas.openxmlformats.org/presentationml/2006/main">
  <p:tag name="AS_UNIQUEID" val="1162"/>
</p:tagLst>
</file>

<file path=ppt/tags/tag211.xml><?xml version="1.0" encoding="utf-8"?>
<p:tagLst xmlns:p="http://schemas.openxmlformats.org/presentationml/2006/main">
  <p:tag name="AS_UNIQUEID" val="1163"/>
</p:tagLst>
</file>

<file path=ppt/tags/tag212.xml><?xml version="1.0" encoding="utf-8"?>
<p:tagLst xmlns:p="http://schemas.openxmlformats.org/presentationml/2006/main">
  <p:tag name="AS_UNIQUEID" val="1164"/>
</p:tagLst>
</file>

<file path=ppt/tags/tag213.xml><?xml version="1.0" encoding="utf-8"?>
<p:tagLst xmlns:p="http://schemas.openxmlformats.org/presentationml/2006/main">
  <p:tag name="AS_UNIQUEID" val="1165"/>
</p:tagLst>
</file>

<file path=ppt/tags/tag214.xml><?xml version="1.0" encoding="utf-8"?>
<p:tagLst xmlns:p="http://schemas.openxmlformats.org/presentationml/2006/main">
  <p:tag name="AS_UNIQUEID" val="1166"/>
</p:tagLst>
</file>

<file path=ppt/tags/tag215.xml><?xml version="1.0" encoding="utf-8"?>
<p:tagLst xmlns:p="http://schemas.openxmlformats.org/presentationml/2006/main">
  <p:tag name="AS_UNIQUEID" val="1167"/>
</p:tagLst>
</file>

<file path=ppt/tags/tag216.xml><?xml version="1.0" encoding="utf-8"?>
<p:tagLst xmlns:p="http://schemas.openxmlformats.org/presentationml/2006/main">
  <p:tag name="AS_UNIQUEID" val="1168"/>
</p:tagLst>
</file>

<file path=ppt/tags/tag217.xml><?xml version="1.0" encoding="utf-8"?>
<p:tagLst xmlns:p="http://schemas.openxmlformats.org/presentationml/2006/main">
  <p:tag name="AS_UNIQUEID" val="1169"/>
</p:tagLst>
</file>

<file path=ppt/tags/tag218.xml><?xml version="1.0" encoding="utf-8"?>
<p:tagLst xmlns:p="http://schemas.openxmlformats.org/presentationml/2006/main">
  <p:tag name="AS_UNIQUEID" val="1170"/>
</p:tagLst>
</file>

<file path=ppt/tags/tag219.xml><?xml version="1.0" encoding="utf-8"?>
<p:tagLst xmlns:p="http://schemas.openxmlformats.org/presentationml/2006/main">
  <p:tag name="AS_UNIQUEID" val="1171"/>
</p:tagLst>
</file>

<file path=ppt/tags/tag22.xml><?xml version="1.0" encoding="utf-8"?>
<p:tagLst xmlns:p="http://schemas.openxmlformats.org/presentationml/2006/main">
  <p:tag name="AS_UNIQUEID" val="981"/>
</p:tagLst>
</file>

<file path=ppt/tags/tag220.xml><?xml version="1.0" encoding="utf-8"?>
<p:tagLst xmlns:p="http://schemas.openxmlformats.org/presentationml/2006/main">
  <p:tag name="AS_UNIQUEID" val="1172"/>
</p:tagLst>
</file>

<file path=ppt/tags/tag221.xml><?xml version="1.0" encoding="utf-8"?>
<p:tagLst xmlns:p="http://schemas.openxmlformats.org/presentationml/2006/main">
  <p:tag name="AS_UNIQUEID" val="1173"/>
</p:tagLst>
</file>

<file path=ppt/tags/tag222.xml><?xml version="1.0" encoding="utf-8"?>
<p:tagLst xmlns:p="http://schemas.openxmlformats.org/presentationml/2006/main">
  <p:tag name="AS_UNIQUEID" val="1174"/>
</p:tagLst>
</file>

<file path=ppt/tags/tag223.xml><?xml version="1.0" encoding="utf-8"?>
<p:tagLst xmlns:p="http://schemas.openxmlformats.org/presentationml/2006/main">
  <p:tag name="AS_UNIQUEID" val="1175"/>
</p:tagLst>
</file>

<file path=ppt/tags/tag224.xml><?xml version="1.0" encoding="utf-8"?>
<p:tagLst xmlns:p="http://schemas.openxmlformats.org/presentationml/2006/main">
  <p:tag name="AS_UNIQUEID" val="1176"/>
</p:tagLst>
</file>

<file path=ppt/tags/tag225.xml><?xml version="1.0" encoding="utf-8"?>
<p:tagLst xmlns:p="http://schemas.openxmlformats.org/presentationml/2006/main">
  <p:tag name="AS_UNIQUEID" val="1177"/>
</p:tagLst>
</file>

<file path=ppt/tags/tag226.xml><?xml version="1.0" encoding="utf-8"?>
<p:tagLst xmlns:p="http://schemas.openxmlformats.org/presentationml/2006/main">
  <p:tag name="AS_UNIQUEID" val="1178"/>
</p:tagLst>
</file>

<file path=ppt/tags/tag227.xml><?xml version="1.0" encoding="utf-8"?>
<p:tagLst xmlns:p="http://schemas.openxmlformats.org/presentationml/2006/main">
  <p:tag name="AS_UNIQUEID" val="1179"/>
</p:tagLst>
</file>

<file path=ppt/tags/tag228.xml><?xml version="1.0" encoding="utf-8"?>
<p:tagLst xmlns:p="http://schemas.openxmlformats.org/presentationml/2006/main">
  <p:tag name="AS_UNIQUEID" val="1180"/>
</p:tagLst>
</file>

<file path=ppt/tags/tag229.xml><?xml version="1.0" encoding="utf-8"?>
<p:tagLst xmlns:p="http://schemas.openxmlformats.org/presentationml/2006/main">
  <p:tag name="AS_UNIQUEID" val="1181"/>
</p:tagLst>
</file>

<file path=ppt/tags/tag23.xml><?xml version="1.0" encoding="utf-8"?>
<p:tagLst xmlns:p="http://schemas.openxmlformats.org/presentationml/2006/main">
  <p:tag name="AS_UNIQUEID" val="982"/>
</p:tagLst>
</file>

<file path=ppt/tags/tag230.xml><?xml version="1.0" encoding="utf-8"?>
<p:tagLst xmlns:p="http://schemas.openxmlformats.org/presentationml/2006/main">
  <p:tag name="TIMING" val="|0.6"/>
</p:tagLst>
</file>

<file path=ppt/tags/tag231.xml><?xml version="1.0" encoding="utf-8"?>
<p:tagLst xmlns:p="http://schemas.openxmlformats.org/presentationml/2006/main">
  <p:tag name="AS_UNIQUEID" val="1182"/>
</p:tagLst>
</file>

<file path=ppt/tags/tag232.xml><?xml version="1.0" encoding="utf-8"?>
<p:tagLst xmlns:p="http://schemas.openxmlformats.org/presentationml/2006/main">
  <p:tag name="AS_UNIQUEID" val="1183"/>
</p:tagLst>
</file>

<file path=ppt/tags/tag233.xml><?xml version="1.0" encoding="utf-8"?>
<p:tagLst xmlns:p="http://schemas.openxmlformats.org/presentationml/2006/main">
  <p:tag name="AS_UNIQUEID" val="1184"/>
</p:tagLst>
</file>

<file path=ppt/tags/tag234.xml><?xml version="1.0" encoding="utf-8"?>
<p:tagLst xmlns:p="http://schemas.openxmlformats.org/presentationml/2006/main">
  <p:tag name="AS_UNIQUEID" val="1185"/>
</p:tagLst>
</file>

<file path=ppt/tags/tag235.xml><?xml version="1.0" encoding="utf-8"?>
<p:tagLst xmlns:p="http://schemas.openxmlformats.org/presentationml/2006/main">
  <p:tag name="AS_UNIQUEID" val="1186"/>
</p:tagLst>
</file>

<file path=ppt/tags/tag236.xml><?xml version="1.0" encoding="utf-8"?>
<p:tagLst xmlns:p="http://schemas.openxmlformats.org/presentationml/2006/main">
  <p:tag name="AS_UNIQUEID" val="1187"/>
</p:tagLst>
</file>

<file path=ppt/tags/tag237.xml><?xml version="1.0" encoding="utf-8"?>
<p:tagLst xmlns:p="http://schemas.openxmlformats.org/presentationml/2006/main">
  <p:tag name="AS_UNIQUEID" val="1188"/>
</p:tagLst>
</file>

<file path=ppt/tags/tag238.xml><?xml version="1.0" encoding="utf-8"?>
<p:tagLst xmlns:p="http://schemas.openxmlformats.org/presentationml/2006/main">
  <p:tag name="AS_UNIQUEID" val="1189"/>
</p:tagLst>
</file>

<file path=ppt/tags/tag239.xml><?xml version="1.0" encoding="utf-8"?>
<p:tagLst xmlns:p="http://schemas.openxmlformats.org/presentationml/2006/main">
  <p:tag name="AS_UNIQUEID" val="1190"/>
</p:tagLst>
</file>

<file path=ppt/tags/tag24.xml><?xml version="1.0" encoding="utf-8"?>
<p:tagLst xmlns:p="http://schemas.openxmlformats.org/presentationml/2006/main">
  <p:tag name="AS_UNIQUEID" val="983"/>
</p:tagLst>
</file>

<file path=ppt/tags/tag240.xml><?xml version="1.0" encoding="utf-8"?>
<p:tagLst xmlns:p="http://schemas.openxmlformats.org/presentationml/2006/main">
  <p:tag name="AS_UNIQUEID" val="1191"/>
</p:tagLst>
</file>

<file path=ppt/tags/tag241.xml><?xml version="1.0" encoding="utf-8"?>
<p:tagLst xmlns:p="http://schemas.openxmlformats.org/presentationml/2006/main">
  <p:tag name="AS_UNIQUEID" val="1192"/>
</p:tagLst>
</file>

<file path=ppt/tags/tag242.xml><?xml version="1.0" encoding="utf-8"?>
<p:tagLst xmlns:p="http://schemas.openxmlformats.org/presentationml/2006/main">
  <p:tag name="AS_UNIQUEID" val="1193"/>
</p:tagLst>
</file>

<file path=ppt/tags/tag243.xml><?xml version="1.0" encoding="utf-8"?>
<p:tagLst xmlns:p="http://schemas.openxmlformats.org/presentationml/2006/main">
  <p:tag name="AS_UNIQUEID" val="1194"/>
</p:tagLst>
</file>

<file path=ppt/tags/tag244.xml><?xml version="1.0" encoding="utf-8"?>
<p:tagLst xmlns:p="http://schemas.openxmlformats.org/presentationml/2006/main">
  <p:tag name="AS_UNIQUEID" val="1195"/>
</p:tagLst>
</file>

<file path=ppt/tags/tag245.xml><?xml version="1.0" encoding="utf-8"?>
<p:tagLst xmlns:p="http://schemas.openxmlformats.org/presentationml/2006/main">
  <p:tag name="AS_UNIQUEID" val="1196"/>
</p:tagLst>
</file>

<file path=ppt/tags/tag246.xml><?xml version="1.0" encoding="utf-8"?>
<p:tagLst xmlns:p="http://schemas.openxmlformats.org/presentationml/2006/main">
  <p:tag name="AS_UNIQUEID" val="1197"/>
</p:tagLst>
</file>

<file path=ppt/tags/tag247.xml><?xml version="1.0" encoding="utf-8"?>
<p:tagLst xmlns:p="http://schemas.openxmlformats.org/presentationml/2006/main">
  <p:tag name="AS_UNIQUEID" val="1198"/>
</p:tagLst>
</file>

<file path=ppt/tags/tag248.xml><?xml version="1.0" encoding="utf-8"?>
<p:tagLst xmlns:p="http://schemas.openxmlformats.org/presentationml/2006/main">
  <p:tag name="AS_UNIQUEID" val="1199"/>
</p:tagLst>
</file>

<file path=ppt/tags/tag249.xml><?xml version="1.0" encoding="utf-8"?>
<p:tagLst xmlns:p="http://schemas.openxmlformats.org/presentationml/2006/main">
  <p:tag name="AS_UNIQUEID" val="1200"/>
</p:tagLst>
</file>

<file path=ppt/tags/tag25.xml><?xml version="1.0" encoding="utf-8"?>
<p:tagLst xmlns:p="http://schemas.openxmlformats.org/presentationml/2006/main">
  <p:tag name="AS_UNIQUEID" val="984"/>
</p:tagLst>
</file>

<file path=ppt/tags/tag250.xml><?xml version="1.0" encoding="utf-8"?>
<p:tagLst xmlns:p="http://schemas.openxmlformats.org/presentationml/2006/main">
  <p:tag name="AS_UNIQUEID" val="1201"/>
</p:tagLst>
</file>

<file path=ppt/tags/tag251.xml><?xml version="1.0" encoding="utf-8"?>
<p:tagLst xmlns:p="http://schemas.openxmlformats.org/presentationml/2006/main">
  <p:tag name="AS_UNIQUEID" val="1202"/>
</p:tagLst>
</file>

<file path=ppt/tags/tag252.xml><?xml version="1.0" encoding="utf-8"?>
<p:tagLst xmlns:p="http://schemas.openxmlformats.org/presentationml/2006/main">
  <p:tag name="AS_UNIQUEID" val="1203"/>
</p:tagLst>
</file>

<file path=ppt/tags/tag253.xml><?xml version="1.0" encoding="utf-8"?>
<p:tagLst xmlns:p="http://schemas.openxmlformats.org/presentationml/2006/main">
  <p:tag name="AS_UNIQUEID" val="1204"/>
</p:tagLst>
</file>

<file path=ppt/tags/tag254.xml><?xml version="1.0" encoding="utf-8"?>
<p:tagLst xmlns:p="http://schemas.openxmlformats.org/presentationml/2006/main">
  <p:tag name="AS_UNIQUEID" val="1205"/>
</p:tagLst>
</file>

<file path=ppt/tags/tag255.xml><?xml version="1.0" encoding="utf-8"?>
<p:tagLst xmlns:p="http://schemas.openxmlformats.org/presentationml/2006/main">
  <p:tag name="AS_UNIQUEID" val="1206"/>
</p:tagLst>
</file>

<file path=ppt/tags/tag256.xml><?xml version="1.0" encoding="utf-8"?>
<p:tagLst xmlns:p="http://schemas.openxmlformats.org/presentationml/2006/main">
  <p:tag name="AS_UNIQUEID" val="1207"/>
</p:tagLst>
</file>

<file path=ppt/tags/tag257.xml><?xml version="1.0" encoding="utf-8"?>
<p:tagLst xmlns:p="http://schemas.openxmlformats.org/presentationml/2006/main">
  <p:tag name="AS_UNIQUEID" val="1208"/>
</p:tagLst>
</file>

<file path=ppt/tags/tag258.xml><?xml version="1.0" encoding="utf-8"?>
<p:tagLst xmlns:p="http://schemas.openxmlformats.org/presentationml/2006/main">
  <p:tag name="AS_UNIQUEID" val="1209"/>
</p:tagLst>
</file>

<file path=ppt/tags/tag259.xml><?xml version="1.0" encoding="utf-8"?>
<p:tagLst xmlns:p="http://schemas.openxmlformats.org/presentationml/2006/main">
  <p:tag name="AS_UNIQUEID" val="1210"/>
</p:tagLst>
</file>

<file path=ppt/tags/tag26.xml><?xml version="1.0" encoding="utf-8"?>
<p:tagLst xmlns:p="http://schemas.openxmlformats.org/presentationml/2006/main">
  <p:tag name="AS_UNIQUEID" val="985"/>
</p:tagLst>
</file>

<file path=ppt/tags/tag260.xml><?xml version="1.0" encoding="utf-8"?>
<p:tagLst xmlns:p="http://schemas.openxmlformats.org/presentationml/2006/main">
  <p:tag name="AS_UNIQUEID" val="1211"/>
</p:tagLst>
</file>

<file path=ppt/tags/tag261.xml><?xml version="1.0" encoding="utf-8"?>
<p:tagLst xmlns:p="http://schemas.openxmlformats.org/presentationml/2006/main">
  <p:tag name="AS_UNIQUEID" val="1212"/>
</p:tagLst>
</file>

<file path=ppt/tags/tag262.xml><?xml version="1.0" encoding="utf-8"?>
<p:tagLst xmlns:p="http://schemas.openxmlformats.org/presentationml/2006/main">
  <p:tag name="AS_UNIQUEID" val="1213"/>
</p:tagLst>
</file>

<file path=ppt/tags/tag263.xml><?xml version="1.0" encoding="utf-8"?>
<p:tagLst xmlns:p="http://schemas.openxmlformats.org/presentationml/2006/main">
  <p:tag name="AS_UNIQUEID" val="1214"/>
</p:tagLst>
</file>

<file path=ppt/tags/tag264.xml><?xml version="1.0" encoding="utf-8"?>
<p:tagLst xmlns:p="http://schemas.openxmlformats.org/presentationml/2006/main">
  <p:tag name="AS_UNIQUEID" val="1215"/>
</p:tagLst>
</file>

<file path=ppt/tags/tag265.xml><?xml version="1.0" encoding="utf-8"?>
<p:tagLst xmlns:p="http://schemas.openxmlformats.org/presentationml/2006/main">
  <p:tag name="AS_UNIQUEID" val="1216"/>
</p:tagLst>
</file>

<file path=ppt/tags/tag266.xml><?xml version="1.0" encoding="utf-8"?>
<p:tagLst xmlns:p="http://schemas.openxmlformats.org/presentationml/2006/main">
  <p:tag name="AS_UNIQUEID" val="1217"/>
</p:tagLst>
</file>

<file path=ppt/tags/tag267.xml><?xml version="1.0" encoding="utf-8"?>
<p:tagLst xmlns:p="http://schemas.openxmlformats.org/presentationml/2006/main">
  <p:tag name="AS_UNIQUEID" val="1218"/>
</p:tagLst>
</file>

<file path=ppt/tags/tag268.xml><?xml version="1.0" encoding="utf-8"?>
<p:tagLst xmlns:p="http://schemas.openxmlformats.org/presentationml/2006/main">
  <p:tag name="AS_UNIQUEID" val="1219"/>
</p:tagLst>
</file>

<file path=ppt/tags/tag269.xml><?xml version="1.0" encoding="utf-8"?>
<p:tagLst xmlns:p="http://schemas.openxmlformats.org/presentationml/2006/main">
  <p:tag name="AS_UNIQUEID" val="1220"/>
</p:tagLst>
</file>

<file path=ppt/tags/tag27.xml><?xml version="1.0" encoding="utf-8"?>
<p:tagLst xmlns:p="http://schemas.openxmlformats.org/presentationml/2006/main">
  <p:tag name="AS_UNIQUEID" val="986"/>
</p:tagLst>
</file>

<file path=ppt/tags/tag270.xml><?xml version="1.0" encoding="utf-8"?>
<p:tagLst xmlns:p="http://schemas.openxmlformats.org/presentationml/2006/main">
  <p:tag name="AS_UNIQUEID" val="1221"/>
</p:tagLst>
</file>

<file path=ppt/tags/tag271.xml><?xml version="1.0" encoding="utf-8"?>
<p:tagLst xmlns:p="http://schemas.openxmlformats.org/presentationml/2006/main">
  <p:tag name="AS_UNIQUEID" val="1222"/>
</p:tagLst>
</file>

<file path=ppt/tags/tag272.xml><?xml version="1.0" encoding="utf-8"?>
<p:tagLst xmlns:p="http://schemas.openxmlformats.org/presentationml/2006/main">
  <p:tag name="AS_UNIQUEID" val="1223"/>
</p:tagLst>
</file>

<file path=ppt/tags/tag273.xml><?xml version="1.0" encoding="utf-8"?>
<p:tagLst xmlns:p="http://schemas.openxmlformats.org/presentationml/2006/main">
  <p:tag name="AS_UNIQUEID" val="1224"/>
</p:tagLst>
</file>

<file path=ppt/tags/tag274.xml><?xml version="1.0" encoding="utf-8"?>
<p:tagLst xmlns:p="http://schemas.openxmlformats.org/presentationml/2006/main">
  <p:tag name="AS_UNIQUEID" val="1225"/>
</p:tagLst>
</file>

<file path=ppt/tags/tag275.xml><?xml version="1.0" encoding="utf-8"?>
<p:tagLst xmlns:p="http://schemas.openxmlformats.org/presentationml/2006/main">
  <p:tag name="AS_UNIQUEID" val="1226"/>
</p:tagLst>
</file>

<file path=ppt/tags/tag276.xml><?xml version="1.0" encoding="utf-8"?>
<p:tagLst xmlns:p="http://schemas.openxmlformats.org/presentationml/2006/main">
  <p:tag name="AS_UNIQUEID" val="1227"/>
</p:tagLst>
</file>

<file path=ppt/tags/tag277.xml><?xml version="1.0" encoding="utf-8"?>
<p:tagLst xmlns:p="http://schemas.openxmlformats.org/presentationml/2006/main">
  <p:tag name="AS_UNIQUEID" val="1228"/>
</p:tagLst>
</file>

<file path=ppt/tags/tag278.xml><?xml version="1.0" encoding="utf-8"?>
<p:tagLst xmlns:p="http://schemas.openxmlformats.org/presentationml/2006/main">
  <p:tag name="AS_UNIQUEID" val="1229"/>
</p:tagLst>
</file>

<file path=ppt/tags/tag279.xml><?xml version="1.0" encoding="utf-8"?>
<p:tagLst xmlns:p="http://schemas.openxmlformats.org/presentationml/2006/main">
  <p:tag name="AS_UNIQUEID" val="1230"/>
</p:tagLst>
</file>

<file path=ppt/tags/tag28.xml><?xml version="1.0" encoding="utf-8"?>
<p:tagLst xmlns:p="http://schemas.openxmlformats.org/presentationml/2006/main">
  <p:tag name="AS_UNIQUEID" val="987"/>
</p:tagLst>
</file>

<file path=ppt/tags/tag280.xml><?xml version="1.0" encoding="utf-8"?>
<p:tagLst xmlns:p="http://schemas.openxmlformats.org/presentationml/2006/main">
  <p:tag name="AS_UNIQUEID" val="1231"/>
</p:tagLst>
</file>

<file path=ppt/tags/tag281.xml><?xml version="1.0" encoding="utf-8"?>
<p:tagLst xmlns:p="http://schemas.openxmlformats.org/presentationml/2006/main">
  <p:tag name="AS_UNIQUEID" val="1232"/>
</p:tagLst>
</file>

<file path=ppt/tags/tag282.xml><?xml version="1.0" encoding="utf-8"?>
<p:tagLst xmlns:p="http://schemas.openxmlformats.org/presentationml/2006/main">
  <p:tag name="AS_UNIQUEID" val="1233"/>
</p:tagLst>
</file>

<file path=ppt/tags/tag283.xml><?xml version="1.0" encoding="utf-8"?>
<p:tagLst xmlns:p="http://schemas.openxmlformats.org/presentationml/2006/main">
  <p:tag name="AS_UNIQUEID" val="1234"/>
</p:tagLst>
</file>

<file path=ppt/tags/tag284.xml><?xml version="1.0" encoding="utf-8"?>
<p:tagLst xmlns:p="http://schemas.openxmlformats.org/presentationml/2006/main">
  <p:tag name="AS_UNIQUEID" val="1235"/>
</p:tagLst>
</file>

<file path=ppt/tags/tag285.xml><?xml version="1.0" encoding="utf-8"?>
<p:tagLst xmlns:p="http://schemas.openxmlformats.org/presentationml/2006/main">
  <p:tag name="AS_UNIQUEID" val="1236"/>
</p:tagLst>
</file>

<file path=ppt/tags/tag286.xml><?xml version="1.0" encoding="utf-8"?>
<p:tagLst xmlns:p="http://schemas.openxmlformats.org/presentationml/2006/main">
  <p:tag name="AS_UNIQUEID" val="1237"/>
</p:tagLst>
</file>

<file path=ppt/tags/tag287.xml><?xml version="1.0" encoding="utf-8"?>
<p:tagLst xmlns:p="http://schemas.openxmlformats.org/presentationml/2006/main">
  <p:tag name="AS_UNIQUEID" val="1238"/>
</p:tagLst>
</file>

<file path=ppt/tags/tag288.xml><?xml version="1.0" encoding="utf-8"?>
<p:tagLst xmlns:p="http://schemas.openxmlformats.org/presentationml/2006/main">
  <p:tag name="AS_UNIQUEID" val="1239"/>
</p:tagLst>
</file>

<file path=ppt/tags/tag289.xml><?xml version="1.0" encoding="utf-8"?>
<p:tagLst xmlns:p="http://schemas.openxmlformats.org/presentationml/2006/main">
  <p:tag name="AS_UNIQUEID" val="1240"/>
</p:tagLst>
</file>

<file path=ppt/tags/tag29.xml><?xml version="1.0" encoding="utf-8"?>
<p:tagLst xmlns:p="http://schemas.openxmlformats.org/presentationml/2006/main">
  <p:tag name="AS_UNIQUEID" val="958"/>
</p:tagLst>
</file>

<file path=ppt/tags/tag290.xml><?xml version="1.0" encoding="utf-8"?>
<p:tagLst xmlns:p="http://schemas.openxmlformats.org/presentationml/2006/main">
  <p:tag name="AS_UNIQUEID" val="1241"/>
</p:tagLst>
</file>

<file path=ppt/tags/tag291.xml><?xml version="1.0" encoding="utf-8"?>
<p:tagLst xmlns:p="http://schemas.openxmlformats.org/presentationml/2006/main">
  <p:tag name="AS_UNIQUEID" val="1242"/>
</p:tagLst>
</file>

<file path=ppt/tags/tag292.xml><?xml version="1.0" encoding="utf-8"?>
<p:tagLst xmlns:p="http://schemas.openxmlformats.org/presentationml/2006/main">
  <p:tag name="AS_UNIQUEID" val="1243"/>
</p:tagLst>
</file>

<file path=ppt/tags/tag293.xml><?xml version="1.0" encoding="utf-8"?>
<p:tagLst xmlns:p="http://schemas.openxmlformats.org/presentationml/2006/main">
  <p:tag name="AS_UNIQUEID" val="1244"/>
</p:tagLst>
</file>

<file path=ppt/tags/tag294.xml><?xml version="1.0" encoding="utf-8"?>
<p:tagLst xmlns:p="http://schemas.openxmlformats.org/presentationml/2006/main">
  <p:tag name="TIMING" val="|0.6"/>
</p:tagLst>
</file>

<file path=ppt/tags/tag295.xml><?xml version="1.0" encoding="utf-8"?>
<p:tagLst xmlns:p="http://schemas.openxmlformats.org/presentationml/2006/main">
  <p:tag name="AS_UNIQUEID" val="1245"/>
</p:tagLst>
</file>

<file path=ppt/tags/tag296.xml><?xml version="1.0" encoding="utf-8"?>
<p:tagLst xmlns:p="http://schemas.openxmlformats.org/presentationml/2006/main">
  <p:tag name="AS_UNIQUEID" val="1246"/>
</p:tagLst>
</file>

<file path=ppt/tags/tag297.xml><?xml version="1.0" encoding="utf-8"?>
<p:tagLst xmlns:p="http://schemas.openxmlformats.org/presentationml/2006/main">
  <p:tag name="AS_UNIQUEID" val="1247"/>
</p:tagLst>
</file>

<file path=ppt/tags/tag298.xml><?xml version="1.0" encoding="utf-8"?>
<p:tagLst xmlns:p="http://schemas.openxmlformats.org/presentationml/2006/main">
  <p:tag name="AS_UNIQUEID" val="1248"/>
</p:tagLst>
</file>

<file path=ppt/tags/tag299.xml><?xml version="1.0" encoding="utf-8"?>
<p:tagLst xmlns:p="http://schemas.openxmlformats.org/presentationml/2006/main">
  <p:tag name="AS_UNIQUEID" val="1249"/>
</p:tagLst>
</file>

<file path=ppt/tags/tag3.xml><?xml version="1.0" encoding="utf-8"?>
<p:tagLst xmlns:p="http://schemas.openxmlformats.org/presentationml/2006/main">
  <p:tag name="AS_UNIQUEID" val="962"/>
</p:tagLst>
</file>

<file path=ppt/tags/tag30.xml><?xml version="1.0" encoding="utf-8"?>
<p:tagLst xmlns:p="http://schemas.openxmlformats.org/presentationml/2006/main">
  <p:tag name="AS_UNIQUEID" val="959"/>
</p:tagLst>
</file>

<file path=ppt/tags/tag300.xml><?xml version="1.0" encoding="utf-8"?>
<p:tagLst xmlns:p="http://schemas.openxmlformats.org/presentationml/2006/main">
  <p:tag name="AS_UNIQUEID" val="1250"/>
</p:tagLst>
</file>

<file path=ppt/tags/tag301.xml><?xml version="1.0" encoding="utf-8"?>
<p:tagLst xmlns:p="http://schemas.openxmlformats.org/presentationml/2006/main">
  <p:tag name="AS_UNIQUEID" val="1251"/>
</p:tagLst>
</file>

<file path=ppt/tags/tag302.xml><?xml version="1.0" encoding="utf-8"?>
<p:tagLst xmlns:p="http://schemas.openxmlformats.org/presentationml/2006/main">
  <p:tag name="AS_UNIQUEID" val="1252"/>
</p:tagLst>
</file>

<file path=ppt/tags/tag303.xml><?xml version="1.0" encoding="utf-8"?>
<p:tagLst xmlns:p="http://schemas.openxmlformats.org/presentationml/2006/main">
  <p:tag name="AS_UNIQUEID" val="1253"/>
</p:tagLst>
</file>

<file path=ppt/tags/tag304.xml><?xml version="1.0" encoding="utf-8"?>
<p:tagLst xmlns:p="http://schemas.openxmlformats.org/presentationml/2006/main">
  <p:tag name="AS_UNIQUEID" val="1254"/>
</p:tagLst>
</file>

<file path=ppt/tags/tag305.xml><?xml version="1.0" encoding="utf-8"?>
<p:tagLst xmlns:p="http://schemas.openxmlformats.org/presentationml/2006/main">
  <p:tag name="AS_UNIQUEID" val="1255"/>
</p:tagLst>
</file>

<file path=ppt/tags/tag306.xml><?xml version="1.0" encoding="utf-8"?>
<p:tagLst xmlns:p="http://schemas.openxmlformats.org/presentationml/2006/main">
  <p:tag name="AS_UNIQUEID" val="1256"/>
</p:tagLst>
</file>

<file path=ppt/tags/tag307.xml><?xml version="1.0" encoding="utf-8"?>
<p:tagLst xmlns:p="http://schemas.openxmlformats.org/presentationml/2006/main">
  <p:tag name="AS_UNIQUEID" val="1257"/>
</p:tagLst>
</file>

<file path=ppt/tags/tag308.xml><?xml version="1.0" encoding="utf-8"?>
<p:tagLst xmlns:p="http://schemas.openxmlformats.org/presentationml/2006/main">
  <p:tag name="AS_UNIQUEID" val="1258"/>
</p:tagLst>
</file>

<file path=ppt/tags/tag309.xml><?xml version="1.0" encoding="utf-8"?>
<p:tagLst xmlns:p="http://schemas.openxmlformats.org/presentationml/2006/main">
  <p:tag name="AS_UNIQUEID" val="1259"/>
</p:tagLst>
</file>

<file path=ppt/tags/tag31.xml><?xml version="1.0" encoding="utf-8"?>
<p:tagLst xmlns:p="http://schemas.openxmlformats.org/presentationml/2006/main">
  <p:tag name="AS_UNIQUEID" val="877"/>
</p:tagLst>
</file>

<file path=ppt/tags/tag310.xml><?xml version="1.0" encoding="utf-8"?>
<p:tagLst xmlns:p="http://schemas.openxmlformats.org/presentationml/2006/main">
  <p:tag name="AS_UNIQUEID" val="1260"/>
</p:tagLst>
</file>

<file path=ppt/tags/tag311.xml><?xml version="1.0" encoding="utf-8"?>
<p:tagLst xmlns:p="http://schemas.openxmlformats.org/presentationml/2006/main">
  <p:tag name="AS_UNIQUEID" val="1261"/>
</p:tagLst>
</file>

<file path=ppt/tags/tag312.xml><?xml version="1.0" encoding="utf-8"?>
<p:tagLst xmlns:p="http://schemas.openxmlformats.org/presentationml/2006/main">
  <p:tag name="AS_UNIQUEID" val="1262"/>
</p:tagLst>
</file>

<file path=ppt/tags/tag313.xml><?xml version="1.0" encoding="utf-8"?>
<p:tagLst xmlns:p="http://schemas.openxmlformats.org/presentationml/2006/main">
  <p:tag name="AS_UNIQUEID" val="1263"/>
</p:tagLst>
</file>

<file path=ppt/tags/tag314.xml><?xml version="1.0" encoding="utf-8"?>
<p:tagLst xmlns:p="http://schemas.openxmlformats.org/presentationml/2006/main">
  <p:tag name="AS_UNIQUEID" val="1264"/>
</p:tagLst>
</file>

<file path=ppt/tags/tag315.xml><?xml version="1.0" encoding="utf-8"?>
<p:tagLst xmlns:p="http://schemas.openxmlformats.org/presentationml/2006/main">
  <p:tag name="AS_UNIQUEID" val="1265"/>
</p:tagLst>
</file>

<file path=ppt/tags/tag316.xml><?xml version="1.0" encoding="utf-8"?>
<p:tagLst xmlns:p="http://schemas.openxmlformats.org/presentationml/2006/main">
  <p:tag name="AS_UNIQUEID" val="1266"/>
</p:tagLst>
</file>

<file path=ppt/tags/tag317.xml><?xml version="1.0" encoding="utf-8"?>
<p:tagLst xmlns:p="http://schemas.openxmlformats.org/presentationml/2006/main">
  <p:tag name="AS_UNIQUEID" val="1267"/>
</p:tagLst>
</file>

<file path=ppt/tags/tag318.xml><?xml version="1.0" encoding="utf-8"?>
<p:tagLst xmlns:p="http://schemas.openxmlformats.org/presentationml/2006/main">
  <p:tag name="AS_UNIQUEID" val="1268"/>
</p:tagLst>
</file>

<file path=ppt/tags/tag319.xml><?xml version="1.0" encoding="utf-8"?>
<p:tagLst xmlns:p="http://schemas.openxmlformats.org/presentationml/2006/main">
  <p:tag name="AS_UNIQUEID" val="1269"/>
</p:tagLst>
</file>

<file path=ppt/tags/tag32.xml><?xml version="1.0" encoding="utf-8"?>
<p:tagLst xmlns:p="http://schemas.openxmlformats.org/presentationml/2006/main">
  <p:tag name="AS_UNIQUEID" val="878"/>
</p:tagLst>
</file>

<file path=ppt/tags/tag320.xml><?xml version="1.0" encoding="utf-8"?>
<p:tagLst xmlns:p="http://schemas.openxmlformats.org/presentationml/2006/main">
  <p:tag name="AS_UNIQUEID" val="1270"/>
</p:tagLst>
</file>

<file path=ppt/tags/tag321.xml><?xml version="1.0" encoding="utf-8"?>
<p:tagLst xmlns:p="http://schemas.openxmlformats.org/presentationml/2006/main">
  <p:tag name="AS_UNIQUEID" val="1271"/>
</p:tagLst>
</file>

<file path=ppt/tags/tag322.xml><?xml version="1.0" encoding="utf-8"?>
<p:tagLst xmlns:p="http://schemas.openxmlformats.org/presentationml/2006/main">
  <p:tag name="AS_UNIQUEID" val="1272"/>
</p:tagLst>
</file>

<file path=ppt/tags/tag323.xml><?xml version="1.0" encoding="utf-8"?>
<p:tagLst xmlns:p="http://schemas.openxmlformats.org/presentationml/2006/main">
  <p:tag name="AS_UNIQUEID" val="1273"/>
</p:tagLst>
</file>

<file path=ppt/tags/tag324.xml><?xml version="1.0" encoding="utf-8"?>
<p:tagLst xmlns:p="http://schemas.openxmlformats.org/presentationml/2006/main">
  <p:tag name="AS_UNIQUEID" val="1274"/>
</p:tagLst>
</file>

<file path=ppt/tags/tag325.xml><?xml version="1.0" encoding="utf-8"?>
<p:tagLst xmlns:p="http://schemas.openxmlformats.org/presentationml/2006/main">
  <p:tag name="AS_UNIQUEID" val="1275"/>
</p:tagLst>
</file>

<file path=ppt/tags/tag326.xml><?xml version="1.0" encoding="utf-8"?>
<p:tagLst xmlns:p="http://schemas.openxmlformats.org/presentationml/2006/main">
  <p:tag name="AS_UNIQUEID" val="1276"/>
</p:tagLst>
</file>

<file path=ppt/tags/tag327.xml><?xml version="1.0" encoding="utf-8"?>
<p:tagLst xmlns:p="http://schemas.openxmlformats.org/presentationml/2006/main">
  <p:tag name="AS_UNIQUEID" val="1277"/>
</p:tagLst>
</file>

<file path=ppt/tags/tag328.xml><?xml version="1.0" encoding="utf-8"?>
<p:tagLst xmlns:p="http://schemas.openxmlformats.org/presentationml/2006/main">
  <p:tag name="AS_UNIQUEID" val="1278"/>
</p:tagLst>
</file>

<file path=ppt/tags/tag329.xml><?xml version="1.0" encoding="utf-8"?>
<p:tagLst xmlns:p="http://schemas.openxmlformats.org/presentationml/2006/main">
  <p:tag name="AS_UNIQUEID" val="1279"/>
</p:tagLst>
</file>

<file path=ppt/tags/tag33.xml><?xml version="1.0" encoding="utf-8"?>
<p:tagLst xmlns:p="http://schemas.openxmlformats.org/presentationml/2006/main">
  <p:tag name="AS_UNIQUEID" val="879"/>
</p:tagLst>
</file>

<file path=ppt/tags/tag330.xml><?xml version="1.0" encoding="utf-8"?>
<p:tagLst xmlns:p="http://schemas.openxmlformats.org/presentationml/2006/main">
  <p:tag name="AS_UNIQUEID" val="1280"/>
</p:tagLst>
</file>

<file path=ppt/tags/tag331.xml><?xml version="1.0" encoding="utf-8"?>
<p:tagLst xmlns:p="http://schemas.openxmlformats.org/presentationml/2006/main">
  <p:tag name="AS_UNIQUEID" val="1281"/>
</p:tagLst>
</file>

<file path=ppt/tags/tag332.xml><?xml version="1.0" encoding="utf-8"?>
<p:tagLst xmlns:p="http://schemas.openxmlformats.org/presentationml/2006/main">
  <p:tag name="AS_UNIQUEID" val="1282"/>
</p:tagLst>
</file>

<file path=ppt/tags/tag333.xml><?xml version="1.0" encoding="utf-8"?>
<p:tagLst xmlns:p="http://schemas.openxmlformats.org/presentationml/2006/main">
  <p:tag name="AS_UNIQUEID" val="1283"/>
</p:tagLst>
</file>

<file path=ppt/tags/tag334.xml><?xml version="1.0" encoding="utf-8"?>
<p:tagLst xmlns:p="http://schemas.openxmlformats.org/presentationml/2006/main">
  <p:tag name="AS_UNIQUEID" val="1284"/>
</p:tagLst>
</file>

<file path=ppt/tags/tag335.xml><?xml version="1.0" encoding="utf-8"?>
<p:tagLst xmlns:p="http://schemas.openxmlformats.org/presentationml/2006/main">
  <p:tag name="AS_UNIQUEID" val="1285"/>
</p:tagLst>
</file>

<file path=ppt/tags/tag336.xml><?xml version="1.0" encoding="utf-8"?>
<p:tagLst xmlns:p="http://schemas.openxmlformats.org/presentationml/2006/main">
  <p:tag name="AS_UNIQUEID" val="1286"/>
</p:tagLst>
</file>

<file path=ppt/tags/tag337.xml><?xml version="1.0" encoding="utf-8"?>
<p:tagLst xmlns:p="http://schemas.openxmlformats.org/presentationml/2006/main">
  <p:tag name="AS_UNIQUEID" val="1287"/>
</p:tagLst>
</file>

<file path=ppt/tags/tag338.xml><?xml version="1.0" encoding="utf-8"?>
<p:tagLst xmlns:p="http://schemas.openxmlformats.org/presentationml/2006/main">
  <p:tag name="AS_UNIQUEID" val="1288"/>
</p:tagLst>
</file>

<file path=ppt/tags/tag339.xml><?xml version="1.0" encoding="utf-8"?>
<p:tagLst xmlns:p="http://schemas.openxmlformats.org/presentationml/2006/main">
  <p:tag name="AS_UNIQUEID" val="1289"/>
</p:tagLst>
</file>

<file path=ppt/tags/tag34.xml><?xml version="1.0" encoding="utf-8"?>
<p:tagLst xmlns:p="http://schemas.openxmlformats.org/presentationml/2006/main">
  <p:tag name="AS_UNIQUEID" val="988"/>
</p:tagLst>
</file>

<file path=ppt/tags/tag340.xml><?xml version="1.0" encoding="utf-8"?>
<p:tagLst xmlns:p="http://schemas.openxmlformats.org/presentationml/2006/main">
  <p:tag name="AS_UNIQUEID" val="1290"/>
</p:tagLst>
</file>

<file path=ppt/tags/tag341.xml><?xml version="1.0" encoding="utf-8"?>
<p:tagLst xmlns:p="http://schemas.openxmlformats.org/presentationml/2006/main">
  <p:tag name="AS_UNIQUEID" val="1291"/>
</p:tagLst>
</file>

<file path=ppt/tags/tag3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43.xml><?xml version="1.0" encoding="utf-8"?>
<p:tagLst xmlns:p="http://schemas.openxmlformats.org/presentationml/2006/main">
  <p:tag name="AS_UNIQUEID" val="1292"/>
</p:tagLst>
</file>

<file path=ppt/tags/tag344.xml><?xml version="1.0" encoding="utf-8"?>
<p:tagLst xmlns:p="http://schemas.openxmlformats.org/presentationml/2006/main">
  <p:tag name="AS_UNIQUEID" val="1293"/>
</p:tagLst>
</file>

<file path=ppt/tags/tag3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46.xml><?xml version="1.0" encoding="utf-8"?>
<p:tagLst xmlns:p="http://schemas.openxmlformats.org/presentationml/2006/main">
  <p:tag name="AS_UNIQUEID" val="1294"/>
</p:tagLst>
</file>

<file path=ppt/tags/tag347.xml><?xml version="1.0" encoding="utf-8"?>
<p:tagLst xmlns:p="http://schemas.openxmlformats.org/presentationml/2006/main">
  <p:tag name="AS_UNIQUEID" val="1295"/>
</p:tagLst>
</file>

<file path=ppt/tags/tag348.xml><?xml version="1.0" encoding="utf-8"?>
<p:tagLst xmlns:p="http://schemas.openxmlformats.org/presentationml/2006/main">
  <p:tag name="AS_UNIQUEID" val="1296"/>
</p:tagLst>
</file>

<file path=ppt/tags/tag349.xml><?xml version="1.0" encoding="utf-8"?>
<p:tagLst xmlns:p="http://schemas.openxmlformats.org/presentationml/2006/main">
  <p:tag name="AS_UNIQUEID" val="1297"/>
</p:tagLst>
</file>

<file path=ppt/tags/tag35.xml><?xml version="1.0" encoding="utf-8"?>
<p:tagLst xmlns:p="http://schemas.openxmlformats.org/presentationml/2006/main">
  <p:tag name="AS_UNIQUEID" val="989"/>
</p:tagLst>
</file>

<file path=ppt/tags/tag350.xml><?xml version="1.0" encoding="utf-8"?>
<p:tagLst xmlns:p="http://schemas.openxmlformats.org/presentationml/2006/main">
  <p:tag name="AS_UNIQUEID" val="1298"/>
</p:tagLst>
</file>

<file path=ppt/tags/tag3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52.xml><?xml version="1.0" encoding="utf-8"?>
<p:tagLst xmlns:p="http://schemas.openxmlformats.org/presentationml/2006/main">
  <p:tag name="AS_UNIQUEID" val="1299"/>
</p:tagLst>
</file>

<file path=ppt/tags/tag353.xml><?xml version="1.0" encoding="utf-8"?>
<p:tagLst xmlns:p="http://schemas.openxmlformats.org/presentationml/2006/main">
  <p:tag name="AS_UNIQUEID" val="1300"/>
</p:tagLst>
</file>

<file path=ppt/tags/tag354.xml><?xml version="1.0" encoding="utf-8"?>
<p:tagLst xmlns:p="http://schemas.openxmlformats.org/presentationml/2006/main">
  <p:tag name="AS_UNIQUEID" val="1301"/>
</p:tagLst>
</file>

<file path=ppt/tags/tag355.xml><?xml version="1.0" encoding="utf-8"?>
<p:tagLst xmlns:p="http://schemas.openxmlformats.org/presentationml/2006/main">
  <p:tag name="AS_UNIQUEID" val="1302"/>
</p:tagLst>
</file>

<file path=ppt/tags/tag356.xml><?xml version="1.0" encoding="utf-8"?>
<p:tagLst xmlns:p="http://schemas.openxmlformats.org/presentationml/2006/main">
  <p:tag name="AS_UNIQUEID" val="1303"/>
</p:tagLst>
</file>

<file path=ppt/tags/tag357.xml><?xml version="1.0" encoding="utf-8"?>
<p:tagLst xmlns:p="http://schemas.openxmlformats.org/presentationml/2006/main">
  <p:tag name="AS_UNIQUEID" val="1304"/>
</p:tagLst>
</file>

<file path=ppt/tags/tag358.xml><?xml version="1.0" encoding="utf-8"?>
<p:tagLst xmlns:p="http://schemas.openxmlformats.org/presentationml/2006/main">
  <p:tag name="AS_UNIQUEID" val="1305"/>
</p:tagLst>
</file>

<file path=ppt/tags/tag359.xml><?xml version="1.0" encoding="utf-8"?>
<p:tagLst xmlns:p="http://schemas.openxmlformats.org/presentationml/2006/main">
  <p:tag name="AS_UNIQUEID" val="1306"/>
</p:tagLst>
</file>

<file path=ppt/tags/tag36.xml><?xml version="1.0" encoding="utf-8"?>
<p:tagLst xmlns:p="http://schemas.openxmlformats.org/presentationml/2006/main">
  <p:tag name="AS_UNIQUEID" val="990"/>
</p:tagLst>
</file>

<file path=ppt/tags/tag360.xml><?xml version="1.0" encoding="utf-8"?>
<p:tagLst xmlns:p="http://schemas.openxmlformats.org/presentationml/2006/main">
  <p:tag name="AS_UNIQUEID" val="1307"/>
</p:tagLst>
</file>

<file path=ppt/tags/tag361.xml><?xml version="1.0" encoding="utf-8"?>
<p:tagLst xmlns:p="http://schemas.openxmlformats.org/presentationml/2006/main">
  <p:tag name="AS_UNIQUEID" val="1308"/>
</p:tagLst>
</file>

<file path=ppt/tags/tag362.xml><?xml version="1.0" encoding="utf-8"?>
<p:tagLst xmlns:p="http://schemas.openxmlformats.org/presentationml/2006/main">
  <p:tag name="AS_UNIQUEID" val="1309"/>
</p:tagLst>
</file>

<file path=ppt/tags/tag363.xml><?xml version="1.0" encoding="utf-8"?>
<p:tagLst xmlns:p="http://schemas.openxmlformats.org/presentationml/2006/main">
  <p:tag name="AS_UNIQUEID" val="1310"/>
</p:tagLst>
</file>

<file path=ppt/tags/tag364.xml><?xml version="1.0" encoding="utf-8"?>
<p:tagLst xmlns:p="http://schemas.openxmlformats.org/presentationml/2006/main">
  <p:tag name="AS_UNIQUEID" val="1311"/>
</p:tagLst>
</file>

<file path=ppt/tags/tag365.xml><?xml version="1.0" encoding="utf-8"?>
<p:tagLst xmlns:p="http://schemas.openxmlformats.org/presentationml/2006/main">
  <p:tag name="AS_UNIQUEID" val="1312"/>
</p:tagLst>
</file>

<file path=ppt/tags/tag366.xml><?xml version="1.0" encoding="utf-8"?>
<p:tagLst xmlns:p="http://schemas.openxmlformats.org/presentationml/2006/main">
  <p:tag name="AS_UNIQUEID" val="1313"/>
</p:tagLst>
</file>

<file path=ppt/tags/tag367.xml><?xml version="1.0" encoding="utf-8"?>
<p:tagLst xmlns:p="http://schemas.openxmlformats.org/presentationml/2006/main">
  <p:tag name="AS_UNIQUEID" val="1314"/>
</p:tagLst>
</file>

<file path=ppt/tags/tag368.xml><?xml version="1.0" encoding="utf-8"?>
<p:tagLst xmlns:p="http://schemas.openxmlformats.org/presentationml/2006/main">
  <p:tag name="AS_UNIQUEID" val="1315"/>
</p:tagLst>
</file>

<file path=ppt/tags/tag369.xml><?xml version="1.0" encoding="utf-8"?>
<p:tagLst xmlns:p="http://schemas.openxmlformats.org/presentationml/2006/main">
  <p:tag name="AS_UNIQUEID" val="1316"/>
</p:tagLst>
</file>

<file path=ppt/tags/tag37.xml><?xml version="1.0" encoding="utf-8"?>
<p:tagLst xmlns:p="http://schemas.openxmlformats.org/presentationml/2006/main">
  <p:tag name="AS_UNIQUEID" val="991"/>
</p:tagLst>
</file>

<file path=ppt/tags/tag370.xml><?xml version="1.0" encoding="utf-8"?>
<p:tagLst xmlns:p="http://schemas.openxmlformats.org/presentationml/2006/main">
  <p:tag name="AS_UNIQUEID" val="1317"/>
</p:tagLst>
</file>

<file path=ppt/tags/tag371.xml><?xml version="1.0" encoding="utf-8"?>
<p:tagLst xmlns:p="http://schemas.openxmlformats.org/presentationml/2006/main">
  <p:tag name="AS_UNIQUEID" val="1318"/>
</p:tagLst>
</file>

<file path=ppt/tags/tag372.xml><?xml version="1.0" encoding="utf-8"?>
<p:tagLst xmlns:p="http://schemas.openxmlformats.org/presentationml/2006/main">
  <p:tag name="AS_UNIQUEID" val="1319"/>
</p:tagLst>
</file>

<file path=ppt/tags/tag373.xml><?xml version="1.0" encoding="utf-8"?>
<p:tagLst xmlns:p="http://schemas.openxmlformats.org/presentationml/2006/main">
  <p:tag name="AS_UNIQUEID" val="1320"/>
</p:tagLst>
</file>

<file path=ppt/tags/tag374.xml><?xml version="1.0" encoding="utf-8"?>
<p:tagLst xmlns:p="http://schemas.openxmlformats.org/presentationml/2006/main">
  <p:tag name="AS_UNIQUEID" val="1321"/>
</p:tagLst>
</file>

<file path=ppt/tags/tag375.xml><?xml version="1.0" encoding="utf-8"?>
<p:tagLst xmlns:p="http://schemas.openxmlformats.org/presentationml/2006/main">
  <p:tag name="AS_UNIQUEID" val="1322"/>
</p:tagLst>
</file>

<file path=ppt/tags/tag376.xml><?xml version="1.0" encoding="utf-8"?>
<p:tagLst xmlns:p="http://schemas.openxmlformats.org/presentationml/2006/main">
  <p:tag name="AS_UNIQUEID" val="1323"/>
</p:tagLst>
</file>

<file path=ppt/tags/tag377.xml><?xml version="1.0" encoding="utf-8"?>
<p:tagLst xmlns:p="http://schemas.openxmlformats.org/presentationml/2006/main">
  <p:tag name="AS_UNIQUEID" val="1324"/>
</p:tagLst>
</file>

<file path=ppt/tags/tag378.xml><?xml version="1.0" encoding="utf-8"?>
<p:tagLst xmlns:p="http://schemas.openxmlformats.org/presentationml/2006/main">
  <p:tag name="AS_UNIQUEID" val="1325"/>
</p:tagLst>
</file>

<file path=ppt/tags/tag379.xml><?xml version="1.0" encoding="utf-8"?>
<p:tagLst xmlns:p="http://schemas.openxmlformats.org/presentationml/2006/main">
  <p:tag name="AS_UNIQUEID" val="1326"/>
</p:tagLst>
</file>

<file path=ppt/tags/tag38.xml><?xml version="1.0" encoding="utf-8"?>
<p:tagLst xmlns:p="http://schemas.openxmlformats.org/presentationml/2006/main">
  <p:tag name="AS_UNIQUEID" val="992"/>
</p:tagLst>
</file>

<file path=ppt/tags/tag380.xml><?xml version="1.0" encoding="utf-8"?>
<p:tagLst xmlns:p="http://schemas.openxmlformats.org/presentationml/2006/main">
  <p:tag name="AS_UNIQUEID" val="1327"/>
</p:tagLst>
</file>

<file path=ppt/tags/tag381.xml><?xml version="1.0" encoding="utf-8"?>
<p:tagLst xmlns:p="http://schemas.openxmlformats.org/presentationml/2006/main">
  <p:tag name="AS_UNIQUEID" val="1328"/>
</p:tagLst>
</file>

<file path=ppt/tags/tag382.xml><?xml version="1.0" encoding="utf-8"?>
<p:tagLst xmlns:p="http://schemas.openxmlformats.org/presentationml/2006/main">
  <p:tag name="AS_UNIQUEID" val="1329"/>
</p:tagLst>
</file>

<file path=ppt/tags/tag383.xml><?xml version="1.0" encoding="utf-8"?>
<p:tagLst xmlns:p="http://schemas.openxmlformats.org/presentationml/2006/main">
  <p:tag name="AS_UNIQUEID" val="1330"/>
</p:tagLst>
</file>

<file path=ppt/tags/tag384.xml><?xml version="1.0" encoding="utf-8"?>
<p:tagLst xmlns:p="http://schemas.openxmlformats.org/presentationml/2006/main">
  <p:tag name="AS_UNIQUEID" val="1331"/>
</p:tagLst>
</file>

<file path=ppt/tags/tag385.xml><?xml version="1.0" encoding="utf-8"?>
<p:tagLst xmlns:p="http://schemas.openxmlformats.org/presentationml/2006/main">
  <p:tag name="AS_UNIQUEID" val="1332"/>
</p:tagLst>
</file>

<file path=ppt/tags/tag386.xml><?xml version="1.0" encoding="utf-8"?>
<p:tagLst xmlns:p="http://schemas.openxmlformats.org/presentationml/2006/main">
  <p:tag name="AS_UNIQUEID" val="1333"/>
</p:tagLst>
</file>

<file path=ppt/tags/tag387.xml><?xml version="1.0" encoding="utf-8"?>
<p:tagLst xmlns:p="http://schemas.openxmlformats.org/presentationml/2006/main">
  <p:tag name="AS_UNIQUEID" val="1334"/>
</p:tagLst>
</file>

<file path=ppt/tags/tag388.xml><?xml version="1.0" encoding="utf-8"?>
<p:tagLst xmlns:p="http://schemas.openxmlformats.org/presentationml/2006/main">
  <p:tag name="AS_UNIQUEID" val="1335"/>
</p:tagLst>
</file>

<file path=ppt/tags/tag389.xml><?xml version="1.0" encoding="utf-8"?>
<p:tagLst xmlns:p="http://schemas.openxmlformats.org/presentationml/2006/main">
  <p:tag name="AS_UNIQUEID" val="1336"/>
</p:tagLst>
</file>

<file path=ppt/tags/tag39.xml><?xml version="1.0" encoding="utf-8"?>
<p:tagLst xmlns:p="http://schemas.openxmlformats.org/presentationml/2006/main">
  <p:tag name="AS_UNIQUEID" val="993"/>
</p:tagLst>
</file>

<file path=ppt/tags/tag390.xml><?xml version="1.0" encoding="utf-8"?>
<p:tagLst xmlns:p="http://schemas.openxmlformats.org/presentationml/2006/main">
  <p:tag name="AS_UNIQUEID" val="1337"/>
</p:tagLst>
</file>

<file path=ppt/tags/tag391.xml><?xml version="1.0" encoding="utf-8"?>
<p:tagLst xmlns:p="http://schemas.openxmlformats.org/presentationml/2006/main">
  <p:tag name="AS_UNIQUEID" val="1338"/>
</p:tagLst>
</file>

<file path=ppt/tags/tag392.xml><?xml version="1.0" encoding="utf-8"?>
<p:tagLst xmlns:p="http://schemas.openxmlformats.org/presentationml/2006/main">
  <p:tag name="AS_UNIQUEID" val="1339"/>
</p:tagLst>
</file>

<file path=ppt/tags/tag393.xml><?xml version="1.0" encoding="utf-8"?>
<p:tagLst xmlns:p="http://schemas.openxmlformats.org/presentationml/2006/main">
  <p:tag name="AS_UNIQUEID" val="1340"/>
</p:tagLst>
</file>

<file path=ppt/tags/tag394.xml><?xml version="1.0" encoding="utf-8"?>
<p:tagLst xmlns:p="http://schemas.openxmlformats.org/presentationml/2006/main">
  <p:tag name="AS_UNIQUEID" val="1341"/>
</p:tagLst>
</file>

<file path=ppt/tags/tag3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96.xml><?xml version="1.0" encoding="utf-8"?>
<p:tagLst xmlns:p="http://schemas.openxmlformats.org/presentationml/2006/main">
  <p:tag name="AS_UNIQUEID" val="1342"/>
</p:tagLst>
</file>

<file path=ppt/tags/tag397.xml><?xml version="1.0" encoding="utf-8"?>
<p:tagLst xmlns:p="http://schemas.openxmlformats.org/presentationml/2006/main">
  <p:tag name="AS_UNIQUEID" val="1343"/>
  <p:tag name="KSO_WM_UNIT_TABLE_BEAUTIFY" val="smartTable{b9eda911-f470-4024-92aa-51db4df19d41}"/>
</p:tagLst>
</file>

<file path=ppt/tags/tag398.xml><?xml version="1.0" encoding="utf-8"?>
<p:tagLst xmlns:p="http://schemas.openxmlformats.org/presentationml/2006/main">
  <p:tag name="AS_UNIQUEID" val="1344"/>
</p:tagLst>
</file>

<file path=ppt/tags/tag399.xml><?xml version="1.0" encoding="utf-8"?>
<p:tagLst xmlns:p="http://schemas.openxmlformats.org/presentationml/2006/main">
  <p:tag name="AS_UNIQUEID" val="1345"/>
</p:tagLst>
</file>

<file path=ppt/tags/tag4.xml><?xml version="1.0" encoding="utf-8"?>
<p:tagLst xmlns:p="http://schemas.openxmlformats.org/presentationml/2006/main">
  <p:tag name="AS_UNIQUEID" val="963"/>
</p:tagLst>
</file>

<file path=ppt/tags/tag40.xml><?xml version="1.0" encoding="utf-8"?>
<p:tagLst xmlns:p="http://schemas.openxmlformats.org/presentationml/2006/main">
  <p:tag name="AS_UNIQUEID" val="994"/>
</p:tagLst>
</file>

<file path=ppt/tags/tag400.xml><?xml version="1.0" encoding="utf-8"?>
<p:tagLst xmlns:p="http://schemas.openxmlformats.org/presentationml/2006/main">
  <p:tag name="AS_UNIQUEID" val="1346"/>
</p:tagLst>
</file>

<file path=ppt/tags/tag401.xml><?xml version="1.0" encoding="utf-8"?>
<p:tagLst xmlns:p="http://schemas.openxmlformats.org/presentationml/2006/main">
  <p:tag name="AS_UNIQUEID" val="1347"/>
</p:tagLst>
</file>

<file path=ppt/tags/tag402.xml><?xml version="1.0" encoding="utf-8"?>
<p:tagLst xmlns:p="http://schemas.openxmlformats.org/presentationml/2006/main">
  <p:tag name="AS_UNIQUEID" val="1348"/>
</p:tagLst>
</file>

<file path=ppt/tags/tag403.xml><?xml version="1.0" encoding="utf-8"?>
<p:tagLst xmlns:p="http://schemas.openxmlformats.org/presentationml/2006/main">
  <p:tag name="AS_UNIQUEID" val="1349"/>
</p:tagLst>
</file>

<file path=ppt/tags/tag404.xml><?xml version="1.0" encoding="utf-8"?>
<p:tagLst xmlns:p="http://schemas.openxmlformats.org/presentationml/2006/main">
  <p:tag name="AS_UNIQUEID" val="1350"/>
</p:tagLst>
</file>

<file path=ppt/tags/tag405.xml><?xml version="1.0" encoding="utf-8"?>
<p:tagLst xmlns:p="http://schemas.openxmlformats.org/presentationml/2006/main">
  <p:tag name="AS_UNIQUEID" val="1351"/>
</p:tagLst>
</file>

<file path=ppt/tags/tag406.xml><?xml version="1.0" encoding="utf-8"?>
<p:tagLst xmlns:p="http://schemas.openxmlformats.org/presentationml/2006/main">
  <p:tag name="AS_UNIQUEID" val="1352"/>
</p:tagLst>
</file>

<file path=ppt/tags/tag407.xml><?xml version="1.0" encoding="utf-8"?>
<p:tagLst xmlns:p="http://schemas.openxmlformats.org/presentationml/2006/main">
  <p:tag name="AS_UNIQUEID" val="1353"/>
</p:tagLst>
</file>

<file path=ppt/tags/tag408.xml><?xml version="1.0" encoding="utf-8"?>
<p:tagLst xmlns:p="http://schemas.openxmlformats.org/presentationml/2006/main">
  <p:tag name="AS_UNIQUEID" val="1354"/>
</p:tagLst>
</file>

<file path=ppt/tags/tag409.xml><?xml version="1.0" encoding="utf-8"?>
<p:tagLst xmlns:p="http://schemas.openxmlformats.org/presentationml/2006/main">
  <p:tag name="AS_UNIQUEID" val="1355"/>
</p:tagLst>
</file>

<file path=ppt/tags/tag41.xml><?xml version="1.0" encoding="utf-8"?>
<p:tagLst xmlns:p="http://schemas.openxmlformats.org/presentationml/2006/main">
  <p:tag name="AS_UNIQUEID" val="995"/>
</p:tagLst>
</file>

<file path=ppt/tags/tag410.xml><?xml version="1.0" encoding="utf-8"?>
<p:tagLst xmlns:p="http://schemas.openxmlformats.org/presentationml/2006/main">
  <p:tag name="AS_UNIQUEID" val="1356"/>
</p:tagLst>
</file>

<file path=ppt/tags/tag411.xml><?xml version="1.0" encoding="utf-8"?>
<p:tagLst xmlns:p="http://schemas.openxmlformats.org/presentationml/2006/main">
  <p:tag name="AS_UNIQUEID" val="1357"/>
</p:tagLst>
</file>

<file path=ppt/tags/tag412.xml><?xml version="1.0" encoding="utf-8"?>
<p:tagLst xmlns:p="http://schemas.openxmlformats.org/presentationml/2006/main">
  <p:tag name="AS_UNIQUEID" val="1358"/>
</p:tagLst>
</file>

<file path=ppt/tags/tag413.xml><?xml version="1.0" encoding="utf-8"?>
<p:tagLst xmlns:p="http://schemas.openxmlformats.org/presentationml/2006/main">
  <p:tag name="AS_UNIQUEID" val="1359"/>
</p:tagLst>
</file>

<file path=ppt/tags/tag414.xml><?xml version="1.0" encoding="utf-8"?>
<p:tagLst xmlns:p="http://schemas.openxmlformats.org/presentationml/2006/main">
  <p:tag name="AS_UNIQUEID" val="1360"/>
</p:tagLst>
</file>

<file path=ppt/tags/tag415.xml><?xml version="1.0" encoding="utf-8"?>
<p:tagLst xmlns:p="http://schemas.openxmlformats.org/presentationml/2006/main">
  <p:tag name="AS_UNIQUEID" val="1361"/>
</p:tagLst>
</file>

<file path=ppt/tags/tag416.xml><?xml version="1.0" encoding="utf-8"?>
<p:tagLst xmlns:p="http://schemas.openxmlformats.org/presentationml/2006/main">
  <p:tag name="AS_UNIQUEID" val="1362"/>
</p:tagLst>
</file>

<file path=ppt/tags/tag417.xml><?xml version="1.0" encoding="utf-8"?>
<p:tagLst xmlns:p="http://schemas.openxmlformats.org/presentationml/2006/main">
  <p:tag name="AS_UNIQUEID" val="1363"/>
</p:tagLst>
</file>

<file path=ppt/tags/tag418.xml><?xml version="1.0" encoding="utf-8"?>
<p:tagLst xmlns:p="http://schemas.openxmlformats.org/presentationml/2006/main">
  <p:tag name="AS_UNIQUEID" val="1364"/>
</p:tagLst>
</file>

<file path=ppt/tags/tag419.xml><?xml version="1.0" encoding="utf-8"?>
<p:tagLst xmlns:p="http://schemas.openxmlformats.org/presentationml/2006/main">
  <p:tag name="KSO_WM_TEMPLATE_JOB_ID" val="2"/>
  <p:tag name="KSO_WM_TEMPLATE_OUTLINE_ID" val="15"/>
  <p:tag name="KSO_WM_TEMPLATE_SCENE_ID" val="1"/>
  <p:tag name="KSO_WM_TEMPLATE_TOPIC_DEFAULT" val="1"/>
  <p:tag name="KSO_WM_TEMPLATE_TOPIC_ID" val="2869567"/>
</p:tagLst>
</file>

<file path=ppt/tags/tag42.xml><?xml version="1.0" encoding="utf-8"?>
<p:tagLst xmlns:p="http://schemas.openxmlformats.org/presentationml/2006/main">
  <p:tag name="AS_UNIQUEID" val="996"/>
</p:tagLst>
</file>

<file path=ppt/tags/tag420.xml><?xml version="1.0" encoding="utf-8"?>
<p:tagLst xmlns:p="http://schemas.openxmlformats.org/presentationml/2006/main">
  <p:tag name="AS_UNIQUEID" val="1365"/>
</p:tagLst>
</file>

<file path=ppt/tags/tag421.xml><?xml version="1.0" encoding="utf-8"?>
<p:tagLst xmlns:p="http://schemas.openxmlformats.org/presentationml/2006/main">
  <p:tag name="AS_UNIQUEID" val="1366"/>
</p:tagLst>
</file>

<file path=ppt/tags/tag422.xml><?xml version="1.0" encoding="utf-8"?>
<p:tagLst xmlns:p="http://schemas.openxmlformats.org/presentationml/2006/main">
  <p:tag name="AS_UNIQUEID" val="1367"/>
</p:tagLst>
</file>

<file path=ppt/tags/tag423.xml><?xml version="1.0" encoding="utf-8"?>
<p:tagLst xmlns:p="http://schemas.openxmlformats.org/presentationml/2006/main">
  <p:tag name="AS_UNIQUEID" val="1368"/>
</p:tagLst>
</file>

<file path=ppt/tags/tag424.xml><?xml version="1.0" encoding="utf-8"?>
<p:tagLst xmlns:p="http://schemas.openxmlformats.org/presentationml/2006/main">
  <p:tag name="AS_UNIQUEID" val="1369"/>
</p:tagLst>
</file>

<file path=ppt/tags/tag425.xml><?xml version="1.0" encoding="utf-8"?>
<p:tagLst xmlns:p="http://schemas.openxmlformats.org/presentationml/2006/main">
  <p:tag name="AS_UNIQUEID" val="1370"/>
</p:tagLst>
</file>

<file path=ppt/tags/tag426.xml><?xml version="1.0" encoding="utf-8"?>
<p:tagLst xmlns:p="http://schemas.openxmlformats.org/presentationml/2006/main">
  <p:tag name="AS_UNIQUEID" val="1371"/>
</p:tagLst>
</file>

<file path=ppt/tags/tag427.xml><?xml version="1.0" encoding="utf-8"?>
<p:tagLst xmlns:p="http://schemas.openxmlformats.org/presentationml/2006/main">
  <p:tag name="AS_UNIQUEID" val="1372"/>
</p:tagLst>
</file>

<file path=ppt/tags/tag428.xml><?xml version="1.0" encoding="utf-8"?>
<p:tagLst xmlns:p="http://schemas.openxmlformats.org/presentationml/2006/main">
  <p:tag name="AS_UNIQUEID" val="1373"/>
</p:tagLst>
</file>

<file path=ppt/tags/tag429.xml><?xml version="1.0" encoding="utf-8"?>
<p:tagLst xmlns:p="http://schemas.openxmlformats.org/presentationml/2006/main">
  <p:tag name="AS_UNIQUEID" val="1374"/>
</p:tagLst>
</file>

<file path=ppt/tags/tag43.xml><?xml version="1.0" encoding="utf-8"?>
<p:tagLst xmlns:p="http://schemas.openxmlformats.org/presentationml/2006/main">
  <p:tag name="AS_UNIQUEID" val="997"/>
</p:tagLst>
</file>

<file path=ppt/tags/tag430.xml><?xml version="1.0" encoding="utf-8"?>
<p:tagLst xmlns:p="http://schemas.openxmlformats.org/presentationml/2006/main">
  <p:tag name="AS_UNIQUEID" val="1375"/>
</p:tagLst>
</file>

<file path=ppt/tags/tag431.xml><?xml version="1.0" encoding="utf-8"?>
<p:tagLst xmlns:p="http://schemas.openxmlformats.org/presentationml/2006/main">
  <p:tag name="AS_UNIQUEID" val="1376"/>
</p:tagLst>
</file>

<file path=ppt/tags/tag432.xml><?xml version="1.0" encoding="utf-8"?>
<p:tagLst xmlns:p="http://schemas.openxmlformats.org/presentationml/2006/main">
  <p:tag name="AS_UNIQUEID" val="1377"/>
</p:tagLst>
</file>

<file path=ppt/tags/tag433.xml><?xml version="1.0" encoding="utf-8"?>
<p:tagLst xmlns:p="http://schemas.openxmlformats.org/presentationml/2006/main">
  <p:tag name="AS_UNIQUEID" val="1378"/>
</p:tagLst>
</file>

<file path=ppt/tags/tag434.xml><?xml version="1.0" encoding="utf-8"?>
<p:tagLst xmlns:p="http://schemas.openxmlformats.org/presentationml/2006/main">
  <p:tag name="AS_UNIQUEID" val="1379"/>
</p:tagLst>
</file>

<file path=ppt/tags/tag435.xml><?xml version="1.0" encoding="utf-8"?>
<p:tagLst xmlns:p="http://schemas.openxmlformats.org/presentationml/2006/main">
  <p:tag name="AS_UNIQUEID" val="1380"/>
</p:tagLst>
</file>

<file path=ppt/tags/tag436.xml><?xml version="1.0" encoding="utf-8"?>
<p:tagLst xmlns:p="http://schemas.openxmlformats.org/presentationml/2006/main">
  <p:tag name="AS_UNIQUEID" val="1381"/>
</p:tagLst>
</file>

<file path=ppt/tags/tag437.xml><?xml version="1.0" encoding="utf-8"?>
<p:tagLst xmlns:p="http://schemas.openxmlformats.org/presentationml/2006/main">
  <p:tag name="AS_UNIQUEID" val="1382"/>
</p:tagLst>
</file>

<file path=ppt/tags/tag438.xml><?xml version="1.0" encoding="utf-8"?>
<p:tagLst xmlns:p="http://schemas.openxmlformats.org/presentationml/2006/main">
  <p:tag name="AS_UNIQUEID" val="1383"/>
</p:tagLst>
</file>

<file path=ppt/tags/tag439.xml><?xml version="1.0" encoding="utf-8"?>
<p:tagLst xmlns:p="http://schemas.openxmlformats.org/presentationml/2006/main">
  <p:tag name="AS_UNIQUEID" val="1384"/>
</p:tagLst>
</file>

<file path=ppt/tags/tag44.xml><?xml version="1.0" encoding="utf-8"?>
<p:tagLst xmlns:p="http://schemas.openxmlformats.org/presentationml/2006/main">
  <p:tag name="AS_UNIQUEID" val="998"/>
</p:tagLst>
</file>

<file path=ppt/tags/tag440.xml><?xml version="1.0" encoding="utf-8"?>
<p:tagLst xmlns:p="http://schemas.openxmlformats.org/presentationml/2006/main">
  <p:tag name="AS_UNIQUEID" val="1385"/>
</p:tagLst>
</file>

<file path=ppt/tags/tag441.xml><?xml version="1.0" encoding="utf-8"?>
<p:tagLst xmlns:p="http://schemas.openxmlformats.org/presentationml/2006/main">
  <p:tag name="AS_UNIQUEID" val="1386"/>
</p:tagLst>
</file>

<file path=ppt/tags/tag442.xml><?xml version="1.0" encoding="utf-8"?>
<p:tagLst xmlns:p="http://schemas.openxmlformats.org/presentationml/2006/main">
  <p:tag name="KSO_WM_TEMPLATE_JOB_ID" val="2"/>
  <p:tag name="KSO_WM_TEMPLATE_OUTLINE_ID" val="15"/>
  <p:tag name="KSO_WM_TEMPLATE_SCENE_ID" val="1"/>
  <p:tag name="KSO_WM_TEMPLATE_TOPIC_DEFAULT" val="1"/>
  <p:tag name="KSO_WM_TEMPLATE_TOPIC_ID" val="2869567"/>
</p:tagLst>
</file>

<file path=ppt/tags/tag443.xml><?xml version="1.0" encoding="utf-8"?>
<p:tagLst xmlns:p="http://schemas.openxmlformats.org/presentationml/2006/main">
  <p:tag name="AS_UNIQUEID" val="1387"/>
</p:tagLst>
</file>

<file path=ppt/tags/tag444.xml><?xml version="1.0" encoding="utf-8"?>
<p:tagLst xmlns:p="http://schemas.openxmlformats.org/presentationml/2006/main">
  <p:tag name="AS_UNIQUEID" val="1388"/>
</p:tagLst>
</file>

<file path=ppt/tags/tag445.xml><?xml version="1.0" encoding="utf-8"?>
<p:tagLst xmlns:p="http://schemas.openxmlformats.org/presentationml/2006/main">
  <p:tag name="AS_UNIQUEID" val="1389"/>
</p:tagLst>
</file>

<file path=ppt/tags/tag446.xml><?xml version="1.0" encoding="utf-8"?>
<p:tagLst xmlns:p="http://schemas.openxmlformats.org/presentationml/2006/main">
  <p:tag name="AS_UNIQUEID" val="1390"/>
</p:tagLst>
</file>

<file path=ppt/tags/tag447.xml><?xml version="1.0" encoding="utf-8"?>
<p:tagLst xmlns:p="http://schemas.openxmlformats.org/presentationml/2006/main">
  <p:tag name="AS_UNIQUEID" val="1391"/>
</p:tagLst>
</file>

<file path=ppt/tags/tag448.xml><?xml version="1.0" encoding="utf-8"?>
<p:tagLst xmlns:p="http://schemas.openxmlformats.org/presentationml/2006/main">
  <p:tag name="AS_UNIQUEID" val="1392"/>
</p:tagLst>
</file>

<file path=ppt/tags/tag449.xml><?xml version="1.0" encoding="utf-8"?>
<p:tagLst xmlns:p="http://schemas.openxmlformats.org/presentationml/2006/main">
  <p:tag name="AS_UNIQUEID" val="1393"/>
</p:tagLst>
</file>

<file path=ppt/tags/tag45.xml><?xml version="1.0" encoding="utf-8"?>
<p:tagLst xmlns:p="http://schemas.openxmlformats.org/presentationml/2006/main">
  <p:tag name="AS_UNIQUEID" val="999"/>
</p:tagLst>
</file>

<file path=ppt/tags/tag450.xml><?xml version="1.0" encoding="utf-8"?>
<p:tagLst xmlns:p="http://schemas.openxmlformats.org/presentationml/2006/main">
  <p:tag name="AS_UNIQUEID" val="1394"/>
</p:tagLst>
</file>

<file path=ppt/tags/tag451.xml><?xml version="1.0" encoding="utf-8"?>
<p:tagLst xmlns:p="http://schemas.openxmlformats.org/presentationml/2006/main">
  <p:tag name="AS_UNIQUEID" val="1395"/>
</p:tagLst>
</file>

<file path=ppt/tags/tag452.xml><?xml version="1.0" encoding="utf-8"?>
<p:tagLst xmlns:p="http://schemas.openxmlformats.org/presentationml/2006/main">
  <p:tag name="AS_UNIQUEID" val="1396"/>
</p:tagLst>
</file>

<file path=ppt/tags/tag453.xml><?xml version="1.0" encoding="utf-8"?>
<p:tagLst xmlns:p="http://schemas.openxmlformats.org/presentationml/2006/main">
  <p:tag name="AS_UNIQUEID" val="1397"/>
</p:tagLst>
</file>

<file path=ppt/tags/tag454.xml><?xml version="1.0" encoding="utf-8"?>
<p:tagLst xmlns:p="http://schemas.openxmlformats.org/presentationml/2006/main">
  <p:tag name="AS_UNIQUEID" val="1398"/>
</p:tagLst>
</file>

<file path=ppt/tags/tag455.xml><?xml version="1.0" encoding="utf-8"?>
<p:tagLst xmlns:p="http://schemas.openxmlformats.org/presentationml/2006/main">
  <p:tag name="AS_UNIQUEID" val="1399"/>
</p:tagLst>
</file>

<file path=ppt/tags/tag456.xml><?xml version="1.0" encoding="utf-8"?>
<p:tagLst xmlns:p="http://schemas.openxmlformats.org/presentationml/2006/main">
  <p:tag name="AS_UNIQUEID" val="1400"/>
</p:tagLst>
</file>

<file path=ppt/tags/tag457.xml><?xml version="1.0" encoding="utf-8"?>
<p:tagLst xmlns:p="http://schemas.openxmlformats.org/presentationml/2006/main">
  <p:tag name="AS_UNIQUEID" val="1401"/>
</p:tagLst>
</file>

<file path=ppt/tags/tag458.xml><?xml version="1.0" encoding="utf-8"?>
<p:tagLst xmlns:p="http://schemas.openxmlformats.org/presentationml/2006/main">
  <p:tag name="AS_UNIQUEID" val="1402"/>
</p:tagLst>
</file>

<file path=ppt/tags/tag459.xml><?xml version="1.0" encoding="utf-8"?>
<p:tagLst xmlns:p="http://schemas.openxmlformats.org/presentationml/2006/main">
  <p:tag name="AS_UNIQUEID" val="1403"/>
</p:tagLst>
</file>

<file path=ppt/tags/tag46.xml><?xml version="1.0" encoding="utf-8"?>
<p:tagLst xmlns:p="http://schemas.openxmlformats.org/presentationml/2006/main">
  <p:tag name="AS_UNIQUEID" val="1000"/>
</p:tagLst>
</file>

<file path=ppt/tags/tag460.xml><?xml version="1.0" encoding="utf-8"?>
<p:tagLst xmlns:p="http://schemas.openxmlformats.org/presentationml/2006/main">
  <p:tag name="AS_UNIQUEID" val="1404"/>
</p:tagLst>
</file>

<file path=ppt/tags/tag461.xml><?xml version="1.0" encoding="utf-8"?>
<p:tagLst xmlns:p="http://schemas.openxmlformats.org/presentationml/2006/main">
  <p:tag name="AS_UNIQUEID" val="1405"/>
</p:tagLst>
</file>

<file path=ppt/tags/tag462.xml><?xml version="1.0" encoding="utf-8"?>
<p:tagLst xmlns:p="http://schemas.openxmlformats.org/presentationml/2006/main">
  <p:tag name="AS_UNIQUEID" val="1406"/>
</p:tagLst>
</file>

<file path=ppt/tags/tag463.xml><?xml version="1.0" encoding="utf-8"?>
<p:tagLst xmlns:p="http://schemas.openxmlformats.org/presentationml/2006/main">
  <p:tag name="AS_UNIQUEID" val="1407"/>
</p:tagLst>
</file>

<file path=ppt/tags/tag464.xml><?xml version="1.0" encoding="utf-8"?>
<p:tagLst xmlns:p="http://schemas.openxmlformats.org/presentationml/2006/main">
  <p:tag name="AS_UNIQUEID" val="1408"/>
</p:tagLst>
</file>

<file path=ppt/tags/tag465.xml><?xml version="1.0" encoding="utf-8"?>
<p:tagLst xmlns:p="http://schemas.openxmlformats.org/presentationml/2006/main">
  <p:tag name="AS_UNIQUEID" val="1409"/>
</p:tagLst>
</file>

<file path=ppt/tags/tag466.xml><?xml version="1.0" encoding="utf-8"?>
<p:tagLst xmlns:p="http://schemas.openxmlformats.org/presentationml/2006/main">
  <p:tag name="AS_UNIQUEID" val="1410"/>
</p:tagLst>
</file>

<file path=ppt/tags/tag467.xml><?xml version="1.0" encoding="utf-8"?>
<p:tagLst xmlns:p="http://schemas.openxmlformats.org/presentationml/2006/main">
  <p:tag name="AS_UNIQUEID" val="1411"/>
</p:tagLst>
</file>

<file path=ppt/tags/tag468.xml><?xml version="1.0" encoding="utf-8"?>
<p:tagLst xmlns:p="http://schemas.openxmlformats.org/presentationml/2006/main">
  <p:tag name="AS_UNIQUEID" val="1412"/>
</p:tagLst>
</file>

<file path=ppt/tags/tag469.xml><?xml version="1.0" encoding="utf-8"?>
<p:tagLst xmlns:p="http://schemas.openxmlformats.org/presentationml/2006/main">
  <p:tag name="AS_UNIQUEID" val="1413"/>
</p:tagLst>
</file>

<file path=ppt/tags/tag47.xml><?xml version="1.0" encoding="utf-8"?>
<p:tagLst xmlns:p="http://schemas.openxmlformats.org/presentationml/2006/main">
  <p:tag name="AS_UNIQUEID" val="1001"/>
</p:tagLst>
</file>

<file path=ppt/tags/tag470.xml><?xml version="1.0" encoding="utf-8"?>
<p:tagLst xmlns:p="http://schemas.openxmlformats.org/presentationml/2006/main">
  <p:tag name="AS_UNIQUEID" val="1414"/>
</p:tagLst>
</file>

<file path=ppt/tags/tag471.xml><?xml version="1.0" encoding="utf-8"?>
<p:tagLst xmlns:p="http://schemas.openxmlformats.org/presentationml/2006/main">
  <p:tag name="AS_UNIQUEID" val="1415"/>
</p:tagLst>
</file>

<file path=ppt/tags/tag472.xml><?xml version="1.0" encoding="utf-8"?>
<p:tagLst xmlns:p="http://schemas.openxmlformats.org/presentationml/2006/main">
  <p:tag name="AS_UNIQUEID" val="1416"/>
</p:tagLst>
</file>

<file path=ppt/tags/tag473.xml><?xml version="1.0" encoding="utf-8"?>
<p:tagLst xmlns:p="http://schemas.openxmlformats.org/presentationml/2006/main">
  <p:tag name="AS_UNIQUEID" val="1417"/>
</p:tagLst>
</file>

<file path=ppt/tags/tag474.xml><?xml version="1.0" encoding="utf-8"?>
<p:tagLst xmlns:p="http://schemas.openxmlformats.org/presentationml/2006/main">
  <p:tag name="AS_UNIQUEID" val="1418"/>
</p:tagLst>
</file>

<file path=ppt/tags/tag475.xml><?xml version="1.0" encoding="utf-8"?>
<p:tagLst xmlns:p="http://schemas.openxmlformats.org/presentationml/2006/main">
  <p:tag name="AS_UNIQUEID" val="1419"/>
</p:tagLst>
</file>

<file path=ppt/tags/tag476.xml><?xml version="1.0" encoding="utf-8"?>
<p:tagLst xmlns:p="http://schemas.openxmlformats.org/presentationml/2006/main">
  <p:tag name="AS_UNIQUEID" val="1420"/>
</p:tagLst>
</file>

<file path=ppt/tags/tag477.xml><?xml version="1.0" encoding="utf-8"?>
<p:tagLst xmlns:p="http://schemas.openxmlformats.org/presentationml/2006/main">
  <p:tag name="AS_UNIQUEID" val="1421"/>
</p:tagLst>
</file>

<file path=ppt/tags/tag478.xml><?xml version="1.0" encoding="utf-8"?>
<p:tagLst xmlns:p="http://schemas.openxmlformats.org/presentationml/2006/main">
  <p:tag name="AS_UNIQUEID" val="1422"/>
</p:tagLst>
</file>

<file path=ppt/tags/tag479.xml><?xml version="1.0" encoding="utf-8"?>
<p:tagLst xmlns:p="http://schemas.openxmlformats.org/presentationml/2006/main">
  <p:tag name="AS_UNIQUEID" val="1423"/>
</p:tagLst>
</file>

<file path=ppt/tags/tag48.xml><?xml version="1.0" encoding="utf-8"?>
<p:tagLst xmlns:p="http://schemas.openxmlformats.org/presentationml/2006/main">
  <p:tag name="AS_UNIQUEID" val="1002"/>
</p:tagLst>
</file>

<file path=ppt/tags/tag480.xml><?xml version="1.0" encoding="utf-8"?>
<p:tagLst xmlns:p="http://schemas.openxmlformats.org/presentationml/2006/main">
  <p:tag name="AS_UNIQUEID" val="1424"/>
</p:tagLst>
</file>

<file path=ppt/tags/tag481.xml><?xml version="1.0" encoding="utf-8"?>
<p:tagLst xmlns:p="http://schemas.openxmlformats.org/presentationml/2006/main">
  <p:tag name="AS_UNIQUEID" val="1425"/>
</p:tagLst>
</file>

<file path=ppt/tags/tag482.xml><?xml version="1.0" encoding="utf-8"?>
<p:tagLst xmlns:p="http://schemas.openxmlformats.org/presentationml/2006/main">
  <p:tag name="AS_UNIQUEID" val="1426"/>
</p:tagLst>
</file>

<file path=ppt/tags/tag483.xml><?xml version="1.0" encoding="utf-8"?>
<p:tagLst xmlns:p="http://schemas.openxmlformats.org/presentationml/2006/main">
  <p:tag name="AS_UNIQUEID" val="1427"/>
</p:tagLst>
</file>

<file path=ppt/tags/tag484.xml><?xml version="1.0" encoding="utf-8"?>
<p:tagLst xmlns:p="http://schemas.openxmlformats.org/presentationml/2006/main">
  <p:tag name="AS_UNIQUEID" val="1428"/>
</p:tagLst>
</file>

<file path=ppt/tags/tag485.xml><?xml version="1.0" encoding="utf-8"?>
<p:tagLst xmlns:p="http://schemas.openxmlformats.org/presentationml/2006/main">
  <p:tag name="AS_UNIQUEID" val="1429"/>
</p:tagLst>
</file>

<file path=ppt/tags/tag486.xml><?xml version="1.0" encoding="utf-8"?>
<p:tagLst xmlns:p="http://schemas.openxmlformats.org/presentationml/2006/main">
  <p:tag name="AS_UNIQUEID" val="1430"/>
</p:tagLst>
</file>

<file path=ppt/tags/tag487.xml><?xml version="1.0" encoding="utf-8"?>
<p:tagLst xmlns:p="http://schemas.openxmlformats.org/presentationml/2006/main">
  <p:tag name="AS_UNIQUEID" val="1431"/>
</p:tagLst>
</file>

<file path=ppt/tags/tag488.xml><?xml version="1.0" encoding="utf-8"?>
<p:tagLst xmlns:p="http://schemas.openxmlformats.org/presentationml/2006/main">
  <p:tag name="AS_UNIQUEID" val="1432"/>
</p:tagLst>
</file>

<file path=ppt/tags/tag489.xml><?xml version="1.0" encoding="utf-8"?>
<p:tagLst xmlns:p="http://schemas.openxmlformats.org/presentationml/2006/main">
  <p:tag name="AS_UNIQUEID" val="1433"/>
</p:tagLst>
</file>

<file path=ppt/tags/tag49.xml><?xml version="1.0" encoding="utf-8"?>
<p:tagLst xmlns:p="http://schemas.openxmlformats.org/presentationml/2006/main">
  <p:tag name="AS_UNIQUEID" val="1003"/>
</p:tagLst>
</file>

<file path=ppt/tags/tag490.xml><?xml version="1.0" encoding="utf-8"?>
<p:tagLst xmlns:p="http://schemas.openxmlformats.org/presentationml/2006/main">
  <p:tag name="AS_UNIQUEID" val="1434"/>
</p:tagLst>
</file>

<file path=ppt/tags/tag491.xml><?xml version="1.0" encoding="utf-8"?>
<p:tagLst xmlns:p="http://schemas.openxmlformats.org/presentationml/2006/main">
  <p:tag name="AS_UNIQUEID" val="1435"/>
</p:tagLst>
</file>

<file path=ppt/tags/tag492.xml><?xml version="1.0" encoding="utf-8"?>
<p:tagLst xmlns:p="http://schemas.openxmlformats.org/presentationml/2006/main">
  <p:tag name="AS_UNIQUEID" val="1436"/>
</p:tagLst>
</file>

<file path=ppt/tags/tag493.xml><?xml version="1.0" encoding="utf-8"?>
<p:tagLst xmlns:p="http://schemas.openxmlformats.org/presentationml/2006/main">
  <p:tag name="AS_UNIQUEID" val="1437"/>
</p:tagLst>
</file>

<file path=ppt/tags/tag494.xml><?xml version="1.0" encoding="utf-8"?>
<p:tagLst xmlns:p="http://schemas.openxmlformats.org/presentationml/2006/main">
  <p:tag name="AS_UNIQUEID" val="1438"/>
</p:tagLst>
</file>

<file path=ppt/tags/tag495.xml><?xml version="1.0" encoding="utf-8"?>
<p:tagLst xmlns:p="http://schemas.openxmlformats.org/presentationml/2006/main">
  <p:tag name="AS_UNIQUEID" val="1439"/>
</p:tagLst>
</file>

<file path=ppt/tags/tag496.xml><?xml version="1.0" encoding="utf-8"?>
<p:tagLst xmlns:p="http://schemas.openxmlformats.org/presentationml/2006/main">
  <p:tag name="AS_UNIQUEID" val="1440"/>
</p:tagLst>
</file>

<file path=ppt/tags/tag497.xml><?xml version="1.0" encoding="utf-8"?>
<p:tagLst xmlns:p="http://schemas.openxmlformats.org/presentationml/2006/main">
  <p:tag name="AS_UNIQUEID" val="1441"/>
</p:tagLst>
</file>

<file path=ppt/tags/tag49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5.xml><?xml version="1.0" encoding="utf-8"?>
<p:tagLst xmlns:p="http://schemas.openxmlformats.org/presentationml/2006/main">
  <p:tag name="AS_UNIQUEID" val="964"/>
</p:tagLst>
</file>

<file path=ppt/tags/tag50.xml><?xml version="1.0" encoding="utf-8"?>
<p:tagLst xmlns:p="http://schemas.openxmlformats.org/presentationml/2006/main">
  <p:tag name="AS_UNIQUEID" val="1004"/>
</p:tagLst>
</file>

<file path=ppt/tags/tag51.xml><?xml version="1.0" encoding="utf-8"?>
<p:tagLst xmlns:p="http://schemas.openxmlformats.org/presentationml/2006/main">
  <p:tag name="AS_UNIQUEID" val="1005"/>
</p:tagLst>
</file>

<file path=ppt/tags/tag52.xml><?xml version="1.0" encoding="utf-8"?>
<p:tagLst xmlns:p="http://schemas.openxmlformats.org/presentationml/2006/main">
  <p:tag name="AS_UNIQUEID" val="1006"/>
</p:tagLst>
</file>

<file path=ppt/tags/tag53.xml><?xml version="1.0" encoding="utf-8"?>
<p:tagLst xmlns:p="http://schemas.openxmlformats.org/presentationml/2006/main">
  <p:tag name="AS_UNIQUEID" val="1007"/>
</p:tagLst>
</file>

<file path=ppt/tags/tag54.xml><?xml version="1.0" encoding="utf-8"?>
<p:tagLst xmlns:p="http://schemas.openxmlformats.org/presentationml/2006/main">
  <p:tag name="AS_UNIQUEID" val="1008"/>
</p:tagLst>
</file>

<file path=ppt/tags/tag55.xml><?xml version="1.0" encoding="utf-8"?>
<p:tagLst xmlns:p="http://schemas.openxmlformats.org/presentationml/2006/main">
  <p:tag name="AS_UNIQUEID" val="1009"/>
</p:tagLst>
</file>

<file path=ppt/tags/tag56.xml><?xml version="1.0" encoding="utf-8"?>
<p:tagLst xmlns:p="http://schemas.openxmlformats.org/presentationml/2006/main">
  <p:tag name="AS_UNIQUEID" val="1010"/>
</p:tagLst>
</file>

<file path=ppt/tags/tag57.xml><?xml version="1.0" encoding="utf-8"?>
<p:tagLst xmlns:p="http://schemas.openxmlformats.org/presentationml/2006/main">
  <p:tag name="AS_UNIQUEID" val="1011"/>
</p:tagLst>
</file>

<file path=ppt/tags/tag58.xml><?xml version="1.0" encoding="utf-8"?>
<p:tagLst xmlns:p="http://schemas.openxmlformats.org/presentationml/2006/main">
  <p:tag name="AS_UNIQUEID" val="1012"/>
</p:tagLst>
</file>

<file path=ppt/tags/tag59.xml><?xml version="1.0" encoding="utf-8"?>
<p:tagLst xmlns:p="http://schemas.openxmlformats.org/presentationml/2006/main">
  <p:tag name="AS_UNIQUEID" val="1013"/>
</p:tagLst>
</file>

<file path=ppt/tags/tag6.xml><?xml version="1.0" encoding="utf-8"?>
<p:tagLst xmlns:p="http://schemas.openxmlformats.org/presentationml/2006/main">
  <p:tag name="AS_UNIQUEID" val="965"/>
</p:tagLst>
</file>

<file path=ppt/tags/tag60.xml><?xml version="1.0" encoding="utf-8"?>
<p:tagLst xmlns:p="http://schemas.openxmlformats.org/presentationml/2006/main">
  <p:tag name="AS_UNIQUEID" val="1014"/>
</p:tagLst>
</file>

<file path=ppt/tags/tag61.xml><?xml version="1.0" encoding="utf-8"?>
<p:tagLst xmlns:p="http://schemas.openxmlformats.org/presentationml/2006/main">
  <p:tag name="AS_UNIQUEID" val="1015"/>
</p:tagLst>
</file>

<file path=ppt/tags/tag62.xml><?xml version="1.0" encoding="utf-8"?>
<p:tagLst xmlns:p="http://schemas.openxmlformats.org/presentationml/2006/main">
  <p:tag name="AS_UNIQUEID" val="1016"/>
</p:tagLst>
</file>

<file path=ppt/tags/tag63.xml><?xml version="1.0" encoding="utf-8"?>
<p:tagLst xmlns:p="http://schemas.openxmlformats.org/presentationml/2006/main">
  <p:tag name="AS_UNIQUEID" val="1017"/>
</p:tagLst>
</file>

<file path=ppt/tags/tag64.xml><?xml version="1.0" encoding="utf-8"?>
<p:tagLst xmlns:p="http://schemas.openxmlformats.org/presentationml/2006/main">
  <p:tag name="AS_UNIQUEID" val="1018"/>
</p:tagLst>
</file>

<file path=ppt/tags/tag65.xml><?xml version="1.0" encoding="utf-8"?>
<p:tagLst xmlns:p="http://schemas.openxmlformats.org/presentationml/2006/main">
  <p:tag name="AS_UNIQUEID" val="1019"/>
</p:tagLst>
</file>

<file path=ppt/tags/tag66.xml><?xml version="1.0" encoding="utf-8"?>
<p:tagLst xmlns:p="http://schemas.openxmlformats.org/presentationml/2006/main">
  <p:tag name="AS_UNIQUEID" val="1020"/>
</p:tagLst>
</file>

<file path=ppt/tags/tag67.xml><?xml version="1.0" encoding="utf-8"?>
<p:tagLst xmlns:p="http://schemas.openxmlformats.org/presentationml/2006/main">
  <p:tag name="AS_UNIQUEID" val="1021"/>
</p:tagLst>
</file>

<file path=ppt/tags/tag68.xml><?xml version="1.0" encoding="utf-8"?>
<p:tagLst xmlns:p="http://schemas.openxmlformats.org/presentationml/2006/main">
  <p:tag name="AS_UNIQUEID" val="1022"/>
</p:tagLst>
</file>

<file path=ppt/tags/tag69.xml><?xml version="1.0" encoding="utf-8"?>
<p:tagLst xmlns:p="http://schemas.openxmlformats.org/presentationml/2006/main">
  <p:tag name="AS_UNIQUEID" val="1023"/>
</p:tagLst>
</file>

<file path=ppt/tags/tag7.xml><?xml version="1.0" encoding="utf-8"?>
<p:tagLst xmlns:p="http://schemas.openxmlformats.org/presentationml/2006/main">
  <p:tag name="AS_UNIQUEID" val="966"/>
</p:tagLst>
</file>

<file path=ppt/tags/tag70.xml><?xml version="1.0" encoding="utf-8"?>
<p:tagLst xmlns:p="http://schemas.openxmlformats.org/presentationml/2006/main">
  <p:tag name="AS_UNIQUEID" val="1024"/>
</p:tagLst>
</file>

<file path=ppt/tags/tag71.xml><?xml version="1.0" encoding="utf-8"?>
<p:tagLst xmlns:p="http://schemas.openxmlformats.org/presentationml/2006/main">
  <p:tag name="AS_UNIQUEID" val="1025"/>
</p:tagLst>
</file>

<file path=ppt/tags/tag72.xml><?xml version="1.0" encoding="utf-8"?>
<p:tagLst xmlns:p="http://schemas.openxmlformats.org/presentationml/2006/main">
  <p:tag name="AS_UNIQUEID" val="1026"/>
</p:tagLst>
</file>

<file path=ppt/tags/tag73.xml><?xml version="1.0" encoding="utf-8"?>
<p:tagLst xmlns:p="http://schemas.openxmlformats.org/presentationml/2006/main">
  <p:tag name="AS_UNIQUEID" val="1027"/>
</p:tagLst>
</file>

<file path=ppt/tags/tag74.xml><?xml version="1.0" encoding="utf-8"?>
<p:tagLst xmlns:p="http://schemas.openxmlformats.org/presentationml/2006/main">
  <p:tag name="AS_UNIQUEID" val="1028"/>
</p:tagLst>
</file>

<file path=ppt/tags/tag75.xml><?xml version="1.0" encoding="utf-8"?>
<p:tagLst xmlns:p="http://schemas.openxmlformats.org/presentationml/2006/main">
  <p:tag name="AS_UNIQUEID" val="1029"/>
</p:tagLst>
</file>

<file path=ppt/tags/tag76.xml><?xml version="1.0" encoding="utf-8"?>
<p:tagLst xmlns:p="http://schemas.openxmlformats.org/presentationml/2006/main">
  <p:tag name="AS_UNIQUEID" val="1030"/>
</p:tagLst>
</file>

<file path=ppt/tags/tag77.xml><?xml version="1.0" encoding="utf-8"?>
<p:tagLst xmlns:p="http://schemas.openxmlformats.org/presentationml/2006/main">
  <p:tag name="AS_UNIQUEID" val="1031"/>
</p:tagLst>
</file>

<file path=ppt/tags/tag78.xml><?xml version="1.0" encoding="utf-8"?>
<p:tagLst xmlns:p="http://schemas.openxmlformats.org/presentationml/2006/main">
  <p:tag name="AS_UNIQUEID" val="1032"/>
</p:tagLst>
</file>

<file path=ppt/tags/tag79.xml><?xml version="1.0" encoding="utf-8"?>
<p:tagLst xmlns:p="http://schemas.openxmlformats.org/presentationml/2006/main">
  <p:tag name="AS_UNIQUEID" val="1033"/>
</p:tagLst>
</file>

<file path=ppt/tags/tag8.xml><?xml version="1.0" encoding="utf-8"?>
<p:tagLst xmlns:p="http://schemas.openxmlformats.org/presentationml/2006/main">
  <p:tag name="AS_UNIQUEID" val="967"/>
</p:tagLst>
</file>

<file path=ppt/tags/tag80.xml><?xml version="1.0" encoding="utf-8"?>
<p:tagLst xmlns:p="http://schemas.openxmlformats.org/presentationml/2006/main">
  <p:tag name="AS_UNIQUEID" val="1034"/>
</p:tagLst>
</file>

<file path=ppt/tags/tag81.xml><?xml version="1.0" encoding="utf-8"?>
<p:tagLst xmlns:p="http://schemas.openxmlformats.org/presentationml/2006/main">
  <p:tag name="AS_UNIQUEID" val="1035"/>
</p:tagLst>
</file>

<file path=ppt/tags/tag82.xml><?xml version="1.0" encoding="utf-8"?>
<p:tagLst xmlns:p="http://schemas.openxmlformats.org/presentationml/2006/main">
  <p:tag name="AS_UNIQUEID" val="1036"/>
</p:tagLst>
</file>

<file path=ppt/tags/tag83.xml><?xml version="1.0" encoding="utf-8"?>
<p:tagLst xmlns:p="http://schemas.openxmlformats.org/presentationml/2006/main">
  <p:tag name="AS_UNIQUEID" val="1037"/>
</p:tagLst>
</file>

<file path=ppt/tags/tag84.xml><?xml version="1.0" encoding="utf-8"?>
<p:tagLst xmlns:p="http://schemas.openxmlformats.org/presentationml/2006/main">
  <p:tag name="AS_UNIQUEID" val="1038"/>
</p:tagLst>
</file>

<file path=ppt/tags/tag85.xml><?xml version="1.0" encoding="utf-8"?>
<p:tagLst xmlns:p="http://schemas.openxmlformats.org/presentationml/2006/main">
  <p:tag name="AS_UNIQUEID" val="1039"/>
</p:tagLst>
</file>

<file path=ppt/tags/tag86.xml><?xml version="1.0" encoding="utf-8"?>
<p:tagLst xmlns:p="http://schemas.openxmlformats.org/presentationml/2006/main">
  <p:tag name="AS_UNIQUEID" val="1040"/>
</p:tagLst>
</file>

<file path=ppt/tags/tag87.xml><?xml version="1.0" encoding="utf-8"?>
<p:tagLst xmlns:p="http://schemas.openxmlformats.org/presentationml/2006/main">
  <p:tag name="AS_UNIQUEID" val="1041"/>
</p:tagLst>
</file>

<file path=ppt/tags/tag88.xml><?xml version="1.0" encoding="utf-8"?>
<p:tagLst xmlns:p="http://schemas.openxmlformats.org/presentationml/2006/main">
  <p:tag name="AS_UNIQUEID" val="1042"/>
</p:tagLst>
</file>

<file path=ppt/tags/tag89.xml><?xml version="1.0" encoding="utf-8"?>
<p:tagLst xmlns:p="http://schemas.openxmlformats.org/presentationml/2006/main">
  <p:tag name="AS_UNIQUEID" val="1043"/>
</p:tagLst>
</file>

<file path=ppt/tags/tag9.xml><?xml version="1.0" encoding="utf-8"?>
<p:tagLst xmlns:p="http://schemas.openxmlformats.org/presentationml/2006/main">
  <p:tag name="AS_UNIQUEID" val="968"/>
</p:tagLst>
</file>

<file path=ppt/tags/tag90.xml><?xml version="1.0" encoding="utf-8"?>
<p:tagLst xmlns:p="http://schemas.openxmlformats.org/presentationml/2006/main">
  <p:tag name="AS_UNIQUEID" val="1044"/>
</p:tagLst>
</file>

<file path=ppt/tags/tag91.xml><?xml version="1.0" encoding="utf-8"?>
<p:tagLst xmlns:p="http://schemas.openxmlformats.org/presentationml/2006/main">
  <p:tag name="AS_UNIQUEID" val="1045"/>
</p:tagLst>
</file>

<file path=ppt/tags/tag92.xml><?xml version="1.0" encoding="utf-8"?>
<p:tagLst xmlns:p="http://schemas.openxmlformats.org/presentationml/2006/main">
  <p:tag name="AS_UNIQUEID" val="1046"/>
</p:tagLst>
</file>

<file path=ppt/tags/tag93.xml><?xml version="1.0" encoding="utf-8"?>
<p:tagLst xmlns:p="http://schemas.openxmlformats.org/presentationml/2006/main">
  <p:tag name="AS_UNIQUEID" val="1047"/>
</p:tagLst>
</file>

<file path=ppt/tags/tag94.xml><?xml version="1.0" encoding="utf-8"?>
<p:tagLst xmlns:p="http://schemas.openxmlformats.org/presentationml/2006/main">
  <p:tag name="AS_UNIQUEID" val="1048"/>
</p:tagLst>
</file>

<file path=ppt/tags/tag95.xml><?xml version="1.0" encoding="utf-8"?>
<p:tagLst xmlns:p="http://schemas.openxmlformats.org/presentationml/2006/main">
  <p:tag name="AS_UNIQUEID" val="1049"/>
</p:tagLst>
</file>

<file path=ppt/tags/tag96.xml><?xml version="1.0" encoding="utf-8"?>
<p:tagLst xmlns:p="http://schemas.openxmlformats.org/presentationml/2006/main">
  <p:tag name="AS_UNIQUEID" val="1050"/>
</p:tagLst>
</file>

<file path=ppt/tags/tag97.xml><?xml version="1.0" encoding="utf-8"?>
<p:tagLst xmlns:p="http://schemas.openxmlformats.org/presentationml/2006/main">
  <p:tag name="AS_UNIQUEID" val="1051"/>
</p:tagLst>
</file>

<file path=ppt/tags/tag98.xml><?xml version="1.0" encoding="utf-8"?>
<p:tagLst xmlns:p="http://schemas.openxmlformats.org/presentationml/2006/main">
  <p:tag name="AS_UNIQUEID" val="1052"/>
</p:tagLst>
</file>

<file path=ppt/tags/tag99.xml><?xml version="1.0" encoding="utf-8"?>
<p:tagLst xmlns:p="http://schemas.openxmlformats.org/presentationml/2006/main">
  <p:tag name="AS_UNIQUEID" val="1053"/>
</p:tagLst>
</file>

<file path=ppt/theme/theme1.xml><?xml version="1.0" encoding="utf-8"?>
<a:theme xmlns:r="http://schemas.openxmlformats.org/officeDocument/2006/relationships" xmlns:a="http://schemas.openxmlformats.org/drawingml/2006/main" name="8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Arial"/>
        <a:cs typeface="Arial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267</Paragraphs>
  <Slides>54</Slides>
  <Notes>26</Notes>
  <TotalTime>0</TotalTime>
  <HiddenSlides>1</HiddenSlides>
  <MMClips>0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baseType="lpstr" size="73">
      <vt:lpstr>Arial</vt:lpstr>
      <vt:lpstr>Arial Black</vt:lpstr>
      <vt:lpstr>宋体</vt:lpstr>
      <vt:lpstr>微软雅黑</vt:lpstr>
      <vt:lpstr>华文楷体</vt:lpstr>
      <vt:lpstr>Calibri</vt:lpstr>
      <vt:lpstr>站酷快乐体2016修订版</vt:lpstr>
      <vt:lpstr>楷体</vt:lpstr>
      <vt:lpstr>幼圆</vt:lpstr>
      <vt:lpstr>黑体</vt:lpstr>
      <vt:lpstr>印品黑体</vt:lpstr>
      <vt:lpstr>Times New Roman</vt:lpstr>
      <vt:lpstr>方正中等线简体</vt:lpstr>
      <vt:lpstr>Courier New</vt:lpstr>
      <vt:lpstr>等线</vt:lpstr>
      <vt:lpstr>仿宋</vt:lpstr>
      <vt:lpstr>Tahoma</vt:lpstr>
      <vt:lpstr>方正启体简体</vt:lpstr>
      <vt:lpstr>8_Office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故意违反规逻辑的语言艺术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分析下面的例子，指出其中的逻辑错误</vt:lpstr>
      <vt:lpstr>分析下面的例子，指出其中的逻辑错误</vt:lpstr>
      <vt:lpstr>分析下面的例子，指出其中的逻辑错误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2021-10-15T23:26:05.234</cp:lastPrinted>
  <dcterms:created xsi:type="dcterms:W3CDTF">2021-10-15T23:26:05Z</dcterms:created>
  <dcterms:modified xsi:type="dcterms:W3CDTF">2021-10-15T15:26:06Z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