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Override1.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256" r:id="rId3"/>
    <p:sldId id="452" r:id="rId5"/>
    <p:sldId id="465" r:id="rId6"/>
    <p:sldId id="466" r:id="rId7"/>
    <p:sldId id="467" r:id="rId8"/>
    <p:sldId id="468" r:id="rId9"/>
    <p:sldId id="559" r:id="rId10"/>
    <p:sldId id="560" r:id="rId11"/>
    <p:sldId id="561" r:id="rId12"/>
    <p:sldId id="562" r:id="rId13"/>
    <p:sldId id="563" r:id="rId14"/>
    <p:sldId id="564" r:id="rId15"/>
    <p:sldId id="565" r:id="rId16"/>
    <p:sldId id="566" r:id="rId17"/>
    <p:sldId id="567" r:id="rId18"/>
    <p:sldId id="500" r:id="rId19"/>
    <p:sldId id="501" r:id="rId20"/>
    <p:sldId id="502" r:id="rId21"/>
    <p:sldId id="503" r:id="rId22"/>
    <p:sldId id="504" r:id="rId23"/>
    <p:sldId id="505" r:id="rId24"/>
    <p:sldId id="506" r:id="rId25"/>
    <p:sldId id="507" r:id="rId26"/>
    <p:sldId id="508" r:id="rId27"/>
    <p:sldId id="509" r:id="rId28"/>
    <p:sldId id="510" r:id="rId29"/>
    <p:sldId id="511" r:id="rId30"/>
    <p:sldId id="512" r:id="rId31"/>
    <p:sldId id="514" r:id="rId32"/>
    <p:sldId id="515" r:id="rId33"/>
    <p:sldId id="516" r:id="rId34"/>
    <p:sldId id="517" r:id="rId35"/>
    <p:sldId id="518" r:id="rId36"/>
    <p:sldId id="519" r:id="rId37"/>
    <p:sldId id="521" r:id="rId38"/>
    <p:sldId id="522" r:id="rId39"/>
    <p:sldId id="523" r:id="rId40"/>
    <p:sldId id="524" r:id="rId41"/>
    <p:sldId id="525" r:id="rId42"/>
    <p:sldId id="526" r:id="rId43"/>
    <p:sldId id="527" r:id="rId44"/>
    <p:sldId id="528" r:id="rId45"/>
    <p:sldId id="529" r:id="rId46"/>
    <p:sldId id="530" r:id="rId47"/>
    <p:sldId id="531" r:id="rId48"/>
    <p:sldId id="532" r:id="rId49"/>
    <p:sldId id="533" r:id="rId50"/>
    <p:sldId id="534" r:id="rId51"/>
    <p:sldId id="535" r:id="rId52"/>
    <p:sldId id="536" r:id="rId53"/>
    <p:sldId id="537" r:id="rId54"/>
    <p:sldId id="538" r:id="rId55"/>
    <p:sldId id="469" r:id="rId56"/>
    <p:sldId id="470" r:id="rId57"/>
    <p:sldId id="471" r:id="rId58"/>
    <p:sldId id="483" r:id="rId59"/>
    <p:sldId id="484" r:id="rId60"/>
    <p:sldId id="485" r:id="rId61"/>
    <p:sldId id="486" r:id="rId62"/>
    <p:sldId id="487" r:id="rId63"/>
    <p:sldId id="488" r:id="rId64"/>
    <p:sldId id="454" r:id="rId65"/>
    <p:sldId id="455" r:id="rId66"/>
    <p:sldId id="259" r:id="rId67"/>
    <p:sldId id="257" r:id="rId68"/>
    <p:sldId id="258" r:id="rId69"/>
    <p:sldId id="276" r:id="rId70"/>
    <p:sldId id="280" r:id="rId71"/>
    <p:sldId id="456" r:id="rId72"/>
    <p:sldId id="457" r:id="rId73"/>
    <p:sldId id="286" r:id="rId74"/>
    <p:sldId id="281" r:id="rId7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896A"/>
    <a:srgbClr val="F6E6C6"/>
    <a:srgbClr val="54402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102" d="100"/>
          <a:sy n="102" d="100"/>
        </p:scale>
        <p:origin x="954" y="108"/>
      </p:cViewPr>
      <p:guideLst>
        <p:guide orient="horz" pos="2362"/>
        <p:guide pos="391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8" Type="http://schemas.openxmlformats.org/officeDocument/2006/relationships/tableStyles" Target="tableStyles.xml"/><Relationship Id="rId77" Type="http://schemas.openxmlformats.org/officeDocument/2006/relationships/viewProps" Target="viewProps.xml"/><Relationship Id="rId76" Type="http://schemas.openxmlformats.org/officeDocument/2006/relationships/presProps" Target="presProps.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F42B92-D8CA-4811-AFF5-A2273FA2D76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D8EC34-BA80-4310-8368-DD5EC170E5D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1D8EC34-BA80-4310-8368-DD5EC170E5D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D8EC34-BA80-4310-8368-DD5EC170E5D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D8EC34-BA80-4310-8368-DD5EC170E5D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1D8EC34-BA80-4310-8368-DD5EC170E5D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charset="0"/>
              <a:ea typeface="微软雅黑" panose="020B050302020402020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1D8EC34-BA80-4310-8368-DD5EC170E5D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D8EC34-BA80-4310-8368-DD5EC170E5D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1D8EC34-BA80-4310-8368-DD5EC170E5D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1D8EC34-BA80-4310-8368-DD5EC170E5D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1D8EC34-BA80-4310-8368-DD5EC170E5D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srcRect/>
          <a:stretch>
            <a:fillRect/>
          </a:stretch>
        </p:blipFill>
        <p:spPr>
          <a:xfrm>
            <a:off x="3566253" y="966238"/>
            <a:ext cx="4830147" cy="4830147"/>
          </a:xfrm>
          <a:custGeom>
            <a:avLst/>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a:effectLst/>
        </p:spPr>
      </p:pic>
      <p:cxnSp>
        <p:nvCxnSpPr>
          <p:cNvPr id="10" name="直接连接符 9"/>
          <p:cNvCxnSpPr/>
          <p:nvPr/>
        </p:nvCxnSpPr>
        <p:spPr>
          <a:xfrm>
            <a:off x="5470776" y="1817008"/>
            <a:ext cx="1" cy="457457"/>
          </a:xfrm>
          <a:prstGeom prst="line">
            <a:avLst/>
          </a:prstGeom>
          <a:ln>
            <a:solidFill>
              <a:schemeClr val="accent1"/>
            </a:solidFill>
          </a:ln>
        </p:spPr>
        <p:style>
          <a:lnRef idx="1">
            <a:schemeClr val="dk1"/>
          </a:lnRef>
          <a:fillRef idx="0">
            <a:schemeClr val="dk1"/>
          </a:fillRef>
          <a:effectRef idx="0">
            <a:schemeClr val="dk1"/>
          </a:effectRef>
          <a:fontRef idx="minor">
            <a:schemeClr val="tx1"/>
          </a:fontRef>
        </p:style>
      </p:cxnSp>
      <p:sp>
        <p:nvSpPr>
          <p:cNvPr id="2" name="标题 1"/>
          <p:cNvSpPr>
            <a:spLocks noGrp="1"/>
          </p:cNvSpPr>
          <p:nvPr>
            <p:ph type="ctrTitle" hasCustomPrompt="1"/>
          </p:nvPr>
        </p:nvSpPr>
        <p:spPr>
          <a:xfrm>
            <a:off x="5812246" y="1451429"/>
            <a:ext cx="953338" cy="3594074"/>
          </a:xfrm>
        </p:spPr>
        <p:txBody>
          <a:bodyPr vert="eaVert" wrap="square" anchor="ctr" anchorCtr="0">
            <a:normAutofit/>
          </a:bodyPr>
          <a:lstStyle>
            <a:lvl1pPr algn="ctr">
              <a:lnSpc>
                <a:spcPct val="90000"/>
              </a:lnSpc>
              <a:defRPr sz="5400">
                <a:solidFill>
                  <a:schemeClr val="tx2"/>
                </a:solidFill>
              </a:defRPr>
            </a:lvl1pPr>
          </a:lstStyle>
          <a:p>
            <a:r>
              <a:rPr lang="zh-CN" altLang="en-US" dirty="0"/>
              <a:t>编辑标题</a:t>
            </a:r>
            <a:endParaRPr lang="zh-CN" altLang="en-US" dirty="0"/>
          </a:p>
        </p:txBody>
      </p:sp>
      <p:sp>
        <p:nvSpPr>
          <p:cNvPr id="3" name="副标题 2"/>
          <p:cNvSpPr>
            <a:spLocks noGrp="1"/>
          </p:cNvSpPr>
          <p:nvPr>
            <p:ph type="subTitle" idx="1" hasCustomPrompt="1"/>
          </p:nvPr>
        </p:nvSpPr>
        <p:spPr>
          <a:xfrm>
            <a:off x="5238905" y="2274465"/>
            <a:ext cx="469359" cy="2771038"/>
          </a:xfrm>
        </p:spPr>
        <p:txBody>
          <a:bodyPr vert="eaVert" anchor="ctr" anchorCtr="0">
            <a:normAutofit/>
          </a:bodyPr>
          <a:lstStyle>
            <a:lvl1pPr marL="0" indent="0" algn="ctr">
              <a:lnSpc>
                <a:spcPct val="90000"/>
              </a:lnSpc>
              <a:buNone/>
              <a:defRPr sz="20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4" name="日期占位符 3"/>
          <p:cNvSpPr>
            <a:spLocks noGrp="1"/>
          </p:cNvSpPr>
          <p:nvPr>
            <p:ph type="dt" sz="half" idx="10"/>
          </p:nvPr>
        </p:nvSpPr>
        <p:spPr/>
        <p:txBody>
          <a:bodyPr/>
          <a:lstStyle/>
          <a:p>
            <a:fld id="{3C5249EE-058C-4683-B72F-E983EB4B1B4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64BB8C-9527-4AD5-817B-ADF2A6F36A67}" type="slidenum">
              <a:rPr lang="zh-CN" altLang="en-US" smtClean="0"/>
            </a:fld>
            <a:endParaRPr lang="zh-CN" altLang="en-US"/>
          </a:p>
        </p:txBody>
      </p:sp>
      <p:pic>
        <p:nvPicPr>
          <p:cNvPr id="15" name="图片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09269" y="1374414"/>
            <a:ext cx="1066800" cy="1333500"/>
          </a:xfrm>
          <a:prstGeom prst="rect">
            <a:avLst/>
          </a:prstGeom>
        </p:spPr>
      </p:pic>
      <p:pic>
        <p:nvPicPr>
          <p:cNvPr id="16" name="图片 1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55887" y="4445426"/>
            <a:ext cx="543628" cy="56627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C5249EE-058C-4683-B72F-E983EB4B1B4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64BB8C-9527-4AD5-817B-ADF2A6F36A67}"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4998278" y="499182"/>
            <a:ext cx="4029075" cy="3733800"/>
          </a:xfrm>
          <a:prstGeom prst="rect">
            <a:avLst/>
          </a:prstGeom>
        </p:spPr>
      </p:pic>
      <p:pic>
        <p:nvPicPr>
          <p:cNvPr id="8" name="图片 7"/>
          <p:cNvPicPr>
            <a:picLocks noChangeAspect="1"/>
          </p:cNvPicPr>
          <p:nvPr/>
        </p:nvPicPr>
        <p:blipFill>
          <a:blip r:embed="rId3"/>
          <a:srcRect/>
          <a:stretch>
            <a:fillRect/>
          </a:stretch>
        </p:blipFill>
        <p:spPr>
          <a:xfrm>
            <a:off x="4442053" y="1164277"/>
            <a:ext cx="3640816" cy="3640816"/>
          </a:xfrm>
          <a:custGeom>
            <a:avLst/>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p:spPr>
      </p:pic>
      <p:sp>
        <p:nvSpPr>
          <p:cNvPr id="2" name="标题 1"/>
          <p:cNvSpPr>
            <a:spLocks noGrp="1"/>
          </p:cNvSpPr>
          <p:nvPr>
            <p:ph type="title" hasCustomPrompt="1"/>
          </p:nvPr>
        </p:nvSpPr>
        <p:spPr>
          <a:xfrm>
            <a:off x="4699465" y="3208205"/>
            <a:ext cx="3125992" cy="646331"/>
          </a:xfrm>
        </p:spPr>
        <p:txBody>
          <a:bodyPr wrap="square" anchor="t" anchorCtr="0">
            <a:normAutofit/>
          </a:bodyPr>
          <a:lstStyle>
            <a:lvl1pPr algn="ctr">
              <a:lnSpc>
                <a:spcPct val="90000"/>
              </a:lnSpc>
              <a:defRPr sz="4000">
                <a:solidFill>
                  <a:schemeClr val="tx2"/>
                </a:solidFill>
              </a:defRPr>
            </a:lvl1pPr>
          </a:lstStyle>
          <a:p>
            <a:r>
              <a:rPr lang="zh-CN" altLang="en-US" dirty="0"/>
              <a:t>编辑标题</a:t>
            </a:r>
            <a:endParaRPr lang="zh-CN" altLang="en-US" dirty="0"/>
          </a:p>
        </p:txBody>
      </p:sp>
      <p:sp>
        <p:nvSpPr>
          <p:cNvPr id="3" name="文本占位符 2"/>
          <p:cNvSpPr>
            <a:spLocks noGrp="1"/>
          </p:cNvSpPr>
          <p:nvPr>
            <p:ph type="body" idx="1" hasCustomPrompt="1"/>
          </p:nvPr>
        </p:nvSpPr>
        <p:spPr>
          <a:xfrm>
            <a:off x="4699465" y="1917860"/>
            <a:ext cx="3125992" cy="1200329"/>
          </a:xfrm>
        </p:spPr>
        <p:txBody>
          <a:bodyPr anchor="b" anchorCtr="0">
            <a:normAutofit/>
          </a:bodyPr>
          <a:lstStyle>
            <a:lvl1pPr marL="0" indent="0" algn="ctr">
              <a:lnSpc>
                <a:spcPct val="90000"/>
              </a:lnSpc>
              <a:buNone/>
              <a:defRPr sz="80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文本</a:t>
            </a:r>
            <a:endParaRPr lang="zh-CN" altLang="en-US" dirty="0"/>
          </a:p>
        </p:txBody>
      </p:sp>
      <p:sp>
        <p:nvSpPr>
          <p:cNvPr id="4" name="日期占位符 3"/>
          <p:cNvSpPr>
            <a:spLocks noGrp="1"/>
          </p:cNvSpPr>
          <p:nvPr>
            <p:ph type="dt" sz="half" idx="10"/>
          </p:nvPr>
        </p:nvSpPr>
        <p:spPr/>
        <p:txBody>
          <a:bodyPr/>
          <a:lstStyle/>
          <a:p>
            <a:fld id="{3C5249EE-058C-4683-B72F-E983EB4B1B4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64BB8C-9527-4AD5-817B-ADF2A6F36A67}" type="slidenum">
              <a:rPr lang="zh-CN" altLang="en-US" smtClean="0"/>
            </a:fld>
            <a:endParaRPr lang="zh-CN" altLang="en-US"/>
          </a:p>
        </p:txBody>
      </p:sp>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3294811" y="2172949"/>
            <a:ext cx="2647950" cy="3133725"/>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3C5249EE-058C-4683-B72F-E983EB4B1B4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E64BB8C-9527-4AD5-817B-ADF2A6F36A67}"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2635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3C5249EE-058C-4683-B72F-E983EB4B1B4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E64BB8C-9527-4AD5-817B-ADF2A6F36A67}"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a:picLocks noChangeAspect="1"/>
          </p:cNvPicPr>
          <p:nvPr/>
        </p:nvPicPr>
        <p:blipFill>
          <a:blip r:embed="rId2" cstate="print"/>
          <a:srcRect/>
          <a:stretch>
            <a:fillRect/>
          </a:stretch>
        </p:blipFill>
        <p:spPr>
          <a:xfrm>
            <a:off x="3575778" y="966238"/>
            <a:ext cx="4830147" cy="4830147"/>
          </a:xfrm>
          <a:custGeom>
            <a:avLst/>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a:effectLst/>
        </p:spPr>
      </p:pic>
      <p:sp>
        <p:nvSpPr>
          <p:cNvPr id="2" name="标题 1"/>
          <p:cNvSpPr>
            <a:spLocks noGrp="1"/>
          </p:cNvSpPr>
          <p:nvPr>
            <p:ph type="title" hasCustomPrompt="1"/>
          </p:nvPr>
        </p:nvSpPr>
        <p:spPr>
          <a:xfrm>
            <a:off x="5371612" y="1583474"/>
            <a:ext cx="1292662" cy="3487462"/>
          </a:xfrm>
        </p:spPr>
        <p:txBody>
          <a:bodyPr vert="eaVert">
            <a:normAutofit/>
          </a:bodyPr>
          <a:lstStyle>
            <a:lvl1pPr algn="ctr">
              <a:defRPr sz="6000">
                <a:solidFill>
                  <a:schemeClr val="tx2"/>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3C5249EE-058C-4683-B72F-E983EB4B1B47}"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E64BB8C-9527-4AD5-817B-ADF2A6F36A67}" type="slidenum">
              <a:rPr lang="zh-CN" altLang="en-US" smtClean="0"/>
            </a:fld>
            <a:endParaRPr lang="zh-CN" altLang="en-US"/>
          </a:p>
        </p:txBody>
      </p:sp>
      <p:pic>
        <p:nvPicPr>
          <p:cNvPr id="13" name="图片 1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45222">
            <a:off x="3887438" y="1327306"/>
            <a:ext cx="1066800" cy="1333500"/>
          </a:xfrm>
          <a:prstGeom prst="rect">
            <a:avLst/>
          </a:prstGeom>
        </p:spPr>
      </p:pic>
      <p:pic>
        <p:nvPicPr>
          <p:cNvPr id="14" name="图片 1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77829" y="4311612"/>
            <a:ext cx="543628" cy="566279"/>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5249EE-058C-4683-B72F-E983EB4B1B4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E64BB8C-9527-4AD5-817B-ADF2A6F36A67}"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7" y="457200"/>
            <a:ext cx="4165200" cy="1600200"/>
          </a:xfrm>
        </p:spPr>
        <p:txBody>
          <a:bodyPr anchor="t" anchorCtr="0">
            <a:normAutofit/>
          </a:bodyPr>
          <a:lstStyle>
            <a:lvl1pPr>
              <a:defRPr sz="3600"/>
            </a:lvl1pPr>
          </a:lstStyle>
          <a:p>
            <a:r>
              <a:rPr lang="zh-CN" altLang="en-US" dirty="0"/>
              <a:t>单击此处编辑母版标题样式</a:t>
            </a:r>
            <a:endParaRPr lang="zh-CN" altLang="en-US" dirty="0"/>
          </a:p>
        </p:txBody>
      </p:sp>
      <p:sp>
        <p:nvSpPr>
          <p:cNvPr id="3" name="图片占位符 2"/>
          <p:cNvSpPr>
            <a:spLocks noGrp="1" noChangeAspect="1"/>
          </p:cNvSpPr>
          <p:nvPr>
            <p:ph type="pic" idx="1"/>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119360" y="365125"/>
            <a:ext cx="1234440"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913892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3C5249EE-058C-4683-B72F-E983EB4B1B4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E64BB8C-9527-4AD5-817B-ADF2A6F36A67}"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tags" Target="../tags/tag3.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image" Target="../media/image7.pn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alphaModFix amt="83000"/>
            <a:lum/>
          </a:blip>
          <a:srcRect/>
          <a:tile tx="0" ty="0" sx="100000" sy="100000" flip="none" algn="tl"/>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lnSpc>
                <a:spcPct val="120000"/>
              </a:lnSpc>
              <a:defRPr sz="1200">
                <a:solidFill>
                  <a:schemeClr val="bg1">
                    <a:lumMod val="50000"/>
                  </a:schemeClr>
                </a:solidFill>
              </a:defRPr>
            </a:lvl1pPr>
          </a:lstStyle>
          <a:p>
            <a:fld id="{3C5249EE-058C-4683-B72F-E983EB4B1B4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1200">
                <a:solidFill>
                  <a:schemeClr val="bg1">
                    <a:lumMod val="50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lnSpc>
                <a:spcPct val="120000"/>
              </a:lnSpc>
              <a:defRPr sz="1200">
                <a:solidFill>
                  <a:schemeClr val="bg1">
                    <a:lumMod val="50000"/>
                  </a:schemeClr>
                </a:solidFill>
              </a:defRPr>
            </a:lvl1pPr>
          </a:lstStyle>
          <a:p>
            <a:fld id="{2E64BB8C-9527-4AD5-817B-ADF2A6F36A67}" type="slidenum">
              <a:rPr lang="zh-CN" altLang="en-US" smtClean="0"/>
            </a:fld>
            <a:endParaRPr lang="zh-CN" altLang="en-US"/>
          </a:p>
        </p:txBody>
      </p:sp>
      <p:sp>
        <p:nvSpPr>
          <p:cNvPr id="7" name="KSO_TEMPLATE" hidden="1"/>
          <p:cNvSpPr/>
          <p:nvPr>
            <p:custDataLst>
              <p:tags r:id="rId1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12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hemeOverride" Target="../theme/themeOverride1.xml"/><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7.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1.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2.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3.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4.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5.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6.xml"/></Relationships>
</file>

<file path=ppt/slides/_rels/slide2.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themeOverride" Target="../theme/themeOverride2.xml"/><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29.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2.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3.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4.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5.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6.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8.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39.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0.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2.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3.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5.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1.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7.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8.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49.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0.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1.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5.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6.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7.xml"/></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8.xml"/></Relationships>
</file>

<file path=ppt/slides/_rels/slide5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9.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0.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1.xml"/></Relationships>
</file>

<file path=ppt/slides/_rels/slide5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2.xml"/></Relationships>
</file>

<file path=ppt/slides/_rels/slide5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3.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4.xml"/></Relationships>
</file>

<file path=ppt/slides/_rels/slide5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5.xml"/></Relationships>
</file>

<file path=ppt/slides/_rels/slide5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6.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6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7.xml"/></Relationships>
</file>

<file path=ppt/slides/_rels/slide6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68.xml"/></Relationships>
</file>

<file path=ppt/slides/_rels/slide62.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8.xml"/><Relationship Id="rId6" Type="http://schemas.openxmlformats.org/officeDocument/2006/relationships/themeOverride" Target="../theme/themeOverride3.xml"/><Relationship Id="rId5" Type="http://schemas.openxmlformats.org/officeDocument/2006/relationships/tags" Target="../tags/tag72.xml"/><Relationship Id="rId4" Type="http://schemas.openxmlformats.org/officeDocument/2006/relationships/image" Target="../media/image8.jpeg"/><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tags" Target="../tags/tag69.xml"/></Relationships>
</file>

<file path=ppt/slides/_rels/slide63.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7.xml"/><Relationship Id="rId6" Type="http://schemas.openxmlformats.org/officeDocument/2006/relationships/themeOverride" Target="../theme/themeOverride4.xml"/><Relationship Id="rId5" Type="http://schemas.openxmlformats.org/officeDocument/2006/relationships/tags" Target="../tags/tag76.xml"/><Relationship Id="rId4" Type="http://schemas.openxmlformats.org/officeDocument/2006/relationships/image" Target="../media/image9.jpeg"/><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s>
</file>

<file path=ppt/slides/_rels/slide64.xml.rels><?xml version="1.0" encoding="UTF-8" standalone="yes"?>
<Relationships xmlns="http://schemas.openxmlformats.org/package/2006/relationships"><Relationship Id="rId9" Type="http://schemas.openxmlformats.org/officeDocument/2006/relationships/image" Target="../media/image12.jpeg"/><Relationship Id="rId8" Type="http://schemas.openxmlformats.org/officeDocument/2006/relationships/tags" Target="../tags/tag82.xml"/><Relationship Id="rId7" Type="http://schemas.openxmlformats.org/officeDocument/2006/relationships/image" Target="../media/image11.png"/><Relationship Id="rId6" Type="http://schemas.openxmlformats.org/officeDocument/2006/relationships/tags" Target="../tags/tag81.xml"/><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2" Type="http://schemas.openxmlformats.org/officeDocument/2006/relationships/notesSlide" Target="../notesSlides/notesSlide5.xml"/><Relationship Id="rId21" Type="http://schemas.openxmlformats.org/officeDocument/2006/relationships/slideLayout" Target="../slideLayouts/slideLayout7.xml"/><Relationship Id="rId20" Type="http://schemas.openxmlformats.org/officeDocument/2006/relationships/themeOverride" Target="../theme/themeOverride5.xml"/><Relationship Id="rId2" Type="http://schemas.openxmlformats.org/officeDocument/2006/relationships/image" Target="../media/image10.jpeg"/><Relationship Id="rId19" Type="http://schemas.openxmlformats.org/officeDocument/2006/relationships/tags" Target="../tags/tag92.xml"/><Relationship Id="rId18" Type="http://schemas.openxmlformats.org/officeDocument/2006/relationships/tags" Target="../tags/tag91.xml"/><Relationship Id="rId17" Type="http://schemas.openxmlformats.org/officeDocument/2006/relationships/tags" Target="../tags/tag90.xml"/><Relationship Id="rId16" Type="http://schemas.openxmlformats.org/officeDocument/2006/relationships/tags" Target="../tags/tag89.xml"/><Relationship Id="rId15" Type="http://schemas.openxmlformats.org/officeDocument/2006/relationships/tags" Target="../tags/tag88.xml"/><Relationship Id="rId14" Type="http://schemas.openxmlformats.org/officeDocument/2006/relationships/tags" Target="../tags/tag87.xml"/><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tags" Target="../tags/tag83.xml"/><Relationship Id="rId1" Type="http://schemas.openxmlformats.org/officeDocument/2006/relationships/tags" Target="../tags/tag77.xml"/></Relationships>
</file>

<file path=ppt/slides/_rels/slide65.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3.xml"/><Relationship Id="rId4" Type="http://schemas.openxmlformats.org/officeDocument/2006/relationships/themeOverride" Target="../theme/themeOverride6.xml"/><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s>
</file>

<file path=ppt/slides/_rels/slide66.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tags" Target="../tags/tag100.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image" Target="../media/image14.png"/><Relationship Id="rId3" Type="http://schemas.openxmlformats.org/officeDocument/2006/relationships/tags" Target="../tags/tag97.xml"/><Relationship Id="rId2" Type="http://schemas.openxmlformats.org/officeDocument/2006/relationships/image" Target="../media/image13.jpeg"/><Relationship Id="rId16" Type="http://schemas.openxmlformats.org/officeDocument/2006/relationships/notesSlide" Target="../notesSlides/notesSlide7.xml"/><Relationship Id="rId15" Type="http://schemas.openxmlformats.org/officeDocument/2006/relationships/slideLayout" Target="../slideLayouts/slideLayout7.xml"/><Relationship Id="rId14" Type="http://schemas.openxmlformats.org/officeDocument/2006/relationships/themeOverride" Target="../theme/themeOverride7.xml"/><Relationship Id="rId13" Type="http://schemas.openxmlformats.org/officeDocument/2006/relationships/tags" Target="../tags/tag105.xml"/><Relationship Id="rId12" Type="http://schemas.openxmlformats.org/officeDocument/2006/relationships/image" Target="../media/image3.png"/><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tags" Target="../tags/tag96.xml"/></Relationships>
</file>

<file path=ppt/slides/_rels/slide67.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media/image17.png"/><Relationship Id="rId7" Type="http://schemas.openxmlformats.org/officeDocument/2006/relationships/tags" Target="../tags/tag110.xml"/><Relationship Id="rId6" Type="http://schemas.openxmlformats.org/officeDocument/2006/relationships/image" Target="../media/image16.png"/><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tags" Target="../tags/tag107.xml"/><Relationship Id="rId2" Type="http://schemas.openxmlformats.org/officeDocument/2006/relationships/image" Target="../media/image15.png"/><Relationship Id="rId12" Type="http://schemas.openxmlformats.org/officeDocument/2006/relationships/notesSlide" Target="../notesSlides/notesSlide8.xml"/><Relationship Id="rId11" Type="http://schemas.openxmlformats.org/officeDocument/2006/relationships/slideLayout" Target="../slideLayouts/slideLayout7.xml"/><Relationship Id="rId10" Type="http://schemas.openxmlformats.org/officeDocument/2006/relationships/themeOverride" Target="../theme/themeOverride8.xml"/><Relationship Id="rId1" Type="http://schemas.openxmlformats.org/officeDocument/2006/relationships/tags" Target="../tags/tag106.xml"/></Relationships>
</file>

<file path=ppt/slides/_rels/slide68.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tags" Target="../tags/tag117.xml"/><Relationship Id="rId7" Type="http://schemas.openxmlformats.org/officeDocument/2006/relationships/image" Target="../media/image19.png"/><Relationship Id="rId6" Type="http://schemas.openxmlformats.org/officeDocument/2006/relationships/tags" Target="../tags/tag116.xml"/><Relationship Id="rId5" Type="http://schemas.openxmlformats.org/officeDocument/2006/relationships/image" Target="../media/image18.png"/><Relationship Id="rId4" Type="http://schemas.openxmlformats.org/officeDocument/2006/relationships/tags" Target="../tags/tag115.xml"/><Relationship Id="rId3" Type="http://schemas.openxmlformats.org/officeDocument/2006/relationships/tags" Target="../tags/tag114.xml"/><Relationship Id="rId2" Type="http://schemas.openxmlformats.org/officeDocument/2006/relationships/tags" Target="../tags/tag113.xml"/><Relationship Id="rId15" Type="http://schemas.openxmlformats.org/officeDocument/2006/relationships/notesSlide" Target="../notesSlides/notesSlide9.xml"/><Relationship Id="rId14" Type="http://schemas.openxmlformats.org/officeDocument/2006/relationships/slideLayout" Target="../slideLayouts/slideLayout7.xml"/><Relationship Id="rId13" Type="http://schemas.openxmlformats.org/officeDocument/2006/relationships/themeOverride" Target="../theme/themeOverride9.xml"/><Relationship Id="rId12" Type="http://schemas.openxmlformats.org/officeDocument/2006/relationships/tags" Target="../tags/tag119.xml"/><Relationship Id="rId11" Type="http://schemas.openxmlformats.org/officeDocument/2006/relationships/image" Target="../media/image21.png"/><Relationship Id="rId10" Type="http://schemas.openxmlformats.org/officeDocument/2006/relationships/tags" Target="../tags/tag118.xml"/><Relationship Id="rId1" Type="http://schemas.openxmlformats.org/officeDocument/2006/relationships/tags" Target="../tags/tag112.xml"/></Relationships>
</file>

<file path=ppt/slides/_rels/slide69.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7.xml"/><Relationship Id="rId5" Type="http://schemas.openxmlformats.org/officeDocument/2006/relationships/themeOverride" Target="../theme/themeOverride10.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70.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0.xml"/><Relationship Id="rId3" Type="http://schemas.openxmlformats.org/officeDocument/2006/relationships/themeOverride" Target="../theme/themeOverride11.xml"/><Relationship Id="rId2" Type="http://schemas.openxmlformats.org/officeDocument/2006/relationships/tags" Target="../tags/tag125.xml"/><Relationship Id="rId1" Type="http://schemas.openxmlformats.org/officeDocument/2006/relationships/tags" Target="../tags/tag124.xml"/></Relationships>
</file>

<file path=ppt/slides/_rels/slide71.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image" Target="../media/image24.png"/><Relationship Id="rId7" Type="http://schemas.openxmlformats.org/officeDocument/2006/relationships/tags" Target="../tags/tag130.xml"/><Relationship Id="rId6" Type="http://schemas.openxmlformats.org/officeDocument/2006/relationships/image" Target="../media/image23.png"/><Relationship Id="rId5" Type="http://schemas.openxmlformats.org/officeDocument/2006/relationships/tags" Target="../tags/tag129.xml"/><Relationship Id="rId4" Type="http://schemas.openxmlformats.org/officeDocument/2006/relationships/tags" Target="../tags/tag128.xml"/><Relationship Id="rId3" Type="http://schemas.openxmlformats.org/officeDocument/2006/relationships/tags" Target="../tags/tag127.xml"/><Relationship Id="rId2" Type="http://schemas.openxmlformats.org/officeDocument/2006/relationships/image" Target="../media/image22.png"/><Relationship Id="rId14" Type="http://schemas.openxmlformats.org/officeDocument/2006/relationships/notesSlide" Target="../notesSlides/notesSlide12.xml"/><Relationship Id="rId13" Type="http://schemas.openxmlformats.org/officeDocument/2006/relationships/slideLayout" Target="../slideLayouts/slideLayout7.xml"/><Relationship Id="rId12" Type="http://schemas.openxmlformats.org/officeDocument/2006/relationships/themeOverride" Target="../theme/themeOverride12.xml"/><Relationship Id="rId11" Type="http://schemas.openxmlformats.org/officeDocument/2006/relationships/tags" Target="../tags/tag132.xml"/><Relationship Id="rId10" Type="http://schemas.openxmlformats.org/officeDocument/2006/relationships/image" Target="../media/image17.png"/><Relationship Id="rId1" Type="http://schemas.openxmlformats.org/officeDocument/2006/relationships/tags" Target="../tags/tag126.xml"/></Relationships>
</file>

<file path=ppt/slides/_rels/slide72.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6.xml"/><Relationship Id="rId3" Type="http://schemas.openxmlformats.org/officeDocument/2006/relationships/themeOverride" Target="../theme/themeOverride13.xml"/><Relationship Id="rId2" Type="http://schemas.openxmlformats.org/officeDocument/2006/relationships/tags" Target="../tags/tag134.xml"/><Relationship Id="rId1" Type="http://schemas.openxmlformats.org/officeDocument/2006/relationships/tags" Target="../tags/tag13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custDataLst>
              <p:tags r:id="rId1"/>
            </p:custDataLst>
          </p:nvPr>
        </p:nvSpPr>
        <p:spPr>
          <a:xfrm>
            <a:off x="5645785" y="1451610"/>
            <a:ext cx="826770" cy="3594100"/>
          </a:xfrm>
        </p:spPr>
        <p:txBody>
          <a:bodyPr>
            <a:normAutofit fontScale="90000"/>
          </a:bodyPr>
          <a:lstStyle/>
          <a:p>
            <a:r>
              <a:rPr lang="zh-CN" altLang="en-US"/>
              <a:t>文言常识</a:t>
            </a:r>
            <a:endParaRPr lang="zh-CN" altLang="en-US"/>
          </a:p>
        </p:txBody>
      </p:sp>
      <p:sp>
        <p:nvSpPr>
          <p:cNvPr id="4" name="副标题 3"/>
          <p:cNvSpPr>
            <a:spLocks noGrp="1"/>
          </p:cNvSpPr>
          <p:nvPr>
            <p:ph type="subTitle" idx="1"/>
            <p:custDataLst>
              <p:tags r:id="rId2"/>
            </p:custDataLst>
          </p:nvPr>
        </p:nvSpPr>
        <p:spPr>
          <a:xfrm>
            <a:off x="5238750" y="2422525"/>
            <a:ext cx="469265" cy="2623185"/>
          </a:xfrm>
        </p:spPr>
        <p:txBody>
          <a:bodyPr>
            <a:normAutofit lnSpcReduction="10000"/>
          </a:bodyPr>
          <a:lstStyle/>
          <a:p>
            <a:pPr algn="l"/>
            <a:r>
              <a:rPr lang="zh-CN" altLang="en-US"/>
              <a:t>带你玩转套路</a:t>
            </a: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spd="slow" p14:dur="1250" advClick="0" advTm="0"/>
    </mc:Choice>
    <mc:Fallback>
      <p:transition spd="slow" advClick="0" advTm="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nvGraphicFramePr>
        <p:xfrm>
          <a:off x="339090" y="271780"/>
          <a:ext cx="11381105" cy="6504940"/>
        </p:xfrm>
        <a:graphic>
          <a:graphicData uri="http://schemas.openxmlformats.org/drawingml/2006/table">
            <a:tbl>
              <a:tblPr firstRow="1" bandRow="1">
                <a:tableStyleId>{5940675A-B579-460E-94D1-54222C63F5DA}</a:tableStyleId>
              </a:tblPr>
              <a:tblGrid>
                <a:gridCol w="471170"/>
                <a:gridCol w="1558925"/>
                <a:gridCol w="2512060"/>
                <a:gridCol w="6838950"/>
              </a:tblGrid>
              <a:tr h="480695">
                <a:tc rowSpan="10">
                  <a:txBody>
                    <a:bodyPr/>
                    <a:p>
                      <a:pPr indent="0" algn="ctr">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三省六部制</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 </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 </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职责</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196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3">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三省</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门下省</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负责审查诏令、签署章奏、有封驳之权。</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069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中书省（内史省）</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掌管机要、发布政令的，隋唐时遂成为全国政务中枢。</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13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尚书省</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是国家最高行政机关，负责执行政令。</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069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rowSpan="6">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六部</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吏部 </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掌管全国官吏的任免、考课、升降、调动等事物。 </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626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户部 </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掌管户籍、财经，明清时期负责户部掌全国疆土、田地、户籍、赋税、俸饷及一切财政事宜。</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196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礼部</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管理全国</a:t>
                      </a: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学校事务及科举考试</a:t>
                      </a:r>
                      <a:r>
                        <a:rPr lang="en-US" sz="2400" b="1">
                          <a:latin typeface="宋体" panose="02010600030101010101" pitchFamily="2" charset="-122"/>
                          <a:ea typeface="宋体" panose="02010600030101010101" pitchFamily="2" charset="-122"/>
                          <a:cs typeface="宋体" panose="02010600030101010101" pitchFamily="2" charset="-122"/>
                        </a:rPr>
                        <a:t>及藩属和外国之往来事。</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069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兵部</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掌管选用武官及兵籍、军械、军令等</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19316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刑部 </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审定各种法律，复核各地送部的刑名案件。会同九卿审理‘监侯’的死刑案件以及直接审理京畿地区的待罪以上案件。</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069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工部</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掌管营造工程事项。</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nvGraphicFramePr>
        <p:xfrm>
          <a:off x="427355" y="421005"/>
          <a:ext cx="11337290" cy="6133465"/>
        </p:xfrm>
        <a:graphic>
          <a:graphicData uri="http://schemas.openxmlformats.org/drawingml/2006/table">
            <a:tbl>
              <a:tblPr firstRow="1" bandRow="1">
                <a:tableStyleId>{5940675A-B579-460E-94D1-54222C63F5DA}</a:tableStyleId>
              </a:tblPr>
              <a:tblGrid>
                <a:gridCol w="446405"/>
                <a:gridCol w="10890885"/>
              </a:tblGrid>
              <a:tr h="511175">
                <a:tc rowSpan="9">
                  <a:txBody>
                    <a:bodyPr/>
                    <a:p>
                      <a:pPr indent="0" algn="ctr">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常见地名</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江左</a:t>
                      </a:r>
                      <a:r>
                        <a:rPr lang="en-US" sz="2400" b="1">
                          <a:latin typeface="宋体" panose="02010600030101010101" pitchFamily="2" charset="-122"/>
                          <a:ea typeface="宋体" panose="02010600030101010101" pitchFamily="2" charset="-122"/>
                          <a:cs typeface="宋体" panose="02010600030101010101" pitchFamily="2" charset="-122"/>
                        </a:rPr>
                        <a:t>：指江东地区。古人与今人相反，为“左东右西”。</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181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江表</a:t>
                      </a:r>
                      <a:r>
                        <a:rPr lang="en-US" sz="2400" b="1">
                          <a:latin typeface="宋体" panose="02010600030101010101" pitchFamily="2" charset="-122"/>
                          <a:ea typeface="宋体" panose="02010600030101010101" pitchFamily="2" charset="-122"/>
                          <a:cs typeface="宋体" panose="02010600030101010101" pitchFamily="2" charset="-122"/>
                        </a:rPr>
                        <a:t>：长江以南地区。</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0990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山东</a:t>
                      </a:r>
                      <a:r>
                        <a:rPr lang="en-US" sz="2400" b="1">
                          <a:latin typeface="宋体" panose="02010600030101010101" pitchFamily="2" charset="-122"/>
                          <a:ea typeface="宋体" panose="02010600030101010101" pitchFamily="2" charset="-122"/>
                          <a:cs typeface="宋体" panose="02010600030101010101" pitchFamily="2" charset="-122"/>
                        </a:rPr>
                        <a:t>：崤山以东</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181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关中：古人习惯上称函谷关以西地区。</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11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京畿</a:t>
                      </a:r>
                      <a:r>
                        <a:rPr lang="en-US" sz="2400" b="1">
                          <a:latin typeface="宋体" panose="02010600030101010101" pitchFamily="2" charset="-122"/>
                          <a:ea typeface="宋体" panose="02010600030101010101" pitchFamily="2" charset="-122"/>
                          <a:cs typeface="宋体" panose="02010600030101010101" pitchFamily="2" charset="-122"/>
                        </a:rPr>
                        <a:t>：国都及其附近地区。</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5328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三辅</a:t>
                      </a:r>
                      <a:r>
                        <a:rPr lang="en-US" sz="2400" b="1">
                          <a:latin typeface="宋体" panose="02010600030101010101" pitchFamily="2" charset="-122"/>
                          <a:ea typeface="宋体" panose="02010600030101010101" pitchFamily="2" charset="-122"/>
                          <a:cs typeface="宋体" panose="02010600030101010101" pitchFamily="2" charset="-122"/>
                        </a:rPr>
                        <a:t>：又称“三秦””，本指西汉武帝至东汉末年（前104-220）期间，治理长安京畿地区的三位官员京兆尹、左冯翊、右扶风，同时指这三位官员管辖的地区京兆、左冯翊、右扶风三个地方。隋唐以后称“辅”</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181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关东</a:t>
                      </a:r>
                      <a:r>
                        <a:rPr lang="en-US" sz="2400" b="1">
                          <a:latin typeface="宋体" panose="02010600030101010101" pitchFamily="2" charset="-122"/>
                          <a:ea typeface="宋体" panose="02010600030101010101" pitchFamily="2" charset="-122"/>
                          <a:cs typeface="宋体" panose="02010600030101010101" pitchFamily="2" charset="-122"/>
                        </a:rPr>
                        <a:t>：古代指指函谷关或潼关以东的地区，近代指山海关以东的东北地区。</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2171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中国</a:t>
                      </a:r>
                      <a:r>
                        <a:rPr lang="en-US" sz="2400" b="1">
                          <a:latin typeface="宋体" panose="02010600030101010101" pitchFamily="2" charset="-122"/>
                          <a:ea typeface="宋体" panose="02010600030101010101" pitchFamily="2" charset="-122"/>
                          <a:cs typeface="宋体" panose="02010600030101010101" pitchFamily="2" charset="-122"/>
                        </a:rPr>
                        <a:t>：在中国古代中他是一个多义性的词组，从春秋战国至宋元明清，多用来泛指中原地区。</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11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山水阴阳：古代以山南、水北为阳，以山北、水南为阴。</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nvGraphicFramePr>
        <p:xfrm>
          <a:off x="160655" y="74930"/>
          <a:ext cx="11617960" cy="6944360"/>
        </p:xfrm>
        <a:graphic>
          <a:graphicData uri="http://schemas.openxmlformats.org/drawingml/2006/table">
            <a:tbl>
              <a:tblPr firstRow="1" bandRow="1">
                <a:tableStyleId>{5940675A-B579-460E-94D1-54222C63F5DA}</a:tableStyleId>
              </a:tblPr>
              <a:tblGrid>
                <a:gridCol w="641350"/>
                <a:gridCol w="10976610"/>
              </a:tblGrid>
              <a:tr h="879475">
                <a:tc rowSpan="7">
                  <a:txBody>
                    <a:bodyPr/>
                    <a:p>
                      <a:pPr indent="0" algn="ctr">
                        <a:buNone/>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常见官职</a:t>
                      </a:r>
                      <a:endParaRPr lang="en-US"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陛下：</a:t>
                      </a:r>
                      <a:r>
                        <a:rPr lang="en-US" sz="2800" b="1">
                          <a:latin typeface="宋体" panose="02010600030101010101" pitchFamily="2" charset="-122"/>
                          <a:ea typeface="宋体" panose="02010600030101010101" pitchFamily="2" charset="-122"/>
                          <a:cs typeface="宋体" panose="02010600030101010101" pitchFamily="2" charset="-122"/>
                        </a:rPr>
                        <a:t>指宫殿中立有护卫的台阶下，因群臣不可直称帝王，于是借用为对帝王的尊称。</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794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中宫：皇后所居之宫，后来又可以借指皇后，这与东宫又可以借指太子一样的道理。</a:t>
                      </a:r>
                      <a:endParaRPr lang="en-US"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3446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庶吉士：又名中国明清两朝时内的短期职位。由通过科举考试中进士的人当中选择有潜质者担任，为近臣，负责起草、有为讲解等责，是为明内阁的重要来源之一。</a:t>
                      </a:r>
                      <a:endParaRPr lang="en-US"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181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编修</a:t>
                      </a:r>
                      <a:r>
                        <a:rPr lang="en-US" sz="2800" b="1">
                          <a:latin typeface="宋体" panose="02010600030101010101" pitchFamily="2" charset="-122"/>
                          <a:ea typeface="宋体" panose="02010600030101010101" pitchFamily="2" charset="-122"/>
                          <a:cs typeface="宋体" panose="02010600030101010101" pitchFamily="2" charset="-122"/>
                        </a:rPr>
                        <a:t>：官名，始置于宋，主要负责文献修撰工作。</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181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修撰</a:t>
                      </a:r>
                      <a:r>
                        <a:rPr lang="en-US" sz="2800" b="1">
                          <a:latin typeface="宋体" panose="02010600030101010101" pitchFamily="2" charset="-122"/>
                          <a:ea typeface="宋体" panose="02010600030101010101" pitchFamily="2" charset="-122"/>
                          <a:cs typeface="宋体" panose="02010600030101010101" pitchFamily="2" charset="-122"/>
                        </a:rPr>
                        <a:t>：官名，唐代有修撰、掌管国史，宋实录院有修撰官掌修实录。</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8794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有司</a:t>
                      </a:r>
                      <a:r>
                        <a:rPr lang="en-US" sz="2800" b="1">
                          <a:latin typeface="宋体" panose="02010600030101010101" pitchFamily="2" charset="-122"/>
                          <a:ea typeface="宋体" panose="02010600030101010101" pitchFamily="2" charset="-122"/>
                          <a:cs typeface="宋体" panose="02010600030101010101" pitchFamily="2" charset="-122"/>
                        </a:rPr>
                        <a:t>：指主管某部门的官吏，古代设官分职，各有专司，故称有司。泛指官吏。</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351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中官：</a:t>
                      </a:r>
                      <a:r>
                        <a:rPr lang="en-US" sz="2800" b="1">
                          <a:latin typeface="宋体" panose="02010600030101010101" pitchFamily="2" charset="-122"/>
                          <a:ea typeface="宋体" panose="02010600030101010101" pitchFamily="2" charset="-122"/>
                          <a:cs typeface="宋体" panose="02010600030101010101" pitchFamily="2" charset="-122"/>
                        </a:rPr>
                        <a:t>常见有两意，一为朝内官员；二为宦官。如指宦官，同义词还有奄人、内官、内臣、阉人、阉竖（蔑称）。</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nvGraphicFramePr>
        <p:xfrm>
          <a:off x="354330" y="212725"/>
          <a:ext cx="11306175" cy="6271260"/>
        </p:xfrm>
        <a:graphic>
          <a:graphicData uri="http://schemas.openxmlformats.org/drawingml/2006/table">
            <a:tbl>
              <a:tblPr firstRow="1" bandRow="1">
                <a:tableStyleId>{5940675A-B579-460E-94D1-54222C63F5DA}</a:tableStyleId>
              </a:tblPr>
              <a:tblGrid>
                <a:gridCol w="603250"/>
                <a:gridCol w="10702925"/>
              </a:tblGrid>
              <a:tr h="964565">
                <a:tc rowSpan="6">
                  <a:txBody>
                    <a:bodyPr/>
                    <a:p>
                      <a:pPr indent="0" algn="ctr">
                        <a:buNone/>
                      </a:pPr>
                      <a:r>
                        <a:rPr lang="en-US" sz="2400" b="1">
                          <a:latin typeface="宋体" panose="02010600030101010101" pitchFamily="2" charset="-122"/>
                          <a:ea typeface="宋体" panose="02010600030101010101" pitchFamily="2" charset="-122"/>
                          <a:cs typeface="宋体" panose="02010600030101010101" pitchFamily="2" charset="-122"/>
                        </a:rPr>
                        <a:t>礼仪相关</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冠礼</a:t>
                      </a:r>
                      <a:r>
                        <a:rPr lang="en-US" sz="2400" b="1">
                          <a:latin typeface="宋体" panose="02010600030101010101" pitchFamily="2" charset="-122"/>
                          <a:ea typeface="宋体" panose="02010600030101010101" pitchFamily="2" charset="-122"/>
                          <a:cs typeface="宋体" panose="02010600030101010101" pitchFamily="2" charset="-122"/>
                        </a:rPr>
                        <a:t>：古代男子成年时（二十岁）加冠的礼节，因为男子二十行冠礼，所以后世将二十岁称作“弱冠”</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6456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及笄</a:t>
                      </a:r>
                      <a:r>
                        <a:rPr lang="en-US" sz="2400" b="1">
                          <a:latin typeface="宋体" panose="02010600030101010101" pitchFamily="2" charset="-122"/>
                          <a:ea typeface="宋体" panose="02010600030101010101" pitchFamily="2" charset="-122"/>
                          <a:cs typeface="宋体" panose="02010600030101010101" pitchFamily="2" charset="-122"/>
                        </a:rPr>
                        <a:t>：女子十五岁行及笄礼，（笄：束发用的簪子，古时女子满十五岁把头发绾起来，戴上簪子）后也可结婚。</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260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拱</a:t>
                      </a:r>
                      <a:r>
                        <a:rPr lang="en-US" sz="2400" b="1">
                          <a:latin typeface="宋体" panose="02010600030101010101" pitchFamily="2" charset="-122"/>
                          <a:ea typeface="宋体" panose="02010600030101010101" pitchFamily="2" charset="-122"/>
                          <a:cs typeface="宋体" panose="02010600030101010101" pitchFamily="2" charset="-122"/>
                        </a:rPr>
                        <a:t>：古代的一种相见礼，两手在胸前相合表示敬意。</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323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长揖</a:t>
                      </a:r>
                      <a:r>
                        <a:rPr lang="en-US" sz="2400" b="1">
                          <a:latin typeface="宋体" panose="02010600030101010101" pitchFamily="2" charset="-122"/>
                          <a:ea typeface="宋体" panose="02010600030101010101" pitchFamily="2" charset="-122"/>
                          <a:cs typeface="宋体" panose="02010600030101010101" pitchFamily="2" charset="-122"/>
                        </a:rPr>
                        <a:t>：这是古时不分尊卑的相见礼，拱手高举，自上而下。</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291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稽首</a:t>
                      </a:r>
                      <a:r>
                        <a:rPr lang="en-US" sz="2400" b="1">
                          <a:latin typeface="宋体" panose="02010600030101010101" pitchFamily="2" charset="-122"/>
                          <a:ea typeface="宋体" panose="02010600030101010101" pitchFamily="2" charset="-122"/>
                          <a:cs typeface="宋体" panose="02010600030101010101" pitchFamily="2" charset="-122"/>
                        </a:rPr>
                        <a:t>：古代的拜礼，为九拜之一，行礼时，施礼者屈膝跪地，左手按右手（掌心向内），拱手于地，头也缓缓至于地。头至地须停留一段时间，手在膝前，头在手后。这是九拜中最隆重的拜礼。常为臣子拜见君王时所用。后来，子拜父，拜天拜神，新婚夫妇拜天地父母，拜祖拜庙，拜师，拜墓等都用此大礼。</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4716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顿首</a:t>
                      </a:r>
                      <a:r>
                        <a:rPr lang="en-US" sz="2400" b="1">
                          <a:latin typeface="宋体" panose="02010600030101010101" pitchFamily="2" charset="-122"/>
                          <a:ea typeface="宋体" panose="02010600030101010101" pitchFamily="2" charset="-122"/>
                          <a:cs typeface="宋体" panose="02010600030101010101" pitchFamily="2" charset="-122"/>
                        </a:rPr>
                        <a:t>：古时一种拜礼，为九拜之一，俗称叩头。行礼时,头碰地即起。因其接触地面时间短暂,故称顿首。通常用于下对上及平辈间的敬礼，如官僚间的拜迎、拜送，民间的拜贺、拜望、拜别等，也常用于书信的起头或末。</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nvGraphicFramePr>
        <p:xfrm>
          <a:off x="339090" y="338455"/>
          <a:ext cx="11381105" cy="6195695"/>
        </p:xfrm>
        <a:graphic>
          <a:graphicData uri="http://schemas.openxmlformats.org/drawingml/2006/table">
            <a:tbl>
              <a:tblPr firstRow="1" bandRow="1">
                <a:tableStyleId>{5940675A-B579-460E-94D1-54222C63F5DA}</a:tableStyleId>
              </a:tblPr>
              <a:tblGrid>
                <a:gridCol w="881380"/>
                <a:gridCol w="10499725"/>
              </a:tblGrid>
              <a:tr h="1858645">
                <a:tc rowSpan="7">
                  <a:txBody>
                    <a:bodyPr/>
                    <a:p>
                      <a:pPr indent="0" algn="ctr">
                        <a:buNone/>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祭祀 </a:t>
                      </a:r>
                      <a:endParaRPr lang="en-US"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太牢</a:t>
                      </a:r>
                      <a:r>
                        <a:rPr lang="en-US" sz="2800" b="1">
                          <a:latin typeface="宋体" panose="02010600030101010101" pitchFamily="2" charset="-122"/>
                          <a:ea typeface="宋体" panose="02010600030101010101" pitchFamily="2" charset="-122"/>
                          <a:cs typeface="宋体" panose="02010600030101010101" pitchFamily="2" charset="-122"/>
                        </a:rPr>
                        <a:t>：即古代帝王祭祀社稷时，牛、羊、豕(shǐ，猪)三牲全备为“太牢”。古代祭祀所用牺牲，行祭前需先饲养于牢，故这类牺牲称为牢；又根据牺牲搭配的种类不同而有太牢、少牢之分。</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23952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斋戒</a:t>
                      </a:r>
                      <a:r>
                        <a:rPr lang="en-US" sz="2800" b="1">
                          <a:latin typeface="宋体" panose="02010600030101010101" pitchFamily="2" charset="-122"/>
                          <a:ea typeface="宋体" panose="02010600030101010101" pitchFamily="2" charset="-122"/>
                          <a:cs typeface="宋体" panose="02010600030101010101" pitchFamily="2" charset="-122"/>
                        </a:rPr>
                        <a:t>：古代祭祀或重大事件，事先要沐浴、更衣,独居，不喝酒,不吃荤，戒其嗜欲，以示心地诚敬，这些活动叫“斋戒”。</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191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祖道</a:t>
                      </a:r>
                      <a:r>
                        <a:rPr lang="en-US" sz="2800" b="1">
                          <a:latin typeface="宋体" panose="02010600030101010101" pitchFamily="2" charset="-122"/>
                          <a:ea typeface="宋体" panose="02010600030101010101" pitchFamily="2" charset="-122"/>
                          <a:cs typeface="宋体" panose="02010600030101010101" pitchFamily="2" charset="-122"/>
                        </a:rPr>
                        <a:t>：古代为出行者祭祀路神和设宴送行的礼仪。</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197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太庙：中国古代皇帝的宗庙。</a:t>
                      </a:r>
                      <a:endParaRPr lang="en-US" altLang="en-US" sz="28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197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牺牲</a:t>
                      </a:r>
                      <a:r>
                        <a:rPr lang="en-US" sz="2800" b="1">
                          <a:latin typeface="宋体" panose="02010600030101010101" pitchFamily="2" charset="-122"/>
                          <a:ea typeface="宋体" panose="02010600030101010101" pitchFamily="2" charset="-122"/>
                          <a:cs typeface="宋体" panose="02010600030101010101" pitchFamily="2" charset="-122"/>
                        </a:rPr>
                        <a:t>：供祭祀用的纯色全体牲畜；供盟誓，宴享用的牲畜。</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1912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三牲</a:t>
                      </a:r>
                      <a:r>
                        <a:rPr lang="en-US" sz="2800" b="1">
                          <a:latin typeface="宋体" panose="02010600030101010101" pitchFamily="2" charset="-122"/>
                          <a:ea typeface="宋体" panose="02010600030101010101" pitchFamily="2" charset="-122"/>
                          <a:cs typeface="宋体" panose="02010600030101010101" pitchFamily="2" charset="-122"/>
                        </a:rPr>
                        <a:t>：一指古代用于祭祀的牛、羊、猪，后来也称鸡、鱼、猪三牲。</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197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衅</a:t>
                      </a:r>
                      <a:r>
                        <a:rPr lang="en-US" sz="2800" b="1">
                          <a:latin typeface="宋体" panose="02010600030101010101" pitchFamily="2" charset="-122"/>
                          <a:ea typeface="宋体" panose="02010600030101010101" pitchFamily="2" charset="-122"/>
                          <a:cs typeface="宋体" panose="02010600030101010101" pitchFamily="2" charset="-122"/>
                        </a:rPr>
                        <a:t>：古代杀牲以血涂钟行祭。</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nvGraphicFramePr>
        <p:xfrm>
          <a:off x="251460" y="156210"/>
          <a:ext cx="11600815" cy="6515735"/>
        </p:xfrm>
        <a:graphic>
          <a:graphicData uri="http://schemas.openxmlformats.org/drawingml/2006/table">
            <a:tbl>
              <a:tblPr firstRow="1" bandRow="1">
                <a:tableStyleId>{5940675A-B579-460E-94D1-54222C63F5DA}</a:tableStyleId>
              </a:tblPr>
              <a:tblGrid>
                <a:gridCol w="789940"/>
                <a:gridCol w="10810875"/>
                <a:gridCol w="0"/>
              </a:tblGrid>
              <a:tr h="724535">
                <a:tc rowSpan="3">
                  <a:txBody>
                    <a:bodyPr/>
                    <a:p>
                      <a:pPr indent="0" algn="ctr">
                        <a:buNone/>
                      </a:pP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称号 </a:t>
                      </a:r>
                      <a:endParaRPr lang="en-US" altLang="en-US"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indent="0">
                        <a:buNone/>
                      </a:pP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字：又叫“表”字，古人幼时命名，成年（男二十岁、女十五岁）取字，字和名有意义上的联系。字是为了便于他人称谓，对平辈或尊辈称字出于礼貌和尊敬。</a:t>
                      </a:r>
                      <a:endParaRPr lang="en-US" altLang="en-US"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72326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gridSpan="2">
                  <a:txBody>
                    <a:bodyPr/>
                    <a:p>
                      <a:pPr indent="0">
                        <a:buNone/>
                      </a:pPr>
                      <a:r>
                        <a:rPr lang="en-US" sz="2000" b="1">
                          <a:latin typeface="宋体" panose="02010600030101010101" pitchFamily="2" charset="-122"/>
                          <a:ea typeface="宋体" panose="02010600030101010101" pitchFamily="2" charset="-122"/>
                          <a:cs typeface="宋体" panose="02010600030101010101" pitchFamily="2" charset="-122"/>
                        </a:rPr>
                        <a:t>号：又叫别号、表号。名、字与号的根本区别是：前者由父亲或尊长取定，后者由自己取定。号，一般只用于自称，以显示某种志趣或抒发某种情感，对人称号也是一种敬称。</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108585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gridSpan="2">
                  <a:txBody>
                    <a:bodyPr/>
                    <a:p>
                      <a:pPr indent="0">
                        <a:buNone/>
                      </a:pPr>
                      <a:r>
                        <a:rPr lang="en-US" sz="2000" b="1">
                          <a:latin typeface="宋体" panose="02010600030101010101" pitchFamily="2" charset="-122"/>
                          <a:ea typeface="宋体" panose="02010600030101010101" pitchFamily="2" charset="-122"/>
                          <a:cs typeface="宋体" panose="02010600030101010101" pitchFamily="2" charset="-122"/>
                        </a:rPr>
                        <a:t>谥号：古代王侯将相、高级官吏、著名文士等死后被追加的称号叫谥号。如称欧阳修为欧阳文忠公，王安石为王文公，范仲淹为范文正公、林则徐为林文忠公。而称奸臣秦侩为缪丑则是一种“恶谥”。注意：平民没有谥号。</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62585">
                <a:tc rowSpan="8">
                  <a:txBody>
                    <a:bodyPr/>
                    <a:p>
                      <a:pPr indent="0" algn="ctr">
                        <a:buNone/>
                      </a:pP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丧葬</a:t>
                      </a:r>
                      <a:endParaRPr lang="en-US" altLang="en-US"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失怙：</a:t>
                      </a:r>
                      <a:r>
                        <a:rPr lang="en-US" sz="2000" b="1">
                          <a:latin typeface="宋体" panose="02010600030101010101" pitchFamily="2" charset="-122"/>
                          <a:ea typeface="宋体" panose="02010600030101010101" pitchFamily="2" charset="-122"/>
                          <a:cs typeface="宋体" panose="02010600030101010101" pitchFamily="2" charset="-122"/>
                        </a:rPr>
                        <a:t>指死了父亲。</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Times New Roman" panose="02020603050405020304" charset="0"/>
                      </a:endParaRPr>
                    </a:p>
                  </a:txBody>
                  <a:tcPr marL="0" marR="0" marT="0" marB="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12700" cap="flat" cmpd="sng">
                      <a:solidFill>
                        <a:srgbClr val="08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72326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丁艰</a:t>
                      </a:r>
                      <a:r>
                        <a:rPr lang="en-US" sz="2000" b="1">
                          <a:latin typeface="宋体" panose="02010600030101010101" pitchFamily="2" charset="-122"/>
                          <a:ea typeface="宋体" panose="02010600030101010101" pitchFamily="2" charset="-122"/>
                          <a:cs typeface="宋体" panose="02010600030101010101" pitchFamily="2" charset="-122"/>
                        </a:rPr>
                        <a:t>：遭逢父亲的丧事，也称“丁艰”母亲死，叫做丁内艰，父亲死叫丁外艰。（丁忧也是同义）</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Times New Roman" panose="02020603050405020304" charset="0"/>
                      </a:endParaRPr>
                    </a:p>
                  </a:txBody>
                  <a:tcPr marL="0" marR="0" marT="0" marB="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72453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服制</a:t>
                      </a:r>
                      <a:r>
                        <a:rPr lang="en-US" sz="2000" b="1">
                          <a:latin typeface="宋体" panose="02010600030101010101" pitchFamily="2" charset="-122"/>
                          <a:ea typeface="宋体" panose="02010600030101010101" pitchFamily="2" charset="-122"/>
                          <a:cs typeface="宋体" panose="02010600030101010101" pitchFamily="2" charset="-122"/>
                        </a:rPr>
                        <a:t>：是指死者的亲属按照与其血缘关系的亲疏和尊卑，穿戴不同等差的丧服制度。是中国封建社会以丧服规定亲属范围指示亲等即亲属关系亲属远近的制度。</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Times New Roman" panose="02020603050405020304" charset="0"/>
                      </a:endParaRPr>
                    </a:p>
                  </a:txBody>
                  <a:tcPr marL="0" marR="0" marT="0" marB="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6131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服阙</a:t>
                      </a:r>
                      <a:r>
                        <a:rPr lang="en-US" sz="2000" b="1">
                          <a:latin typeface="宋体" panose="02010600030101010101" pitchFamily="2" charset="-122"/>
                          <a:ea typeface="宋体" panose="02010600030101010101" pitchFamily="2" charset="-122"/>
                          <a:cs typeface="宋体" panose="02010600030101010101" pitchFamily="2" charset="-122"/>
                        </a:rPr>
                        <a:t>：守丧期满除服。也称服除。</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Times New Roman" panose="02020603050405020304" charset="0"/>
                      </a:endParaRPr>
                    </a:p>
                  </a:txBody>
                  <a:tcPr marL="0" marR="0" marT="0" marB="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72453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夺情</a:t>
                      </a:r>
                      <a:r>
                        <a:rPr lang="en-US" sz="2000" b="1">
                          <a:latin typeface="宋体" panose="02010600030101010101" pitchFamily="2" charset="-122"/>
                          <a:ea typeface="宋体" panose="02010600030101010101" pitchFamily="2" charset="-122"/>
                          <a:cs typeface="宋体" panose="02010600030101010101" pitchFamily="2" charset="-122"/>
                        </a:rPr>
                        <a:t>：夺情起复，又称夺情，是中国古代丁忧制度的延伸，意思是为国家夺去了孝亲之情，可不必去职，以素服办公，不参加吉礼。</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Times New Roman" panose="02020603050405020304" charset="0"/>
                      </a:endParaRPr>
                    </a:p>
                  </a:txBody>
                  <a:tcPr marL="0" marR="0" marT="0" marB="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6131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考</a:t>
                      </a:r>
                      <a:r>
                        <a:rPr lang="en-US" sz="2000" b="1">
                          <a:latin typeface="宋体" panose="02010600030101010101" pitchFamily="2" charset="-122"/>
                          <a:ea typeface="宋体" panose="02010600030101010101" pitchFamily="2" charset="-122"/>
                          <a:cs typeface="宋体" panose="02010600030101010101" pitchFamily="2" charset="-122"/>
                        </a:rPr>
                        <a:t>：死去的父亲。</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Times New Roman" panose="02020603050405020304" charset="0"/>
                      </a:endParaRPr>
                    </a:p>
                  </a:txBody>
                  <a:tcPr marL="0" marR="0" marT="0" marB="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6258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妣：</a:t>
                      </a:r>
                      <a:r>
                        <a:rPr lang="en-US" sz="2000" b="1">
                          <a:latin typeface="宋体" panose="02010600030101010101" pitchFamily="2" charset="-122"/>
                          <a:ea typeface="宋体" panose="02010600030101010101" pitchFamily="2" charset="-122"/>
                          <a:cs typeface="宋体" panose="02010600030101010101" pitchFamily="2" charset="-122"/>
                        </a:rPr>
                        <a:t>死去的母亲。</a:t>
                      </a:r>
                      <a:endParaRPr lang="en-US" altLang="en-US" sz="20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Times New Roman" panose="02020603050405020304" charset="0"/>
                      </a:endParaRPr>
                    </a:p>
                  </a:txBody>
                  <a:tcPr marL="0" marR="0" marT="0" marB="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r h="36195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en-US" sz="2000" b="1">
                          <a:solidFill>
                            <a:srgbClr val="FF0000"/>
                          </a:solidFill>
                          <a:latin typeface="宋体" panose="02010600030101010101" pitchFamily="2" charset="-122"/>
                          <a:ea typeface="宋体" panose="02010600030101010101" pitchFamily="2" charset="-122"/>
                          <a:cs typeface="宋体" panose="02010600030101010101" pitchFamily="2" charset="-122"/>
                        </a:rPr>
                        <a:t>先/故：死去的。</a:t>
                      </a:r>
                      <a:endParaRPr lang="en-US" altLang="en-US" sz="20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endParaRPr lang="en-US" altLang="en-US" sz="1000" b="0">
                        <a:latin typeface="Times New Roman" panose="02020603050405020304" charset="0"/>
                      </a:endParaRPr>
                    </a:p>
                  </a:txBody>
                  <a:tcPr marL="0" marR="0" marT="0" marB="0">
                    <a:lnL w="12700" cap="flat" cmpd="sng">
                      <a:solidFill>
                        <a:srgbClr val="080000"/>
                      </a:solidFill>
                      <a:prstDash val="solid"/>
                      <a:headEnd type="none" w="med" len="med"/>
                      <a:tailEnd type="none" w="med" len="med"/>
                    </a:lnL>
                    <a:lnR w="9525" cap="flat" cmpd="sng">
                      <a:solidFill>
                        <a:srgbClr val="000000"/>
                      </a:solidFill>
                      <a:prstDash val="solid"/>
                      <a:headEnd type="none" w="med" len="med"/>
                      <a:tailEnd type="none" w="med" len="med"/>
                    </a:lnR>
                    <a:lnT w="9525" cap="flat" cmpd="sng">
                      <a:solidFill>
                        <a:srgbClr val="000000"/>
                      </a:solidFill>
                      <a:prstDash val="solid"/>
                      <a:headEnd type="none" w="med" len="med"/>
                      <a:tailEnd type="none" w="med" len="med"/>
                    </a:lnT>
                    <a:lnB w="9525" cap="flat" cmpd="sng">
                      <a:solidFill>
                        <a:srgbClr val="00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文言常识判断题</a:t>
            </a:r>
            <a:r>
              <a:rPr lang="en-US" altLang="zh-CN"/>
              <a:t>(</a:t>
            </a:r>
            <a:r>
              <a:rPr lang="zh-CN" altLang="en-US"/>
              <a:t>训练</a:t>
            </a:r>
            <a:r>
              <a:rPr lang="en-US" altLang="zh-CN"/>
              <a:t>)</a:t>
            </a:r>
            <a:endParaRPr lang="en-US" altLang="zh-CN"/>
          </a:p>
        </p:txBody>
      </p:sp>
      <p:sp>
        <p:nvSpPr>
          <p:cNvPr id="3" name="内容占位符 2"/>
          <p:cNvSpPr>
            <a:spLocks noGrp="1"/>
          </p:cNvSpPr>
          <p:nvPr>
            <p:ph idx="1"/>
          </p:nvPr>
        </p:nvSpPr>
        <p:spPr>
          <a:xfrm>
            <a:off x="350520" y="1459865"/>
            <a:ext cx="11276965" cy="5219700"/>
          </a:xfrm>
        </p:spPr>
        <p:txBody>
          <a:bodyPr>
            <a:noAutofit/>
          </a:bodyPr>
          <a:p>
            <a:r>
              <a:rPr lang="zh-CN" altLang="en-US" sz="2800" b="1"/>
              <a:t>（一）学校与科举         （九）文集与典籍</a:t>
            </a:r>
            <a:endParaRPr lang="zh-CN" altLang="en-US" sz="2800" b="1"/>
          </a:p>
          <a:p>
            <a:r>
              <a:rPr lang="en-US" altLang="zh-CN" sz="2800" b="1"/>
              <a:t>  (</a:t>
            </a:r>
            <a:r>
              <a:rPr lang="zh-CN" altLang="en-US" sz="2800" b="1"/>
              <a:t>二</a:t>
            </a:r>
            <a:r>
              <a:rPr lang="en-US" altLang="zh-CN" sz="2800" b="1"/>
              <a:t>)</a:t>
            </a:r>
            <a:r>
              <a:rPr lang="zh-CN" altLang="en-US" sz="2800" b="1"/>
              <a:t>政区与官职            （十）另类与其他</a:t>
            </a:r>
            <a:endParaRPr lang="zh-CN" altLang="en-US" sz="2800" b="1"/>
          </a:p>
          <a:p>
            <a:r>
              <a:rPr lang="zh-CN" altLang="en-US" sz="2800" b="1"/>
              <a:t>（三）礼仪与风俗</a:t>
            </a:r>
            <a:endParaRPr lang="zh-CN" altLang="en-US" sz="2800" b="1"/>
          </a:p>
          <a:p>
            <a:r>
              <a:rPr lang="zh-CN" altLang="en-US" sz="2800" b="1"/>
              <a:t>（四）人名与称谓</a:t>
            </a:r>
            <a:endParaRPr lang="zh-CN" altLang="en-US" sz="2800" b="1"/>
          </a:p>
          <a:p>
            <a:r>
              <a:rPr lang="zh-CN" altLang="en-US" sz="2800" b="1"/>
              <a:t> （五）山川与地理</a:t>
            </a:r>
            <a:endParaRPr lang="zh-CN" altLang="en-US" sz="2800" b="1"/>
          </a:p>
          <a:p>
            <a:r>
              <a:rPr lang="zh-CN" altLang="en-US" sz="2800" b="1"/>
              <a:t>（六）天文与立法</a:t>
            </a:r>
            <a:endParaRPr lang="zh-CN" altLang="en-US" sz="2800" b="1"/>
          </a:p>
          <a:p>
            <a:r>
              <a:rPr lang="zh-CN" altLang="en-US" sz="2800" b="1"/>
              <a:t>（七）节日与风俗</a:t>
            </a:r>
            <a:endParaRPr lang="zh-CN" altLang="en-US" sz="2800" b="1"/>
          </a:p>
          <a:p>
            <a:r>
              <a:rPr lang="zh-CN" altLang="en-US" sz="2800" b="1"/>
              <a:t>（八）宗庙与祭祀</a:t>
            </a:r>
            <a:endParaRPr lang="zh-CN" altLang="en-US" sz="2800" b="1"/>
          </a:p>
        </p:txBody>
      </p:sp>
    </p:spTree>
    <p:custDataLst>
      <p:tags r:id="rId1"/>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74955" y="240665"/>
            <a:ext cx="11611610" cy="6271895"/>
          </a:xfrm>
        </p:spPr>
        <p:txBody>
          <a:bodyPr>
            <a:normAutofit/>
          </a:bodyPr>
          <a:p>
            <a:r>
              <a:rPr lang="zh-CN" altLang="en-US" sz="3200" b="1">
                <a:solidFill>
                  <a:srgbClr val="FF0000"/>
                </a:solidFill>
                <a:sym typeface="+mn-ea"/>
              </a:rPr>
              <a:t>(一)学校与科举</a:t>
            </a:r>
            <a:endParaRPr lang="zh-CN" altLang="en-US" sz="3200" b="1"/>
          </a:p>
          <a:p>
            <a:r>
              <a:rPr lang="zh-CN" altLang="en-US" sz="3200" b="1">
                <a:sym typeface="+mn-ea"/>
              </a:rPr>
              <a:t>1.古人常用“庠序”指代学校,如《孟子国人之于国也》的“谨</a:t>
            </a:r>
            <a:endParaRPr lang="zh-CN" altLang="en-US" sz="3200" b="1"/>
          </a:p>
          <a:p>
            <a:r>
              <a:rPr lang="zh-CN" altLang="en-US" sz="3200" b="1">
                <a:sym typeface="+mn-ea"/>
              </a:rPr>
              <a:t>庠序之教”的“庠序”就是这个意思。</a:t>
            </a:r>
            <a:endParaRPr lang="zh-CN" altLang="en-US" sz="3200" b="1">
              <a:sym typeface="+mn-ea"/>
            </a:endParaRPr>
          </a:p>
          <a:p>
            <a:r>
              <a:rPr lang="zh-CN" altLang="en-US" sz="3200" b="1">
                <a:solidFill>
                  <a:srgbClr val="FF0000"/>
                </a:solidFill>
                <a:sym typeface="+mn-ea"/>
              </a:rPr>
              <a:t>(对)</a:t>
            </a:r>
            <a:endParaRPr lang="zh-CN" altLang="en-US" sz="3200" b="1"/>
          </a:p>
          <a:p>
            <a:r>
              <a:rPr lang="zh-CN" altLang="en-US" sz="3200" b="1">
                <a:sym typeface="+mn-ea"/>
              </a:rPr>
              <a:t>2.韩愈的《师说》有“六艺经传,皆通习之”一句,其中的</a:t>
            </a:r>
            <a:endParaRPr lang="zh-CN" altLang="en-US" sz="3200" b="1"/>
          </a:p>
          <a:p>
            <a:r>
              <a:rPr lang="zh-CN" altLang="en-US" sz="3200" b="1">
                <a:sym typeface="+mn-ea"/>
              </a:rPr>
              <a:t>“六艺”是指礼、乐、射、御、书、术这六种基本技能。</a:t>
            </a:r>
            <a:endParaRPr lang="zh-CN" altLang="en-US" sz="3200" b="1">
              <a:sym typeface="+mn-ea"/>
            </a:endParaRPr>
          </a:p>
          <a:p>
            <a:r>
              <a:rPr lang="zh-CN" altLang="en-US" sz="3200" b="1">
                <a:solidFill>
                  <a:srgbClr val="FF0000"/>
                </a:solidFill>
                <a:sym typeface="+mn-ea"/>
              </a:rPr>
              <a:t>(错)(韩愈《师说》的“六艺”是指《诗》《书》《礼》《艺》《乐》《春秋》这六部经书)</a:t>
            </a:r>
            <a:endParaRPr lang="zh-CN" altLang="en-US" sz="3200" b="1"/>
          </a:p>
          <a:p>
            <a:endParaRPr lang="zh-CN" altLang="en-US" b="1">
              <a:solidFill>
                <a:srgbClr val="FF0000"/>
              </a:solidFill>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blinds(horizontal)">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04800" y="103505"/>
            <a:ext cx="11582400" cy="6226175"/>
          </a:xfrm>
        </p:spPr>
        <p:txBody>
          <a:bodyPr>
            <a:noAutofit/>
          </a:bodyPr>
          <a:p>
            <a:r>
              <a:rPr lang="zh-CN" altLang="en-US" sz="3200" b="1">
                <a:sym typeface="+mn-ea"/>
              </a:rPr>
              <a:t>3.大学是我国古代的最高学府,有时也是教育行政机构。</a:t>
            </a:r>
            <a:endParaRPr lang="zh-CN" altLang="en-US" sz="3200" b="1">
              <a:sym typeface="+mn-ea"/>
            </a:endParaRPr>
          </a:p>
          <a:p>
            <a:r>
              <a:rPr lang="zh-CN" altLang="en-US" sz="3200" b="1">
                <a:solidFill>
                  <a:srgbClr val="FF0000"/>
                </a:solidFill>
                <a:sym typeface="+mn-ea"/>
              </a:rPr>
              <a:t>(错)(应该是“太学”或“国子监”)</a:t>
            </a:r>
            <a:endParaRPr lang="zh-CN" altLang="en-US" sz="3200" b="1">
              <a:solidFill>
                <a:srgbClr val="FF0000"/>
              </a:solidFill>
            </a:endParaRPr>
          </a:p>
          <a:p>
            <a:r>
              <a:rPr lang="zh-CN" altLang="en-US" sz="3200" b="1"/>
              <a:t>4.博士和教授都是指古代的学者或博学多才之人,与官职没有任何关系。</a:t>
            </a:r>
            <a:endParaRPr lang="zh-CN" altLang="en-US" sz="3200" b="1"/>
          </a:p>
          <a:p>
            <a:r>
              <a:rPr lang="zh-CN" altLang="en-US" sz="3200" b="1">
                <a:solidFill>
                  <a:srgbClr val="FF0000"/>
                </a:solidFill>
              </a:rPr>
              <a:t>(错)(“博士”是秦汉时掌管书籍文典、通晓史事的官职,“教授一开始也是学官名)</a:t>
            </a:r>
            <a:endParaRPr lang="zh-CN" altLang="en-US" sz="3200" b="1"/>
          </a:p>
          <a:p>
            <a:r>
              <a:rPr lang="zh-CN" altLang="en-US" sz="3200" b="1"/>
              <a:t>5.书院是古代的一种独立的教育机构,是由私人所设立的与官府没有任何关系的聚徒讲授、研究学问的场所,如岳麓书院、白鹿洞书院、容山书院等。</a:t>
            </a:r>
            <a:endParaRPr lang="zh-CN" altLang="en-US" sz="3200" b="1"/>
          </a:p>
          <a:p>
            <a:r>
              <a:rPr lang="zh-CN" altLang="en-US" sz="3200" b="1">
                <a:solidFill>
                  <a:srgbClr val="FF0000"/>
                </a:solidFill>
              </a:rPr>
              <a:t>(错)(书院一开始是私人设立的,但后来官府也参与干涉了)</a:t>
            </a:r>
            <a:endParaRPr lang="zh-CN" altLang="en-US" sz="3200" b="1">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6200" y="42545"/>
            <a:ext cx="11962765" cy="6788785"/>
          </a:xfrm>
        </p:spPr>
        <p:txBody>
          <a:bodyPr>
            <a:noAutofit/>
          </a:bodyPr>
          <a:p>
            <a:r>
              <a:rPr lang="zh-CN" altLang="en-US" sz="3200" b="1"/>
              <a:t>6.察举是汉代选拔官吏的一种形式,朝廷专门选那些孝顺父母的人,封之以“孝廉”的荣誉称号并加以重用。</a:t>
            </a:r>
            <a:endParaRPr lang="zh-CN" altLang="en-US" sz="3200" b="1"/>
          </a:p>
          <a:p>
            <a:r>
              <a:rPr lang="zh-CN" altLang="en-US" sz="2800" b="1">
                <a:solidFill>
                  <a:srgbClr val="FF0000"/>
                </a:solidFill>
              </a:rPr>
              <a:t>(错)(应该是选那些“有才德之人”,此外,“孝廉”不是荣誉称号,而是察举制的科目之一,除了针对“孝顺父母”,也选那些“办事廉正”之人)</a:t>
            </a:r>
            <a:endParaRPr lang="zh-CN" altLang="en-US" sz="3200" b="1"/>
          </a:p>
          <a:p>
            <a:r>
              <a:rPr lang="zh-CN" altLang="en-US" sz="3200" b="1"/>
              <a:t>7.征辟是汉代选拔官吏的一种形式。“征”一般是皇帝亲自征聘人才,“辟”则大多数是由中央高官或地方政府向朝廷推荐人才。</a:t>
            </a:r>
            <a:endParaRPr lang="zh-CN" altLang="en-US" sz="3200" b="1"/>
          </a:p>
          <a:p>
            <a:r>
              <a:rPr lang="zh-CN" altLang="en-US" sz="2800" b="1">
                <a:solidFill>
                  <a:srgbClr val="FF0000"/>
                </a:solidFill>
              </a:rPr>
              <a:t>(对)</a:t>
            </a:r>
            <a:endParaRPr lang="zh-CN" altLang="en-US" sz="3200" b="1"/>
          </a:p>
          <a:p>
            <a:r>
              <a:rPr lang="zh-CN" altLang="en-US" sz="3200" b="1"/>
              <a:t>8古代科举考试,由低级到高级一般经历以下四个阶段:院试，乡试、会试、殿试。</a:t>
            </a:r>
            <a:endParaRPr lang="zh-CN" altLang="en-US" sz="3200" b="1"/>
          </a:p>
          <a:p>
            <a:r>
              <a:rPr lang="zh-CN" altLang="en-US" sz="2800" b="1">
                <a:solidFill>
                  <a:srgbClr val="FF0000"/>
                </a:solidFill>
              </a:rPr>
              <a:t>(对)</a:t>
            </a:r>
            <a:endParaRPr lang="zh-CN" altLang="en-US" sz="2800" b="1">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wrap="square" lIns="91440" tIns="45720" rIns="91440" bIns="45720" rtlCol="0" anchor="ctr">
            <a:normAutofit/>
          </a:bodyPr>
          <a:lstStyle/>
          <a:p>
            <a:r>
              <a:rPr lang="zh-CN" altLang="en-US" b="1" dirty="0">
                <a:solidFill>
                  <a:schemeClr val="tx1"/>
                </a:solidFill>
              </a:rPr>
              <a:t>核心必考文言常识</a:t>
            </a:r>
            <a:endParaRPr lang="zh-CN" altLang="en-US" b="1" dirty="0">
              <a:solidFill>
                <a:schemeClr val="tx1"/>
              </a:solidFill>
            </a:endParaRPr>
          </a:p>
        </p:txBody>
      </p:sp>
      <p:sp>
        <p:nvSpPr>
          <p:cNvPr id="3" name="内容占位符 2"/>
          <p:cNvSpPr>
            <a:spLocks noGrp="1"/>
          </p:cNvSpPr>
          <p:nvPr>
            <p:ph idx="1"/>
            <p:custDataLst>
              <p:tags r:id="rId2"/>
            </p:custDataLst>
          </p:nvPr>
        </p:nvSpPr>
        <p:spPr/>
        <p:txBody>
          <a:bodyPr>
            <a:normAutofit/>
          </a:bodyPr>
          <a:lstStyle/>
          <a:p>
            <a:pPr algn="just">
              <a:lnSpc>
                <a:spcPct val="120000"/>
              </a:lnSpc>
            </a:pPr>
            <a:r>
              <a:rPr lang="en-US" altLang="zh-CN" sz="5400" b="1" dirty="0"/>
              <a:t>1.</a:t>
            </a:r>
            <a:r>
              <a:rPr lang="zh-CN" altLang="en-US" sz="5400" b="1" dirty="0"/>
              <a:t>古人生卒姓名</a:t>
            </a:r>
            <a:endParaRPr lang="zh-CN" altLang="en-US" sz="5400" b="1" dirty="0"/>
          </a:p>
          <a:p>
            <a:pPr algn="just">
              <a:lnSpc>
                <a:spcPct val="120000"/>
              </a:lnSpc>
            </a:pPr>
            <a:r>
              <a:rPr lang="en-US" altLang="zh-CN" sz="5400" b="1" dirty="0"/>
              <a:t>2.</a:t>
            </a:r>
            <a:r>
              <a:rPr lang="zh-CN" altLang="en-US" sz="5400" b="1" dirty="0"/>
              <a:t>古代科举流程</a:t>
            </a:r>
            <a:endParaRPr lang="zh-CN" altLang="en-US" sz="5400" b="1" dirty="0"/>
          </a:p>
          <a:p>
            <a:pPr algn="just">
              <a:lnSpc>
                <a:spcPct val="120000"/>
              </a:lnSpc>
            </a:pPr>
            <a:r>
              <a:rPr lang="en-US" altLang="zh-CN" sz="5400" b="1" dirty="0"/>
              <a:t>3.</a:t>
            </a:r>
            <a:r>
              <a:rPr lang="zh-CN" altLang="en-US" sz="5400" b="1" dirty="0"/>
              <a:t>古代官僚体系及部门设置</a:t>
            </a:r>
            <a:endParaRPr lang="zh-CN" altLang="en-US" sz="5400" b="1" dirty="0"/>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53035" y="255270"/>
            <a:ext cx="12084685" cy="6348095"/>
          </a:xfrm>
        </p:spPr>
        <p:txBody>
          <a:bodyPr/>
          <a:p>
            <a:r>
              <a:rPr lang="zh-CN" altLang="en-US" sz="3600" b="1"/>
              <a:t>9.古代科举考试,乡试被录取者称为“举人”,第一名为“解元”;会试被录取者称为“贡生”,第一名为“会元”;殿试及第者称“进士”,前三名依次为:状元、榜眼、探花。</a:t>
            </a:r>
            <a:endParaRPr lang="zh-CN" altLang="en-US" sz="3600" b="1"/>
          </a:p>
          <a:p>
            <a:r>
              <a:rPr lang="zh-CN" altLang="en-US" sz="3600" b="1">
                <a:solidFill>
                  <a:srgbClr val="FF0000"/>
                </a:solidFill>
              </a:rPr>
              <a:t>(对)</a:t>
            </a:r>
            <a:endParaRPr lang="zh-CN" altLang="en-US" sz="3600" b="1"/>
          </a:p>
          <a:p>
            <a:r>
              <a:rPr lang="zh-CN" altLang="en-US" sz="3600" b="1"/>
              <a:t>10.一般认为,科举考试始于汉武帝时期,终于清朝光绪年间。</a:t>
            </a:r>
            <a:endParaRPr lang="zh-CN" altLang="en-US" sz="3600" b="1"/>
          </a:p>
          <a:p>
            <a:r>
              <a:rPr lang="zh-CN" altLang="en-US" sz="3600" b="1">
                <a:solidFill>
                  <a:srgbClr val="FF0000"/>
                </a:solidFill>
              </a:rPr>
              <a:t>(错)(始于隋炀帝时期)</a:t>
            </a:r>
            <a:endParaRPr lang="zh-CN" altLang="en-US" sz="3600" b="1">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70560" y="14605"/>
            <a:ext cx="10515600" cy="960755"/>
          </a:xfrm>
        </p:spPr>
        <p:txBody>
          <a:bodyPr/>
          <a:p>
            <a:r>
              <a:rPr lang="zh-CN" altLang="en-US" b="1">
                <a:solidFill>
                  <a:srgbClr val="FF0000"/>
                </a:solidFill>
                <a:sym typeface="+mn-ea"/>
              </a:rPr>
              <a:t>(二)政区与官职</a:t>
            </a:r>
            <a:endParaRPr lang="zh-CN" altLang="en-US" b="1">
              <a:solidFill>
                <a:srgbClr val="FF0000"/>
              </a:solidFill>
              <a:sym typeface="+mn-ea"/>
            </a:endParaRPr>
          </a:p>
        </p:txBody>
      </p:sp>
      <p:sp>
        <p:nvSpPr>
          <p:cNvPr id="3" name="内容占位符 2"/>
          <p:cNvSpPr>
            <a:spLocks noGrp="1"/>
          </p:cNvSpPr>
          <p:nvPr>
            <p:ph idx="1"/>
          </p:nvPr>
        </p:nvSpPr>
        <p:spPr>
          <a:xfrm>
            <a:off x="76200" y="975995"/>
            <a:ext cx="11840845" cy="5793740"/>
          </a:xfrm>
        </p:spPr>
        <p:txBody>
          <a:bodyPr>
            <a:noAutofit/>
          </a:bodyPr>
          <a:p>
            <a:r>
              <a:rPr lang="zh-CN" altLang="en-US" sz="3200" b="1"/>
              <a:t>1.三省六部制里,主管外交礼仪、祭祀、科举、学校的是礼部。</a:t>
            </a:r>
            <a:endParaRPr lang="zh-CN" altLang="en-US" sz="3200" b="1"/>
          </a:p>
          <a:p>
            <a:r>
              <a:rPr lang="zh-CN" altLang="en-US" b="1">
                <a:solidFill>
                  <a:srgbClr val="FF0000"/>
                </a:solidFill>
              </a:rPr>
              <a:t>(对)</a:t>
            </a:r>
            <a:endParaRPr lang="zh-CN" altLang="en-US" sz="3200" b="1"/>
          </a:p>
          <a:p>
            <a:r>
              <a:rPr lang="zh-CN" altLang="en-US" sz="3200" b="1"/>
              <a:t>2.三省六部制里,主管官吏任免与考核的是吏部,主管军事的是兵部。</a:t>
            </a:r>
            <a:endParaRPr lang="zh-CN" altLang="en-US" sz="3200" b="1"/>
          </a:p>
          <a:p>
            <a:r>
              <a:rPr lang="zh-CN" altLang="en-US" b="1">
                <a:solidFill>
                  <a:srgbClr val="FF0000"/>
                </a:solidFill>
              </a:rPr>
              <a:t>(对)</a:t>
            </a:r>
            <a:endParaRPr lang="zh-CN" altLang="en-US" sz="3200" b="1"/>
          </a:p>
          <a:p>
            <a:r>
              <a:rPr lang="zh-CN" altLang="en-US" sz="3200" b="1"/>
              <a:t>3.封邑是指古代君主把自己国土的某块地方作为奖励赐给功臣,如淮阴侯韩信所在的阴就是刘邦赐给他的封邑。</a:t>
            </a:r>
            <a:endParaRPr lang="zh-CN" altLang="en-US" sz="3200" b="1"/>
          </a:p>
          <a:p>
            <a:r>
              <a:rPr lang="zh-CN" altLang="en-US" sz="3200" b="1">
                <a:solidFill>
                  <a:srgbClr val="FF0000"/>
                </a:solidFill>
              </a:rPr>
              <a:t>(错)(是把国土中某一块地方的财政收入或者赋税奖励给某人,不是把国土奖励给他)</a:t>
            </a:r>
            <a:endParaRPr lang="zh-CN" altLang="en-US" sz="3200"/>
          </a:p>
          <a:p>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20675" y="317500"/>
            <a:ext cx="11626850" cy="6133465"/>
          </a:xfrm>
        </p:spPr>
        <p:txBody>
          <a:bodyPr>
            <a:normAutofit lnSpcReduction="20000"/>
          </a:bodyPr>
          <a:p>
            <a:r>
              <a:rPr lang="zh-CN" altLang="en-US" sz="3200" b="1"/>
              <a:t>4.成语“下车伊始”中的“下车”最初是借指官吏初到任,“乞骸骨”是官员请求退职的委婉说法,“致仕”也有辞官或者退休的意思。</a:t>
            </a:r>
            <a:endParaRPr lang="zh-CN" altLang="en-US" sz="3200" b="1"/>
          </a:p>
          <a:p>
            <a:r>
              <a:rPr lang="zh-CN" altLang="en-US" sz="3200" b="1">
                <a:solidFill>
                  <a:srgbClr val="FF0000"/>
                </a:solidFill>
              </a:rPr>
              <a:t>(对)</a:t>
            </a:r>
            <a:endParaRPr lang="zh-CN" altLang="en-US" sz="3200" b="1"/>
          </a:p>
          <a:p>
            <a:r>
              <a:rPr lang="zh-CN" altLang="en-US" sz="3200" b="1"/>
              <a:t>5.在唐代的三省六部制里,主管司法刑狱的是刑部,主管土地户口、赋税财政的是民部。</a:t>
            </a:r>
            <a:endParaRPr lang="zh-CN" altLang="en-US" sz="3200" b="1"/>
          </a:p>
          <a:p>
            <a:r>
              <a:rPr lang="zh-CN" altLang="en-US" sz="3200" b="1">
                <a:solidFill>
                  <a:srgbClr val="FF0000"/>
                </a:solidFill>
              </a:rPr>
              <a:t>(错)(唐代,为避唐太宗李世民的讳,没有“民部”一说,主管户口的应该是“户部”)</a:t>
            </a:r>
            <a:endParaRPr lang="zh-CN" altLang="en-US" sz="3200" b="1"/>
          </a:p>
          <a:p>
            <a:r>
              <a:rPr lang="zh-CN" altLang="en-US" sz="3200" b="1"/>
              <a:t>6.三省六部制里,主管工程营造、屯田水利的是户部。</a:t>
            </a:r>
            <a:endParaRPr lang="zh-CN" altLang="en-US" sz="3200" b="1"/>
          </a:p>
          <a:p>
            <a:r>
              <a:rPr lang="zh-CN" altLang="en-US" sz="3200" b="1">
                <a:solidFill>
                  <a:srgbClr val="FF0000"/>
                </a:solidFill>
              </a:rPr>
              <a:t>(错)(是工部)</a:t>
            </a:r>
            <a:endParaRPr lang="zh-CN" altLang="en-US" sz="3200" b="1"/>
          </a:p>
          <a:p>
            <a:endParaRPr lang="zh-CN" altLang="en-US" sz="3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76200" y="26670"/>
            <a:ext cx="11811000" cy="6804660"/>
          </a:xfrm>
        </p:spPr>
        <p:txBody>
          <a:bodyPr>
            <a:normAutofit/>
          </a:bodyPr>
          <a:p>
            <a:r>
              <a:rPr lang="zh-CN" altLang="en-US" sz="2800" b="1">
                <a:sym typeface="+mn-ea"/>
              </a:rPr>
              <a:t>7.在唐代,官员官服的颜色因官位的高低而有所不同,高级官员一般是紫色或红色,有“大紫大红”“红得发紫”等说法官阶低的一般是青色或黑色,从《琵琶行》“司马青衫”可以官阶低的一般是青色或黑色,从《琵琶行》“司马青衫”可以看出,李白当时的官阶比较低。</a:t>
            </a:r>
            <a:endParaRPr lang="zh-CN" altLang="en-US" sz="2800" b="1"/>
          </a:p>
          <a:p>
            <a:r>
              <a:rPr lang="zh-CN" altLang="en-US" sz="2800" b="1">
                <a:solidFill>
                  <a:srgbClr val="FF0000"/>
                </a:solidFill>
                <a:sym typeface="+mn-ea"/>
              </a:rPr>
              <a:t>(错)(“司马青衫”指的是白居易,不是李白)</a:t>
            </a:r>
            <a:endParaRPr lang="zh-CN" altLang="en-US" sz="2800" b="1"/>
          </a:p>
          <a:p>
            <a:r>
              <a:rPr lang="zh-CN" altLang="en-US" sz="2800" b="1">
                <a:sym typeface="+mn-ea"/>
              </a:rPr>
              <a:t>8.三公是古代朝廷中最尊显的三个官职的合称。周代已有此词,具体说法不一,一般认为是指司马、司徒和司空。</a:t>
            </a:r>
            <a:endParaRPr lang="zh-CN" altLang="en-US" sz="2800" b="1">
              <a:sym typeface="+mn-ea"/>
            </a:endParaRPr>
          </a:p>
          <a:p>
            <a:r>
              <a:rPr lang="zh-CN" altLang="en-US" sz="2800" b="1">
                <a:solidFill>
                  <a:srgbClr val="FF0000"/>
                </a:solidFill>
                <a:sym typeface="+mn-ea"/>
              </a:rPr>
              <a:t>(对)</a:t>
            </a:r>
            <a:endParaRPr lang="zh-CN" altLang="en-US" sz="2800" b="1"/>
          </a:p>
          <a:p>
            <a:r>
              <a:rPr lang="zh-CN" altLang="en-US" sz="2800" b="1">
                <a:sym typeface="+mn-ea"/>
              </a:rPr>
              <a:t>9.“迁”是古代官吏调动常用的词语,具体表示升官之意常用“右迁”一词。</a:t>
            </a:r>
            <a:endParaRPr lang="zh-CN" altLang="en-US" sz="2800" b="1">
              <a:sym typeface="+mn-ea"/>
            </a:endParaRPr>
          </a:p>
          <a:p>
            <a:r>
              <a:rPr lang="zh-CN" altLang="en-US" sz="2800" b="1">
                <a:solidFill>
                  <a:srgbClr val="FF0000"/>
                </a:solidFill>
                <a:sym typeface="+mn-ea"/>
              </a:rPr>
              <a:t>(错)“迁”有升有降,“左迁“是贬职,升官极少用“右迁”一词)</a:t>
            </a:r>
            <a:endParaRPr lang="zh-CN" altLang="en-US"/>
          </a:p>
          <a:p>
            <a:endParaRPr lang="en-US" altLang="zh-CN"/>
          </a:p>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838200" y="408940"/>
            <a:ext cx="10515600" cy="5768340"/>
          </a:xfrm>
        </p:spPr>
        <p:txBody>
          <a:bodyPr/>
          <a:p>
            <a:r>
              <a:rPr lang="en-US" altLang="zh-CN" sz="3600" b="1"/>
              <a:t>1</a:t>
            </a:r>
            <a:r>
              <a:rPr lang="zh-CN" altLang="en-US" sz="3600" b="1"/>
              <a:t>0.“出”在古代一般是指地方的官员到朝廷担任要职,如《琵琶行》中有“予出官二年”。</a:t>
            </a:r>
            <a:endParaRPr lang="zh-CN" altLang="en-US" sz="3600" b="1"/>
          </a:p>
          <a:p>
            <a:r>
              <a:rPr lang="zh-CN" altLang="en-US" sz="3600" b="1">
                <a:solidFill>
                  <a:srgbClr val="FF0000"/>
                </a:solidFill>
              </a:rPr>
              <a:t>(错)(是指京官到地方就任)</a:t>
            </a:r>
            <a:endParaRPr lang="zh-CN" altLang="en-US" sz="3600" b="1">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579120"/>
          </a:xfrm>
        </p:spPr>
        <p:txBody>
          <a:bodyPr>
            <a:normAutofit fontScale="90000"/>
          </a:bodyPr>
          <a:p>
            <a:r>
              <a:rPr lang="zh-CN" altLang="en-US" sz="3200" b="1">
                <a:solidFill>
                  <a:srgbClr val="FF0000"/>
                </a:solidFill>
              </a:rPr>
              <a:t>（三）礼仪与风俗</a:t>
            </a:r>
            <a:endParaRPr lang="zh-CN" altLang="en-US" sz="3200" b="1">
              <a:solidFill>
                <a:srgbClr val="FF0000"/>
              </a:solidFill>
            </a:endParaRPr>
          </a:p>
        </p:txBody>
      </p:sp>
      <p:sp>
        <p:nvSpPr>
          <p:cNvPr id="3" name="内容占位符 2"/>
          <p:cNvSpPr>
            <a:spLocks noGrp="1"/>
          </p:cNvSpPr>
          <p:nvPr>
            <p:ph idx="1"/>
          </p:nvPr>
        </p:nvSpPr>
        <p:spPr>
          <a:xfrm>
            <a:off x="137160" y="1124585"/>
            <a:ext cx="11749405" cy="5417820"/>
          </a:xfrm>
        </p:spPr>
        <p:txBody>
          <a:bodyPr>
            <a:normAutofit/>
          </a:bodyPr>
          <a:p>
            <a:r>
              <a:rPr lang="zh-CN" altLang="en-US" sz="3200" b="1"/>
              <a:t>1.垂髫:借指三岁到九岁的儿童。总角:八岁到十四岁的少年。</a:t>
            </a:r>
            <a:endParaRPr lang="zh-CN" altLang="en-US" sz="3200" b="1"/>
          </a:p>
          <a:p>
            <a:r>
              <a:rPr lang="zh-CN" altLang="en-US" sz="3200" b="1">
                <a:solidFill>
                  <a:srgbClr val="FF0000"/>
                </a:solidFill>
              </a:rPr>
              <a:t>(对)</a:t>
            </a:r>
            <a:endParaRPr lang="zh-CN" altLang="en-US" sz="3200" b="1"/>
          </a:p>
          <a:p>
            <a:r>
              <a:rPr lang="zh-CN" altLang="en-US" sz="3200" b="1"/>
              <a:t>2.及笄之年:古代把十五岁的女子称为及笄,所以及笄之年是指女子十五岁。在古代,女子十五岁成年,表示可以出嫁了。</a:t>
            </a:r>
            <a:endParaRPr lang="zh-CN" altLang="en-US" sz="3200" b="1"/>
          </a:p>
          <a:p>
            <a:r>
              <a:rPr lang="zh-CN" altLang="en-US" sz="3200" b="1">
                <a:solidFill>
                  <a:srgbClr val="FF0000"/>
                </a:solidFill>
              </a:rPr>
              <a:t>(对)</a:t>
            </a:r>
            <a:endParaRPr lang="zh-CN" altLang="en-US" sz="3200" b="1"/>
          </a:p>
          <a:p>
            <a:r>
              <a:rPr lang="zh-CN" altLang="en-US" sz="3200" b="1"/>
              <a:t>3.而立之年:男子三十岁。不惑之年:男子四十岁。</a:t>
            </a:r>
            <a:endParaRPr lang="zh-CN" altLang="en-US" sz="3200" b="1"/>
          </a:p>
          <a:p>
            <a:r>
              <a:rPr lang="zh-CN" altLang="en-US" sz="3200" b="1">
                <a:solidFill>
                  <a:srgbClr val="FF0000"/>
                </a:solidFill>
              </a:rPr>
              <a:t>(对)</a:t>
            </a:r>
            <a:endParaRPr lang="zh-CN" altLang="en-US"/>
          </a:p>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53035" y="287020"/>
            <a:ext cx="11642090" cy="6179820"/>
          </a:xfrm>
        </p:spPr>
        <p:txBody>
          <a:bodyPr/>
          <a:p>
            <a:r>
              <a:rPr lang="zh-CN" altLang="en-US" sz="3200" b="1">
                <a:sym typeface="+mn-ea"/>
              </a:rPr>
              <a:t>4.古人对死的称谓等级森严,天子、帝后之死日崩,诸侯、太子之死日薨,大夫之死日卒,庶人之死日不录。</a:t>
            </a:r>
            <a:endParaRPr lang="zh-CN" altLang="en-US" sz="3200" b="1"/>
          </a:p>
          <a:p>
            <a:r>
              <a:rPr lang="zh-CN" altLang="en-US" sz="3200" b="1">
                <a:solidFill>
                  <a:srgbClr val="FF0000"/>
                </a:solidFill>
                <a:sym typeface="+mn-ea"/>
              </a:rPr>
              <a:t>(错)(士的死日不禄,庶人之死日死)</a:t>
            </a:r>
            <a:endParaRPr lang="zh-CN" altLang="en-US" sz="3200" b="1"/>
          </a:p>
          <a:p>
            <a:r>
              <a:rPr lang="zh-CN" altLang="en-US" sz="3200" b="1">
                <a:sym typeface="+mn-ea"/>
              </a:rPr>
              <a:t>5.“幸”通常指封建帝王到达某地,也叫巡幸。“召幸”特</a:t>
            </a:r>
            <a:endParaRPr lang="zh-CN" altLang="en-US" sz="3200" b="1"/>
          </a:p>
          <a:p>
            <a:r>
              <a:rPr lang="zh-CN" altLang="en-US" sz="3200" b="1">
                <a:sym typeface="+mn-ea"/>
              </a:rPr>
              <a:t>指皇帝对妃嫔的召见、宠幸。</a:t>
            </a:r>
            <a:endParaRPr lang="zh-CN" altLang="en-US" sz="3200" b="1">
              <a:sym typeface="+mn-ea"/>
            </a:endParaRPr>
          </a:p>
          <a:p>
            <a:r>
              <a:rPr lang="zh-CN" altLang="en-US" sz="3200" b="1">
                <a:solidFill>
                  <a:srgbClr val="FF0000"/>
                </a:solidFill>
                <a:sym typeface="+mn-ea"/>
              </a:rPr>
              <a:t>(对)</a:t>
            </a:r>
            <a:endParaRPr lang="zh-CN" altLang="en-US" sz="3200" b="1"/>
          </a:p>
          <a:p>
            <a:r>
              <a:rPr lang="zh-CN" altLang="en-US" sz="3200" b="1">
                <a:sym typeface="+mn-ea"/>
              </a:rPr>
              <a:t>6.赐姓:古代天子给有功之臣赐予天子的姓氏以示褒宠。</a:t>
            </a:r>
            <a:endParaRPr lang="zh-CN" altLang="en-US" sz="3200" b="1">
              <a:sym typeface="+mn-ea"/>
            </a:endParaRPr>
          </a:p>
          <a:p>
            <a:r>
              <a:rPr lang="zh-CN" altLang="en-US" sz="3200" b="1">
                <a:solidFill>
                  <a:srgbClr val="FF0000"/>
                </a:solidFill>
                <a:sym typeface="+mn-ea"/>
              </a:rPr>
              <a:t>(错）(一般是赐以国姓,不赐天子的姓氏)</a:t>
            </a:r>
            <a:endParaRPr lang="zh-CN" altLang="en-US" sz="3200" b="1"/>
          </a:p>
          <a:p>
            <a:endParaRPr lang="zh-CN" altLang="en-US" sz="3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07315" y="332105"/>
            <a:ext cx="11840210" cy="6210300"/>
          </a:xfrm>
        </p:spPr>
        <p:txBody>
          <a:bodyPr/>
          <a:p>
            <a:r>
              <a:rPr lang="zh-CN" altLang="en-US" sz="3200" b="1">
                <a:sym typeface="+mn-ea"/>
              </a:rPr>
              <a:t>7.冠族是指当地最有钱、最有势力,人口最多的豪门世族。</a:t>
            </a:r>
            <a:endParaRPr lang="zh-CN" altLang="en-US" sz="3200" b="1">
              <a:sym typeface="+mn-ea"/>
            </a:endParaRPr>
          </a:p>
          <a:p>
            <a:r>
              <a:rPr lang="zh-CN" altLang="en-US" sz="3200" b="1">
                <a:solidFill>
                  <a:srgbClr val="FF0000"/>
                </a:solidFill>
                <a:sym typeface="+mn-ea"/>
              </a:rPr>
              <a:t>(错)(冠族是指名门望族)</a:t>
            </a:r>
            <a:endParaRPr lang="zh-CN" altLang="en-US" sz="3200" b="1"/>
          </a:p>
          <a:p>
            <a:r>
              <a:rPr lang="zh-CN" altLang="en-US" sz="3200" b="1">
                <a:sym typeface="+mn-ea"/>
              </a:rPr>
              <a:t>8.象笏:用大象的脚趾甲做的笏。古代大臣上朝时用的手板,</a:t>
            </a:r>
            <a:endParaRPr lang="zh-CN" altLang="en-US" sz="3200" b="1"/>
          </a:p>
          <a:p>
            <a:r>
              <a:rPr lang="zh-CN" altLang="en-US" sz="3200" b="1">
                <a:sym typeface="+mn-ea"/>
              </a:rPr>
              <a:t>可以做备忘记事。</a:t>
            </a:r>
            <a:endParaRPr lang="zh-CN" altLang="en-US" sz="3200" b="1"/>
          </a:p>
          <a:p>
            <a:r>
              <a:rPr lang="zh-CN" altLang="en-US" sz="3200" b="1">
                <a:solidFill>
                  <a:srgbClr val="FF0000"/>
                </a:solidFill>
                <a:sym typeface="+mn-ea"/>
              </a:rPr>
              <a:t>(错)(象笏是用象牙做的笏)</a:t>
            </a:r>
            <a:endParaRPr lang="zh-CN" altLang="en-US" sz="3200" b="1"/>
          </a:p>
          <a:p>
            <a:r>
              <a:rPr lang="zh-CN" altLang="en-US" sz="3200" b="1">
                <a:sym typeface="+mn-ea"/>
              </a:rPr>
              <a:t>9.古人成年取字,名和字使用有别,名供晚辈呼唤,字供长辈或平辈呼唤。</a:t>
            </a:r>
            <a:endParaRPr lang="zh-CN" altLang="en-US" sz="3200" b="1"/>
          </a:p>
          <a:p>
            <a:r>
              <a:rPr lang="zh-CN" altLang="en-US" sz="3200" b="1">
                <a:solidFill>
                  <a:srgbClr val="FF0000"/>
                </a:solidFill>
                <a:sym typeface="+mn-ea"/>
              </a:rPr>
              <a:t>(错)(名供长辈呼唤,字供晚辈或平辈呼唤)</a:t>
            </a:r>
            <a:endParaRPr lang="zh-CN" altLang="en-US"/>
          </a:p>
          <a:p>
            <a:endParaRPr lang="zh-CN" altLang="en-US"/>
          </a:p>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4000" b="1"/>
              <a:t>1</a:t>
            </a:r>
            <a:r>
              <a:rPr lang="zh-CN" altLang="en-US" sz="4000" b="1"/>
              <a:t>0.陛下是对帝王的称呼,古代不敢直称帝王,转而称呼他殿前阶下的人,表示尊重。</a:t>
            </a:r>
            <a:endParaRPr lang="zh-CN" altLang="en-US" sz="4000" b="1"/>
          </a:p>
          <a:p>
            <a:r>
              <a:rPr lang="zh-CN" altLang="en-US" sz="4000" b="1">
                <a:solidFill>
                  <a:srgbClr val="FF0000"/>
                </a:solidFill>
              </a:rPr>
              <a:t>(对)</a:t>
            </a:r>
            <a:endParaRPr lang="zh-CN" altLang="en-US" sz="4000" b="1">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52400" y="14605"/>
            <a:ext cx="10515600" cy="1325563"/>
          </a:xfrm>
        </p:spPr>
        <p:txBody>
          <a:bodyPr>
            <a:normAutofit fontScale="90000"/>
          </a:bodyPr>
          <a:p>
            <a:r>
              <a:rPr lang="zh-CN" altLang="en-US" sz="2800" b="1">
                <a:solidFill>
                  <a:srgbClr val="FF0000"/>
                </a:solidFill>
                <a:sym typeface="+mn-ea"/>
              </a:rPr>
              <a:t>(四)人名与称谓</a:t>
            </a:r>
            <a:br>
              <a:rPr lang="zh-CN" altLang="en-US"/>
            </a:br>
            <a:endParaRPr lang="zh-CN" altLang="en-US"/>
          </a:p>
        </p:txBody>
      </p:sp>
      <p:sp>
        <p:nvSpPr>
          <p:cNvPr id="3" name="内容占位符 2"/>
          <p:cNvSpPr>
            <a:spLocks noGrp="1"/>
          </p:cNvSpPr>
          <p:nvPr>
            <p:ph idx="1"/>
          </p:nvPr>
        </p:nvSpPr>
        <p:spPr>
          <a:xfrm>
            <a:off x="259080" y="735330"/>
            <a:ext cx="11475085" cy="5144135"/>
          </a:xfrm>
        </p:spPr>
        <p:txBody>
          <a:bodyPr>
            <a:noAutofit/>
          </a:bodyPr>
          <a:p>
            <a:r>
              <a:rPr lang="zh-CN" altLang="en-US" sz="3200" b="1"/>
              <a:t>1.古人的称谓有谦敬之分,对别人称自己的父亲时用“令尊”,称呼对方的父亲用“家父”。</a:t>
            </a:r>
            <a:endParaRPr lang="zh-CN" altLang="en-US" sz="3200" b="1"/>
          </a:p>
          <a:p>
            <a:r>
              <a:rPr lang="zh-CN" altLang="en-US" sz="3200" b="1">
                <a:solidFill>
                  <a:srgbClr val="FF0000"/>
                </a:solidFill>
              </a:rPr>
              <a:t>(错)(搞反了)</a:t>
            </a:r>
            <a:endParaRPr lang="zh-CN" altLang="en-US" sz="3200" b="1"/>
          </a:p>
          <a:p>
            <a:r>
              <a:rPr lang="zh-CN" altLang="en-US" sz="3200" b="1"/>
              <a:t>2.朕是古人的自称,本来没有贵贱之分,自秦始皇开始专用为皇帝的自称。</a:t>
            </a:r>
            <a:endParaRPr lang="zh-CN" altLang="en-US" sz="3200" b="1"/>
          </a:p>
          <a:p>
            <a:r>
              <a:rPr lang="zh-CN" altLang="en-US" sz="3200" b="1">
                <a:solidFill>
                  <a:srgbClr val="FF0000"/>
                </a:solidFill>
              </a:rPr>
              <a:t>(对)</a:t>
            </a:r>
            <a:endParaRPr lang="zh-CN" altLang="en-US" sz="3200" b="1"/>
          </a:p>
          <a:p>
            <a:r>
              <a:rPr lang="zh-CN" altLang="en-US" sz="3200" b="1"/>
              <a:t>3.对皇帝的称呼,有谥号、年号和庙号,谥号最早,年号自汉武帝始,庙号自唐太宗始,一个皇帝一个年号则自朱元璋始。</a:t>
            </a:r>
            <a:endParaRPr lang="zh-CN" altLang="en-US" sz="3200" b="1"/>
          </a:p>
          <a:p>
            <a:r>
              <a:rPr lang="zh-CN" altLang="en-US" sz="3200" b="1">
                <a:solidFill>
                  <a:srgbClr val="FF0000"/>
                </a:solidFill>
              </a:rPr>
              <a:t>(对)</a:t>
            </a:r>
            <a:endParaRPr lang="zh-CN" altLang="en-US" sz="3200" b="1"/>
          </a:p>
          <a:p>
            <a:endParaRPr lang="zh-CN" altLang="en-US" sz="3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944880"/>
          </a:xfrm>
        </p:spPr>
        <p:txBody>
          <a:bodyPr>
            <a:normAutofit fontScale="90000"/>
          </a:bodyPr>
          <a:p>
            <a:r>
              <a:rPr lang="en-US" altLang="zh-CN" b="1" dirty="0">
                <a:sym typeface="+mn-ea"/>
              </a:rPr>
              <a:t>1.</a:t>
            </a:r>
            <a:r>
              <a:rPr lang="zh-CN" altLang="en-US" b="1" dirty="0">
                <a:sym typeface="+mn-ea"/>
              </a:rPr>
              <a:t>古人生卒姓名等</a:t>
            </a:r>
            <a:r>
              <a:rPr lang="zh-CN" altLang="en-US" dirty="0">
                <a:sym typeface="+mn-ea"/>
              </a:rPr>
              <a:t>            </a:t>
            </a:r>
            <a:r>
              <a:rPr lang="zh-CN" altLang="en-US" sz="3200" b="1" dirty="0">
                <a:sym typeface="+mn-ea"/>
              </a:rPr>
              <a:t>男：及冠</a:t>
            </a:r>
            <a:r>
              <a:rPr lang="en-US" altLang="zh-CN" sz="3200" b="1" dirty="0">
                <a:sym typeface="+mn-ea"/>
              </a:rPr>
              <a:t>(</a:t>
            </a:r>
            <a:r>
              <a:rPr lang="zh-CN" altLang="en-US" sz="3200" b="1" dirty="0">
                <a:sym typeface="+mn-ea"/>
              </a:rPr>
              <a:t>行加冠礼，</a:t>
            </a:r>
            <a:br>
              <a:rPr lang="zh-CN" altLang="en-US" sz="3200" b="1" dirty="0">
                <a:sym typeface="+mn-ea"/>
              </a:rPr>
            </a:br>
            <a:r>
              <a:rPr lang="zh-CN" altLang="en-US" sz="3200" b="1" dirty="0">
                <a:sym typeface="+mn-ea"/>
              </a:rPr>
              <a:t>                                                              成年，取表字</a:t>
            </a:r>
            <a:r>
              <a:rPr lang="en-US" altLang="zh-CN" sz="3200" b="1" dirty="0">
                <a:sym typeface="+mn-ea"/>
              </a:rPr>
              <a:t>)</a:t>
            </a:r>
            <a:br>
              <a:rPr lang="zh-CN" altLang="en-US" sz="3200" b="1" dirty="0">
                <a:solidFill>
                  <a:schemeClr val="tx1"/>
                </a:solidFill>
              </a:rPr>
            </a:br>
            <a:endParaRPr lang="zh-CN" altLang="en-US" sz="3200" b="1"/>
          </a:p>
        </p:txBody>
      </p:sp>
      <p:sp>
        <p:nvSpPr>
          <p:cNvPr id="3" name="内容占位符 2"/>
          <p:cNvSpPr>
            <a:spLocks noGrp="1"/>
          </p:cNvSpPr>
          <p:nvPr>
            <p:ph idx="1"/>
          </p:nvPr>
        </p:nvSpPr>
        <p:spPr>
          <a:xfrm>
            <a:off x="243840" y="1033145"/>
            <a:ext cx="11932920" cy="5700395"/>
          </a:xfrm>
        </p:spPr>
        <p:txBody>
          <a:bodyPr>
            <a:normAutofit lnSpcReduction="10000"/>
          </a:bodyPr>
          <a:p>
            <a:r>
              <a:rPr lang="en-US" altLang="zh-CN" sz="3200" b="1"/>
              <a:t>0            4/5           8/9      </a:t>
            </a:r>
            <a:r>
              <a:rPr lang="en-US" altLang="zh-CN" sz="3600" b="1">
                <a:solidFill>
                  <a:srgbClr val="FF0000"/>
                </a:solidFill>
              </a:rPr>
              <a:t>15</a:t>
            </a:r>
            <a:r>
              <a:rPr lang="en-US" altLang="zh-CN" sz="3200" b="1"/>
              <a:t>       </a:t>
            </a:r>
            <a:r>
              <a:rPr lang="en-US" altLang="zh-CN" sz="3600" b="1">
                <a:solidFill>
                  <a:srgbClr val="FF0000"/>
                </a:solidFill>
              </a:rPr>
              <a:t>20</a:t>
            </a:r>
            <a:r>
              <a:rPr lang="en-US" altLang="zh-CN" sz="3200" b="1"/>
              <a:t>       30       40        50</a:t>
            </a:r>
            <a:endParaRPr lang="en-US" altLang="zh-CN" sz="3200" b="1"/>
          </a:p>
          <a:p>
            <a:r>
              <a:rPr lang="en-US" altLang="zh-CN" sz="3200" b="1"/>
              <a:t>                    </a:t>
            </a:r>
            <a:r>
              <a:rPr lang="zh-CN" altLang="en-US" sz="3200" b="1"/>
              <a:t>垂髫        总角                 </a:t>
            </a:r>
            <a:r>
              <a:rPr lang="zh-CN" altLang="en-US" b="1"/>
              <a:t>（而立） （不惑）（知天命）       </a:t>
            </a:r>
            <a:endParaRPr lang="en-US" altLang="zh-CN" b="1"/>
          </a:p>
          <a:p>
            <a:r>
              <a:rPr lang="zh-CN" altLang="en-US" sz="3200" b="1"/>
              <a:t>姓    跟父亲姓                   男：束发</a:t>
            </a:r>
            <a:endParaRPr lang="zh-CN" altLang="en-US" sz="3200" b="1"/>
          </a:p>
          <a:p>
            <a:r>
              <a:rPr lang="zh-CN" altLang="en-US" sz="3200" b="1"/>
              <a:t>名    出生时取                   女：及笄（行及笄，用发簪）</a:t>
            </a:r>
            <a:endParaRPr lang="zh-CN" altLang="en-US" sz="3200" b="1"/>
          </a:p>
          <a:p>
            <a:r>
              <a:rPr lang="zh-CN" altLang="en-US" sz="3200" b="1"/>
              <a:t>字    长辈或老师取                  成年（取表字）</a:t>
            </a:r>
            <a:endParaRPr lang="zh-CN" altLang="en-US" sz="3200" b="1"/>
          </a:p>
          <a:p>
            <a:r>
              <a:rPr lang="zh-CN" altLang="en-US" sz="3200" b="1"/>
              <a:t>号    自己取</a:t>
            </a:r>
            <a:endParaRPr lang="zh-CN" altLang="en-US" sz="3200" b="1"/>
          </a:p>
          <a:p>
            <a:pPr marL="0" indent="0">
              <a:buNone/>
            </a:pPr>
            <a:r>
              <a:rPr lang="zh-CN" altLang="en-US" sz="3200" b="1"/>
              <a:t>           自称：名（臣亮曰）晚辈（名）</a:t>
            </a:r>
            <a:endParaRPr lang="zh-CN" altLang="en-US" sz="3200" b="1"/>
          </a:p>
          <a:p>
            <a:pPr marL="0" indent="0">
              <a:buNone/>
            </a:pPr>
            <a:r>
              <a:rPr lang="zh-CN" altLang="en-US" sz="3200" b="1"/>
              <a:t>            别称</a:t>
            </a:r>
            <a:r>
              <a:rPr lang="en-US" altLang="zh-CN" sz="3200" b="1"/>
              <a:t>(</a:t>
            </a:r>
            <a:r>
              <a:rPr lang="zh-CN" altLang="en-US" sz="3200" b="1"/>
              <a:t>称呼别人</a:t>
            </a:r>
            <a:r>
              <a:rPr lang="en-US" altLang="zh-CN" sz="3200" b="1"/>
              <a:t>)       </a:t>
            </a:r>
            <a:r>
              <a:rPr lang="zh-CN" altLang="en-US" sz="3200" b="1"/>
              <a:t>同辈</a:t>
            </a:r>
            <a:r>
              <a:rPr lang="en-US" altLang="zh-CN" sz="3200" b="1"/>
              <a:t>/</a:t>
            </a:r>
            <a:r>
              <a:rPr lang="zh-CN" altLang="en-US" sz="3200" b="1"/>
              <a:t>长辈（字） 刘备</a:t>
            </a:r>
            <a:r>
              <a:rPr lang="en-US" altLang="zh-CN" sz="3200" b="1"/>
              <a:t>——</a:t>
            </a:r>
            <a:r>
              <a:rPr lang="zh-CN" altLang="en-US" sz="3200" b="1"/>
              <a:t>玄德兄</a:t>
            </a:r>
            <a:endParaRPr lang="zh-CN" altLang="en-US" sz="3200" b="1"/>
          </a:p>
        </p:txBody>
      </p:sp>
      <p:sp>
        <p:nvSpPr>
          <p:cNvPr id="4" name="右箭头 3"/>
          <p:cNvSpPr/>
          <p:nvPr/>
        </p:nvSpPr>
        <p:spPr>
          <a:xfrm>
            <a:off x="1158240" y="1348740"/>
            <a:ext cx="624205" cy="76200"/>
          </a:xfrm>
          <a:prstGeom prst="rightArrow">
            <a:avLst/>
          </a:prstGeom>
        </p:spPr>
        <p:style>
          <a:lnRef idx="0">
            <a:schemeClr val="accent4"/>
          </a:lnRef>
          <a:fillRef idx="3">
            <a:schemeClr val="accent4"/>
          </a:fillRef>
          <a:effectRef idx="3">
            <a:schemeClr val="accent4"/>
          </a:effectRef>
          <a:fontRef idx="minor">
            <a:schemeClr val="lt1"/>
          </a:fontRef>
        </p:style>
        <p:txBody>
          <a:bodyPr rtlCol="0" anchor="ctr"/>
          <a:p>
            <a:pPr algn="ctr"/>
            <a:endParaRPr lang="zh-CN" altLang="en-US"/>
          </a:p>
        </p:txBody>
      </p:sp>
      <p:sp>
        <p:nvSpPr>
          <p:cNvPr id="5" name="右箭头 4"/>
          <p:cNvSpPr/>
          <p:nvPr/>
        </p:nvSpPr>
        <p:spPr>
          <a:xfrm>
            <a:off x="2961640" y="1348740"/>
            <a:ext cx="624205" cy="76200"/>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6" name="右箭头 5"/>
          <p:cNvSpPr/>
          <p:nvPr/>
        </p:nvSpPr>
        <p:spPr>
          <a:xfrm>
            <a:off x="4546600" y="1348740"/>
            <a:ext cx="624205" cy="76200"/>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7" name="右箭头 6"/>
          <p:cNvSpPr/>
          <p:nvPr/>
        </p:nvSpPr>
        <p:spPr>
          <a:xfrm>
            <a:off x="5783580" y="1348740"/>
            <a:ext cx="624205" cy="76200"/>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8" name="右箭头 7"/>
          <p:cNvSpPr/>
          <p:nvPr/>
        </p:nvSpPr>
        <p:spPr>
          <a:xfrm>
            <a:off x="7009130" y="1348740"/>
            <a:ext cx="624205" cy="76200"/>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9" name="右箭头 8"/>
          <p:cNvSpPr/>
          <p:nvPr/>
        </p:nvSpPr>
        <p:spPr>
          <a:xfrm>
            <a:off x="8234680" y="1310005"/>
            <a:ext cx="624205" cy="76200"/>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10" name="右箭头 9"/>
          <p:cNvSpPr/>
          <p:nvPr/>
        </p:nvSpPr>
        <p:spPr>
          <a:xfrm>
            <a:off x="9484360" y="1348740"/>
            <a:ext cx="624205" cy="76200"/>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11" name="右箭头 10"/>
          <p:cNvSpPr/>
          <p:nvPr/>
        </p:nvSpPr>
        <p:spPr>
          <a:xfrm>
            <a:off x="1005840" y="2843530"/>
            <a:ext cx="289560" cy="75565"/>
          </a:xfrm>
          <a:prstGeom prst="rightArrow">
            <a:avLst>
              <a:gd name="adj1" fmla="val 50000"/>
              <a:gd name="adj2" fmla="val 9243"/>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12" name="右箭头 11"/>
          <p:cNvSpPr/>
          <p:nvPr/>
        </p:nvSpPr>
        <p:spPr>
          <a:xfrm>
            <a:off x="1005840" y="3567430"/>
            <a:ext cx="289560" cy="75565"/>
          </a:xfrm>
          <a:prstGeom prst="rightArrow">
            <a:avLst>
              <a:gd name="adj1" fmla="val 50000"/>
              <a:gd name="adj2" fmla="val 9243"/>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13" name="右箭头 12"/>
          <p:cNvSpPr/>
          <p:nvPr/>
        </p:nvSpPr>
        <p:spPr>
          <a:xfrm>
            <a:off x="1005840" y="4281170"/>
            <a:ext cx="289560" cy="75565"/>
          </a:xfrm>
          <a:prstGeom prst="rightArrow">
            <a:avLst>
              <a:gd name="adj1" fmla="val 50000"/>
              <a:gd name="adj2" fmla="val 9243"/>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14" name="右箭头 13"/>
          <p:cNvSpPr/>
          <p:nvPr/>
        </p:nvSpPr>
        <p:spPr>
          <a:xfrm>
            <a:off x="1005840" y="5027930"/>
            <a:ext cx="289560" cy="75565"/>
          </a:xfrm>
          <a:prstGeom prst="rightArrow">
            <a:avLst>
              <a:gd name="adj1" fmla="val 50000"/>
              <a:gd name="adj2" fmla="val 9243"/>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15" name="下箭头 14"/>
          <p:cNvSpPr/>
          <p:nvPr/>
        </p:nvSpPr>
        <p:spPr>
          <a:xfrm>
            <a:off x="3230880" y="1532890"/>
            <a:ext cx="76200" cy="457200"/>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16" name="下箭头 15"/>
          <p:cNvSpPr/>
          <p:nvPr/>
        </p:nvSpPr>
        <p:spPr>
          <a:xfrm>
            <a:off x="4820285" y="1532890"/>
            <a:ext cx="76200" cy="457200"/>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17" name="下箭头 16"/>
          <p:cNvSpPr/>
          <p:nvPr/>
        </p:nvSpPr>
        <p:spPr>
          <a:xfrm>
            <a:off x="5486400" y="1944370"/>
            <a:ext cx="76200" cy="685800"/>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18" name="左弧形箭头 17"/>
          <p:cNvSpPr/>
          <p:nvPr/>
        </p:nvSpPr>
        <p:spPr>
          <a:xfrm>
            <a:off x="4785360" y="2828290"/>
            <a:ext cx="381000" cy="822960"/>
          </a:xfrm>
          <a:prstGeom prst="curv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solidFill>
                <a:schemeClr val="tx1"/>
              </a:solidFill>
            </a:endParaRPr>
          </a:p>
        </p:txBody>
      </p:sp>
      <p:sp>
        <p:nvSpPr>
          <p:cNvPr id="19" name="上箭头 18"/>
          <p:cNvSpPr/>
          <p:nvPr/>
        </p:nvSpPr>
        <p:spPr>
          <a:xfrm>
            <a:off x="6583680" y="481330"/>
            <a:ext cx="75565" cy="701040"/>
          </a:xfrm>
          <a:prstGeom prst="up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20" name="左弧形箭头 19"/>
          <p:cNvSpPr/>
          <p:nvPr/>
        </p:nvSpPr>
        <p:spPr>
          <a:xfrm>
            <a:off x="4546600" y="5380990"/>
            <a:ext cx="657860" cy="914400"/>
          </a:xfrm>
          <a:prstGeom prst="curv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solidFill>
                <a:schemeClr val="tx1"/>
              </a:solidFill>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07315" y="149225"/>
            <a:ext cx="12038330" cy="6530975"/>
          </a:xfrm>
        </p:spPr>
        <p:txBody>
          <a:bodyPr>
            <a:noAutofit/>
          </a:bodyPr>
          <a:p>
            <a:r>
              <a:rPr lang="zh-CN" altLang="en-US" sz="3200" b="1"/>
              <a:t>4.古人对于父母的死有委婉的称谓,父亲去世日“内艰”,母亲去世日“外艰”。</a:t>
            </a:r>
            <a:endParaRPr lang="zh-CN" altLang="en-US" sz="3200" b="1"/>
          </a:p>
          <a:p>
            <a:r>
              <a:rPr lang="zh-CN" altLang="en-US" sz="2800" b="1">
                <a:solidFill>
                  <a:srgbClr val="FF0000"/>
                </a:solidFill>
              </a:rPr>
              <a:t>(错)(搞反了)</a:t>
            </a:r>
            <a:endParaRPr lang="zh-CN" altLang="en-US" sz="3200" b="1"/>
          </a:p>
          <a:p>
            <a:r>
              <a:rPr lang="zh-CN" altLang="en-US" sz="3200" b="1"/>
              <a:t>5.对于皇帝的称谓,在古代不同时期有不同的称法,有称庙号的,如“汉武帝”,有称年号的,如“唐太宗”,有称谥号的,如“康熙”。</a:t>
            </a:r>
            <a:endParaRPr lang="zh-CN" altLang="en-US" sz="3200" b="1"/>
          </a:p>
          <a:p>
            <a:r>
              <a:rPr lang="zh-CN" altLang="en-US" sz="3200" b="1">
                <a:solidFill>
                  <a:srgbClr val="FF0000"/>
                </a:solidFill>
              </a:rPr>
              <a:t>(错)(汉武帝是谥号,唐太宗是庙号,康熙是年号)</a:t>
            </a:r>
            <a:endParaRPr lang="zh-CN" altLang="en-US" sz="3200" b="1"/>
          </a:p>
          <a:p>
            <a:r>
              <a:rPr lang="zh-CN" altLang="en-US" sz="3200" b="1"/>
              <a:t>6.古人幼时命名,成年取字。字是为了便于他人称谓,对平辈或者尊辈一般称字,如“苏东坡”。</a:t>
            </a:r>
            <a:endParaRPr lang="zh-CN" altLang="en-US" sz="3200" b="1"/>
          </a:p>
          <a:p>
            <a:r>
              <a:rPr lang="zh-CN" altLang="en-US" sz="3200" b="1">
                <a:solidFill>
                  <a:srgbClr val="FF0000"/>
                </a:solidFill>
              </a:rPr>
              <a:t>(错)(苏轼,字子瞻,号东坡居士,东坡算号)</a:t>
            </a:r>
            <a:endParaRPr lang="zh-CN" altLang="en-US" sz="3200" b="1"/>
          </a:p>
          <a:p>
            <a:endParaRPr lang="zh-CN" altLang="en-US" sz="3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0" y="271145"/>
            <a:ext cx="11841480" cy="6423660"/>
          </a:xfrm>
        </p:spPr>
        <p:txBody>
          <a:bodyPr>
            <a:normAutofit fontScale="90000" lnSpcReduction="10000"/>
          </a:bodyPr>
          <a:p>
            <a:r>
              <a:rPr lang="zh-CN" altLang="en-US" sz="3200" b="1">
                <a:sym typeface="+mn-ea"/>
              </a:rPr>
              <a:t>7.普通人称自己已故的父亲为“先考”;已故的母亲称为“妣”、“先妣”;已故父母就合称“考妣”,如成语“如丧考妣”。</a:t>
            </a:r>
            <a:endParaRPr lang="zh-CN" altLang="en-US" sz="3200" b="1"/>
          </a:p>
          <a:p>
            <a:r>
              <a:rPr lang="zh-CN" altLang="en-US" sz="3200" b="1">
                <a:solidFill>
                  <a:srgbClr val="FF0000"/>
                </a:solidFill>
                <a:sym typeface="+mn-ea"/>
              </a:rPr>
              <a:t>(对)</a:t>
            </a:r>
            <a:endParaRPr lang="zh-CN" altLang="en-US" sz="3200" b="1"/>
          </a:p>
          <a:p>
            <a:r>
              <a:rPr lang="zh-CN" altLang="en-US" sz="3200" b="1">
                <a:sym typeface="+mn-ea"/>
              </a:rPr>
              <a:t>8.古代对已婚妇女的称呼因身份不同而有别“天子之妃曰后,诸侯日夫人,大夫日孺人,士曰妇人,庶人曰妻。”</a:t>
            </a:r>
            <a:endParaRPr lang="zh-CN" altLang="en-US" sz="3200" b="1">
              <a:sym typeface="+mn-ea"/>
            </a:endParaRPr>
          </a:p>
          <a:p>
            <a:r>
              <a:rPr lang="zh-CN" altLang="en-US" sz="3200" b="1">
                <a:solidFill>
                  <a:srgbClr val="FF0000"/>
                </a:solidFill>
                <a:sym typeface="+mn-ea"/>
              </a:rPr>
              <a:t>(对)</a:t>
            </a:r>
            <a:endParaRPr lang="zh-CN" altLang="en-US" sz="3200" b="1"/>
          </a:p>
          <a:p>
            <a:r>
              <a:rPr lang="zh-CN" altLang="en-US" sz="3200" b="1">
                <a:sym typeface="+mn-ea"/>
              </a:rPr>
              <a:t>9.谥号,专指有功之臣死后,朝廷赐予的寓含善意评价或表扬性质的称号。</a:t>
            </a:r>
            <a:endParaRPr lang="zh-CN" altLang="en-US" sz="3200" b="1">
              <a:sym typeface="+mn-ea"/>
            </a:endParaRPr>
          </a:p>
          <a:p>
            <a:r>
              <a:rPr lang="zh-CN" altLang="en-US" sz="3200" b="1">
                <a:solidFill>
                  <a:srgbClr val="FF0000"/>
                </a:solidFill>
                <a:sym typeface="+mn-ea"/>
              </a:rPr>
              <a:t>(错)(不一定是功臣,也不一定是善意的评价)</a:t>
            </a:r>
            <a:endParaRPr lang="zh-CN" altLang="en-US" sz="3200" b="1"/>
          </a:p>
          <a:p>
            <a:r>
              <a:rPr lang="en-US" altLang="zh-CN" sz="3200" b="1">
                <a:sym typeface="+mn-ea"/>
              </a:rPr>
              <a:t>1</a:t>
            </a:r>
            <a:r>
              <a:rPr lang="zh-CN" altLang="en-US" sz="3200" b="1">
                <a:sym typeface="+mn-ea"/>
              </a:rPr>
              <a:t>0.谥号专指皇帝死后依其生前事迹所给予的带有评价性质的称号。如文帝、武帝等属于褒谥,厉帝、炀帝属于恶谥。</a:t>
            </a:r>
            <a:endParaRPr lang="zh-CN" altLang="en-US" sz="3200" b="1">
              <a:sym typeface="+mn-ea"/>
            </a:endParaRPr>
          </a:p>
          <a:p>
            <a:r>
              <a:rPr lang="zh-CN" altLang="en-US" sz="3200" b="1">
                <a:solidFill>
                  <a:srgbClr val="FF0000"/>
                </a:solidFill>
                <a:sym typeface="+mn-ea"/>
              </a:rPr>
              <a:t>(错)(谥号不一定是皇帝专用,大臣也有)</a:t>
            </a:r>
            <a:endParaRPr lang="zh-CN" altLang="en-US" sz="3200" b="1">
              <a:solidFill>
                <a:srgbClr val="FF0000"/>
              </a:solidFill>
              <a:sym typeface="+mn-ea"/>
            </a:endParaRPr>
          </a:p>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blinds(horizontal)">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762000" y="197485"/>
            <a:ext cx="10515600" cy="731520"/>
          </a:xfrm>
        </p:spPr>
        <p:txBody>
          <a:bodyPr>
            <a:normAutofit fontScale="90000"/>
          </a:bodyPr>
          <a:p>
            <a:r>
              <a:rPr lang="zh-CN" altLang="en-US" b="1">
                <a:solidFill>
                  <a:srgbClr val="FF0000"/>
                </a:solidFill>
                <a:sym typeface="+mn-ea"/>
              </a:rPr>
              <a:t>(五)山川与地理</a:t>
            </a:r>
            <a:endParaRPr lang="zh-CN" altLang="en-US" b="1">
              <a:solidFill>
                <a:srgbClr val="FF0000"/>
              </a:solidFill>
              <a:sym typeface="+mn-ea"/>
            </a:endParaRPr>
          </a:p>
        </p:txBody>
      </p:sp>
      <p:sp>
        <p:nvSpPr>
          <p:cNvPr id="3" name="内容占位符 2"/>
          <p:cNvSpPr>
            <a:spLocks noGrp="1"/>
          </p:cNvSpPr>
          <p:nvPr>
            <p:ph idx="1"/>
          </p:nvPr>
        </p:nvSpPr>
        <p:spPr>
          <a:xfrm>
            <a:off x="320675" y="715645"/>
            <a:ext cx="11398250" cy="5857875"/>
          </a:xfrm>
        </p:spPr>
        <p:txBody>
          <a:bodyPr>
            <a:noAutofit/>
          </a:bodyPr>
          <a:p>
            <a:pPr marL="0" indent="0">
              <a:buNone/>
            </a:pPr>
            <a:endParaRPr lang="zh-CN" altLang="en-US"/>
          </a:p>
          <a:p>
            <a:r>
              <a:rPr lang="zh-CN" altLang="en-US" sz="2800" b="1"/>
              <a:t>1.古人把山南水北称为“阳”,山北水南称为“阴”,如衡阳在衡山之南,江阴是长江之南。</a:t>
            </a:r>
            <a:endParaRPr lang="zh-CN" altLang="en-US" sz="2800" b="1"/>
          </a:p>
          <a:p>
            <a:r>
              <a:rPr lang="zh-CN" altLang="en-US" sz="2800" b="1">
                <a:solidFill>
                  <a:srgbClr val="FF0000"/>
                </a:solidFill>
              </a:rPr>
              <a:t>(对)</a:t>
            </a:r>
            <a:endParaRPr lang="zh-CN" altLang="en-US" sz="2800" b="1"/>
          </a:p>
          <a:p>
            <a:r>
              <a:rPr lang="zh-CN" altLang="en-US" sz="2800" b="1"/>
              <a:t>2.古代的“河”专指黄河,“江”专指“长江”,所以《鸿门宴》里“将军战河南”的“河南”是指“黄河以南的地区”,不是今天所说的“河南省”。</a:t>
            </a:r>
            <a:endParaRPr lang="zh-CN" altLang="en-US" sz="2800" b="1"/>
          </a:p>
          <a:p>
            <a:r>
              <a:rPr lang="zh-CN" altLang="en-US" sz="2800" b="1">
                <a:solidFill>
                  <a:srgbClr val="FF0000"/>
                </a:solidFill>
              </a:rPr>
              <a:t>(对)</a:t>
            </a:r>
            <a:endParaRPr lang="zh-CN" altLang="en-US" sz="2800" b="1"/>
          </a:p>
          <a:p>
            <a:r>
              <a:rPr lang="zh-CN" altLang="en-US" sz="2800" b="1"/>
              <a:t>3.“五岳”是指东岳泰山、南岳衡山西岳华山、北岳恒山和中岳黄山。</a:t>
            </a:r>
            <a:endParaRPr lang="zh-CN" altLang="en-US" sz="2800" b="1"/>
          </a:p>
          <a:p>
            <a:r>
              <a:rPr lang="zh-CN" altLang="en-US" sz="2800" b="1">
                <a:solidFill>
                  <a:srgbClr val="FF0000"/>
                </a:solidFill>
              </a:rPr>
              <a:t>(错)(中岳是嵩山)</a:t>
            </a:r>
            <a:endParaRPr lang="zh-CN" altLang="en-US" sz="2800" b="1">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Effect transition="in" filter="blinds(horizontal)">
                                      <p:cBhvr>
                                        <p:cTn id="7" dur="500"/>
                                        <p:tgtEl>
                                          <p:spTgt spid="3">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4" end="4"/>
                                            </p:txEl>
                                          </p:spTgt>
                                        </p:tgtEl>
                                        <p:attrNameLst>
                                          <p:attrName>style.visibility</p:attrName>
                                        </p:attrNameLst>
                                      </p:cBhvr>
                                      <p:to>
                                        <p:strVal val="visible"/>
                                      </p:to>
                                    </p:set>
                                    <p:animEffect transition="in" filter="blinds(horizontal)">
                                      <p:cBhvr>
                                        <p:cTn id="12" dur="500"/>
                                        <p:tgtEl>
                                          <p:spTgt spid="3">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67640" y="287020"/>
            <a:ext cx="11764645" cy="6256020"/>
          </a:xfrm>
        </p:spPr>
        <p:txBody>
          <a:bodyPr>
            <a:normAutofit lnSpcReduction="10000"/>
          </a:bodyPr>
          <a:p>
            <a:r>
              <a:rPr lang="zh-CN" altLang="en-US" sz="3200" b="1"/>
              <a:t>4.古代分天下为九州,即兖州、翼州、青州、徐州、豫州、雍州、扬州、梁州、广州。</a:t>
            </a:r>
            <a:endParaRPr lang="zh-CN" altLang="en-US" sz="3200" b="1"/>
          </a:p>
          <a:p>
            <a:r>
              <a:rPr lang="zh-CN" altLang="en-US" sz="3200" b="1">
                <a:solidFill>
                  <a:srgbClr val="FF0000"/>
                </a:solidFill>
              </a:rPr>
              <a:t>(错)(广州不是,还有一个应该是荆州)</a:t>
            </a:r>
            <a:endParaRPr lang="zh-CN" altLang="en-US" sz="3200" b="1"/>
          </a:p>
          <a:p>
            <a:r>
              <a:rPr lang="zh-CN" altLang="en-US" sz="3200" b="1"/>
              <a:t>5.根据“上北下南,左西右东”的地理常识推断,古代的“江左”是指长江以西的地区。</a:t>
            </a:r>
            <a:endParaRPr lang="zh-CN" altLang="en-US" sz="3200" b="1"/>
          </a:p>
          <a:p>
            <a:r>
              <a:rPr lang="zh-CN" altLang="en-US" sz="3200" b="1">
                <a:solidFill>
                  <a:srgbClr val="FF0000"/>
                </a:solidFill>
              </a:rPr>
              <a:t>(错)(古代的政治中心在北方,君王坐北朝南,其左边是东,因此江左是指长江以东一带)</a:t>
            </a:r>
            <a:endParaRPr lang="zh-CN" altLang="en-US" sz="3200" b="1"/>
          </a:p>
          <a:p>
            <a:r>
              <a:rPr lang="zh-CN" altLang="en-US" sz="3200" b="1"/>
              <a:t>6.古人把“坐北朝南”的位置认为是尊位,反之为卑位,因此“北面”有称臣的意思。</a:t>
            </a:r>
            <a:endParaRPr lang="zh-CN" altLang="en-US" sz="3200" b="1"/>
          </a:p>
          <a:p>
            <a:r>
              <a:rPr lang="zh-CN" altLang="en-US" sz="3200" b="1">
                <a:solidFill>
                  <a:srgbClr val="FF0000"/>
                </a:solidFill>
              </a:rPr>
              <a:t>(对)</a:t>
            </a:r>
            <a:endParaRPr lang="zh-CN" altLang="en-US"/>
          </a:p>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83515" y="240665"/>
            <a:ext cx="11733530" cy="6286500"/>
          </a:xfrm>
        </p:spPr>
        <p:txBody>
          <a:bodyPr>
            <a:normAutofit fontScale="90000" lnSpcReduction="20000"/>
          </a:bodyPr>
          <a:p>
            <a:r>
              <a:rPr lang="zh-CN" altLang="en-US" sz="3200" b="1">
                <a:sym typeface="+mn-ea"/>
              </a:rPr>
              <a:t>7.古代以中原为中心,人们将处于东、西、南、北方的少数民族分别称为东夷、西戎(西羌)、南蛮(南闽)、北狄,有鄙视之意。</a:t>
            </a:r>
            <a:endParaRPr lang="zh-CN" altLang="en-US" sz="3200" b="1">
              <a:sym typeface="+mn-ea"/>
            </a:endParaRPr>
          </a:p>
          <a:p>
            <a:r>
              <a:rPr lang="zh-CN" altLang="en-US" sz="3200" b="1">
                <a:solidFill>
                  <a:srgbClr val="FF0000"/>
                </a:solidFill>
                <a:sym typeface="+mn-ea"/>
              </a:rPr>
              <a:t>(对)</a:t>
            </a:r>
            <a:endParaRPr lang="zh-CN" altLang="en-US" sz="3200" b="1"/>
          </a:p>
          <a:p>
            <a:r>
              <a:rPr lang="zh-CN" altLang="en-US" sz="3200" b="1">
                <a:sym typeface="+mn-ea"/>
              </a:rPr>
              <a:t>8.古代的“山东”一般是崤山以东地区,和今天的山东省不是一个概念;古代的“中国”有“中原之国”的意思,和今天的“中国”不是同一个概念。</a:t>
            </a:r>
            <a:endParaRPr lang="zh-CN" altLang="en-US" sz="3200" b="1">
              <a:sym typeface="+mn-ea"/>
            </a:endParaRPr>
          </a:p>
          <a:p>
            <a:r>
              <a:rPr lang="zh-CN" altLang="en-US" sz="3200" b="1">
                <a:solidFill>
                  <a:srgbClr val="FF0000"/>
                </a:solidFill>
                <a:sym typeface="+mn-ea"/>
              </a:rPr>
              <a:t>(对)</a:t>
            </a:r>
            <a:endParaRPr lang="zh-CN" altLang="en-US" sz="3200" b="1"/>
          </a:p>
          <a:p>
            <a:r>
              <a:rPr lang="zh-CN" altLang="en-US" sz="3200" b="1">
                <a:sym typeface="+mn-ea"/>
              </a:rPr>
              <a:t>9.“路”是宋代时期区域的名称,与今天的省区大致相似,如福建路、广东路。</a:t>
            </a:r>
            <a:endParaRPr lang="zh-CN" altLang="en-US" sz="3200" b="1">
              <a:sym typeface="+mn-ea"/>
            </a:endParaRPr>
          </a:p>
          <a:p>
            <a:r>
              <a:rPr lang="zh-CN" altLang="en-US" sz="3200" b="1">
                <a:solidFill>
                  <a:srgbClr val="FF0000"/>
                </a:solidFill>
                <a:sym typeface="+mn-ea"/>
              </a:rPr>
              <a:t>(对)</a:t>
            </a:r>
            <a:endParaRPr lang="zh-CN" altLang="en-US" sz="3200" b="1">
              <a:sym typeface="+mn-ea"/>
            </a:endParaRPr>
          </a:p>
          <a:p>
            <a:r>
              <a:rPr lang="en-US" altLang="zh-CN" sz="3200" b="1"/>
              <a:t>1</a:t>
            </a:r>
            <a:r>
              <a:rPr lang="zh-CN" altLang="en-US" sz="3200" b="1"/>
              <a:t>0.在春秋战国时期,诸侯的封地称为“国”士大夫的封地称为“家”。</a:t>
            </a:r>
            <a:endParaRPr lang="zh-CN" altLang="en-US" sz="3200" b="1"/>
          </a:p>
          <a:p>
            <a:r>
              <a:rPr lang="zh-CN" altLang="en-US" sz="3200" b="1">
                <a:solidFill>
                  <a:srgbClr val="FF0000"/>
                </a:solidFill>
              </a:rPr>
              <a:t>(对)</a:t>
            </a:r>
            <a:endParaRPr lang="zh-CN" altLang="en-US"/>
          </a:p>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blinds(horizontal)">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610235"/>
          </a:xfrm>
        </p:spPr>
        <p:txBody>
          <a:bodyPr>
            <a:normAutofit fontScale="90000"/>
          </a:bodyPr>
          <a:p>
            <a:r>
              <a:rPr lang="zh-CN" altLang="en-US" sz="3600" b="1">
                <a:solidFill>
                  <a:srgbClr val="FF0000"/>
                </a:solidFill>
                <a:sym typeface="+mn-ea"/>
              </a:rPr>
              <a:t>(六)天文与历法</a:t>
            </a:r>
            <a:endParaRPr lang="zh-CN" altLang="en-US" sz="3600" b="1">
              <a:solidFill>
                <a:srgbClr val="FF0000"/>
              </a:solidFill>
              <a:sym typeface="+mn-ea"/>
            </a:endParaRPr>
          </a:p>
        </p:txBody>
      </p:sp>
      <p:sp>
        <p:nvSpPr>
          <p:cNvPr id="3" name="内容占位符 2"/>
          <p:cNvSpPr>
            <a:spLocks noGrp="1"/>
          </p:cNvSpPr>
          <p:nvPr>
            <p:ph idx="1"/>
          </p:nvPr>
        </p:nvSpPr>
        <p:spPr>
          <a:xfrm>
            <a:off x="213360" y="1082040"/>
            <a:ext cx="11140440" cy="5095240"/>
          </a:xfrm>
        </p:spPr>
        <p:txBody>
          <a:bodyPr>
            <a:noAutofit/>
          </a:bodyPr>
          <a:p>
            <a:r>
              <a:rPr lang="zh-CN" altLang="en-US" sz="3200" b="1"/>
              <a:t>1.古人用千支纪年、纪月、纪日,如甲子、乙丑等,一个循环下来共有六十种排列组合。</a:t>
            </a:r>
            <a:endParaRPr lang="zh-CN" altLang="en-US" sz="3200" b="1"/>
          </a:p>
          <a:p>
            <a:r>
              <a:rPr lang="zh-CN" altLang="en-US" sz="3200" b="1">
                <a:solidFill>
                  <a:srgbClr val="FF0000"/>
                </a:solidFill>
              </a:rPr>
              <a:t>(对)</a:t>
            </a:r>
            <a:endParaRPr lang="zh-CN" altLang="en-US" sz="3200" b="1"/>
          </a:p>
          <a:p>
            <a:r>
              <a:rPr lang="zh-CN" altLang="en-US" sz="3200" b="1"/>
              <a:t>2.十二天干排第一的是甲,十地支排第一的是子。</a:t>
            </a:r>
            <a:endParaRPr lang="zh-CN" altLang="en-US" sz="3200" b="1"/>
          </a:p>
          <a:p>
            <a:r>
              <a:rPr lang="zh-CN" altLang="en-US" sz="3200" b="1">
                <a:solidFill>
                  <a:srgbClr val="FF0000"/>
                </a:solidFill>
              </a:rPr>
              <a:t>(错)(天干是十个,地支是十二个)</a:t>
            </a:r>
            <a:endParaRPr lang="zh-CN" altLang="en-US" sz="3200" b="1"/>
          </a:p>
          <a:p>
            <a:r>
              <a:rPr lang="zh-CN" altLang="en-US" sz="3200" b="1"/>
              <a:t>3.古人用十二地支纪时,其中子时是指23点至1点,辰时</a:t>
            </a:r>
            <a:endParaRPr lang="zh-CN" altLang="en-US" sz="3200" b="1"/>
          </a:p>
          <a:p>
            <a:r>
              <a:rPr lang="zh-CN" altLang="en-US" sz="3200" b="1"/>
              <a:t>是指7点至9点,午时是指11点至13点。</a:t>
            </a:r>
            <a:endParaRPr lang="zh-CN" altLang="en-US" sz="3200" b="1"/>
          </a:p>
          <a:p>
            <a:r>
              <a:rPr lang="zh-CN" altLang="en-US" sz="3200" b="1">
                <a:solidFill>
                  <a:srgbClr val="FF0000"/>
                </a:solidFill>
              </a:rPr>
              <a:t>(对)</a:t>
            </a:r>
            <a:endParaRPr lang="zh-CN" altLang="en-US" sz="3200" b="1"/>
          </a:p>
          <a:p>
            <a:endParaRPr lang="zh-CN" altLang="en-US" sz="3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animEffect transition="in" filter="blinds(horizontal)">
                                      <p:cBhvr>
                                        <p:cTn id="1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66395" y="301625"/>
            <a:ext cx="11475085" cy="6164580"/>
          </a:xfrm>
        </p:spPr>
        <p:txBody>
          <a:bodyPr>
            <a:normAutofit fontScale="90000"/>
          </a:bodyPr>
          <a:p>
            <a:r>
              <a:rPr lang="zh-CN" altLang="en-US" sz="3600" b="1">
                <a:sym typeface="+mn-ea"/>
              </a:rPr>
              <a:t>4.古人拿十二种动物配十二地支,寅为虎,午为马,戌为狗。</a:t>
            </a:r>
            <a:endParaRPr lang="zh-CN" altLang="en-US" sz="3600" b="1"/>
          </a:p>
          <a:p>
            <a:r>
              <a:rPr lang="zh-CN" altLang="en-US" sz="3600" b="1">
                <a:solidFill>
                  <a:srgbClr val="FF0000"/>
                </a:solidFill>
                <a:sym typeface="+mn-ea"/>
              </a:rPr>
              <a:t>(对)</a:t>
            </a:r>
            <a:endParaRPr lang="zh-CN" altLang="en-US" sz="3600" b="1"/>
          </a:p>
          <a:p>
            <a:r>
              <a:rPr lang="zh-CN" altLang="en-US" sz="3600" b="1">
                <a:sym typeface="+mn-ea"/>
              </a:rPr>
              <a:t>5.十二生肖排第一的是鼠,排最后的是狗。</a:t>
            </a:r>
            <a:endParaRPr lang="zh-CN" altLang="en-US" sz="3600" b="1">
              <a:sym typeface="+mn-ea"/>
            </a:endParaRPr>
          </a:p>
          <a:p>
            <a:r>
              <a:rPr lang="zh-CN" altLang="en-US" sz="3600" b="1">
                <a:solidFill>
                  <a:srgbClr val="FF0000"/>
                </a:solidFill>
                <a:sym typeface="+mn-ea"/>
              </a:rPr>
              <a:t>(错)(排最后的是猪)</a:t>
            </a:r>
            <a:endParaRPr lang="zh-CN" altLang="en-US" sz="3600" b="1"/>
          </a:p>
          <a:p>
            <a:r>
              <a:rPr lang="zh-CN" altLang="en-US" sz="3600" b="1">
                <a:sym typeface="+mn-ea"/>
              </a:rPr>
              <a:t>6.古人根据月亮的圆缺把一年分成二十四段,分列在十二个月中,以反映四季、气温、物候等情,这就是二十四节气。</a:t>
            </a:r>
            <a:endParaRPr lang="zh-CN" altLang="en-US" sz="3600" b="1">
              <a:sym typeface="+mn-ea"/>
            </a:endParaRPr>
          </a:p>
          <a:p>
            <a:r>
              <a:rPr lang="zh-CN" altLang="en-US" sz="3600" b="1">
                <a:solidFill>
                  <a:srgbClr val="FF0000"/>
                </a:solidFill>
                <a:sym typeface="+mn-ea"/>
              </a:rPr>
              <a:t>(错)(是根据太阳一年内的位置变化以及所引起的地面气候的演</a:t>
            </a:r>
            <a:endParaRPr lang="zh-CN" altLang="en-US" sz="3600" b="1">
              <a:solidFill>
                <a:srgbClr val="FF0000"/>
              </a:solidFill>
              <a:sym typeface="+mn-ea"/>
            </a:endParaRPr>
          </a:p>
          <a:p>
            <a:r>
              <a:rPr lang="zh-CN" altLang="en-US" sz="3600" b="1">
                <a:solidFill>
                  <a:srgbClr val="FF0000"/>
                </a:solidFill>
              </a:rPr>
              <a:t>变次序,把一年分为二十四段)</a:t>
            </a:r>
            <a:endParaRPr lang="zh-CN" altLang="en-US"/>
          </a:p>
          <a:p>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3">
                                            <p:txEl>
                                              <p:pRg st="6" end="6"/>
                                            </p:txEl>
                                          </p:spTgt>
                                        </p:tgtEl>
                                        <p:attrNameLst>
                                          <p:attrName>style.visibility</p:attrName>
                                        </p:attrNameLst>
                                      </p:cBhvr>
                                      <p:to>
                                        <p:strVal val="visible"/>
                                      </p:to>
                                    </p:set>
                                    <p:animEffect transition="in" filter="blinds(horizontal)">
                                      <p:cBhvr>
                                        <p:cTn id="20"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0480" y="210185"/>
            <a:ext cx="12054840" cy="5967095"/>
          </a:xfrm>
        </p:spPr>
        <p:txBody>
          <a:bodyPr>
            <a:noAutofit/>
          </a:bodyPr>
          <a:p>
            <a:r>
              <a:rPr lang="zh-CN" altLang="en-US" sz="2800" b="1"/>
              <a:t>27.二十四节气中排第一的立春,排最后的是除夕。</a:t>
            </a:r>
            <a:endParaRPr lang="zh-CN" altLang="en-US" sz="2800" b="1"/>
          </a:p>
          <a:p>
            <a:r>
              <a:rPr lang="zh-CN" altLang="en-US" sz="2800" b="1">
                <a:solidFill>
                  <a:srgbClr val="FF0000"/>
                </a:solidFill>
              </a:rPr>
              <a:t>(错)(除夕不是二十四节气里的,排最后的是大寒)</a:t>
            </a:r>
            <a:endParaRPr lang="zh-CN" altLang="en-US" sz="2800" b="1"/>
          </a:p>
          <a:p>
            <a:r>
              <a:rPr lang="zh-CN" altLang="en-US" sz="2800" b="1"/>
              <a:t>28.农历每月的第一天叫“朔”,最后一天叫“晦”。</a:t>
            </a:r>
            <a:endParaRPr lang="zh-CN" altLang="en-US" sz="2800" b="1"/>
          </a:p>
          <a:p>
            <a:r>
              <a:rPr lang="zh-CN" altLang="en-US" sz="2800" b="1">
                <a:solidFill>
                  <a:srgbClr val="FF0000"/>
                </a:solidFill>
              </a:rPr>
              <a:t>(对)</a:t>
            </a:r>
            <a:endParaRPr lang="zh-CN" altLang="en-US" sz="2800" b="1"/>
          </a:p>
          <a:p>
            <a:r>
              <a:rPr lang="zh-CN" altLang="en-US" sz="2800" b="1"/>
              <a:t>29.古人把农历每个月的十五称为“望”,每个月的十六称为既望”。</a:t>
            </a:r>
            <a:endParaRPr lang="zh-CN" altLang="en-US" sz="2800" b="1"/>
          </a:p>
          <a:p>
            <a:r>
              <a:rPr lang="zh-CN" altLang="en-US" sz="2800" b="1">
                <a:solidFill>
                  <a:srgbClr val="FF0000"/>
                </a:solidFill>
              </a:rPr>
              <a:t>(错)(注:本题读者留言说答案有争议,请自己语文老师帮助解决)(是小月的每月十五才叫“望”,小月的每月十六叫“既望</a:t>
            </a:r>
            <a:endParaRPr lang="zh-CN" altLang="en-US" sz="2800" b="1">
              <a:solidFill>
                <a:srgbClr val="FF0000"/>
              </a:solidFill>
            </a:endParaRPr>
          </a:p>
          <a:p>
            <a:r>
              <a:rPr lang="zh-CN" altLang="en-US" sz="2800" b="1">
                <a:solidFill>
                  <a:schemeClr val="tx1"/>
                </a:solidFill>
              </a:rPr>
              <a:t>30.古人把每个季节三个月顺次称为孟、仲、季,仲夏就是夏季的第二个月。</a:t>
            </a:r>
            <a:endParaRPr lang="zh-CN" altLang="en-US" sz="2800" b="1">
              <a:solidFill>
                <a:srgbClr val="FF0000"/>
              </a:solidFill>
            </a:endParaRPr>
          </a:p>
          <a:p>
            <a:r>
              <a:rPr lang="zh-CN" altLang="en-US" sz="2800" b="1">
                <a:solidFill>
                  <a:srgbClr val="FF0000"/>
                </a:solidFill>
              </a:rPr>
              <a:t>(对)</a:t>
            </a:r>
            <a:endParaRPr lang="zh-CN" altLang="en-US" sz="2800" b="1">
              <a:solidFill>
                <a:srgbClr val="FF0000"/>
              </a:solidFil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3" end="3"/>
                                            </p:txEl>
                                          </p:spTgt>
                                        </p:tgtEl>
                                        <p:attrNameLst>
                                          <p:attrName>style.visibility</p:attrName>
                                        </p:attrNameLst>
                                      </p:cBhvr>
                                      <p:to>
                                        <p:strVal val="visible"/>
                                      </p:to>
                                    </p:set>
                                    <p:animEffect transition="in" filter="blinds(horizontal)">
                                      <p:cBhvr>
                                        <p:cTn id="12" dur="500"/>
                                        <p:tgtEl>
                                          <p:spTgt spid="3">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animEffect transition="in" filter="blinds(horizontal)">
                                      <p:cBhvr>
                                        <p:cTn id="17" dur="500"/>
                                        <p:tgtEl>
                                          <p:spTgt spid="3">
                                            <p:txEl>
                                              <p:pRg st="5" end="5"/>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7" end="7"/>
                                            </p:txEl>
                                          </p:spTgt>
                                        </p:tgtEl>
                                        <p:attrNameLst>
                                          <p:attrName>style.visibility</p:attrName>
                                        </p:attrNameLst>
                                      </p:cBhvr>
                                      <p:to>
                                        <p:strVal val="visible"/>
                                      </p:to>
                                    </p:set>
                                    <p:animEffect transition="in" filter="blinds(horizontal)">
                                      <p:cBhvr>
                                        <p:cTn id="2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838200" y="365125"/>
            <a:ext cx="10515600" cy="594995"/>
          </a:xfrm>
        </p:spPr>
        <p:txBody>
          <a:bodyPr>
            <a:normAutofit fontScale="90000"/>
          </a:bodyPr>
          <a:p>
            <a:r>
              <a:rPr lang="zh-CN" altLang="en-US" sz="3200" b="1">
                <a:solidFill>
                  <a:srgbClr val="FF0000"/>
                </a:solidFill>
                <a:sym typeface="+mn-ea"/>
              </a:rPr>
              <a:t>(七)节日与习俗</a:t>
            </a:r>
            <a:endParaRPr lang="zh-CN" altLang="en-US" sz="3200" b="1">
              <a:solidFill>
                <a:srgbClr val="FF0000"/>
              </a:solidFill>
              <a:sym typeface="+mn-ea"/>
            </a:endParaRPr>
          </a:p>
        </p:txBody>
      </p:sp>
      <p:sp>
        <p:nvSpPr>
          <p:cNvPr id="3" name="内容占位符 2"/>
          <p:cNvSpPr>
            <a:spLocks noGrp="1"/>
          </p:cNvSpPr>
          <p:nvPr>
            <p:ph idx="1"/>
          </p:nvPr>
        </p:nvSpPr>
        <p:spPr>
          <a:xfrm>
            <a:off x="320675" y="1139825"/>
            <a:ext cx="11489690" cy="5448300"/>
          </a:xfrm>
        </p:spPr>
        <p:txBody>
          <a:bodyPr>
            <a:noAutofit/>
          </a:bodyPr>
          <a:p>
            <a:r>
              <a:rPr lang="zh-CN" altLang="en-US" sz="3200" b="1"/>
              <a:t>1.古人把正月初一称为元日或元旦,正月十五称为上元或元宵。</a:t>
            </a:r>
            <a:endParaRPr lang="zh-CN" altLang="en-US" sz="3200" b="1"/>
          </a:p>
          <a:p>
            <a:r>
              <a:rPr lang="zh-CN" altLang="en-US" sz="3200" b="1">
                <a:solidFill>
                  <a:srgbClr val="FF0000"/>
                </a:solidFill>
              </a:rPr>
              <a:t>(对)</a:t>
            </a:r>
            <a:endParaRPr lang="zh-CN" altLang="en-US" sz="3200" b="1"/>
          </a:p>
          <a:p>
            <a:r>
              <a:rPr lang="zh-CN" altLang="en-US" sz="3200" b="1"/>
              <a:t>2.端午节,农历五月初五,是为了纪念伟大的爱国主义诗人屈原而形成的传统节日。</a:t>
            </a:r>
            <a:endParaRPr lang="zh-CN" altLang="en-US" sz="3200" b="1"/>
          </a:p>
          <a:p>
            <a:r>
              <a:rPr lang="zh-CN" altLang="en-US" sz="3200" b="1">
                <a:solidFill>
                  <a:srgbClr val="FF0000"/>
                </a:solidFill>
              </a:rPr>
              <a:t>(对)</a:t>
            </a:r>
            <a:endParaRPr lang="zh-CN" altLang="en-US" sz="3200" b="1"/>
          </a:p>
          <a:p>
            <a:r>
              <a:rPr lang="zh-CN" altLang="en-US" sz="3200" b="1"/>
              <a:t>3.七夕,农历七月初七,和民间传说牛郎织女的故事有关。</a:t>
            </a:r>
            <a:endParaRPr lang="zh-CN" altLang="en-US" sz="3200" b="1"/>
          </a:p>
          <a:p>
            <a:r>
              <a:rPr lang="zh-CN" altLang="en-US" sz="3200" b="1">
                <a:solidFill>
                  <a:srgbClr val="FF0000"/>
                </a:solidFill>
              </a:rPr>
              <a:t>(对)</a:t>
            </a:r>
            <a:endParaRPr lang="zh-CN" altLang="en-US" sz="3200" b="1"/>
          </a:p>
          <a:p>
            <a:endParaRPr lang="zh-CN" altLang="en-US" sz="3200" b="1"/>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linds(horizontal)">
                                      <p:cBhvr>
                                        <p:cTn id="7"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53035" y="362585"/>
            <a:ext cx="11550650" cy="6012815"/>
          </a:xfrm>
        </p:spPr>
        <p:txBody>
          <a:bodyPr/>
          <a:p>
            <a:r>
              <a:rPr lang="zh-CN" altLang="en-US" sz="3200" b="1">
                <a:sym typeface="+mn-ea"/>
              </a:rPr>
              <a:t>4.中秋节,农历八月十五,辛弃疾的词《水调歌头·明月几时有》正是写于中秋之夜。</a:t>
            </a:r>
            <a:endParaRPr lang="zh-CN" altLang="en-US" sz="3200" b="1"/>
          </a:p>
          <a:p>
            <a:r>
              <a:rPr lang="zh-CN" altLang="en-US" sz="3200" b="1">
                <a:solidFill>
                  <a:srgbClr val="FF0000"/>
                </a:solidFill>
                <a:sym typeface="+mn-ea"/>
              </a:rPr>
              <a:t>(错)(《水调歌头明月几时有》是苏轼的词)</a:t>
            </a:r>
            <a:endParaRPr lang="zh-CN" altLang="en-US" sz="3200" b="1">
              <a:sym typeface="+mn-ea"/>
            </a:endParaRPr>
          </a:p>
          <a:p>
            <a:r>
              <a:rPr lang="zh-CN" altLang="en-US" sz="3200" b="1"/>
              <a:t>5、重阳节,农历九月初九,古人有重阳节带老人家登高的习俗,以示对老人家的尊敬。</a:t>
            </a:r>
            <a:endParaRPr lang="zh-CN" altLang="en-US" sz="3200" b="1"/>
          </a:p>
          <a:p>
            <a:r>
              <a:rPr lang="zh-CN" altLang="en-US" sz="3200" b="1">
                <a:solidFill>
                  <a:srgbClr val="FF0000"/>
                </a:solidFill>
              </a:rPr>
              <a:t>(错)(古人有重阳节登高的习俗,但没有带老人家登高的习俗)</a:t>
            </a:r>
            <a:endParaRPr lang="zh-CN" altLang="en-US" sz="3200" b="1"/>
          </a:p>
          <a:p>
            <a:r>
              <a:rPr lang="zh-CN" altLang="en-US" sz="3200" b="1"/>
              <a:t>6.腊日,农历十二月廿八,“年廿八,洗邋遢”,这一天,古人有清洗家具、大搞清洁的习俗。</a:t>
            </a:r>
            <a:endParaRPr lang="zh-CN" altLang="en-US" sz="3200" b="1"/>
          </a:p>
          <a:p>
            <a:r>
              <a:rPr lang="zh-CN" altLang="en-US" sz="3200" b="1">
                <a:solidFill>
                  <a:srgbClr val="FF0000"/>
                </a:solidFill>
              </a:rPr>
              <a:t>(错)(腊日是农历十二月初八)</a:t>
            </a:r>
            <a:endParaRPr lang="zh-CN" altLang="en-US" sz="3200" b="1"/>
          </a:p>
          <a:p>
            <a:endParaRPr lang="zh-CN" altLang="en-US" sz="3200" b="1"/>
          </a:p>
        </p:txBody>
      </p:sp>
    </p:spTree>
    <p:custDataLst>
      <p:tags r:id="rId1"/>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卒（花式死法）</a:t>
            </a:r>
            <a:endParaRPr lang="zh-CN" altLang="en-US"/>
          </a:p>
        </p:txBody>
      </p:sp>
      <p:sp>
        <p:nvSpPr>
          <p:cNvPr id="3" name="内容占位符 2"/>
          <p:cNvSpPr>
            <a:spLocks noGrp="1"/>
          </p:cNvSpPr>
          <p:nvPr>
            <p:ph idx="1"/>
          </p:nvPr>
        </p:nvSpPr>
        <p:spPr>
          <a:xfrm>
            <a:off x="411480" y="1691640"/>
            <a:ext cx="10942320" cy="4485640"/>
          </a:xfrm>
        </p:spPr>
        <p:txBody>
          <a:bodyPr>
            <a:normAutofit fontScale="90000"/>
          </a:bodyPr>
          <a:p>
            <a:r>
              <a:rPr lang="zh-CN" altLang="en-US" sz="3600" b="1"/>
              <a:t>帝（后）：崩</a:t>
            </a:r>
            <a:endParaRPr lang="zh-CN" altLang="en-US" sz="3600" b="1"/>
          </a:p>
          <a:p>
            <a:r>
              <a:rPr lang="zh-CN" altLang="en-US" sz="3600" b="1"/>
              <a:t>诸侯：薨               赠（官位）</a:t>
            </a:r>
            <a:endParaRPr lang="zh-CN" altLang="en-US" sz="3600" b="1"/>
          </a:p>
          <a:p>
            <a:r>
              <a:rPr lang="zh-CN" altLang="en-US" sz="3600" b="1">
                <a:solidFill>
                  <a:srgbClr val="FF0000"/>
                </a:solidFill>
              </a:rPr>
              <a:t>大夫：卒</a:t>
            </a:r>
            <a:r>
              <a:rPr lang="zh-CN" altLang="en-US" sz="3600" b="1"/>
              <a:t>   有功    谥号（</a:t>
            </a:r>
            <a:r>
              <a:rPr lang="en-US" altLang="zh-CN" sz="3600" b="1"/>
              <a:t>“</a:t>
            </a:r>
            <a:r>
              <a:rPr lang="zh-CN" altLang="en-US" sz="3600" b="1"/>
              <a:t>忠</a:t>
            </a:r>
            <a:r>
              <a:rPr lang="en-US" altLang="zh-CN" sz="3600" b="1"/>
              <a:t>”</a:t>
            </a:r>
            <a:r>
              <a:rPr lang="zh-CN" altLang="en-US" sz="3600" b="1"/>
              <a:t>）</a:t>
            </a:r>
            <a:endParaRPr lang="zh-CN" altLang="en-US" sz="3600" b="1"/>
          </a:p>
          <a:p>
            <a:r>
              <a:rPr lang="zh-CN" altLang="en-US" sz="3600" b="1"/>
              <a:t>                  父母   丁忧（三年），居丧，服阙（脱下官服）</a:t>
            </a:r>
            <a:endParaRPr lang="zh-CN" altLang="en-US" sz="3600" b="1"/>
          </a:p>
          <a:p>
            <a:r>
              <a:rPr lang="zh-CN" altLang="en-US" sz="3600" b="1"/>
              <a:t>士：不禄               不能婚嫁等。    除服</a:t>
            </a:r>
            <a:r>
              <a:rPr lang="zh-CN" altLang="en-US" b="1"/>
              <a:t>（除去官服，回去做官）     </a:t>
            </a:r>
            <a:endParaRPr lang="zh-CN" altLang="en-US" b="1"/>
          </a:p>
          <a:p>
            <a:r>
              <a:rPr lang="zh-CN" altLang="en-US" sz="3600" b="1"/>
              <a:t>普通人：毙，亡，死</a:t>
            </a:r>
            <a:endParaRPr lang="zh-CN" altLang="en-US" sz="3600" b="1"/>
          </a:p>
        </p:txBody>
      </p:sp>
      <p:sp>
        <p:nvSpPr>
          <p:cNvPr id="4" name="左弧形箭头 3"/>
          <p:cNvSpPr/>
          <p:nvPr/>
        </p:nvSpPr>
        <p:spPr>
          <a:xfrm>
            <a:off x="3505200" y="2852420"/>
            <a:ext cx="441960" cy="685800"/>
          </a:xfrm>
          <a:prstGeom prst="curv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solidFill>
                <a:schemeClr val="tx1"/>
              </a:solidFill>
            </a:endParaRPr>
          </a:p>
        </p:txBody>
      </p:sp>
      <p:sp>
        <p:nvSpPr>
          <p:cNvPr id="6" name="左弧形箭头 5"/>
          <p:cNvSpPr/>
          <p:nvPr/>
        </p:nvSpPr>
        <p:spPr>
          <a:xfrm>
            <a:off x="3505200" y="4053840"/>
            <a:ext cx="441325" cy="807720"/>
          </a:xfrm>
          <a:prstGeom prst="curv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solidFill>
                <a:schemeClr val="tx1"/>
              </a:solidFill>
            </a:endParaRPr>
          </a:p>
        </p:txBody>
      </p:sp>
      <p:sp>
        <p:nvSpPr>
          <p:cNvPr id="7" name="右箭头 6"/>
          <p:cNvSpPr/>
          <p:nvPr/>
        </p:nvSpPr>
        <p:spPr>
          <a:xfrm>
            <a:off x="6248400" y="4861560"/>
            <a:ext cx="457200" cy="7556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8" name="左弧形箭头 7"/>
          <p:cNvSpPr/>
          <p:nvPr/>
        </p:nvSpPr>
        <p:spPr>
          <a:xfrm>
            <a:off x="2331720" y="3538220"/>
            <a:ext cx="411480" cy="791845"/>
          </a:xfrm>
          <a:prstGeom prst="curved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solidFill>
                <a:schemeClr val="tx1"/>
              </a:solidFill>
            </a:endParaRPr>
          </a:p>
        </p:txBody>
      </p:sp>
    </p:spTree>
    <p:custDataLst>
      <p:tags r:id="rId1"/>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20675" y="271145"/>
            <a:ext cx="11489690" cy="6226175"/>
          </a:xfrm>
        </p:spPr>
        <p:txBody>
          <a:bodyPr>
            <a:noAutofit/>
          </a:bodyPr>
          <a:p>
            <a:r>
              <a:rPr lang="zh-CN" altLang="en-US" sz="3600" b="1">
                <a:sym typeface="+mn-ea"/>
              </a:rPr>
              <a:t>7.除夕,农历十二月三十,因此也叫“年三十”,那一天人们往往通宵不眠,有除旧迎新的意思。</a:t>
            </a:r>
            <a:endParaRPr lang="zh-CN" altLang="en-US" sz="3600" b="1">
              <a:sym typeface="+mn-ea"/>
            </a:endParaRPr>
          </a:p>
          <a:p>
            <a:r>
              <a:rPr lang="zh-CN" altLang="en-US" sz="3600" b="1">
                <a:solidFill>
                  <a:srgbClr val="FF0000"/>
                </a:solidFill>
                <a:sym typeface="+mn-ea"/>
              </a:rPr>
              <a:t>(错)(除夕是农历一年最后一天的晚上,不一定是十二月三十,有时是十二月廿九)</a:t>
            </a:r>
            <a:endParaRPr lang="zh-CN" altLang="en-US" sz="3600" b="1"/>
          </a:p>
          <a:p>
            <a:r>
              <a:rPr lang="zh-CN" altLang="en-US" sz="3600" b="1">
                <a:sym typeface="+mn-ea"/>
              </a:rPr>
              <a:t>8.寒食,节令名,在清明节的一天或两天。寒食节这一天禁止生火,只吃冷食。</a:t>
            </a:r>
            <a:endParaRPr lang="zh-CN" altLang="en-US" sz="3600" b="1">
              <a:sym typeface="+mn-ea"/>
            </a:endParaRPr>
          </a:p>
          <a:p>
            <a:r>
              <a:rPr lang="zh-CN" altLang="en-US" sz="3600" b="1">
                <a:solidFill>
                  <a:srgbClr val="FF0000"/>
                </a:solidFill>
                <a:sym typeface="+mn-ea"/>
              </a:rPr>
              <a:t>(对)</a:t>
            </a:r>
            <a:endParaRPr lang="zh-CN" altLang="en-US" sz="2800" b="1"/>
          </a:p>
          <a:p>
            <a:endParaRPr lang="zh-CN" altLang="en-US" sz="2800" b="1"/>
          </a:p>
        </p:txBody>
      </p:sp>
    </p:spTree>
    <p:custDataLst>
      <p:tags r:id="rId1"/>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90195" y="301625"/>
            <a:ext cx="11703050" cy="6378575"/>
          </a:xfrm>
        </p:spPr>
        <p:txBody>
          <a:bodyPr/>
          <a:p>
            <a:r>
              <a:rPr lang="zh-CN" altLang="en-US" sz="3600" b="1">
                <a:sym typeface="+mn-ea"/>
              </a:rPr>
              <a:t>9.社稷:“社”,古代指谷神,即农业之神;“稷”,指土地之神。社稷后来成为国家的象征。</a:t>
            </a:r>
            <a:endParaRPr lang="zh-CN" altLang="en-US" sz="3600" b="1"/>
          </a:p>
          <a:p>
            <a:r>
              <a:rPr lang="zh-CN" altLang="en-US" sz="3600" b="1">
                <a:solidFill>
                  <a:srgbClr val="FF0000"/>
                </a:solidFill>
                <a:sym typeface="+mn-ea"/>
              </a:rPr>
              <a:t>(错)(搞反了,“稷”是农业之神,“社”是土地之神,看偏旁部首就能推断出来)</a:t>
            </a:r>
            <a:endParaRPr lang="zh-CN" altLang="en-US" sz="3600" b="1"/>
          </a:p>
          <a:p>
            <a:r>
              <a:rPr lang="en-US" altLang="zh-CN" sz="3600" b="1">
                <a:sym typeface="+mn-ea"/>
              </a:rPr>
              <a:t>1</a:t>
            </a:r>
            <a:r>
              <a:rPr lang="zh-CN" altLang="en-US" sz="3600" b="1">
                <a:sym typeface="+mn-ea"/>
              </a:rPr>
              <a:t>0.旦日:太阳初出、天亮时,或指第二天、明天,也特指农历正月初一。</a:t>
            </a:r>
            <a:endParaRPr lang="zh-CN" altLang="en-US" sz="3600" b="1"/>
          </a:p>
          <a:p>
            <a:r>
              <a:rPr lang="zh-CN" altLang="en-US" sz="3600" b="1">
                <a:solidFill>
                  <a:srgbClr val="FF0000"/>
                </a:solidFill>
                <a:sym typeface="+mn-ea"/>
              </a:rPr>
              <a:t>(错)(不能指农历正月初一)</a:t>
            </a:r>
            <a:endParaRPr lang="zh-CN" altLang="en-US"/>
          </a:p>
          <a:p>
            <a:endParaRPr lang="zh-CN" altLang="en-US"/>
          </a:p>
        </p:txBody>
      </p:sp>
    </p:spTree>
    <p:custDataLst>
      <p:tags r:id="rId1"/>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28600" y="136525"/>
            <a:ext cx="10515600" cy="320675"/>
          </a:xfrm>
        </p:spPr>
        <p:txBody>
          <a:bodyPr>
            <a:normAutofit fontScale="90000"/>
          </a:bodyPr>
          <a:p>
            <a:r>
              <a:rPr lang="zh-CN" altLang="en-US" sz="3200" b="1">
                <a:solidFill>
                  <a:srgbClr val="FF0000"/>
                </a:solidFill>
              </a:rPr>
              <a:t>（八）宗庙与祭祀</a:t>
            </a:r>
            <a:endParaRPr lang="zh-CN" altLang="en-US" sz="3200" b="1">
              <a:solidFill>
                <a:srgbClr val="FF0000"/>
              </a:solidFill>
            </a:endParaRPr>
          </a:p>
        </p:txBody>
      </p:sp>
      <p:sp>
        <p:nvSpPr>
          <p:cNvPr id="3" name="内容占位符 2"/>
          <p:cNvSpPr>
            <a:spLocks noGrp="1"/>
          </p:cNvSpPr>
          <p:nvPr>
            <p:ph idx="1"/>
          </p:nvPr>
        </p:nvSpPr>
        <p:spPr>
          <a:xfrm>
            <a:off x="30480" y="640080"/>
            <a:ext cx="11887200" cy="6405245"/>
          </a:xfrm>
        </p:spPr>
        <p:txBody>
          <a:bodyPr>
            <a:noAutofit/>
          </a:bodyPr>
          <a:p>
            <a:r>
              <a:rPr lang="zh-CN" altLang="en-US" sz="3200" b="1"/>
              <a:t>1.牺牲:古代祭祀用的牲畜,色纯为“牺”,如牛羊猪;色杂为“牲”,如鸡鸭鹅。</a:t>
            </a:r>
            <a:endParaRPr lang="zh-CN" altLang="en-US" sz="3200" b="1"/>
          </a:p>
          <a:p>
            <a:r>
              <a:rPr lang="zh-CN" altLang="en-US" sz="3200" b="1">
                <a:solidFill>
                  <a:srgbClr val="FF0000"/>
                </a:solidFill>
              </a:rPr>
              <a:t>(错)(全为“牲”)</a:t>
            </a:r>
            <a:endParaRPr lang="zh-CN" altLang="en-US" sz="3200" b="1"/>
          </a:p>
          <a:p>
            <a:r>
              <a:rPr lang="zh-CN" altLang="en-US" sz="3200" b="1"/>
              <a:t>2.古代帝王祭祀时,牛羊豕三牲全备为“太牢”,只有羊豕没有牛为“少牢”。</a:t>
            </a:r>
            <a:endParaRPr lang="zh-CN" altLang="en-US" sz="3200" b="1"/>
          </a:p>
          <a:p>
            <a:r>
              <a:rPr lang="zh-CN" altLang="en-US" sz="3200" b="1">
                <a:solidFill>
                  <a:srgbClr val="FF0000"/>
                </a:solidFill>
              </a:rPr>
              <a:t>(对)</a:t>
            </a:r>
            <a:endParaRPr lang="zh-CN" altLang="en-US" sz="3200" b="1"/>
          </a:p>
          <a:p>
            <a:r>
              <a:rPr lang="zh-CN" altLang="en-US" sz="3200" b="1"/>
              <a:t>3.顿首,古代的一种见面礼,行礼时点点头以示问候。</a:t>
            </a:r>
            <a:endParaRPr lang="zh-CN" altLang="en-US" sz="3200" b="1"/>
          </a:p>
          <a:p>
            <a:r>
              <a:rPr lang="zh-CN" altLang="en-US" sz="3200" b="1">
                <a:solidFill>
                  <a:srgbClr val="FF0000"/>
                </a:solidFill>
              </a:rPr>
              <a:t>(错)(顿首,俗称叩头,行礼时,头碰地即起。通常用于下对上及平辈之间的敬礼)</a:t>
            </a:r>
            <a:endParaRPr lang="zh-CN" altLang="en-US" sz="3200" b="1"/>
          </a:p>
          <a:p>
            <a:endParaRPr lang="zh-CN" altLang="en-US" sz="3200" b="1"/>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74955" y="287020"/>
            <a:ext cx="11627485" cy="6286500"/>
          </a:xfrm>
        </p:spPr>
        <p:txBody>
          <a:bodyPr>
            <a:normAutofit lnSpcReduction="10000"/>
          </a:bodyPr>
          <a:p>
            <a:r>
              <a:rPr lang="zh-CN" altLang="en-US" sz="3200" b="1">
                <a:sym typeface="+mn-ea"/>
              </a:rPr>
              <a:t>4.稽首,古代的拜礼,行礼时头碰地须停留一段时间,新婚夫妇拜天地父母常用此大礼。</a:t>
            </a:r>
            <a:endParaRPr lang="zh-CN" altLang="en-US" sz="3200" b="1"/>
          </a:p>
          <a:p>
            <a:r>
              <a:rPr lang="zh-CN" altLang="en-US" sz="3200" b="1">
                <a:solidFill>
                  <a:srgbClr val="FF0000"/>
                </a:solidFill>
                <a:sym typeface="+mn-ea"/>
              </a:rPr>
              <a:t>(对)</a:t>
            </a:r>
            <a:endParaRPr lang="zh-CN" altLang="en-US" sz="3200" b="1"/>
          </a:p>
          <a:p>
            <a:r>
              <a:rPr lang="zh-CN" altLang="en-US" sz="3200" b="1"/>
              <a:t>5.古代男子二十岁成年,行加冠礼并取字取号,故男子二十岁称为“弱冠”,如苏轼字子瞻,号东坡居士。</a:t>
            </a:r>
            <a:endParaRPr lang="zh-CN" altLang="en-US" sz="3200" b="1"/>
          </a:p>
          <a:p>
            <a:r>
              <a:rPr lang="zh-CN" altLang="en-US" sz="3200" b="1">
                <a:solidFill>
                  <a:srgbClr val="FF0000"/>
                </a:solidFill>
              </a:rPr>
              <a:t>(错)(男子二十岁成年只取字,不取号)</a:t>
            </a:r>
            <a:endParaRPr lang="zh-CN" altLang="en-US" sz="3200" b="1"/>
          </a:p>
          <a:p>
            <a:r>
              <a:rPr lang="zh-CN" altLang="en-US" sz="3200" b="1"/>
              <a:t>6.斋戒,古人祭祀或做重大事情前,为表虔诚,往往要沐浴更衣并忌荤,不喝酒,不吃肉。</a:t>
            </a:r>
            <a:endParaRPr lang="zh-CN" altLang="en-US" sz="3200" b="1"/>
          </a:p>
          <a:p>
            <a:r>
              <a:rPr lang="zh-CN" altLang="en-US" sz="3200" b="1">
                <a:solidFill>
                  <a:srgbClr val="FF0000"/>
                </a:solidFill>
              </a:rPr>
              <a:t>(错)(斋戒时并非不吃肉,而是忌食有辛辣有臭气的食物,如葱蒜芥末等)</a:t>
            </a:r>
            <a:endParaRPr lang="zh-CN" altLang="en-US" sz="3200" b="1">
              <a:solidFill>
                <a:srgbClr val="FF0000"/>
              </a:solidFill>
            </a:endParaRPr>
          </a:p>
        </p:txBody>
      </p:sp>
    </p:spTree>
    <p:custDataLst>
      <p:tags r:id="rId1"/>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29235" y="271145"/>
            <a:ext cx="11687810" cy="6286500"/>
          </a:xfrm>
        </p:spPr>
        <p:txBody>
          <a:bodyPr>
            <a:noAutofit/>
          </a:bodyPr>
          <a:p>
            <a:r>
              <a:rPr lang="zh-CN" altLang="en-US" sz="3600" b="1"/>
              <a:t>7.古代的座次有时以左为尊,成语“虚左以待”就是最好的</a:t>
            </a:r>
            <a:endParaRPr lang="zh-CN" altLang="en-US" sz="3600" b="1"/>
          </a:p>
          <a:p>
            <a:r>
              <a:rPr lang="zh-CN" altLang="en-US" sz="3600" b="1"/>
              <a:t>证明。</a:t>
            </a:r>
            <a:endParaRPr lang="zh-CN" altLang="en-US" sz="3600" b="1"/>
          </a:p>
          <a:p>
            <a:r>
              <a:rPr lang="zh-CN" altLang="en-US" sz="3600" b="1">
                <a:solidFill>
                  <a:srgbClr val="FF0000"/>
                </a:solidFill>
              </a:rPr>
              <a:t>(对)</a:t>
            </a:r>
            <a:endParaRPr lang="zh-CN" altLang="en-US" sz="3600" b="1"/>
          </a:p>
          <a:p>
            <a:r>
              <a:rPr lang="zh-CN" altLang="en-US" sz="3600" b="1"/>
              <a:t>8.封禅,古代帝王祭天地的最隆重的礼节,多由皇帝亲自到</a:t>
            </a:r>
            <a:endParaRPr lang="zh-CN" altLang="en-US" sz="3600" b="1"/>
          </a:p>
          <a:p>
            <a:r>
              <a:rPr lang="zh-CN" altLang="en-US" sz="3600" b="1"/>
              <a:t>华山主持。</a:t>
            </a:r>
            <a:endParaRPr lang="zh-CN" altLang="en-US" sz="3600" b="1"/>
          </a:p>
          <a:p>
            <a:r>
              <a:rPr lang="zh-CN" altLang="en-US" sz="3600" b="1">
                <a:solidFill>
                  <a:srgbClr val="FF0000"/>
                </a:solidFill>
              </a:rPr>
              <a:t>(错)(是到泰山主持)</a:t>
            </a:r>
            <a:endParaRPr lang="zh-CN" altLang="en-US" sz="2800" b="1"/>
          </a:p>
          <a:p>
            <a:endParaRPr lang="zh-CN" altLang="en-US" sz="2800" b="1">
              <a:solidFill>
                <a:srgbClr val="FF0000"/>
              </a:solidFill>
            </a:endParaRPr>
          </a:p>
        </p:txBody>
      </p:sp>
    </p:spTree>
    <p:custDataLst>
      <p:tags r:id="rId1"/>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74320" y="240665"/>
            <a:ext cx="11643360" cy="6271895"/>
          </a:xfrm>
        </p:spPr>
        <p:txBody>
          <a:bodyPr/>
          <a:p>
            <a:r>
              <a:rPr lang="zh-CN" altLang="en-US" sz="3600" b="1">
                <a:sym typeface="+mn-ea"/>
              </a:rPr>
              <a:t>9.嗣位是指继承君位我国封建王朝奉行长子继承制,君位</a:t>
            </a:r>
            <a:endParaRPr lang="zh-CN" altLang="en-US" sz="3600" b="1"/>
          </a:p>
          <a:p>
            <a:r>
              <a:rPr lang="zh-CN" altLang="en-US" sz="3600" b="1">
                <a:sym typeface="+mn-ea"/>
              </a:rPr>
              <a:t>只能由最年长的儿子继承。</a:t>
            </a:r>
            <a:endParaRPr lang="zh-CN" altLang="en-US" sz="3600" b="1"/>
          </a:p>
          <a:p>
            <a:r>
              <a:rPr lang="zh-CN" altLang="en-US" sz="3600" b="1">
                <a:solidFill>
                  <a:srgbClr val="FF0000"/>
                </a:solidFill>
                <a:sym typeface="+mn-ea"/>
              </a:rPr>
              <a:t>(错)(这个说法太过于绝对,一般是嫡长子继承,但到了清代康熙之后,这一传统被打破)</a:t>
            </a:r>
            <a:endParaRPr lang="zh-CN" altLang="en-US" sz="3600" b="1">
              <a:solidFill>
                <a:srgbClr val="FF0000"/>
              </a:solidFill>
            </a:endParaRPr>
          </a:p>
          <a:p>
            <a:r>
              <a:rPr lang="en-US" altLang="zh-CN" sz="3600" b="1"/>
              <a:t>1</a:t>
            </a:r>
            <a:r>
              <a:rPr lang="zh-CN" altLang="en-US" sz="3600" b="1"/>
              <a:t>0.九宾:古代祭祀活动中最隆重的礼节。</a:t>
            </a:r>
            <a:endParaRPr lang="zh-CN" altLang="en-US" sz="3600" b="1"/>
          </a:p>
          <a:p>
            <a:r>
              <a:rPr lang="zh-CN" altLang="en-US" sz="3600" b="1">
                <a:solidFill>
                  <a:srgbClr val="FF0000"/>
                </a:solidFill>
              </a:rPr>
              <a:t>(错)(应该为“外交活动”中最隆重的礼节)</a:t>
            </a:r>
            <a:endParaRPr lang="zh-CN" altLang="en-US" sz="3600" b="1">
              <a:solidFill>
                <a:srgbClr val="FF0000"/>
              </a:solidFill>
            </a:endParaRPr>
          </a:p>
        </p:txBody>
      </p:sp>
    </p:spTree>
    <p:custDataLst>
      <p:tags r:id="rId1"/>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27355" y="182880"/>
            <a:ext cx="10926445" cy="654685"/>
          </a:xfrm>
        </p:spPr>
        <p:txBody>
          <a:bodyPr>
            <a:normAutofit fontScale="90000"/>
          </a:bodyPr>
          <a:p>
            <a:r>
              <a:rPr lang="zh-CN" altLang="en-US" sz="3200" b="1">
                <a:solidFill>
                  <a:srgbClr val="FF0000"/>
                </a:solidFill>
              </a:rPr>
              <a:t>（九）文集与典籍</a:t>
            </a:r>
            <a:endParaRPr lang="zh-CN" altLang="en-US" sz="3200" b="1">
              <a:solidFill>
                <a:srgbClr val="FF0000"/>
              </a:solidFill>
            </a:endParaRPr>
          </a:p>
        </p:txBody>
      </p:sp>
      <p:sp>
        <p:nvSpPr>
          <p:cNvPr id="3" name="内容占位符 2"/>
          <p:cNvSpPr>
            <a:spLocks noGrp="1"/>
          </p:cNvSpPr>
          <p:nvPr>
            <p:ph idx="1"/>
          </p:nvPr>
        </p:nvSpPr>
        <p:spPr>
          <a:xfrm>
            <a:off x="153035" y="837565"/>
            <a:ext cx="11672570" cy="5720715"/>
          </a:xfrm>
        </p:spPr>
        <p:txBody>
          <a:bodyPr>
            <a:normAutofit lnSpcReduction="10000"/>
          </a:bodyPr>
          <a:p>
            <a:r>
              <a:rPr lang="zh-CN" altLang="en-US" sz="3200" b="1"/>
              <a:t>1.“风骚”:风,《诗经》里的“国风”;骚,《楚辞》里的“离骚”。后来用“风骚”借指文采。</a:t>
            </a:r>
            <a:endParaRPr lang="zh-CN" altLang="en-US" sz="3200" b="1"/>
          </a:p>
          <a:p>
            <a:r>
              <a:rPr lang="zh-CN" altLang="en-US" sz="3200" b="1">
                <a:solidFill>
                  <a:srgbClr val="FF0000"/>
                </a:solidFill>
              </a:rPr>
              <a:t>(对)</a:t>
            </a:r>
            <a:endParaRPr lang="zh-CN" altLang="en-US" sz="3200" b="1"/>
          </a:p>
          <a:p>
            <a:r>
              <a:rPr lang="zh-CN" altLang="en-US" sz="3200" b="1"/>
              <a:t>2.《诗经》是我国第一部浪漫主义诗歌总集。</a:t>
            </a:r>
            <a:endParaRPr lang="zh-CN" altLang="en-US" sz="3200" b="1"/>
          </a:p>
          <a:p>
            <a:r>
              <a:rPr lang="zh-CN" altLang="en-US" sz="3200" b="1">
                <a:solidFill>
                  <a:srgbClr val="FF0000"/>
                </a:solidFill>
              </a:rPr>
              <a:t>(错)(应该是“现实主义”)</a:t>
            </a:r>
            <a:endParaRPr lang="zh-CN" altLang="en-US" sz="3200" b="1"/>
          </a:p>
          <a:p>
            <a:r>
              <a:rPr lang="zh-CN" altLang="en-US" sz="3200" b="1"/>
              <a:t>3.四书五经:四书,指《大学》《中庸》《论语》《孟子》;五经,指《诗》《书》《礼》《易》《左传》。</a:t>
            </a:r>
            <a:endParaRPr lang="zh-CN" altLang="en-US" sz="3200" b="1"/>
          </a:p>
          <a:p>
            <a:r>
              <a:rPr lang="zh-CN" altLang="en-US" sz="3200" b="1">
                <a:solidFill>
                  <a:srgbClr val="FF0000"/>
                </a:solidFill>
              </a:rPr>
              <a:t>(错)(《左传》不是,应该是《春秋》)</a:t>
            </a:r>
            <a:endParaRPr lang="zh-CN" altLang="en-US"/>
          </a:p>
          <a:p>
            <a:endParaRPr lang="zh-CN" altLang="en-US"/>
          </a:p>
        </p:txBody>
      </p:sp>
    </p:spTree>
    <p:custDataLst>
      <p:tags r:id="rId1"/>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59080" y="332105"/>
            <a:ext cx="11612245" cy="6271260"/>
          </a:xfrm>
        </p:spPr>
        <p:txBody>
          <a:bodyPr>
            <a:normAutofit/>
          </a:bodyPr>
          <a:p>
            <a:r>
              <a:rPr lang="zh-CN" altLang="en-US" sz="4000" b="1">
                <a:sym typeface="+mn-ea"/>
              </a:rPr>
              <a:t>4.《左传》,我国第一部叙事详备的编年体史书。</a:t>
            </a:r>
            <a:endParaRPr lang="zh-CN" altLang="en-US" sz="4000" b="1"/>
          </a:p>
          <a:p>
            <a:r>
              <a:rPr lang="zh-CN" altLang="en-US" sz="4000" b="1">
                <a:solidFill>
                  <a:srgbClr val="FF0000"/>
                </a:solidFill>
                <a:sym typeface="+mn-ea"/>
              </a:rPr>
              <a:t>(对)</a:t>
            </a:r>
            <a:endParaRPr lang="zh-CN" altLang="en-US" sz="4000" b="1">
              <a:sym typeface="+mn-ea"/>
            </a:endParaRPr>
          </a:p>
          <a:p>
            <a:r>
              <a:rPr lang="zh-CN" altLang="en-US" sz="4000" b="1"/>
              <a:t>5.《史记》,我国第一部纪传体断代史。</a:t>
            </a:r>
            <a:endParaRPr lang="zh-CN" altLang="en-US" sz="4000" b="1"/>
          </a:p>
          <a:p>
            <a:r>
              <a:rPr lang="zh-CN" altLang="en-US" sz="4000" b="1">
                <a:solidFill>
                  <a:srgbClr val="FF0000"/>
                </a:solidFill>
              </a:rPr>
              <a:t>(错)(是第一部纪传体通史)</a:t>
            </a:r>
            <a:endParaRPr lang="zh-CN" altLang="en-US" sz="4000" b="1"/>
          </a:p>
          <a:p>
            <a:r>
              <a:rPr lang="zh-CN" altLang="en-US" sz="4000" b="1"/>
              <a:t>6.《说文解字》,我国第一部字典。</a:t>
            </a:r>
            <a:endParaRPr lang="zh-CN" altLang="en-US" sz="4000" b="1"/>
          </a:p>
          <a:p>
            <a:r>
              <a:rPr lang="zh-CN" altLang="en-US" sz="4000" b="1">
                <a:solidFill>
                  <a:srgbClr val="FF0000"/>
                </a:solidFill>
              </a:rPr>
              <a:t>(对)</a:t>
            </a:r>
            <a:endParaRPr lang="zh-CN" altLang="en-US"/>
          </a:p>
          <a:p>
            <a:endParaRPr lang="zh-CN" altLang="en-US"/>
          </a:p>
        </p:txBody>
      </p:sp>
    </p:spTree>
    <p:custDataLst>
      <p:tags r:id="rId1"/>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13360" y="195580"/>
            <a:ext cx="11689080" cy="6408420"/>
          </a:xfrm>
        </p:spPr>
        <p:txBody>
          <a:bodyPr>
            <a:normAutofit lnSpcReduction="10000"/>
          </a:bodyPr>
          <a:p>
            <a:r>
              <a:rPr lang="zh-CN" altLang="en-US" sz="3200" b="1">
                <a:sym typeface="+mn-ea"/>
              </a:rPr>
              <a:t>7.《孔雀东南飞》和《长恨歌》合称为“乐府双璧”。</a:t>
            </a:r>
            <a:endParaRPr lang="zh-CN" altLang="en-US" sz="3200" b="1"/>
          </a:p>
          <a:p>
            <a:r>
              <a:rPr lang="zh-CN" altLang="en-US" sz="3200" b="1">
                <a:solidFill>
                  <a:srgbClr val="FF0000"/>
                </a:solidFill>
                <a:sym typeface="+mn-ea"/>
              </a:rPr>
              <a:t>(错)(是《孔雀东南飞》和《木兰诗》)</a:t>
            </a:r>
            <a:endParaRPr lang="zh-CN" altLang="en-US" sz="3200" b="1"/>
          </a:p>
          <a:p>
            <a:r>
              <a:rPr lang="zh-CN" altLang="en-US" sz="3200" b="1">
                <a:sym typeface="+mn-ea"/>
              </a:rPr>
              <a:t>8.二十四史:从《史记》到《清史》的二十四部纪传体史书。</a:t>
            </a:r>
            <a:endParaRPr lang="zh-CN" altLang="en-US" sz="3200" b="1"/>
          </a:p>
          <a:p>
            <a:r>
              <a:rPr lang="zh-CN" altLang="en-US" sz="3200" b="1">
                <a:solidFill>
                  <a:srgbClr val="FF0000"/>
                </a:solidFill>
                <a:sym typeface="+mn-ea"/>
              </a:rPr>
              <a:t>(错)</a:t>
            </a:r>
            <a:r>
              <a:rPr lang="zh-CN" altLang="en-US" sz="3200" b="1">
                <a:solidFill>
                  <a:srgbClr val="FF0000"/>
                </a:solidFill>
              </a:rPr>
              <a:t>(是从《史记》到《明史》,清代只有《清史稿》)</a:t>
            </a:r>
            <a:endParaRPr lang="zh-CN" altLang="en-US" sz="3200" b="1"/>
          </a:p>
          <a:p>
            <a:r>
              <a:rPr lang="zh-CN" altLang="en-US" sz="3200" b="1"/>
              <a:t>9.《汉书》,又名《前汉书》,东汉班固所著,是中国第一部纪传体断代史。</a:t>
            </a:r>
            <a:endParaRPr lang="zh-CN" altLang="en-US" sz="3200" b="1"/>
          </a:p>
          <a:p>
            <a:r>
              <a:rPr lang="zh-CN" altLang="en-US" sz="3200" b="1">
                <a:solidFill>
                  <a:srgbClr val="FF0000"/>
                </a:solidFill>
              </a:rPr>
              <a:t>(对)</a:t>
            </a:r>
            <a:endParaRPr lang="zh-CN" altLang="en-US" sz="3200" b="1"/>
          </a:p>
          <a:p>
            <a:r>
              <a:rPr lang="en-US" altLang="zh-CN" sz="3200" b="1"/>
              <a:t>1</a:t>
            </a:r>
            <a:r>
              <a:rPr lang="zh-CN" altLang="en-US" sz="3200" b="1"/>
              <a:t>0.“经史子集”是中国古籍按内容区分的四大部类。经,指儒家经典著作;史,即正史。</a:t>
            </a:r>
            <a:endParaRPr lang="zh-CN" altLang="en-US" sz="3200" b="1"/>
          </a:p>
          <a:p>
            <a:r>
              <a:rPr lang="zh-CN" altLang="en-US" sz="3200" b="1">
                <a:solidFill>
                  <a:srgbClr val="FF0000"/>
                </a:solidFill>
              </a:rPr>
              <a:t>(对)</a:t>
            </a:r>
            <a:endParaRPr lang="zh-CN" altLang="en-US" sz="3200" b="1"/>
          </a:p>
          <a:p>
            <a:endParaRPr lang="zh-CN" altLang="en-US"/>
          </a:p>
          <a:p>
            <a:endParaRPr lang="zh-CN" altLang="en-US"/>
          </a:p>
        </p:txBody>
      </p:sp>
    </p:spTree>
    <p:custDataLst>
      <p:tags r:id="rId1"/>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06680" y="75565"/>
            <a:ext cx="10515600" cy="838835"/>
          </a:xfrm>
        </p:spPr>
        <p:txBody>
          <a:bodyPr/>
          <a:p>
            <a:r>
              <a:rPr lang="zh-CN" altLang="en-US" sz="3200" b="1">
                <a:solidFill>
                  <a:srgbClr val="FF0000"/>
                </a:solidFill>
              </a:rPr>
              <a:t>（十）另类与其他</a:t>
            </a:r>
            <a:endParaRPr lang="zh-CN" altLang="en-US" sz="3200" b="1">
              <a:solidFill>
                <a:srgbClr val="FF0000"/>
              </a:solidFill>
            </a:endParaRPr>
          </a:p>
        </p:txBody>
      </p:sp>
      <p:sp>
        <p:nvSpPr>
          <p:cNvPr id="3" name="内容占位符 2"/>
          <p:cNvSpPr>
            <a:spLocks noGrp="1"/>
          </p:cNvSpPr>
          <p:nvPr>
            <p:ph idx="1"/>
          </p:nvPr>
        </p:nvSpPr>
        <p:spPr>
          <a:xfrm>
            <a:off x="198755" y="914400"/>
            <a:ext cx="11779250" cy="5475605"/>
          </a:xfrm>
        </p:spPr>
        <p:txBody>
          <a:bodyPr>
            <a:normAutofit/>
          </a:bodyPr>
          <a:p>
            <a:r>
              <a:rPr lang="zh-CN" altLang="en-US" sz="3200" b="1"/>
              <a:t>1.按照一般说法,“五谷”是指稷(小米)、黍(黍子)、麦(大麦小麦)、菽(豆)、麻(大麻子)。</a:t>
            </a:r>
            <a:endParaRPr lang="zh-CN" altLang="en-US" sz="3200" b="1"/>
          </a:p>
          <a:p>
            <a:r>
              <a:rPr lang="zh-CN" altLang="en-US" sz="3200" b="1">
                <a:solidFill>
                  <a:srgbClr val="FF0000"/>
                </a:solidFill>
              </a:rPr>
              <a:t>(对)</a:t>
            </a:r>
            <a:endParaRPr lang="zh-CN" altLang="en-US" sz="3200" b="1"/>
          </a:p>
          <a:p>
            <a:r>
              <a:rPr lang="zh-CN" altLang="en-US" sz="3200" b="1"/>
              <a:t>2.桎梏,是中国古代的一种刑具,在手上的戴的为梏,在脚上戴的为桎。</a:t>
            </a:r>
            <a:endParaRPr lang="zh-CN" altLang="en-US" sz="3200" b="1"/>
          </a:p>
          <a:p>
            <a:r>
              <a:rPr lang="zh-CN" altLang="en-US" sz="3200" b="1">
                <a:solidFill>
                  <a:srgbClr val="FF0000"/>
                </a:solidFill>
              </a:rPr>
              <a:t>(对)</a:t>
            </a:r>
            <a:endParaRPr lang="zh-CN" altLang="en-US" sz="3200" b="1"/>
          </a:p>
          <a:p>
            <a:r>
              <a:rPr lang="zh-CN" altLang="en-US" sz="3200" b="1"/>
              <a:t>3.棺是古代盛放尸体的盒或柜,椁是在棺材外面的大棺材。</a:t>
            </a:r>
            <a:endParaRPr lang="zh-CN" altLang="en-US" sz="3200" b="1"/>
          </a:p>
          <a:p>
            <a:r>
              <a:rPr lang="zh-CN" altLang="en-US" sz="3200" b="1">
                <a:solidFill>
                  <a:srgbClr val="FF0000"/>
                </a:solidFill>
              </a:rPr>
              <a:t>(对)</a:t>
            </a:r>
            <a:endParaRPr lang="zh-CN" altLang="en-US" sz="3200" b="1"/>
          </a:p>
          <a:p>
            <a:endParaRPr lang="zh-CN" altLang="en-US" sz="3200" b="1"/>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2.</a:t>
            </a:r>
            <a:r>
              <a:rPr lang="zh-CN" altLang="en-US"/>
              <a:t>古代科举流程</a:t>
            </a:r>
            <a:endParaRPr lang="zh-CN" altLang="en-US"/>
          </a:p>
        </p:txBody>
      </p:sp>
      <p:sp>
        <p:nvSpPr>
          <p:cNvPr id="3" name="内容占位符 2"/>
          <p:cNvSpPr>
            <a:spLocks noGrp="1"/>
          </p:cNvSpPr>
          <p:nvPr>
            <p:ph idx="1"/>
          </p:nvPr>
        </p:nvSpPr>
        <p:spPr>
          <a:xfrm>
            <a:off x="838200" y="1825625"/>
            <a:ext cx="10515600" cy="5067935"/>
          </a:xfrm>
        </p:spPr>
        <p:txBody>
          <a:bodyPr/>
          <a:p>
            <a:r>
              <a:rPr lang="zh-CN" altLang="en-US" sz="3200" b="1"/>
              <a:t>（</a:t>
            </a:r>
            <a:r>
              <a:rPr lang="en-US" altLang="zh-CN" sz="3200" b="1"/>
              <a:t>1</a:t>
            </a:r>
            <a:r>
              <a:rPr lang="zh-CN" altLang="en-US" sz="3200" b="1"/>
              <a:t>）唐宋     三级     乡试    会试      殿试</a:t>
            </a:r>
            <a:endParaRPr lang="zh-CN" altLang="en-US" sz="3200" b="1"/>
          </a:p>
          <a:p>
            <a:r>
              <a:rPr lang="zh-CN" altLang="en-US" sz="3200" b="1"/>
              <a:t>                                 秀才     举人      进士（三甲）</a:t>
            </a:r>
            <a:endParaRPr lang="zh-CN" altLang="en-US" sz="3200" b="1"/>
          </a:p>
          <a:p>
            <a:endParaRPr lang="zh-CN" altLang="en-US" sz="3200" b="1"/>
          </a:p>
          <a:p>
            <a:r>
              <a:rPr lang="zh-CN" altLang="en-US" sz="3200" b="1"/>
              <a:t>（</a:t>
            </a:r>
            <a:r>
              <a:rPr lang="en-US" altLang="zh-CN" sz="3200" b="1"/>
              <a:t>2</a:t>
            </a:r>
            <a:r>
              <a:rPr lang="zh-CN" altLang="en-US" sz="3200" b="1"/>
              <a:t>）明清     四级     </a:t>
            </a:r>
            <a:endParaRPr lang="zh-CN" altLang="en-US" sz="3200" b="1"/>
          </a:p>
          <a:p>
            <a:r>
              <a:rPr lang="zh-CN" altLang="en-US" sz="3200" b="1"/>
              <a:t>院士（童生试）  乡试      会试      殿试</a:t>
            </a:r>
            <a:endParaRPr lang="zh-CN" altLang="en-US" sz="3200" b="1"/>
          </a:p>
          <a:p>
            <a:r>
              <a:rPr lang="zh-CN" altLang="en-US" sz="3200" b="1"/>
              <a:t>秀才                     举人     贡士      进士</a:t>
            </a:r>
            <a:endParaRPr lang="zh-CN" altLang="en-US" sz="3200" b="1"/>
          </a:p>
          <a:p>
            <a:r>
              <a:rPr lang="zh-CN" altLang="en-US" sz="3200" b="1"/>
              <a:t>案首                    解元       会元      状元</a:t>
            </a:r>
            <a:endParaRPr lang="zh-CN" altLang="en-US" sz="3200" b="1"/>
          </a:p>
        </p:txBody>
      </p:sp>
      <p:cxnSp>
        <p:nvCxnSpPr>
          <p:cNvPr id="4" name="直接连接符 3"/>
          <p:cNvCxnSpPr/>
          <p:nvPr/>
        </p:nvCxnSpPr>
        <p:spPr>
          <a:xfrm flipV="1">
            <a:off x="4754880" y="2524760"/>
            <a:ext cx="5303520" cy="45720"/>
          </a:xfrm>
          <a:prstGeom prst="line">
            <a:avLst/>
          </a:prstGeom>
        </p:spPr>
        <p:style>
          <a:lnRef idx="1">
            <a:schemeClr val="accent4"/>
          </a:lnRef>
          <a:fillRef idx="0">
            <a:schemeClr val="accent4"/>
          </a:fillRef>
          <a:effectRef idx="0">
            <a:schemeClr val="accent4"/>
          </a:effectRef>
          <a:fontRef idx="minor">
            <a:schemeClr val="tx1"/>
          </a:fontRef>
        </p:style>
      </p:cxnSp>
      <p:cxnSp>
        <p:nvCxnSpPr>
          <p:cNvPr id="5" name="直接连接符 4"/>
          <p:cNvCxnSpPr/>
          <p:nvPr/>
        </p:nvCxnSpPr>
        <p:spPr>
          <a:xfrm>
            <a:off x="6004560" y="1518920"/>
            <a:ext cx="30480" cy="1859280"/>
          </a:xfrm>
          <a:prstGeom prst="line">
            <a:avLst/>
          </a:prstGeom>
        </p:spPr>
        <p:style>
          <a:lnRef idx="1">
            <a:schemeClr val="accent4"/>
          </a:lnRef>
          <a:fillRef idx="0">
            <a:schemeClr val="accent4"/>
          </a:fillRef>
          <a:effectRef idx="0">
            <a:schemeClr val="accent4"/>
          </a:effectRef>
          <a:fontRef idx="minor">
            <a:schemeClr val="tx1"/>
          </a:fontRef>
        </p:style>
      </p:cxnSp>
      <p:cxnSp>
        <p:nvCxnSpPr>
          <p:cNvPr id="6" name="直接连接符 5"/>
          <p:cNvCxnSpPr/>
          <p:nvPr/>
        </p:nvCxnSpPr>
        <p:spPr>
          <a:xfrm flipH="1">
            <a:off x="7284720" y="1656080"/>
            <a:ext cx="15240" cy="16764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421880" y="1397000"/>
            <a:ext cx="0" cy="1981200"/>
          </a:xfrm>
          <a:prstGeom prst="line">
            <a:avLst/>
          </a:prstGeom>
        </p:spPr>
        <p:style>
          <a:lnRef idx="1">
            <a:schemeClr val="accent4"/>
          </a:lnRef>
          <a:fillRef idx="0">
            <a:schemeClr val="accent4"/>
          </a:fillRef>
          <a:effectRef idx="0">
            <a:schemeClr val="accent4"/>
          </a:effectRef>
          <a:fontRef idx="minor">
            <a:schemeClr val="tx1"/>
          </a:fontRef>
        </p:style>
      </p:cxnSp>
      <p:cxnSp>
        <p:nvCxnSpPr>
          <p:cNvPr id="8" name="直接连接符 7"/>
          <p:cNvCxnSpPr/>
          <p:nvPr/>
        </p:nvCxnSpPr>
        <p:spPr>
          <a:xfrm flipV="1">
            <a:off x="228600" y="5298440"/>
            <a:ext cx="8458200" cy="1524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V="1">
            <a:off x="259080" y="6075680"/>
            <a:ext cx="8458200" cy="76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3916680" y="4749800"/>
            <a:ext cx="0" cy="188976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1143000" y="2006600"/>
            <a:ext cx="91440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379720" y="4719320"/>
            <a:ext cx="15240" cy="184404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025640" y="4734560"/>
            <a:ext cx="15240" cy="1981200"/>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66395" y="256540"/>
            <a:ext cx="11429365" cy="6362700"/>
          </a:xfrm>
        </p:spPr>
        <p:txBody>
          <a:bodyPr>
            <a:noAutofit/>
          </a:bodyPr>
          <a:p>
            <a:r>
              <a:rPr lang="zh-CN" altLang="en-US" sz="3200" b="1">
                <a:sym typeface="+mn-ea"/>
              </a:rPr>
              <a:t>4.“陛下”原来指的是帝王宫殿的台阶之下,后来引申为与帝王面对面应对时,对帝王的敬称。</a:t>
            </a:r>
            <a:endParaRPr lang="zh-CN" altLang="en-US" sz="3200" b="1">
              <a:sym typeface="+mn-ea"/>
            </a:endParaRPr>
          </a:p>
          <a:p>
            <a:r>
              <a:rPr lang="zh-CN" altLang="en-US" sz="3200" b="1">
                <a:solidFill>
                  <a:srgbClr val="FF0000"/>
                </a:solidFill>
                <a:sym typeface="+mn-ea"/>
              </a:rPr>
              <a:t>(对)</a:t>
            </a:r>
            <a:endParaRPr lang="zh-CN" altLang="en-US" sz="3200" b="1"/>
          </a:p>
          <a:p>
            <a:r>
              <a:rPr lang="zh-CN" altLang="en-US" sz="3200" b="1">
                <a:sym typeface="+mn-ea"/>
              </a:rPr>
              <a:t>5.“黜陟”指人才的进退,官吏的升降。其中“黜”指对官员的晋升或进用,“陟”指对官吏的降职或罢免。</a:t>
            </a:r>
            <a:endParaRPr lang="zh-CN" altLang="en-US" sz="3200" b="1">
              <a:sym typeface="+mn-ea"/>
            </a:endParaRPr>
          </a:p>
          <a:p>
            <a:r>
              <a:rPr lang="zh-CN" altLang="en-US" sz="3200" b="1">
                <a:solidFill>
                  <a:srgbClr val="FF0000"/>
                </a:solidFill>
                <a:sym typeface="+mn-ea"/>
              </a:rPr>
              <a:t>(错)(搞反了)</a:t>
            </a:r>
            <a:endParaRPr lang="zh-CN" altLang="en-US" sz="3200" b="1">
              <a:sym typeface="+mn-ea"/>
            </a:endParaRPr>
          </a:p>
          <a:p>
            <a:r>
              <a:rPr lang="zh-CN" altLang="en-US" sz="3200" b="1"/>
              <a:t>6.“徒流”是古代刑法。“徒”是剥夺罪犯一定期限的自由并强制其服劳役,“流”是将罪犯放逐到边远地区进行惩罚。</a:t>
            </a:r>
            <a:endParaRPr lang="zh-CN" altLang="en-US" sz="3200" b="1"/>
          </a:p>
          <a:p>
            <a:r>
              <a:rPr lang="zh-CN" altLang="en-US" sz="3200" b="1">
                <a:solidFill>
                  <a:srgbClr val="FF0000"/>
                </a:solidFill>
              </a:rPr>
              <a:t>(对)</a:t>
            </a:r>
            <a:endParaRPr lang="zh-CN" altLang="en-US" sz="3200" b="1"/>
          </a:p>
          <a:p>
            <a:endParaRPr lang="zh-CN" altLang="en-US" sz="3200" b="1"/>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290195" y="332105"/>
            <a:ext cx="11520805" cy="6225540"/>
          </a:xfrm>
        </p:spPr>
        <p:txBody>
          <a:bodyPr>
            <a:normAutofit lnSpcReduction="10000"/>
          </a:bodyPr>
          <a:p>
            <a:r>
              <a:rPr lang="zh-CN" altLang="en-US" sz="4400" b="1">
                <a:sym typeface="+mn-ea"/>
              </a:rPr>
              <a:t>97.仓廪在古代是指储藏谷物的仓库,它是专为灾荒之年用于赈济百姓而设立的。</a:t>
            </a:r>
            <a:endParaRPr lang="zh-CN" altLang="en-US" sz="4400" b="1">
              <a:sym typeface="+mn-ea"/>
            </a:endParaRPr>
          </a:p>
          <a:p>
            <a:r>
              <a:rPr lang="zh-CN" altLang="en-US" sz="4400" b="1">
                <a:solidFill>
                  <a:srgbClr val="FF0000"/>
                </a:solidFill>
                <a:sym typeface="+mn-ea"/>
              </a:rPr>
              <a:t>(错)</a:t>
            </a:r>
            <a:r>
              <a:rPr lang="zh-CN" altLang="en-US" sz="4400" b="1">
                <a:solidFill>
                  <a:srgbClr val="FF0000"/>
                </a:solidFill>
              </a:rPr>
              <a:t>(不是专为救济百姓建的)</a:t>
            </a:r>
            <a:endParaRPr lang="zh-CN" altLang="en-US" sz="4400" b="1"/>
          </a:p>
          <a:p>
            <a:r>
              <a:rPr lang="zh-CN" altLang="en-US" sz="4400" b="1"/>
              <a:t>98.黥,文中指古代的一种刑法,即用刀刺刻犯人的面额,再涂上墨,因此也称作“墨刑”。</a:t>
            </a:r>
            <a:endParaRPr lang="zh-CN" altLang="en-US" sz="4400" b="1"/>
          </a:p>
          <a:p>
            <a:r>
              <a:rPr lang="zh-CN" altLang="en-US" sz="4400" b="1">
                <a:solidFill>
                  <a:srgbClr val="FF0000"/>
                </a:solidFill>
              </a:rPr>
              <a:t>(对)</a:t>
            </a:r>
            <a:endParaRPr lang="zh-CN" altLang="en-US"/>
          </a:p>
          <a:p>
            <a:endParaRPr lang="zh-CN" altLang="en-US"/>
          </a:p>
          <a:p>
            <a:endParaRPr lang="zh-CN" altLang="en-US"/>
          </a:p>
        </p:txBody>
      </p:sp>
    </p:spTree>
    <p:custDataLst>
      <p:tags r:id="rId1"/>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198120" y="393065"/>
            <a:ext cx="11643360" cy="6149975"/>
          </a:xfrm>
        </p:spPr>
        <p:txBody>
          <a:bodyPr/>
          <a:p>
            <a:r>
              <a:rPr lang="zh-CN" altLang="en-US" sz="3600" b="1">
                <a:sym typeface="+mn-ea"/>
              </a:rPr>
              <a:t>99.父忧,为“丁父忧”的省写。“丁忧”,古代官员父母亲去世后必须停职守制的制度,丁忧期间,丁忧人不准为官。</a:t>
            </a:r>
            <a:endParaRPr lang="zh-CN" altLang="en-US" sz="3600" b="1"/>
          </a:p>
          <a:p>
            <a:r>
              <a:rPr lang="zh-CN" altLang="en-US" sz="3600" b="1">
                <a:solidFill>
                  <a:srgbClr val="FF0000"/>
                </a:solidFill>
                <a:sym typeface="+mn-ea"/>
              </a:rPr>
              <a:t>(对)</a:t>
            </a:r>
            <a:endParaRPr lang="zh-CN" altLang="en-US" sz="3600" b="1"/>
          </a:p>
          <a:p>
            <a:r>
              <a:rPr lang="zh-CN" altLang="en-US" sz="3600" b="1">
                <a:sym typeface="+mn-ea"/>
              </a:rPr>
              <a:t>100.“布衣”指麻布衣服,代指老百姓,在古文中黎首、黔首、黎民、庶民、孤、孺人都有百姓的意思。</a:t>
            </a:r>
            <a:endParaRPr lang="zh-CN" altLang="en-US" sz="3600" b="1"/>
          </a:p>
          <a:p>
            <a:r>
              <a:rPr lang="zh-CN" altLang="en-US" sz="3600" b="1">
                <a:solidFill>
                  <a:srgbClr val="FF0000"/>
                </a:solidFill>
                <a:sym typeface="+mn-ea"/>
              </a:rPr>
              <a:t>(错)(孤是君主的自称,孺人是对妇人的称呼)</a:t>
            </a:r>
            <a:endParaRPr lang="zh-CN" altLang="en-US" sz="3600" b="1">
              <a:solidFill>
                <a:srgbClr val="FF0000"/>
              </a:solidFill>
              <a:sym typeface="+mn-ea"/>
            </a:endParaRPr>
          </a:p>
        </p:txBody>
      </p:sp>
    </p:spTree>
    <p:custDataLst>
      <p:tags r:id="rId1"/>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带你套路文言断句题</a:t>
            </a:r>
            <a:endParaRPr lang="zh-CN" altLang="en-US"/>
          </a:p>
        </p:txBody>
      </p:sp>
      <p:sp>
        <p:nvSpPr>
          <p:cNvPr id="3" name="内容占位符 2"/>
          <p:cNvSpPr>
            <a:spLocks noGrp="1"/>
          </p:cNvSpPr>
          <p:nvPr>
            <p:ph idx="1"/>
          </p:nvPr>
        </p:nvSpPr>
        <p:spPr/>
        <p:txBody>
          <a:bodyPr/>
          <a:p>
            <a:r>
              <a:rPr lang="en-US" altLang="zh-CN" sz="3600" b="1"/>
              <a:t>1.</a:t>
            </a:r>
            <a:r>
              <a:rPr lang="zh-CN" altLang="en-US" sz="3600" b="1"/>
              <a:t>断句的核心套路：找句子的谓语（动词）</a:t>
            </a:r>
            <a:endParaRPr lang="zh-CN" altLang="en-US" sz="3600" b="1"/>
          </a:p>
          <a:p>
            <a:r>
              <a:rPr lang="en-US" altLang="zh-CN" sz="3600" b="1"/>
              <a:t>2.</a:t>
            </a:r>
            <a:r>
              <a:rPr lang="zh-CN" altLang="en-US" sz="3600" b="1"/>
              <a:t>搞懂语法词性，断句题能准确做对。</a:t>
            </a:r>
            <a:endParaRPr lang="zh-CN" altLang="en-US" sz="3600" b="1"/>
          </a:p>
          <a:p>
            <a:r>
              <a:rPr lang="en-US" altLang="zh-CN" sz="3600" b="1"/>
              <a:t>3.</a:t>
            </a:r>
            <a:r>
              <a:rPr lang="zh-CN" altLang="en-US" sz="3600" b="1"/>
              <a:t>断句题完全可以不看文章，直接盲做！</a:t>
            </a:r>
            <a:endParaRPr lang="zh-CN" altLang="en-US" sz="3600" b="1"/>
          </a:p>
        </p:txBody>
      </p:sp>
    </p:spTree>
    <p:custDataLst>
      <p:tags r:id="rId1"/>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a:t>
            </a:r>
            <a:r>
              <a:rPr lang="en-US" altLang="zh-CN"/>
              <a:t>1</a:t>
            </a:r>
            <a:r>
              <a:rPr lang="zh-CN" altLang="en-US"/>
              <a:t>）文言断句题的理论基础</a:t>
            </a:r>
            <a:endParaRPr lang="zh-CN" altLang="en-US"/>
          </a:p>
        </p:txBody>
      </p:sp>
      <p:sp>
        <p:nvSpPr>
          <p:cNvPr id="3" name="内容占位符 2"/>
          <p:cNvSpPr>
            <a:spLocks noGrp="1"/>
          </p:cNvSpPr>
          <p:nvPr>
            <p:ph idx="1"/>
          </p:nvPr>
        </p:nvSpPr>
        <p:spPr/>
        <p:txBody>
          <a:bodyPr>
            <a:normAutofit lnSpcReduction="10000"/>
          </a:bodyPr>
          <a:p>
            <a:r>
              <a:rPr lang="en-US" altLang="zh-CN"/>
              <a:t>   </a:t>
            </a:r>
            <a:r>
              <a:rPr lang="en-US" altLang="zh-CN" sz="3600" b="1"/>
              <a:t> </a:t>
            </a:r>
            <a:r>
              <a:rPr lang="zh-CN" altLang="en-US" sz="3600" b="1"/>
              <a:t>文言文句子的构成，从大致上看，都含有主谓宾，其中可能忽略主语，谓语，但很难缺少谓语。</a:t>
            </a:r>
            <a:endParaRPr lang="zh-CN" altLang="en-US" sz="3600" b="1"/>
          </a:p>
          <a:p>
            <a:r>
              <a:rPr lang="zh-CN" altLang="en-US" sz="3600" b="1"/>
              <a:t>    所以断句的核心套路，找句子的谓语（动词），即使意思都不大懂，如果能把握语法词性，断句题也能准确做对。</a:t>
            </a:r>
            <a:endParaRPr lang="zh-CN" altLang="en-US" sz="3600" b="1"/>
          </a:p>
          <a:p>
            <a:r>
              <a:rPr lang="zh-CN" altLang="en-US" sz="3600" b="1"/>
              <a:t>    所以，断句题</a:t>
            </a:r>
            <a:r>
              <a:rPr lang="zh-CN" altLang="en-US" sz="3600" b="1" u="sng">
                <a:solidFill>
                  <a:srgbClr val="FF0000"/>
                </a:solidFill>
              </a:rPr>
              <a:t>完全可以不看文章，直接盲做！</a:t>
            </a:r>
            <a:endParaRPr lang="zh-CN" altLang="en-US" sz="3600" b="1" u="sng">
              <a:solidFill>
                <a:srgbClr val="FF0000"/>
              </a:solidFill>
            </a:endParaRPr>
          </a:p>
        </p:txBody>
      </p:sp>
    </p:spTree>
    <p:custDataLst>
      <p:tags r:id="rId1"/>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normAutofit fontScale="90000"/>
          </a:bodyPr>
          <a:p>
            <a:r>
              <a:rPr lang="zh-CN" altLang="en-US"/>
              <a:t>例：</a:t>
            </a:r>
            <a:r>
              <a:rPr lang="zh-CN" altLang="en-US" b="1"/>
              <a:t>我在家吃饭，看到一只鸟，在天空飞过</a:t>
            </a:r>
            <a:endParaRPr lang="zh-CN" altLang="en-US" b="1"/>
          </a:p>
        </p:txBody>
      </p:sp>
      <p:sp>
        <p:nvSpPr>
          <p:cNvPr id="3" name="内容占位符 2"/>
          <p:cNvSpPr>
            <a:spLocks noGrp="1"/>
          </p:cNvSpPr>
          <p:nvPr>
            <p:ph idx="1"/>
          </p:nvPr>
        </p:nvSpPr>
        <p:spPr/>
        <p:txBody>
          <a:bodyPr/>
          <a:p>
            <a:r>
              <a:rPr lang="zh-CN" altLang="en-US" sz="3200" b="1">
                <a:solidFill>
                  <a:srgbClr val="FF0000"/>
                </a:solidFill>
              </a:rPr>
              <a:t>找主干</a:t>
            </a:r>
            <a:endParaRPr lang="zh-CN" altLang="en-US" sz="3200" b="1">
              <a:solidFill>
                <a:srgbClr val="FF0000"/>
              </a:solidFill>
            </a:endParaRPr>
          </a:p>
          <a:p>
            <a:r>
              <a:rPr lang="zh-CN" altLang="en-US" sz="3600" b="1" u="dbl">
                <a:solidFill>
                  <a:srgbClr val="FF0000"/>
                </a:solidFill>
                <a:uFillTx/>
                <a:sym typeface="+mn-ea"/>
              </a:rPr>
              <a:t>我</a:t>
            </a:r>
            <a:r>
              <a:rPr lang="zh-CN" altLang="en-US" sz="3200" b="1">
                <a:sym typeface="+mn-ea"/>
              </a:rPr>
              <a:t>在家吃饭，看到一只鸟，在天空飞过</a:t>
            </a:r>
            <a:endParaRPr lang="zh-CN" altLang="en-US" sz="3200" b="1">
              <a:sym typeface="+mn-ea"/>
            </a:endParaRPr>
          </a:p>
          <a:p>
            <a:r>
              <a:rPr lang="zh-CN" altLang="en-US" sz="3200" b="1">
                <a:solidFill>
                  <a:srgbClr val="FF0000"/>
                </a:solidFill>
              </a:rPr>
              <a:t> </a:t>
            </a:r>
            <a:endParaRPr lang="zh-CN" altLang="en-US" sz="3200" b="1">
              <a:solidFill>
                <a:srgbClr val="FF0000"/>
              </a:solidFill>
            </a:endParaRPr>
          </a:p>
          <a:p>
            <a:r>
              <a:rPr lang="zh-CN" altLang="en-US" sz="3200" b="1">
                <a:solidFill>
                  <a:srgbClr val="FF0000"/>
                </a:solidFill>
              </a:rPr>
              <a:t>吃的发出者      动</a:t>
            </a:r>
            <a:r>
              <a:rPr lang="en-US" altLang="zh-CN" sz="3200" b="1">
                <a:solidFill>
                  <a:srgbClr val="FF0000"/>
                </a:solidFill>
              </a:rPr>
              <a:t>+</a:t>
            </a:r>
            <a:r>
              <a:rPr lang="zh-CN" altLang="en-US" sz="3200" b="1">
                <a:solidFill>
                  <a:srgbClr val="FF0000"/>
                </a:solidFill>
              </a:rPr>
              <a:t>宾语</a:t>
            </a:r>
            <a:r>
              <a:rPr lang="en-US" altLang="zh-CN" sz="3200" b="1">
                <a:solidFill>
                  <a:srgbClr val="FF0000"/>
                </a:solidFill>
              </a:rPr>
              <a:t>fa'chu</a:t>
            </a:r>
            <a:endParaRPr lang="en-US" altLang="zh-CN" sz="3200" b="1">
              <a:solidFill>
                <a:srgbClr val="FF0000"/>
              </a:solidFill>
            </a:endParaRPr>
          </a:p>
        </p:txBody>
      </p:sp>
    </p:spTree>
    <p:custDataLst>
      <p:tags r:id="rId1"/>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b="1">
                <a:solidFill>
                  <a:srgbClr val="FF0000"/>
                </a:solidFill>
              </a:rPr>
              <a:t>动</a:t>
            </a:r>
            <a:r>
              <a:rPr lang="en-US" altLang="zh-CN" b="1">
                <a:solidFill>
                  <a:srgbClr val="FF0000"/>
                </a:solidFill>
              </a:rPr>
              <a:t>+</a:t>
            </a:r>
            <a:r>
              <a:rPr lang="zh-CN" altLang="en-US" b="1">
                <a:solidFill>
                  <a:srgbClr val="FF0000"/>
                </a:solidFill>
              </a:rPr>
              <a:t>名</a:t>
            </a:r>
            <a:endParaRPr lang="zh-CN" altLang="en-US" b="1">
              <a:solidFill>
                <a:srgbClr val="FF0000"/>
              </a:solidFill>
            </a:endParaRPr>
          </a:p>
        </p:txBody>
      </p:sp>
      <p:sp>
        <p:nvSpPr>
          <p:cNvPr id="3" name="内容占位符 2"/>
          <p:cNvSpPr>
            <a:spLocks noGrp="1"/>
          </p:cNvSpPr>
          <p:nvPr>
            <p:ph idx="1"/>
          </p:nvPr>
        </p:nvSpPr>
        <p:spPr/>
        <p:txBody>
          <a:bodyPr/>
          <a:p>
            <a:pPr marL="0" indent="0">
              <a:buNone/>
            </a:pPr>
            <a:r>
              <a:rPr lang="en-US" altLang="zh-CN"/>
              <a:t>1.</a:t>
            </a:r>
            <a:r>
              <a:rPr lang="zh-CN" altLang="en-US" sz="4800" b="1"/>
              <a:t>为政有能声盗奚窜他境至夜户不闭尝有使客亡囊中物移书诘盗</a:t>
            </a:r>
            <a:endParaRPr lang="zh-CN" altLang="en-US" sz="4800" b="1"/>
          </a:p>
        </p:txBody>
      </p:sp>
    </p:spTree>
    <p:custDataLst>
      <p:tags r:id="rId1"/>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a:t>2</a:t>
            </a:r>
            <a:r>
              <a:rPr lang="zh-CN" altLang="en-US"/>
              <a:t>，</a:t>
            </a:r>
            <a:r>
              <a:rPr lang="zh-CN" altLang="en-US" sz="4400" b="1"/>
              <a:t>夫冠足以修敬不务其饰衣足以掩形御寒不务其美</a:t>
            </a:r>
            <a:endParaRPr lang="zh-CN" altLang="en-US" sz="4400" b="1"/>
          </a:p>
        </p:txBody>
      </p:sp>
    </p:spTree>
    <p:custDataLst>
      <p:tags r:id="rId1"/>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连蒙带猜法解决文言翻译题</a:t>
            </a:r>
            <a:endParaRPr lang="zh-CN" altLang="en-US"/>
          </a:p>
        </p:txBody>
      </p:sp>
      <p:sp>
        <p:nvSpPr>
          <p:cNvPr id="3" name="内容占位符 2"/>
          <p:cNvSpPr>
            <a:spLocks noGrp="1"/>
          </p:cNvSpPr>
          <p:nvPr>
            <p:ph idx="1"/>
          </p:nvPr>
        </p:nvSpPr>
        <p:spPr/>
        <p:txBody>
          <a:bodyPr/>
          <a:p>
            <a:r>
              <a:rPr lang="en-US" altLang="zh-CN" sz="4000" b="1"/>
              <a:t>1.</a:t>
            </a:r>
            <a:r>
              <a:rPr lang="zh-CN" altLang="en-US" sz="4000" b="1"/>
              <a:t>语法推断（主干）</a:t>
            </a:r>
            <a:endParaRPr lang="zh-CN" altLang="en-US" sz="4000" b="1"/>
          </a:p>
          <a:p>
            <a:r>
              <a:rPr lang="en-US" altLang="zh-CN" sz="4000" b="1"/>
              <a:t>2.</a:t>
            </a:r>
            <a:r>
              <a:rPr lang="zh-CN" altLang="en-US" sz="4000" b="1"/>
              <a:t>字形推断                           盲翻三大技巧</a:t>
            </a:r>
            <a:endParaRPr lang="zh-CN" altLang="en-US" sz="4000" b="1"/>
          </a:p>
          <a:p>
            <a:r>
              <a:rPr lang="en-US" altLang="zh-CN" sz="4000" b="1"/>
              <a:t>3.</a:t>
            </a:r>
            <a:r>
              <a:rPr lang="zh-CN" altLang="en-US" sz="4000" b="1"/>
              <a:t>前后照应</a:t>
            </a:r>
            <a:endParaRPr lang="zh-CN" altLang="en-US" sz="4000" b="1"/>
          </a:p>
        </p:txBody>
      </p:sp>
      <p:sp>
        <p:nvSpPr>
          <p:cNvPr id="4" name="右弧形箭头 3"/>
          <p:cNvSpPr/>
          <p:nvPr/>
        </p:nvSpPr>
        <p:spPr>
          <a:xfrm>
            <a:off x="5623560" y="2263140"/>
            <a:ext cx="1143000" cy="2057400"/>
          </a:xfrm>
          <a:prstGeom prst="curvedLef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solidFill>
                <a:schemeClr val="tx1"/>
              </a:solidFill>
            </a:endParaRPr>
          </a:p>
        </p:txBody>
      </p:sp>
    </p:spTree>
    <p:custDataLst>
      <p:tags r:id="rId1"/>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sz="4400" b="1"/>
              <a:t>1.</a:t>
            </a:r>
            <a:r>
              <a:rPr lang="zh-CN" altLang="en-US" sz="4400" b="1"/>
              <a:t>计划始行，卒受大戮，杜忠臣之口</a:t>
            </a:r>
            <a:endParaRPr lang="zh-CN" altLang="en-US" sz="4400" b="1"/>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en-US" altLang="zh-CN"/>
              <a:t>3.</a:t>
            </a:r>
            <a:r>
              <a:rPr lang="zh-CN" altLang="en-US" b="1"/>
              <a:t>古代官僚体系及部门设置</a:t>
            </a:r>
            <a:endParaRPr lang="zh-CN" altLang="en-US" b="1"/>
          </a:p>
        </p:txBody>
      </p:sp>
      <p:sp>
        <p:nvSpPr>
          <p:cNvPr id="3" name="内容占位符 2"/>
          <p:cNvSpPr>
            <a:spLocks noGrp="1"/>
          </p:cNvSpPr>
          <p:nvPr>
            <p:ph idx="1"/>
          </p:nvPr>
        </p:nvSpPr>
        <p:spPr>
          <a:xfrm>
            <a:off x="228600" y="1825625"/>
            <a:ext cx="11718925" cy="5067935"/>
          </a:xfrm>
        </p:spPr>
        <p:txBody>
          <a:bodyPr>
            <a:normAutofit lnSpcReduction="20000"/>
          </a:bodyPr>
          <a:p>
            <a:r>
              <a:rPr lang="zh-CN" altLang="en-US" sz="3200" b="1"/>
              <a:t>三省六部  </a:t>
            </a:r>
            <a:r>
              <a:rPr lang="zh-CN" altLang="en-US"/>
              <a:t> </a:t>
            </a:r>
            <a:r>
              <a:rPr lang="zh-CN" altLang="en-US" sz="3200" b="1"/>
              <a:t>     三省：中书        门下         尚书</a:t>
            </a:r>
            <a:endParaRPr lang="zh-CN" altLang="en-US" sz="3200" b="1"/>
          </a:p>
          <a:p>
            <a:r>
              <a:rPr lang="zh-CN" altLang="en-US" sz="3200" b="1"/>
              <a:t>                           吏（文官选拔</a:t>
            </a:r>
            <a:r>
              <a:rPr lang="en-US" altLang="zh-CN" sz="3200" b="1"/>
              <a:t>/</a:t>
            </a:r>
            <a:r>
              <a:rPr lang="zh-CN" altLang="en-US" sz="3200" b="1"/>
              <a:t>考核）</a:t>
            </a:r>
            <a:endParaRPr lang="zh-CN" altLang="en-US" sz="3200" b="1"/>
          </a:p>
          <a:p>
            <a:r>
              <a:rPr lang="zh-CN" altLang="en-US" sz="3200" b="1"/>
              <a:t>          六部          刑（司法）</a:t>
            </a:r>
            <a:endParaRPr lang="zh-CN" altLang="en-US" sz="3200" b="1"/>
          </a:p>
          <a:p>
            <a:r>
              <a:rPr lang="zh-CN" altLang="en-US" sz="3200" b="1"/>
              <a:t>尚书</a:t>
            </a:r>
            <a:r>
              <a:rPr lang="zh-CN" altLang="en-US" sz="3200" b="1">
                <a:solidFill>
                  <a:srgbClr val="FF0000"/>
                </a:solidFill>
              </a:rPr>
              <a:t>（老大）</a:t>
            </a:r>
            <a:r>
              <a:rPr lang="zh-CN" altLang="en-US" sz="3200" b="1"/>
              <a:t>      礼（礼仪，祭祀，外交，</a:t>
            </a:r>
            <a:r>
              <a:rPr lang="zh-CN" altLang="en-US" sz="3200" b="1">
                <a:solidFill>
                  <a:srgbClr val="FF0000"/>
                </a:solidFill>
              </a:rPr>
              <a:t>教育</a:t>
            </a:r>
            <a:r>
              <a:rPr lang="en-US" altLang="zh-CN" sz="3600" b="1">
                <a:solidFill>
                  <a:srgbClr val="FF0000"/>
                </a:solidFill>
              </a:rPr>
              <a:t>/</a:t>
            </a:r>
            <a:r>
              <a:rPr lang="zh-CN" altLang="en-US" sz="3600" b="1">
                <a:solidFill>
                  <a:srgbClr val="FF0000"/>
                </a:solidFill>
              </a:rPr>
              <a:t>文官科举</a:t>
            </a:r>
            <a:r>
              <a:rPr lang="en-US" altLang="zh-CN" sz="3600" b="1">
                <a:solidFill>
                  <a:srgbClr val="FF0000"/>
                </a:solidFill>
              </a:rPr>
              <a:t>/</a:t>
            </a:r>
            <a:r>
              <a:rPr lang="zh-CN" altLang="en-US" sz="3200" b="1"/>
              <a:t>）</a:t>
            </a:r>
            <a:endParaRPr lang="zh-CN" altLang="en-US" sz="3200" b="1"/>
          </a:p>
          <a:p>
            <a:r>
              <a:rPr lang="zh-CN" altLang="en-US" sz="3200" b="1"/>
              <a:t>侍郎</a:t>
            </a:r>
            <a:r>
              <a:rPr lang="zh-CN" altLang="en-US" sz="3200" b="1">
                <a:solidFill>
                  <a:srgbClr val="FF0000"/>
                </a:solidFill>
              </a:rPr>
              <a:t>（老二）</a:t>
            </a:r>
            <a:r>
              <a:rPr lang="zh-CN" altLang="en-US" sz="3200" b="1"/>
              <a:t>      兵（军事，武将的选拔和考核，</a:t>
            </a:r>
            <a:r>
              <a:rPr lang="zh-CN" altLang="en-US" sz="3200" b="1">
                <a:solidFill>
                  <a:srgbClr val="FF0000"/>
                </a:solidFill>
              </a:rPr>
              <a:t>武官科举</a:t>
            </a:r>
            <a:r>
              <a:rPr lang="zh-CN" altLang="en-US" sz="3200" b="1"/>
              <a:t>）</a:t>
            </a:r>
            <a:endParaRPr lang="zh-CN" altLang="en-US" sz="3200" b="1"/>
          </a:p>
          <a:p>
            <a:r>
              <a:rPr lang="zh-CN" altLang="en-US" sz="3200" b="1"/>
              <a:t>郎中</a:t>
            </a:r>
            <a:r>
              <a:rPr lang="zh-CN" altLang="en-US" sz="3200" b="1">
                <a:solidFill>
                  <a:srgbClr val="FF0000"/>
                </a:solidFill>
              </a:rPr>
              <a:t>（老三） </a:t>
            </a:r>
            <a:r>
              <a:rPr lang="zh-CN" altLang="en-US" sz="3200" b="1"/>
              <a:t>     户（户籍，时政，税收，土地）</a:t>
            </a:r>
            <a:endParaRPr lang="zh-CN" altLang="en-US" sz="3200" b="1"/>
          </a:p>
          <a:p>
            <a:r>
              <a:rPr lang="zh-CN" altLang="en-US" sz="3200" b="1"/>
              <a:t>                           工（重大工程</a:t>
            </a:r>
            <a:r>
              <a:rPr lang="en-US" altLang="zh-CN" sz="3200" b="1"/>
              <a:t>---</a:t>
            </a:r>
            <a:r>
              <a:rPr lang="zh-CN" altLang="en-US" sz="3200" b="1"/>
              <a:t>修长城，防洪</a:t>
            </a:r>
            <a:endParaRPr lang="zh-CN" altLang="en-US" sz="3200" b="1"/>
          </a:p>
          <a:p>
            <a:r>
              <a:rPr lang="zh-CN" altLang="en-US" sz="3200" b="1"/>
              <a:t>                                   科技开发</a:t>
            </a:r>
            <a:r>
              <a:rPr lang="en-US" altLang="zh-CN" sz="3200" b="1"/>
              <a:t>---</a:t>
            </a:r>
            <a:r>
              <a:rPr lang="zh-CN" altLang="en-US" sz="3200" b="1"/>
              <a:t>武器制造）</a:t>
            </a:r>
            <a:endParaRPr lang="en-US" altLang="zh-CN" sz="3200" b="1"/>
          </a:p>
        </p:txBody>
      </p:sp>
      <p:sp>
        <p:nvSpPr>
          <p:cNvPr id="4" name="下箭头 3"/>
          <p:cNvSpPr/>
          <p:nvPr/>
        </p:nvSpPr>
        <p:spPr>
          <a:xfrm>
            <a:off x="1965960" y="2288540"/>
            <a:ext cx="76200" cy="883920"/>
          </a:xfrm>
          <a:prstGeom prst="down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5" name="右箭头 4"/>
          <p:cNvSpPr/>
          <p:nvPr/>
        </p:nvSpPr>
        <p:spPr>
          <a:xfrm>
            <a:off x="2209800" y="2060575"/>
            <a:ext cx="868680" cy="75565"/>
          </a:xfrm>
          <a:prstGeom prst="rightArrow">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Tree>
    <p:custDataLst>
      <p:tags r:id="rId1"/>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endParaRPr lang="zh-CN" altLang="en-US"/>
          </a:p>
        </p:txBody>
      </p:sp>
      <p:sp>
        <p:nvSpPr>
          <p:cNvPr id="3" name="内容占位符 2"/>
          <p:cNvSpPr>
            <a:spLocks noGrp="1"/>
          </p:cNvSpPr>
          <p:nvPr>
            <p:ph idx="1"/>
          </p:nvPr>
        </p:nvSpPr>
        <p:spPr/>
        <p:txBody>
          <a:bodyPr/>
          <a:p>
            <a:r>
              <a:rPr lang="en-US" altLang="zh-CN"/>
              <a:t>2.</a:t>
            </a:r>
            <a:r>
              <a:rPr lang="zh-CN" altLang="en-US" sz="4000" b="1"/>
              <a:t>以久之当擢京卿，累寝不下，遂移疾归，寻卒。</a:t>
            </a:r>
            <a:endParaRPr lang="zh-CN" altLang="en-US" sz="4000" b="1"/>
          </a:p>
        </p:txBody>
      </p:sp>
    </p:spTree>
    <p:custDataLst>
      <p:tags r:id="rId1"/>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病句选择的蒙题大法</a:t>
            </a:r>
            <a:endParaRPr lang="zh-CN" altLang="en-US"/>
          </a:p>
        </p:txBody>
      </p:sp>
      <p:sp>
        <p:nvSpPr>
          <p:cNvPr id="3" name="内容占位符 2"/>
          <p:cNvSpPr>
            <a:spLocks noGrp="1"/>
          </p:cNvSpPr>
          <p:nvPr>
            <p:ph idx="1"/>
          </p:nvPr>
        </p:nvSpPr>
        <p:spPr/>
        <p:txBody>
          <a:bodyPr/>
          <a:p>
            <a:r>
              <a:rPr lang="zh-CN" altLang="en-US"/>
              <a:t>要点：</a:t>
            </a:r>
            <a:endParaRPr lang="zh-CN" altLang="en-US"/>
          </a:p>
          <a:p>
            <a:r>
              <a:rPr lang="en-US" altLang="zh-CN"/>
              <a:t>1.</a:t>
            </a:r>
            <a:r>
              <a:rPr lang="zh-CN" altLang="en-US"/>
              <a:t>看句式，有无超长句（成分残缺赘余，搭配不当，定状语修饰）</a:t>
            </a:r>
            <a:endParaRPr lang="zh-CN" altLang="en-US"/>
          </a:p>
          <a:p>
            <a:r>
              <a:rPr lang="en-US" altLang="zh-CN"/>
              <a:t>2.</a:t>
            </a:r>
            <a:r>
              <a:rPr lang="zh-CN" altLang="en-US"/>
              <a:t>看关联词（关联词搭配不当，关联词导致语序不当，主语残缺或赘余）</a:t>
            </a:r>
            <a:endParaRPr lang="zh-CN" altLang="en-US"/>
          </a:p>
          <a:p>
            <a:r>
              <a:rPr lang="en-US" altLang="zh-CN"/>
              <a:t>3.</a:t>
            </a:r>
            <a:r>
              <a:rPr lang="zh-CN" altLang="en-US"/>
              <a:t>看连词</a:t>
            </a:r>
            <a:r>
              <a:rPr lang="en-US" altLang="zh-CN"/>
              <a:t>“</a:t>
            </a:r>
            <a:r>
              <a:rPr lang="zh-CN" altLang="en-US"/>
              <a:t>和</a:t>
            </a:r>
            <a:r>
              <a:rPr lang="en-US" altLang="zh-CN"/>
              <a:t>”</a:t>
            </a:r>
            <a:r>
              <a:rPr lang="zh-CN" altLang="en-US"/>
              <a:t>，看标点</a:t>
            </a:r>
            <a:r>
              <a:rPr lang="en-US" altLang="zh-CN"/>
              <a:t>“</a:t>
            </a:r>
            <a:r>
              <a:rPr lang="zh-CN" altLang="en-US"/>
              <a:t>，</a:t>
            </a:r>
            <a:r>
              <a:rPr lang="en-US" altLang="zh-CN"/>
              <a:t>”“·”</a:t>
            </a:r>
            <a:r>
              <a:rPr lang="zh-CN" altLang="en-US"/>
              <a:t>。（搭配不当，语序不当，分类不当）</a:t>
            </a:r>
            <a:endParaRPr lang="zh-CN" altLang="en-US"/>
          </a:p>
          <a:p>
            <a:r>
              <a:rPr lang="en-US" altLang="zh-CN"/>
              <a:t>4.</a:t>
            </a:r>
            <a:r>
              <a:rPr lang="zh-CN" altLang="en-US"/>
              <a:t>找主干。</a:t>
            </a:r>
            <a:endParaRPr lang="zh-CN" altLang="en-US"/>
          </a:p>
        </p:txBody>
      </p:sp>
    </p:spTree>
    <p:custDataLst>
      <p:tags r:id="rId1"/>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custDataLst>
              <p:tags r:id="rId1"/>
            </p:custDataLst>
          </p:nvPr>
        </p:nvSpPr>
        <p:spPr/>
        <p:txBody>
          <a:bodyPr/>
          <a:lstStyle/>
          <a:p>
            <a:r>
              <a:rPr lang="zh-CN" altLang="en-US" dirty="0"/>
              <a:t>请在此输入您的标题</a:t>
            </a:r>
            <a:endParaRPr lang="en-US" altLang="zh-CN" dirty="0">
              <a:solidFill>
                <a:schemeClr val="tx1"/>
              </a:solidFill>
            </a:endParaRPr>
          </a:p>
        </p:txBody>
      </p:sp>
      <p:sp>
        <p:nvSpPr>
          <p:cNvPr id="2" name="文本占位符 1"/>
          <p:cNvSpPr>
            <a:spLocks noGrp="1"/>
          </p:cNvSpPr>
          <p:nvPr>
            <p:ph type="body" sz="half" idx="2"/>
            <p:custDataLst>
              <p:tags r:id="rId2"/>
            </p:custDataLst>
          </p:nvPr>
        </p:nvSpPr>
        <p:spPr/>
        <p:txBody>
          <a:bodyPr/>
          <a:lstStyle/>
          <a:p>
            <a:r>
              <a:rPr lang="zh-CN" altLang="en-US" dirty="0"/>
              <a:t>请在此输入您的文本。请在此输入您的文本。请在此输入您的文本。请在此输入您的文本。请在此输入您的文本。请在此输入您的文本。请在此输入您的文本。请在此输入您的文本。</a:t>
            </a:r>
            <a:endParaRPr lang="en-US" altLang="zh-CN" dirty="0"/>
          </a:p>
        </p:txBody>
      </p:sp>
      <p:pic>
        <p:nvPicPr>
          <p:cNvPr id="11" name="图片占位符 10"/>
          <p:cNvPicPr>
            <a:picLocks noGrp="1" noChangeAspect="1"/>
          </p:cNvPicPr>
          <p:nvPr>
            <p:ph type="pic" idx="1"/>
            <p:custDataLst>
              <p:tags r:id="rId3"/>
            </p:custDataLst>
          </p:nvPr>
        </p:nvPicPr>
        <p:blipFill>
          <a:blip r:embed="rId4"/>
          <a:srcRect/>
          <a:stretch>
            <a:fillRect/>
          </a:stretch>
        </p:blipFill>
        <p:spPr/>
      </p:pic>
    </p:spTree>
    <p:custDataLst>
      <p:tags r:id="rId5"/>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962024" y="304312"/>
            <a:ext cx="10040273" cy="1014125"/>
          </a:xfrm>
          <a:prstGeom prst="rect">
            <a:avLst/>
          </a:prstGeom>
        </p:spPr>
        <p:txBody>
          <a:bodyPr vert="horz" wrap="square" lIns="91440" tIns="45720" rIns="91440" bIns="45720" rtlCol="0" anchor="ctr">
            <a:normAutofit/>
          </a:bodyPr>
          <a:lstStyle>
            <a:lvl1pPr>
              <a:lnSpc>
                <a:spcPct val="90000"/>
              </a:lnSpc>
              <a:spcBef>
                <a:spcPct val="0"/>
              </a:spcBef>
              <a:buNone/>
              <a:defRPr sz="4000">
                <a:solidFill>
                  <a:srgbClr val="00B0F0"/>
                </a:solidFill>
                <a:latin typeface="+mj-lt"/>
                <a:ea typeface="+mj-ea"/>
                <a:cs typeface="+mj-cs"/>
              </a:defRPr>
            </a:lvl1pPr>
          </a:lstStyle>
          <a:p>
            <a:r>
              <a:rPr lang="zh-CN" altLang="en-US" dirty="0">
                <a:solidFill>
                  <a:schemeClr val="tx1"/>
                </a:solidFill>
              </a:rPr>
              <a:t>请在此输入您的标题</a:t>
            </a:r>
            <a:endParaRPr lang="zh-CN" altLang="en-US" dirty="0">
              <a:solidFill>
                <a:schemeClr val="tx1"/>
              </a:solidFill>
            </a:endParaRPr>
          </a:p>
        </p:txBody>
      </p:sp>
      <p:sp>
        <p:nvSpPr>
          <p:cNvPr id="3" name="文本框 2"/>
          <p:cNvSpPr txBox="1"/>
          <p:nvPr>
            <p:custDataLst>
              <p:tags r:id="rId2"/>
            </p:custDataLst>
          </p:nvPr>
        </p:nvSpPr>
        <p:spPr>
          <a:xfrm>
            <a:off x="962023" y="5550195"/>
            <a:ext cx="10040274" cy="891609"/>
          </a:xfrm>
          <a:prstGeom prst="rect">
            <a:avLst/>
          </a:prstGeom>
        </p:spPr>
        <p:txBody>
          <a:bodyPr vert="horz" lIns="91440" tIns="45720" rIns="91440" bIns="45720" rtlCol="0">
            <a:normAutofit/>
          </a:bodyPr>
          <a:lstStyle>
            <a:defPPr>
              <a:defRPr lang="zh-CN"/>
            </a:defPPr>
            <a:lvl1pPr marR="0" lvl="0" indent="0" algn="just" fontAlgn="auto">
              <a:lnSpc>
                <a:spcPct val="120000"/>
              </a:lnSpc>
              <a:spcBef>
                <a:spcPts val="1000"/>
              </a:spcBef>
              <a:spcAft>
                <a:spcPts val="0"/>
              </a:spcAft>
              <a:buClrTx/>
              <a:buSzTx/>
              <a:buFont typeface="Arial" panose="020B0604020202020204" pitchFamily="34" charset="0"/>
              <a:buNone/>
              <a:defRPr kumimoji="0" sz="2400" b="0" i="0" u="none" strike="noStrike" cap="none" spc="0" normalizeH="0" baseline="0">
                <a:ln>
                  <a:noFill/>
                </a:ln>
                <a:effectLst/>
                <a:uLnTx/>
                <a:uFillTx/>
                <a:latin typeface="Arial" panose="020B0604020202020204"/>
                <a:ea typeface="黑体" panose="02010609060101010101" pitchFamily="49" charset="-122"/>
              </a:defRPr>
            </a:lvl1pPr>
            <a:lvl2pPr marL="685800" indent="-228600">
              <a:lnSpc>
                <a:spcPct val="90000"/>
              </a:lnSpc>
              <a:spcBef>
                <a:spcPts val="500"/>
              </a:spcBef>
              <a:buFont typeface="Arial" panose="020B0604020202020204" pitchFamily="34" charset="0"/>
              <a:buChar char="•"/>
              <a:defRPr sz="2000">
                <a:solidFill>
                  <a:schemeClr val="bg1">
                    <a:lumMod val="85000"/>
                  </a:schemeClr>
                </a:solidFill>
              </a:defRPr>
            </a:lvl2pPr>
            <a:lvl3pPr marL="1143000" indent="-228600">
              <a:lnSpc>
                <a:spcPct val="90000"/>
              </a:lnSpc>
              <a:spcBef>
                <a:spcPts val="500"/>
              </a:spcBef>
              <a:buFont typeface="Arial" panose="020B0604020202020204" pitchFamily="34" charset="0"/>
              <a:buChar char="•"/>
              <a:defRPr>
                <a:solidFill>
                  <a:schemeClr val="bg1">
                    <a:lumMod val="85000"/>
                  </a:schemeClr>
                </a:solidFill>
              </a:defRPr>
            </a:lvl3pPr>
            <a:lvl4pPr marL="1600200" indent="-228600">
              <a:lnSpc>
                <a:spcPct val="90000"/>
              </a:lnSpc>
              <a:spcBef>
                <a:spcPts val="500"/>
              </a:spcBef>
              <a:buFont typeface="Arial" panose="020B0604020202020204" pitchFamily="34" charset="0"/>
              <a:buChar char="•"/>
              <a:defRPr>
                <a:solidFill>
                  <a:schemeClr val="bg1">
                    <a:lumMod val="85000"/>
                  </a:schemeClr>
                </a:solidFill>
              </a:defRPr>
            </a:lvl4pPr>
            <a:lvl5pPr marL="2057400" indent="-228600">
              <a:lnSpc>
                <a:spcPct val="90000"/>
              </a:lnSpc>
              <a:spcBef>
                <a:spcPts val="500"/>
              </a:spcBef>
              <a:buFont typeface="Arial" panose="020B0604020202020204" pitchFamily="34" charset="0"/>
              <a:buChar char="•"/>
              <a:defRPr>
                <a:solidFill>
                  <a:schemeClr val="bg1">
                    <a:lumMod val="8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1800" dirty="0">
                <a:latin typeface="+mn-lt"/>
                <a:ea typeface="+mn-ea"/>
              </a:rPr>
              <a:t>请在此输入您的文本。请在此输入您的文本。请在此输入您的文本。请在此输入您的文本。</a:t>
            </a:r>
            <a:endParaRPr lang="zh-CN" altLang="en-US" sz="1800" dirty="0">
              <a:latin typeface="+mn-lt"/>
              <a:ea typeface="+mn-ea"/>
            </a:endParaRPr>
          </a:p>
        </p:txBody>
      </p:sp>
      <p:pic>
        <p:nvPicPr>
          <p:cNvPr id="5" name="图片 4"/>
          <p:cNvPicPr>
            <a:picLocks noChangeAspect="1"/>
          </p:cNvPicPr>
          <p:nvPr>
            <p:custDataLst>
              <p:tags r:id="rId3"/>
            </p:custDataLst>
          </p:nvPr>
        </p:nvPicPr>
        <p:blipFill rotWithShape="1">
          <a:blip r:embed="rId4"/>
          <a:srcRect/>
          <a:stretch>
            <a:fillRect/>
          </a:stretch>
        </p:blipFill>
        <p:spPr>
          <a:xfrm>
            <a:off x="962023" y="1318437"/>
            <a:ext cx="10040273" cy="3805689"/>
          </a:xfrm>
          <a:prstGeom prst="rect">
            <a:avLst/>
          </a:prstGeom>
        </p:spPr>
      </p:pic>
    </p:spTree>
    <p:custDataLst>
      <p:tags r:id="rId5"/>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图片 24"/>
          <p:cNvPicPr>
            <a:picLocks noChangeAspect="1"/>
          </p:cNvPicPr>
          <p:nvPr>
            <p:custDataLst>
              <p:tags r:id="rId1"/>
            </p:custDataLst>
          </p:nvPr>
        </p:nvPicPr>
        <p:blipFill rotWithShape="1">
          <a:blip r:embed="rId2"/>
          <a:srcRect/>
          <a:stretch>
            <a:fillRect/>
          </a:stretch>
        </p:blipFill>
        <p:spPr>
          <a:xfrm>
            <a:off x="6609399" y="1328056"/>
            <a:ext cx="900056" cy="1132120"/>
          </a:xfrm>
          <a:prstGeom prst="rect">
            <a:avLst/>
          </a:prstGeom>
          <a:effectLst/>
        </p:spPr>
      </p:pic>
      <p:pic>
        <p:nvPicPr>
          <p:cNvPr id="26" name="图片 25"/>
          <p:cNvPicPr>
            <a:picLocks noChangeAspect="1"/>
          </p:cNvPicPr>
          <p:nvPr>
            <p:custDataLst>
              <p:tags r:id="rId3"/>
            </p:custDataLst>
          </p:nvPr>
        </p:nvPicPr>
        <p:blipFill rotWithShape="1">
          <a:blip r:embed="rId2"/>
          <a:srcRect/>
          <a:stretch>
            <a:fillRect/>
          </a:stretch>
        </p:blipFill>
        <p:spPr>
          <a:xfrm>
            <a:off x="8329815" y="1313542"/>
            <a:ext cx="900056" cy="1132120"/>
          </a:xfrm>
          <a:prstGeom prst="rect">
            <a:avLst/>
          </a:prstGeom>
          <a:effectLst/>
        </p:spPr>
      </p:pic>
      <p:pic>
        <p:nvPicPr>
          <p:cNvPr id="27" name="图片 26"/>
          <p:cNvPicPr>
            <a:picLocks noChangeAspect="1"/>
          </p:cNvPicPr>
          <p:nvPr>
            <p:custDataLst>
              <p:tags r:id="rId4"/>
            </p:custDataLst>
          </p:nvPr>
        </p:nvPicPr>
        <p:blipFill rotWithShape="1">
          <a:blip r:embed="rId2"/>
          <a:srcRect/>
          <a:stretch>
            <a:fillRect/>
          </a:stretch>
        </p:blipFill>
        <p:spPr>
          <a:xfrm>
            <a:off x="9990522" y="1328056"/>
            <a:ext cx="900056" cy="1132120"/>
          </a:xfrm>
          <a:prstGeom prst="rect">
            <a:avLst/>
          </a:prstGeom>
          <a:effectLst/>
        </p:spPr>
      </p:pic>
      <p:pic>
        <p:nvPicPr>
          <p:cNvPr id="23" name="图片 22"/>
          <p:cNvPicPr>
            <a:picLocks noChangeAspect="1"/>
          </p:cNvPicPr>
          <p:nvPr>
            <p:custDataLst>
              <p:tags r:id="rId5"/>
            </p:custDataLst>
          </p:nvPr>
        </p:nvPicPr>
        <p:blipFill rotWithShape="1">
          <a:blip r:embed="rId2"/>
          <a:srcRect/>
          <a:stretch>
            <a:fillRect/>
          </a:stretch>
        </p:blipFill>
        <p:spPr>
          <a:xfrm>
            <a:off x="4903359" y="1328056"/>
            <a:ext cx="900056" cy="1132120"/>
          </a:xfrm>
          <a:prstGeom prst="rect">
            <a:avLst/>
          </a:prstGeom>
          <a:effectLst/>
        </p:spPr>
      </p:pic>
      <p:pic>
        <p:nvPicPr>
          <p:cNvPr id="24" name="图片 23"/>
          <p:cNvPicPr>
            <a:picLocks noChangeAspect="1"/>
          </p:cNvPicPr>
          <p:nvPr>
            <p:custDataLst>
              <p:tags r:id="rId6"/>
            </p:custDataLst>
          </p:nvPr>
        </p:nvPicPr>
        <p:blipFill rotWithShape="1">
          <a:blip r:embed="rId7"/>
          <a:srcRect/>
          <a:stretch>
            <a:fillRect/>
          </a:stretch>
        </p:blipFill>
        <p:spPr>
          <a:xfrm rot="3760730">
            <a:off x="186681" y="804327"/>
            <a:ext cx="4032071" cy="3736456"/>
          </a:xfrm>
          <a:prstGeom prst="rect">
            <a:avLst/>
          </a:prstGeom>
        </p:spPr>
      </p:pic>
      <p:pic>
        <p:nvPicPr>
          <p:cNvPr id="22" name="图片 21"/>
          <p:cNvPicPr>
            <a:picLocks noChangeAspect="1"/>
          </p:cNvPicPr>
          <p:nvPr>
            <p:custDataLst>
              <p:tags r:id="rId8"/>
            </p:custDataLst>
          </p:nvPr>
        </p:nvPicPr>
        <p:blipFill rotWithShape="1">
          <a:blip r:embed="rId9"/>
          <a:srcRect/>
          <a:stretch>
            <a:fillRect/>
          </a:stretch>
        </p:blipFill>
        <p:spPr>
          <a:xfrm>
            <a:off x="1236984" y="-1"/>
            <a:ext cx="1157878" cy="5966975"/>
          </a:xfrm>
          <a:prstGeom prst="rect">
            <a:avLst/>
          </a:prstGeom>
          <a:effectLst/>
        </p:spPr>
      </p:pic>
      <p:sp>
        <p:nvSpPr>
          <p:cNvPr id="7" name="文本框 6"/>
          <p:cNvSpPr txBox="1"/>
          <p:nvPr>
            <p:custDataLst>
              <p:tags r:id="rId10"/>
            </p:custDataLst>
          </p:nvPr>
        </p:nvSpPr>
        <p:spPr>
          <a:xfrm>
            <a:off x="4882048" y="1354370"/>
            <a:ext cx="954107" cy="1015663"/>
          </a:xfrm>
          <a:prstGeom prst="rect">
            <a:avLst/>
          </a:prstGeom>
          <a:noFill/>
        </p:spPr>
        <p:txBody>
          <a:bodyPr vert="horz" wrap="none" rtlCol="0">
            <a:normAutofit/>
          </a:bodyPr>
          <a:lstStyle/>
          <a:p>
            <a:pPr algn="ctr"/>
            <a:r>
              <a:rPr lang="zh-CN" altLang="en-US" sz="6000" dirty="0">
                <a:solidFill>
                  <a:schemeClr val="tx2"/>
                </a:solidFill>
                <a:sym typeface="+mn-lt"/>
              </a:rPr>
              <a:t>壹</a:t>
            </a:r>
            <a:endParaRPr lang="zh-CN" altLang="en-US" sz="6000" dirty="0">
              <a:solidFill>
                <a:schemeClr val="tx2"/>
              </a:solidFill>
              <a:sym typeface="+mn-lt"/>
            </a:endParaRPr>
          </a:p>
        </p:txBody>
      </p:sp>
      <p:sp>
        <p:nvSpPr>
          <p:cNvPr id="10" name="文本框 9"/>
          <p:cNvSpPr txBox="1"/>
          <p:nvPr>
            <p:custDataLst>
              <p:tags r:id="rId11"/>
            </p:custDataLst>
          </p:nvPr>
        </p:nvSpPr>
        <p:spPr>
          <a:xfrm>
            <a:off x="6624878" y="1354370"/>
            <a:ext cx="954107" cy="1015663"/>
          </a:xfrm>
          <a:prstGeom prst="rect">
            <a:avLst/>
          </a:prstGeom>
          <a:noFill/>
        </p:spPr>
        <p:txBody>
          <a:bodyPr vert="horz" wrap="none" rtlCol="0">
            <a:normAutofit/>
          </a:bodyPr>
          <a:lstStyle/>
          <a:p>
            <a:pPr algn="ctr"/>
            <a:r>
              <a:rPr lang="zh-CN" altLang="en-US" sz="6000" dirty="0">
                <a:solidFill>
                  <a:schemeClr val="tx2"/>
                </a:solidFill>
                <a:sym typeface="+mn-lt"/>
              </a:rPr>
              <a:t>贰</a:t>
            </a:r>
            <a:endParaRPr lang="zh-CN" altLang="en-US" sz="6000" dirty="0">
              <a:solidFill>
                <a:schemeClr val="tx2"/>
              </a:solidFill>
              <a:sym typeface="+mn-lt"/>
            </a:endParaRPr>
          </a:p>
        </p:txBody>
      </p:sp>
      <p:sp>
        <p:nvSpPr>
          <p:cNvPr id="13" name="文本框 12"/>
          <p:cNvSpPr txBox="1"/>
          <p:nvPr>
            <p:custDataLst>
              <p:tags r:id="rId12"/>
            </p:custDataLst>
          </p:nvPr>
        </p:nvSpPr>
        <p:spPr>
          <a:xfrm>
            <a:off x="8314414" y="1368884"/>
            <a:ext cx="954107" cy="1015663"/>
          </a:xfrm>
          <a:prstGeom prst="rect">
            <a:avLst/>
          </a:prstGeom>
          <a:noFill/>
        </p:spPr>
        <p:txBody>
          <a:bodyPr vert="horz" wrap="none" rtlCol="0">
            <a:normAutofit/>
          </a:bodyPr>
          <a:lstStyle/>
          <a:p>
            <a:pPr algn="ctr"/>
            <a:r>
              <a:rPr lang="zh-CN" altLang="en-US" sz="6000" dirty="0">
                <a:solidFill>
                  <a:schemeClr val="tx2"/>
                </a:solidFill>
                <a:sym typeface="+mn-lt"/>
              </a:rPr>
              <a:t>叁</a:t>
            </a:r>
            <a:endParaRPr lang="zh-CN" altLang="en-US" sz="6000" dirty="0">
              <a:solidFill>
                <a:schemeClr val="tx2"/>
              </a:solidFill>
              <a:sym typeface="+mn-lt"/>
            </a:endParaRPr>
          </a:p>
        </p:txBody>
      </p:sp>
      <p:sp>
        <p:nvSpPr>
          <p:cNvPr id="16" name="文本框 15"/>
          <p:cNvSpPr txBox="1"/>
          <p:nvPr>
            <p:custDataLst>
              <p:tags r:id="rId13"/>
            </p:custDataLst>
          </p:nvPr>
        </p:nvSpPr>
        <p:spPr>
          <a:xfrm>
            <a:off x="9983964" y="1354369"/>
            <a:ext cx="954107" cy="1015663"/>
          </a:xfrm>
          <a:prstGeom prst="rect">
            <a:avLst/>
          </a:prstGeom>
          <a:noFill/>
        </p:spPr>
        <p:txBody>
          <a:bodyPr vert="horz" wrap="none" rtlCol="0">
            <a:normAutofit/>
          </a:bodyPr>
          <a:lstStyle/>
          <a:p>
            <a:pPr algn="ctr"/>
            <a:r>
              <a:rPr lang="zh-CN" altLang="en-US" sz="6000" dirty="0">
                <a:solidFill>
                  <a:schemeClr val="tx2"/>
                </a:solidFill>
                <a:sym typeface="+mn-lt"/>
              </a:rPr>
              <a:t>肆</a:t>
            </a:r>
            <a:endParaRPr lang="zh-CN" altLang="en-US" sz="6000" dirty="0">
              <a:solidFill>
                <a:schemeClr val="tx2"/>
              </a:solidFill>
              <a:sym typeface="+mn-lt"/>
            </a:endParaRPr>
          </a:p>
        </p:txBody>
      </p:sp>
      <p:sp>
        <p:nvSpPr>
          <p:cNvPr id="17" name="文本框 16"/>
          <p:cNvSpPr txBox="1"/>
          <p:nvPr>
            <p:custDataLst>
              <p:tags r:id="rId14"/>
            </p:custDataLst>
          </p:nvPr>
        </p:nvSpPr>
        <p:spPr>
          <a:xfrm>
            <a:off x="5035466" y="2651718"/>
            <a:ext cx="615553" cy="2605842"/>
          </a:xfrm>
          <a:prstGeom prst="rect">
            <a:avLst/>
          </a:prstGeom>
          <a:noFill/>
        </p:spPr>
        <p:txBody>
          <a:bodyPr vert="eaVert" wrap="none" rtlCol="0">
            <a:normAutofit/>
          </a:bodyPr>
          <a:lstStyle/>
          <a:p>
            <a:pPr algn="ctr"/>
            <a:r>
              <a:rPr lang="zh-CN" altLang="en-US" sz="2800">
                <a:solidFill>
                  <a:schemeClr val="tx2"/>
                </a:solidFill>
                <a:sym typeface="+mn-lt"/>
              </a:rPr>
              <a:t>请输入你的标题</a:t>
            </a:r>
            <a:endParaRPr lang="zh-CN" altLang="en-US" sz="2800">
              <a:solidFill>
                <a:schemeClr val="tx2"/>
              </a:solidFill>
              <a:sym typeface="+mn-lt"/>
            </a:endParaRPr>
          </a:p>
        </p:txBody>
      </p:sp>
      <p:sp>
        <p:nvSpPr>
          <p:cNvPr id="18" name="文本框 17"/>
          <p:cNvSpPr txBox="1"/>
          <p:nvPr>
            <p:custDataLst>
              <p:tags r:id="rId15"/>
            </p:custDataLst>
          </p:nvPr>
        </p:nvSpPr>
        <p:spPr>
          <a:xfrm>
            <a:off x="6779675" y="2651718"/>
            <a:ext cx="615553" cy="2605842"/>
          </a:xfrm>
          <a:prstGeom prst="rect">
            <a:avLst/>
          </a:prstGeom>
          <a:noFill/>
        </p:spPr>
        <p:txBody>
          <a:bodyPr vert="eaVert" wrap="none" rtlCol="0">
            <a:normAutofit/>
          </a:bodyPr>
          <a:lstStyle/>
          <a:p>
            <a:pPr algn="ctr"/>
            <a:r>
              <a:rPr lang="zh-CN" altLang="en-US" sz="2800">
                <a:solidFill>
                  <a:schemeClr val="tx2"/>
                </a:solidFill>
                <a:sym typeface="+mn-lt"/>
              </a:rPr>
              <a:t>请输入你的标题</a:t>
            </a:r>
            <a:endParaRPr lang="zh-CN" altLang="en-US" sz="2800">
              <a:solidFill>
                <a:schemeClr val="tx2"/>
              </a:solidFill>
              <a:sym typeface="+mn-lt"/>
            </a:endParaRPr>
          </a:p>
        </p:txBody>
      </p:sp>
      <p:sp>
        <p:nvSpPr>
          <p:cNvPr id="19" name="文本框 18"/>
          <p:cNvSpPr txBox="1"/>
          <p:nvPr>
            <p:custDataLst>
              <p:tags r:id="rId16"/>
            </p:custDataLst>
          </p:nvPr>
        </p:nvSpPr>
        <p:spPr>
          <a:xfrm>
            <a:off x="8469211" y="2651718"/>
            <a:ext cx="615553" cy="2605842"/>
          </a:xfrm>
          <a:prstGeom prst="rect">
            <a:avLst/>
          </a:prstGeom>
          <a:noFill/>
        </p:spPr>
        <p:txBody>
          <a:bodyPr vert="eaVert" wrap="none" rtlCol="0">
            <a:normAutofit/>
          </a:bodyPr>
          <a:lstStyle/>
          <a:p>
            <a:pPr algn="ctr"/>
            <a:r>
              <a:rPr lang="zh-CN" altLang="en-US" sz="2800">
                <a:solidFill>
                  <a:schemeClr val="tx2"/>
                </a:solidFill>
                <a:sym typeface="+mn-lt"/>
              </a:rPr>
              <a:t>请输入你的标题</a:t>
            </a:r>
            <a:endParaRPr lang="zh-CN" altLang="en-US" sz="2800">
              <a:solidFill>
                <a:schemeClr val="tx2"/>
              </a:solidFill>
              <a:sym typeface="+mn-lt"/>
            </a:endParaRPr>
          </a:p>
        </p:txBody>
      </p:sp>
      <p:sp>
        <p:nvSpPr>
          <p:cNvPr id="20" name="文本框 19"/>
          <p:cNvSpPr txBox="1"/>
          <p:nvPr>
            <p:custDataLst>
              <p:tags r:id="rId17"/>
            </p:custDataLst>
          </p:nvPr>
        </p:nvSpPr>
        <p:spPr>
          <a:xfrm>
            <a:off x="10158747" y="2651718"/>
            <a:ext cx="615553" cy="2605842"/>
          </a:xfrm>
          <a:prstGeom prst="rect">
            <a:avLst/>
          </a:prstGeom>
          <a:noFill/>
        </p:spPr>
        <p:txBody>
          <a:bodyPr vert="eaVert" wrap="none" rtlCol="0">
            <a:normAutofit/>
          </a:bodyPr>
          <a:lstStyle/>
          <a:p>
            <a:pPr algn="ctr"/>
            <a:r>
              <a:rPr lang="zh-CN" altLang="en-US" sz="2800">
                <a:solidFill>
                  <a:schemeClr val="tx2"/>
                </a:solidFill>
                <a:sym typeface="+mn-lt"/>
              </a:rPr>
              <a:t>请输入你的标题</a:t>
            </a:r>
            <a:endParaRPr lang="zh-CN" altLang="en-US" sz="2800">
              <a:solidFill>
                <a:schemeClr val="tx2"/>
              </a:solidFill>
              <a:sym typeface="+mn-lt"/>
            </a:endParaRPr>
          </a:p>
        </p:txBody>
      </p:sp>
      <p:sp>
        <p:nvSpPr>
          <p:cNvPr id="21" name="文本框 20"/>
          <p:cNvSpPr txBox="1"/>
          <p:nvPr>
            <p:custDataLst>
              <p:tags r:id="rId18"/>
            </p:custDataLst>
          </p:nvPr>
        </p:nvSpPr>
        <p:spPr>
          <a:xfrm>
            <a:off x="1163160" y="589280"/>
            <a:ext cx="1292662" cy="4755831"/>
          </a:xfrm>
          <a:prstGeom prst="rect">
            <a:avLst/>
          </a:prstGeom>
          <a:noFill/>
        </p:spPr>
        <p:txBody>
          <a:bodyPr vert="eaVert" wrap="square" rtlCol="0" anchor="ctr" anchorCtr="0">
            <a:normAutofit/>
          </a:bodyPr>
          <a:lstStyle/>
          <a:p>
            <a:pPr algn="ctr"/>
            <a:r>
              <a:rPr lang="zh-CN" altLang="en-US" sz="7200">
                <a:solidFill>
                  <a:schemeClr val="tx2"/>
                </a:solidFill>
                <a:latin typeface="+mj-lt"/>
                <a:ea typeface="+mj-ea"/>
                <a:cs typeface="+mj-cs"/>
              </a:rPr>
              <a:t>目  录</a:t>
            </a:r>
            <a:endParaRPr lang="zh-CN" altLang="en-US" sz="7200">
              <a:solidFill>
                <a:schemeClr val="tx2"/>
              </a:solidFill>
              <a:latin typeface="+mj-lt"/>
              <a:ea typeface="+mj-ea"/>
              <a:cs typeface="+mj-cs"/>
            </a:endParaRPr>
          </a:p>
        </p:txBody>
      </p:sp>
    </p:spTree>
    <p:custDataLst>
      <p:tags r:id="rId19"/>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zh-CN" altLang="en-US"/>
              <a:t>输入节标题</a:t>
            </a:r>
            <a:endParaRPr lang="zh-CN" altLang="en-US"/>
          </a:p>
        </p:txBody>
      </p:sp>
      <p:sp>
        <p:nvSpPr>
          <p:cNvPr id="4" name="文本占位符 3"/>
          <p:cNvSpPr>
            <a:spLocks noGrp="1"/>
          </p:cNvSpPr>
          <p:nvPr>
            <p:ph type="body" idx="1"/>
            <p:custDataLst>
              <p:tags r:id="rId2"/>
            </p:custDataLst>
          </p:nvPr>
        </p:nvSpPr>
        <p:spPr/>
        <p:txBody>
          <a:bodyPr/>
          <a:lstStyle/>
          <a:p>
            <a:r>
              <a:rPr lang="zh-CN" altLang="en-US"/>
              <a:t>壹</a:t>
            </a:r>
            <a:endParaRPr lang="zh-CN" altLang="en-US"/>
          </a:p>
        </p:txBody>
      </p:sp>
    </p:spTree>
    <p:custDataLst>
      <p:tags r:id="rId3"/>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rotWithShape="1">
          <a:blip r:embed="rId2" cstate="print"/>
          <a:srcRect/>
          <a:stretch>
            <a:fillRect/>
          </a:stretch>
        </p:blipFill>
        <p:spPr>
          <a:xfrm>
            <a:off x="544286" y="488818"/>
            <a:ext cx="8766627" cy="5955523"/>
          </a:xfrm>
          <a:prstGeom prst="rect">
            <a:avLst/>
          </a:prstGeom>
          <a:effectLst/>
        </p:spPr>
      </p:pic>
      <p:pic>
        <p:nvPicPr>
          <p:cNvPr id="9" name="图片 8"/>
          <p:cNvPicPr>
            <a:picLocks noChangeAspect="1"/>
          </p:cNvPicPr>
          <p:nvPr>
            <p:custDataLst>
              <p:tags r:id="rId3"/>
            </p:custDataLst>
          </p:nvPr>
        </p:nvPicPr>
        <p:blipFill>
          <a:blip r:embed="rId4"/>
          <a:stretch>
            <a:fillRect/>
          </a:stretch>
        </p:blipFill>
        <p:spPr>
          <a:xfrm rot="622335">
            <a:off x="410514" y="4771519"/>
            <a:ext cx="2033582" cy="2406649"/>
          </a:xfrm>
          <a:prstGeom prst="rect">
            <a:avLst/>
          </a:prstGeom>
        </p:spPr>
      </p:pic>
      <p:sp>
        <p:nvSpPr>
          <p:cNvPr id="11" name="文本框 10"/>
          <p:cNvSpPr txBox="1"/>
          <p:nvPr>
            <p:custDataLst>
              <p:tags r:id="rId5"/>
            </p:custDataLst>
          </p:nvPr>
        </p:nvSpPr>
        <p:spPr>
          <a:xfrm>
            <a:off x="1932949" y="1679626"/>
            <a:ext cx="954107" cy="1015663"/>
          </a:xfrm>
          <a:prstGeom prst="rect">
            <a:avLst/>
          </a:prstGeom>
          <a:noFill/>
          <a:ln>
            <a:noFill/>
          </a:ln>
        </p:spPr>
        <p:txBody>
          <a:bodyPr wrap="none" rtlCol="0">
            <a:normAutofit/>
          </a:bodyPr>
          <a:lstStyle/>
          <a:p>
            <a:pPr algn="ctr"/>
            <a:r>
              <a:rPr lang="zh-CN" altLang="en-US" sz="6000" dirty="0">
                <a:solidFill>
                  <a:schemeClr val="tx2"/>
                </a:solidFill>
                <a:sym typeface="+mn-lt"/>
              </a:rPr>
              <a:t>壹</a:t>
            </a:r>
            <a:endParaRPr lang="zh-CN" altLang="en-US" sz="6000" dirty="0">
              <a:solidFill>
                <a:schemeClr val="tx2"/>
              </a:solidFill>
              <a:sym typeface="+mn-lt"/>
            </a:endParaRPr>
          </a:p>
        </p:txBody>
      </p:sp>
      <p:sp>
        <p:nvSpPr>
          <p:cNvPr id="12" name="椭圆 11"/>
          <p:cNvSpPr/>
          <p:nvPr>
            <p:custDataLst>
              <p:tags r:id="rId6"/>
            </p:custDataLst>
          </p:nvPr>
        </p:nvSpPr>
        <p:spPr>
          <a:xfrm>
            <a:off x="1835242" y="1633017"/>
            <a:ext cx="1108879" cy="110887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18D6E"/>
              </a:solidFill>
              <a:sym typeface="+mn-lt"/>
            </a:endParaRPr>
          </a:p>
        </p:txBody>
      </p:sp>
      <p:sp>
        <p:nvSpPr>
          <p:cNvPr id="15" name="文本框 14"/>
          <p:cNvSpPr txBox="1"/>
          <p:nvPr>
            <p:custDataLst>
              <p:tags r:id="rId7"/>
            </p:custDataLst>
          </p:nvPr>
        </p:nvSpPr>
        <p:spPr>
          <a:xfrm>
            <a:off x="1840222" y="3748055"/>
            <a:ext cx="954107" cy="1015663"/>
          </a:xfrm>
          <a:prstGeom prst="rect">
            <a:avLst/>
          </a:prstGeom>
          <a:noFill/>
          <a:ln>
            <a:noFill/>
          </a:ln>
        </p:spPr>
        <p:txBody>
          <a:bodyPr wrap="none" rtlCol="0">
            <a:normAutofit/>
          </a:bodyPr>
          <a:lstStyle/>
          <a:p>
            <a:pPr algn="ctr"/>
            <a:r>
              <a:rPr lang="zh-CN" altLang="en-US" sz="6000" dirty="0">
                <a:solidFill>
                  <a:schemeClr val="tx2"/>
                </a:solidFill>
                <a:sym typeface="+mn-lt"/>
              </a:rPr>
              <a:t>贰</a:t>
            </a:r>
            <a:endParaRPr lang="zh-CN" altLang="en-US" sz="6000" dirty="0">
              <a:solidFill>
                <a:schemeClr val="tx2"/>
              </a:solidFill>
              <a:sym typeface="+mn-lt"/>
            </a:endParaRPr>
          </a:p>
        </p:txBody>
      </p:sp>
      <p:sp>
        <p:nvSpPr>
          <p:cNvPr id="16" name="椭圆 15"/>
          <p:cNvSpPr/>
          <p:nvPr>
            <p:custDataLst>
              <p:tags r:id="rId8"/>
            </p:custDataLst>
          </p:nvPr>
        </p:nvSpPr>
        <p:spPr>
          <a:xfrm>
            <a:off x="1762835" y="3721766"/>
            <a:ext cx="1108879" cy="110887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B18D6E"/>
              </a:solidFill>
              <a:sym typeface="+mn-lt"/>
            </a:endParaRPr>
          </a:p>
        </p:txBody>
      </p:sp>
      <p:sp>
        <p:nvSpPr>
          <p:cNvPr id="17" name="文本框 16"/>
          <p:cNvSpPr txBox="1"/>
          <p:nvPr>
            <p:custDataLst>
              <p:tags r:id="rId9"/>
            </p:custDataLst>
          </p:nvPr>
        </p:nvSpPr>
        <p:spPr>
          <a:xfrm>
            <a:off x="3090115" y="1615701"/>
            <a:ext cx="5573486" cy="1285032"/>
          </a:xfrm>
          <a:prstGeom prst="rect">
            <a:avLst/>
          </a:prstGeom>
          <a:noFill/>
        </p:spPr>
        <p:txBody>
          <a:bodyPr wrap="square" rtlCol="0">
            <a:normAutofit/>
          </a:bodyPr>
          <a:lstStyle/>
          <a:p>
            <a:pPr>
              <a:lnSpc>
                <a:spcPct val="150000"/>
              </a:lnSpc>
            </a:pPr>
            <a:r>
              <a:rPr lang="zh-CN" altLang="en-US">
                <a:solidFill>
                  <a:schemeClr val="tx2"/>
                </a:solidFill>
                <a:sym typeface="+mn-lt"/>
              </a:rPr>
              <a:t>请在此输入您的文本。请在此输入您的文本。请在此输入您的文本。请在此输入您的文本。请在此输入您的文本。请在此输入您的文本。</a:t>
            </a:r>
            <a:endParaRPr lang="zh-CN" altLang="en-US" dirty="0">
              <a:solidFill>
                <a:schemeClr val="tx2"/>
              </a:solidFill>
              <a:sym typeface="+mn-lt"/>
            </a:endParaRPr>
          </a:p>
        </p:txBody>
      </p:sp>
      <p:sp>
        <p:nvSpPr>
          <p:cNvPr id="18" name="文本框 17"/>
          <p:cNvSpPr txBox="1"/>
          <p:nvPr>
            <p:custDataLst>
              <p:tags r:id="rId10"/>
            </p:custDataLst>
          </p:nvPr>
        </p:nvSpPr>
        <p:spPr>
          <a:xfrm>
            <a:off x="3172606" y="3683998"/>
            <a:ext cx="5573486" cy="1285032"/>
          </a:xfrm>
          <a:prstGeom prst="rect">
            <a:avLst/>
          </a:prstGeom>
          <a:noFill/>
        </p:spPr>
        <p:txBody>
          <a:bodyPr wrap="square" rtlCol="0">
            <a:normAutofit/>
          </a:bodyPr>
          <a:lstStyle/>
          <a:p>
            <a:pPr>
              <a:lnSpc>
                <a:spcPct val="150000"/>
              </a:lnSpc>
            </a:pPr>
            <a:r>
              <a:rPr lang="zh-CN" altLang="en-US">
                <a:solidFill>
                  <a:schemeClr val="tx2"/>
                </a:solidFill>
                <a:sym typeface="+mn-lt"/>
              </a:rPr>
              <a:t>请在此输入您的文本。请在此输入您的文本。请在此输入您的文本。请在此输入您的文本。请在此输入您的文本。请在此输入您的文本。</a:t>
            </a:r>
            <a:endParaRPr lang="zh-CN" altLang="en-US" dirty="0">
              <a:solidFill>
                <a:schemeClr val="tx2"/>
              </a:solidFill>
              <a:sym typeface="+mn-lt"/>
            </a:endParaRPr>
          </a:p>
        </p:txBody>
      </p:sp>
      <p:pic>
        <p:nvPicPr>
          <p:cNvPr id="14" name="图片 13"/>
          <p:cNvPicPr>
            <a:picLocks noChangeAspect="1"/>
          </p:cNvPicPr>
          <p:nvPr>
            <p:custDataLst>
              <p:tags r:id="rId11"/>
            </p:custDataLst>
          </p:nvPr>
        </p:nvPicPr>
        <p:blipFill>
          <a:blip r:embed="rId12">
            <a:extLst>
              <a:ext uri="{28A0092B-C50C-407E-A947-70E740481C1C}">
                <a14:useLocalDpi xmlns:a14="http://schemas.microsoft.com/office/drawing/2010/main" val="0"/>
              </a:ext>
            </a:extLst>
          </a:blip>
          <a:stretch>
            <a:fillRect/>
          </a:stretch>
        </p:blipFill>
        <p:spPr>
          <a:xfrm>
            <a:off x="9839388" y="5842009"/>
            <a:ext cx="578239" cy="602332"/>
          </a:xfrm>
          <a:prstGeom prst="rect">
            <a:avLst/>
          </a:prstGeom>
        </p:spPr>
      </p:pic>
    </p:spTree>
    <p:custDataLst>
      <p:tags r:id="rId13"/>
    </p:custDataLst>
  </p:cSld>
  <p:clrMapOvr>
    <a:masterClrMapping/>
  </p:clrMapOvr>
  <mc:AlternateContent xmlns:mc="http://schemas.openxmlformats.org/markup-compatibility/2006">
    <mc:Choice xmlns:p14="http://schemas.microsoft.com/office/powerpoint/2010/main" Requires="p14">
      <p:transition spd="slow" p14:dur="1250"/>
    </mc:Choice>
    <mc:Fallback>
      <p:transition spd="slow"/>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2"/>
          <a:stretch>
            <a:fillRect/>
          </a:stretch>
        </p:blipFill>
        <p:spPr>
          <a:xfrm rot="4489520">
            <a:off x="346748" y="3087447"/>
            <a:ext cx="3530159" cy="4177778"/>
          </a:xfrm>
          <a:prstGeom prst="rect">
            <a:avLst/>
          </a:prstGeom>
        </p:spPr>
      </p:pic>
      <p:sp>
        <p:nvSpPr>
          <p:cNvPr id="6" name="文本框 5"/>
          <p:cNvSpPr txBox="1"/>
          <p:nvPr>
            <p:custDataLst>
              <p:tags r:id="rId3"/>
            </p:custDataLst>
          </p:nvPr>
        </p:nvSpPr>
        <p:spPr>
          <a:xfrm>
            <a:off x="1514958" y="2065576"/>
            <a:ext cx="5573486" cy="2677656"/>
          </a:xfrm>
          <a:prstGeom prst="rect">
            <a:avLst/>
          </a:prstGeom>
          <a:noFill/>
        </p:spPr>
        <p:txBody>
          <a:bodyPr wrap="square" rtlCol="0">
            <a:spAutoFit/>
          </a:bodyPr>
          <a:lstStyle/>
          <a:p>
            <a:pPr>
              <a:lnSpc>
                <a:spcPct val="150000"/>
              </a:lnSpc>
            </a:pPr>
            <a:r>
              <a:rPr lang="zh-CN" altLang="en-US" sz="1600">
                <a:solidFill>
                  <a:schemeClr val="tx2"/>
                </a:solidFill>
                <a:sym typeface="+mn-lt"/>
              </a:rPr>
              <a:t>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 单击此处输入文本内容，单击此处输入文本内容， 单击此处输入文本内容， 单击此处输入文本内容，单击此处输入文本内容</a:t>
            </a:r>
            <a:endParaRPr lang="zh-CN" altLang="en-US" sz="1600">
              <a:solidFill>
                <a:schemeClr val="tx2"/>
              </a:solidFill>
              <a:sym typeface="+mn-lt"/>
            </a:endParaRPr>
          </a:p>
        </p:txBody>
      </p:sp>
      <p:sp>
        <p:nvSpPr>
          <p:cNvPr id="7" name="文本框 6"/>
          <p:cNvSpPr txBox="1"/>
          <p:nvPr>
            <p:custDataLst>
              <p:tags r:id="rId4"/>
            </p:custDataLst>
          </p:nvPr>
        </p:nvSpPr>
        <p:spPr>
          <a:xfrm>
            <a:off x="1508269" y="1279265"/>
            <a:ext cx="5580175" cy="646331"/>
          </a:xfrm>
          <a:prstGeom prst="rect">
            <a:avLst/>
          </a:prstGeom>
          <a:noFill/>
        </p:spPr>
        <p:txBody>
          <a:bodyPr wrap="square" rtlCol="0">
            <a:spAutoFit/>
          </a:bodyPr>
          <a:lstStyle/>
          <a:p>
            <a:r>
              <a:rPr lang="zh-CN" altLang="en-US" sz="3600">
                <a:solidFill>
                  <a:schemeClr val="tx2"/>
                </a:solidFill>
                <a:latin typeface="+mj-lt"/>
                <a:ea typeface="+mj-ea"/>
                <a:cs typeface="+mj-cs"/>
              </a:rPr>
              <a:t>输入标题</a:t>
            </a:r>
            <a:endParaRPr lang="zh-CN" altLang="en-US" sz="3600">
              <a:solidFill>
                <a:schemeClr val="tx2"/>
              </a:solidFill>
              <a:latin typeface="+mj-lt"/>
              <a:ea typeface="+mj-ea"/>
              <a:cs typeface="+mj-cs"/>
            </a:endParaRPr>
          </a:p>
        </p:txBody>
      </p:sp>
      <p:pic>
        <p:nvPicPr>
          <p:cNvPr id="3" name="图片 2"/>
          <p:cNvPicPr>
            <a:picLocks noChangeAspect="1"/>
          </p:cNvPicPr>
          <p:nvPr>
            <p:custDataLst>
              <p:tags r:id="rId5"/>
            </p:custDataLst>
          </p:nvPr>
        </p:nvPicPr>
        <p:blipFill>
          <a:blip r:embed="rId6"/>
          <a:stretch>
            <a:fillRect/>
          </a:stretch>
        </p:blipFill>
        <p:spPr>
          <a:xfrm>
            <a:off x="7372985" y="1771650"/>
            <a:ext cx="3333115" cy="3323590"/>
          </a:xfrm>
          <a:prstGeom prst="rect">
            <a:avLst/>
          </a:prstGeom>
        </p:spPr>
      </p:pic>
      <p:pic>
        <p:nvPicPr>
          <p:cNvPr id="14" name="图片 13"/>
          <p:cNvPicPr>
            <a:picLocks noChangeAspect="1"/>
          </p:cNvPicPr>
          <p:nvPr>
            <p:custDataLst>
              <p:tags r:id="rId7"/>
            </p:custDataLst>
          </p:nvPr>
        </p:nvPicPr>
        <p:blipFill>
          <a:blip r:embed="rId8">
            <a:extLst>
              <a:ext uri="{28A0092B-C50C-407E-A947-70E740481C1C}">
                <a14:useLocalDpi xmlns:a14="http://schemas.microsoft.com/office/drawing/2010/main" val="0"/>
              </a:ext>
            </a:extLst>
          </a:blip>
          <a:srcRect l="8489"/>
          <a:stretch>
            <a:fillRect/>
          </a:stretch>
        </p:blipFill>
        <p:spPr>
          <a:xfrm flipH="1">
            <a:off x="7984516" y="7836"/>
            <a:ext cx="4207484" cy="3115750"/>
          </a:xfrm>
          <a:custGeom>
            <a:avLst/>
            <a:gdLst>
              <a:gd name="connsiteX0" fmla="*/ 4207484 w 4207484"/>
              <a:gd name="connsiteY0" fmla="*/ 0 h 3115750"/>
              <a:gd name="connsiteX1" fmla="*/ 0 w 4207484"/>
              <a:gd name="connsiteY1" fmla="*/ 0 h 3115750"/>
              <a:gd name="connsiteX2" fmla="*/ 0 w 4207484"/>
              <a:gd name="connsiteY2" fmla="*/ 3115750 h 3115750"/>
              <a:gd name="connsiteX3" fmla="*/ 4207484 w 4207484"/>
              <a:gd name="connsiteY3" fmla="*/ 3115750 h 3115750"/>
            </a:gdLst>
            <a:ahLst/>
            <a:cxnLst>
              <a:cxn ang="0">
                <a:pos x="connsiteX0" y="connsiteY0"/>
              </a:cxn>
              <a:cxn ang="0">
                <a:pos x="connsiteX1" y="connsiteY1"/>
              </a:cxn>
              <a:cxn ang="0">
                <a:pos x="connsiteX2" y="connsiteY2"/>
              </a:cxn>
              <a:cxn ang="0">
                <a:pos x="connsiteX3" y="connsiteY3"/>
              </a:cxn>
            </a:cxnLst>
            <a:rect l="l" t="t" r="r" b="b"/>
            <a:pathLst>
              <a:path w="4207484" h="3115750">
                <a:moveTo>
                  <a:pt x="4207484" y="0"/>
                </a:moveTo>
                <a:lnTo>
                  <a:pt x="0" y="0"/>
                </a:lnTo>
                <a:lnTo>
                  <a:pt x="0" y="3115750"/>
                </a:lnTo>
                <a:lnTo>
                  <a:pt x="4207484" y="3115750"/>
                </a:lnTo>
                <a:close/>
              </a:path>
            </a:pathLst>
          </a:custGeom>
        </p:spPr>
      </p:pic>
    </p:spTree>
    <p:custDataLst>
      <p:tags r:id="rId9"/>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custDataLst>
              <p:tags r:id="rId1"/>
            </p:custDataLst>
          </p:nvPr>
        </p:nvSpPr>
        <p:spPr>
          <a:xfrm>
            <a:off x="3219862" y="2257758"/>
            <a:ext cx="5856514" cy="1700530"/>
          </a:xfrm>
          <a:prstGeom prst="rect">
            <a:avLst/>
          </a:prstGeom>
          <a:noFill/>
        </p:spPr>
        <p:txBody>
          <a:bodyPr wrap="square" rtlCol="0">
            <a:normAutofit/>
          </a:bodyPr>
          <a:lstStyle/>
          <a:p>
            <a:pPr>
              <a:lnSpc>
                <a:spcPct val="150000"/>
              </a:lnSpc>
            </a:pPr>
            <a:r>
              <a:rPr lang="zh-CN" altLang="en-US" dirty="0">
                <a:solidFill>
                  <a:schemeClr val="tx2"/>
                </a:solidFill>
                <a:sym typeface="+mn-lt"/>
              </a:rPr>
              <a:t>请在此输入您的文本。请在此输入您的文本。请在此输入您的文本。请在此输入您的文本。请在此输入您的文本。请在此输入您的文本。请在此输入您的文本。请在此输入您的文本。请在此输入您的文本。</a:t>
            </a:r>
            <a:endParaRPr lang="zh-CN" altLang="en-US" dirty="0">
              <a:solidFill>
                <a:schemeClr val="tx2"/>
              </a:solidFill>
              <a:sym typeface="+mn-lt"/>
            </a:endParaRPr>
          </a:p>
        </p:txBody>
      </p:sp>
      <p:sp>
        <p:nvSpPr>
          <p:cNvPr id="8" name="文本框 7"/>
          <p:cNvSpPr txBox="1"/>
          <p:nvPr>
            <p:custDataLst>
              <p:tags r:id="rId2"/>
            </p:custDataLst>
          </p:nvPr>
        </p:nvSpPr>
        <p:spPr>
          <a:xfrm>
            <a:off x="5357353" y="4562015"/>
            <a:ext cx="5224015" cy="1285032"/>
          </a:xfrm>
          <a:prstGeom prst="rect">
            <a:avLst/>
          </a:prstGeom>
          <a:noFill/>
        </p:spPr>
        <p:txBody>
          <a:bodyPr wrap="square" rtlCol="0">
            <a:normAutofit/>
          </a:bodyPr>
          <a:lstStyle/>
          <a:p>
            <a:pPr>
              <a:lnSpc>
                <a:spcPct val="150000"/>
              </a:lnSpc>
            </a:pPr>
            <a:r>
              <a:rPr lang="zh-CN" altLang="en-US" dirty="0">
                <a:solidFill>
                  <a:schemeClr val="tx2"/>
                </a:solidFill>
                <a:sym typeface="+mn-lt"/>
              </a:rPr>
              <a:t>请在此输入您的文本。请在此输入您的文本。请在此输入您的文本。请在此输入您的文本。请在此输入您的文本。请在此输入您的文本。</a:t>
            </a:r>
            <a:endParaRPr lang="zh-CN" altLang="en-US" dirty="0">
              <a:solidFill>
                <a:schemeClr val="tx2"/>
              </a:solidFill>
              <a:sym typeface="+mn-lt"/>
            </a:endParaRPr>
          </a:p>
        </p:txBody>
      </p:sp>
      <p:sp>
        <p:nvSpPr>
          <p:cNvPr id="10" name="文本框 9"/>
          <p:cNvSpPr txBox="1"/>
          <p:nvPr>
            <p:custDataLst>
              <p:tags r:id="rId3"/>
            </p:custDataLst>
          </p:nvPr>
        </p:nvSpPr>
        <p:spPr>
          <a:xfrm>
            <a:off x="3219862" y="1546368"/>
            <a:ext cx="5856514" cy="646331"/>
          </a:xfrm>
          <a:prstGeom prst="rect">
            <a:avLst/>
          </a:prstGeom>
          <a:noFill/>
        </p:spPr>
        <p:txBody>
          <a:bodyPr wrap="square" rtlCol="0" anchor="b" anchorCtr="0">
            <a:normAutofit/>
          </a:bodyPr>
          <a:lstStyle/>
          <a:p>
            <a:r>
              <a:rPr lang="zh-CN" altLang="en-US" sz="3600" dirty="0">
                <a:solidFill>
                  <a:schemeClr val="tx2"/>
                </a:solidFill>
                <a:latin typeface="+mj-lt"/>
                <a:ea typeface="+mj-ea"/>
                <a:cs typeface="+mj-cs"/>
              </a:rPr>
              <a:t>请在此输入您的标题</a:t>
            </a:r>
            <a:endParaRPr lang="zh-CN" altLang="en-US" sz="3600" dirty="0">
              <a:solidFill>
                <a:schemeClr val="tx2"/>
              </a:solidFill>
              <a:latin typeface="+mj-lt"/>
              <a:ea typeface="+mj-ea"/>
              <a:cs typeface="+mj-cs"/>
            </a:endParaRPr>
          </a:p>
        </p:txBody>
      </p:sp>
      <p:pic>
        <p:nvPicPr>
          <p:cNvPr id="5" name="图片 4"/>
          <p:cNvPicPr>
            <a:picLocks noChangeAspect="1"/>
          </p:cNvPicPr>
          <p:nvPr>
            <p:custDataLst>
              <p:tags r:id="rId4"/>
            </p:custDataLst>
          </p:nvPr>
        </p:nvPicPr>
        <p:blipFill>
          <a:blip r:embed="rId5"/>
          <a:stretch>
            <a:fillRect/>
          </a:stretch>
        </p:blipFill>
        <p:spPr>
          <a:xfrm>
            <a:off x="9077325" y="-99695"/>
            <a:ext cx="2076450" cy="2971165"/>
          </a:xfrm>
          <a:prstGeom prst="rect">
            <a:avLst/>
          </a:prstGeom>
        </p:spPr>
      </p:pic>
      <p:pic>
        <p:nvPicPr>
          <p:cNvPr id="6" name="图片 5"/>
          <p:cNvPicPr>
            <a:picLocks noChangeAspect="1"/>
          </p:cNvPicPr>
          <p:nvPr>
            <p:custDataLst>
              <p:tags r:id="rId6"/>
            </p:custDataLst>
          </p:nvPr>
        </p:nvPicPr>
        <p:blipFill>
          <a:blip r:embed="rId7"/>
          <a:stretch>
            <a:fillRect/>
          </a:stretch>
        </p:blipFill>
        <p:spPr>
          <a:xfrm>
            <a:off x="864870" y="4377690"/>
            <a:ext cx="3666490" cy="1895475"/>
          </a:xfrm>
          <a:prstGeom prst="rect">
            <a:avLst/>
          </a:prstGeom>
        </p:spPr>
      </p:pic>
      <p:pic>
        <p:nvPicPr>
          <p:cNvPr id="11" name="图片 10"/>
          <p:cNvPicPr>
            <a:picLocks noChangeAspect="1"/>
          </p:cNvPicPr>
          <p:nvPr>
            <p:custDataLst>
              <p:tags r:id="rId8"/>
            </p:custDataLst>
          </p:nvPr>
        </p:nvPicPr>
        <p:blipFill>
          <a:blip r:embed="rId9"/>
          <a:stretch>
            <a:fillRect/>
          </a:stretch>
        </p:blipFill>
        <p:spPr>
          <a:xfrm>
            <a:off x="1826260" y="4182110"/>
            <a:ext cx="1743075" cy="762000"/>
          </a:xfrm>
          <a:prstGeom prst="rect">
            <a:avLst/>
          </a:prstGeom>
        </p:spPr>
      </p:pic>
      <p:pic>
        <p:nvPicPr>
          <p:cNvPr id="12" name="图片 11"/>
          <p:cNvPicPr>
            <a:picLocks noChangeAspect="1"/>
          </p:cNvPicPr>
          <p:nvPr>
            <p:custDataLst>
              <p:tags r:id="rId10"/>
            </p:custDataLst>
          </p:nvPr>
        </p:nvPicPr>
        <p:blipFill>
          <a:blip r:embed="rId11">
            <a:extLst>
              <a:ext uri="{28A0092B-C50C-407E-A947-70E740481C1C}">
                <a14:useLocalDpi xmlns:a14="http://schemas.microsoft.com/office/drawing/2010/main" val="0"/>
              </a:ext>
            </a:extLst>
          </a:blip>
          <a:stretch>
            <a:fillRect/>
          </a:stretch>
        </p:blipFill>
        <p:spPr>
          <a:xfrm flipH="1">
            <a:off x="-951" y="417845"/>
            <a:ext cx="2543175" cy="2552700"/>
          </a:xfrm>
          <a:prstGeom prst="rect">
            <a:avLst/>
          </a:prstGeom>
        </p:spPr>
      </p:pic>
    </p:spTree>
    <p:custDataLst>
      <p:tags r:id="rId12"/>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custDataLst>
              <p:tags r:id="rId1"/>
            </p:custDataLst>
          </p:nvPr>
        </p:nvCxnSpPr>
        <p:spPr>
          <a:xfrm>
            <a:off x="493395" y="3293110"/>
            <a:ext cx="11321413" cy="635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2"/>
            </p:custDataLst>
          </p:nvPr>
        </p:nvSpPr>
        <p:spPr>
          <a:xfrm>
            <a:off x="493394" y="1473200"/>
            <a:ext cx="11321415" cy="1703245"/>
          </a:xfrm>
          <a:prstGeom prst="rect">
            <a:avLst/>
          </a:prstGeom>
        </p:spPr>
        <p:txBody>
          <a:bodyPr vert="horz" lIns="91440" tIns="45720" rIns="91440" bIns="45720" rtlCol="0" anchor="b">
            <a:normAutofit/>
          </a:bodyPr>
          <a:lstStyle>
            <a:defPPr>
              <a:defRPr lang="zh-CN"/>
            </a:defPPr>
            <a:lvl1pPr lvl="0">
              <a:lnSpc>
                <a:spcPct val="90000"/>
              </a:lnSpc>
              <a:spcBef>
                <a:spcPct val="0"/>
              </a:spcBef>
              <a:buNone/>
              <a:defRPr sz="4800">
                <a:solidFill>
                  <a:srgbClr val="00B0F0"/>
                </a:solidFill>
                <a:latin typeface="+mj-lt"/>
                <a:ea typeface="+mj-ea"/>
                <a:cs typeface="+mj-cs"/>
              </a:defRPr>
            </a:lvl1pPr>
          </a:lstStyle>
          <a:p>
            <a:r>
              <a:rPr lang="zh-CN" altLang="en-US" dirty="0">
                <a:solidFill>
                  <a:schemeClr val="tx1"/>
                </a:solidFill>
              </a:rPr>
              <a:t>请在此输入您的标题</a:t>
            </a:r>
            <a:endParaRPr lang="zh-CN" altLang="en-US" dirty="0">
              <a:solidFill>
                <a:schemeClr val="tx1"/>
              </a:solidFill>
            </a:endParaRPr>
          </a:p>
        </p:txBody>
      </p:sp>
      <p:sp>
        <p:nvSpPr>
          <p:cNvPr id="3" name="文本框 2"/>
          <p:cNvSpPr txBox="1"/>
          <p:nvPr>
            <p:custDataLst>
              <p:tags r:id="rId3"/>
            </p:custDataLst>
          </p:nvPr>
        </p:nvSpPr>
        <p:spPr>
          <a:xfrm>
            <a:off x="493393" y="3426000"/>
            <a:ext cx="11321415" cy="1069800"/>
          </a:xfrm>
          <a:prstGeom prst="rect">
            <a:avLst/>
          </a:prstGeom>
        </p:spPr>
        <p:txBody>
          <a:bodyPr vert="horz" lIns="91440" tIns="45720" rIns="91440" bIns="45720" rtlCol="0">
            <a:normAutofit/>
          </a:bodyPr>
          <a:lstStyle>
            <a:defPPr>
              <a:defRPr lang="zh-CN"/>
            </a:defPPr>
            <a:lvl1pPr marR="0" lvl="0" indent="0" eaLnBrk="0" fontAlgn="base" hangingPunct="0">
              <a:lnSpc>
                <a:spcPct val="100000"/>
              </a:lnSpc>
              <a:spcBef>
                <a:spcPct val="0"/>
              </a:spcBef>
              <a:spcAft>
                <a:spcPct val="0"/>
              </a:spcAft>
              <a:buClrTx/>
              <a:buSzTx/>
              <a:buFont typeface="Arial" panose="020B0604020202020204" pitchFamily="34" charset="0"/>
              <a:buNone/>
              <a:defRPr kumimoji="0" sz="3600" b="0" i="0" u="none" strike="noStrike" cap="none" spc="0" normalizeH="0" baseline="0">
                <a:ln>
                  <a:noFill/>
                </a:ln>
                <a:effectLst/>
                <a:uLnTx/>
                <a:uFillTx/>
                <a:latin typeface="Calibri" panose="020F0502020204030204" charset="0"/>
                <a:ea typeface="微软雅黑" panose="020B0503020204020204" charset="-122"/>
              </a:defRPr>
            </a:lvl1pPr>
            <a:lvl2pPr marL="685800" indent="-228600">
              <a:lnSpc>
                <a:spcPct val="90000"/>
              </a:lnSpc>
              <a:spcBef>
                <a:spcPts val="500"/>
              </a:spcBef>
              <a:buFont typeface="Arial" panose="020B0604020202020204" pitchFamily="34" charset="0"/>
              <a:buChar char="•"/>
              <a:defRPr sz="2000">
                <a:solidFill>
                  <a:schemeClr val="bg1">
                    <a:lumMod val="85000"/>
                  </a:schemeClr>
                </a:solidFill>
              </a:defRPr>
            </a:lvl2pPr>
            <a:lvl3pPr marL="1143000" indent="-228600">
              <a:lnSpc>
                <a:spcPct val="90000"/>
              </a:lnSpc>
              <a:spcBef>
                <a:spcPts val="500"/>
              </a:spcBef>
              <a:buFont typeface="Arial" panose="020B0604020202020204" pitchFamily="34" charset="0"/>
              <a:buChar char="•"/>
              <a:defRPr>
                <a:solidFill>
                  <a:schemeClr val="bg1">
                    <a:lumMod val="85000"/>
                  </a:schemeClr>
                </a:solidFill>
              </a:defRPr>
            </a:lvl3pPr>
            <a:lvl4pPr marL="1600200" indent="-228600">
              <a:lnSpc>
                <a:spcPct val="90000"/>
              </a:lnSpc>
              <a:spcBef>
                <a:spcPts val="500"/>
              </a:spcBef>
              <a:buFont typeface="Arial" panose="020B0604020202020204" pitchFamily="34" charset="0"/>
              <a:buChar char="•"/>
              <a:defRPr>
                <a:solidFill>
                  <a:schemeClr val="bg1">
                    <a:lumMod val="85000"/>
                  </a:schemeClr>
                </a:solidFill>
              </a:defRPr>
            </a:lvl4pPr>
            <a:lvl5pPr marL="2057400" indent="-228600">
              <a:lnSpc>
                <a:spcPct val="90000"/>
              </a:lnSpc>
              <a:spcBef>
                <a:spcPts val="500"/>
              </a:spcBef>
              <a:buFont typeface="Arial" panose="020B0604020202020204" pitchFamily="34" charset="0"/>
              <a:buChar char="•"/>
              <a:defRPr>
                <a:solidFill>
                  <a:schemeClr val="bg1">
                    <a:lumMod val="85000"/>
                  </a:schemeClr>
                </a:solidFill>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dirty="0">
                <a:latin typeface="+mn-lt"/>
                <a:ea typeface="+mn-ea"/>
              </a:rPr>
              <a:t>请在此输入您的文本。请在此输入您的文本。请在此输入您的文本。</a:t>
            </a:r>
            <a:endParaRPr lang="zh-CN" altLang="en-US" sz="2400" dirty="0">
              <a:latin typeface="+mn-lt"/>
              <a:ea typeface="+mn-ea"/>
            </a:endParaRPr>
          </a:p>
        </p:txBody>
      </p:sp>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51790" y="144145"/>
            <a:ext cx="11002010" cy="1546860"/>
          </a:xfrm>
        </p:spPr>
        <p:txBody>
          <a:bodyPr/>
          <a:p>
            <a:r>
              <a:rPr lang="zh-CN" altLang="en-US"/>
              <a:t>补充知识点</a:t>
            </a:r>
            <a:endParaRPr lang="zh-CN" altLang="en-US"/>
          </a:p>
        </p:txBody>
      </p:sp>
      <p:graphicFrame>
        <p:nvGraphicFramePr>
          <p:cNvPr id="4" name="表格 3"/>
          <p:cNvGraphicFramePr/>
          <p:nvPr/>
        </p:nvGraphicFramePr>
        <p:xfrm>
          <a:off x="546100" y="1567180"/>
          <a:ext cx="10981690" cy="4610100"/>
        </p:xfrm>
        <a:graphic>
          <a:graphicData uri="http://schemas.openxmlformats.org/drawingml/2006/table">
            <a:tbl>
              <a:tblPr firstRow="1" bandRow="1">
                <a:tableStyleId>{5940675A-B579-460E-94D1-54222C63F5DA}</a:tableStyleId>
              </a:tblPr>
              <a:tblGrid>
                <a:gridCol w="624840"/>
                <a:gridCol w="10356850"/>
              </a:tblGrid>
              <a:tr h="4610100">
                <a:tc>
                  <a:txBody>
                    <a:bodyPr/>
                    <a:p>
                      <a:pPr indent="0">
                        <a:buNone/>
                      </a:pPr>
                      <a:r>
                        <a:rPr lang="en-US" sz="3600" b="1">
                          <a:latin typeface="宋体" panose="02010600030101010101" pitchFamily="2" charset="-122"/>
                          <a:ea typeface="宋体" panose="02010600030101010101" pitchFamily="2" charset="-122"/>
                          <a:cs typeface="宋体" panose="02010600030101010101" pitchFamily="2" charset="-122"/>
                        </a:rPr>
                        <a:t>人物身份</a:t>
                      </a:r>
                      <a:endParaRPr lang="en-US" altLang="en-US" sz="3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鳏寡孤独</a:t>
                      </a:r>
                      <a:r>
                        <a:rPr lang="en-US" sz="3600" b="1">
                          <a:latin typeface="宋体" panose="02010600030101010101" pitchFamily="2" charset="-122"/>
                          <a:ea typeface="宋体" panose="02010600030101010101" pitchFamily="2" charset="-122"/>
                          <a:cs typeface="宋体" panose="02010600030101010101" pitchFamily="2" charset="-122"/>
                        </a:rPr>
                        <a:t>：泛指没有劳动力而又没有亲属供养、无依无靠的人。</a:t>
                      </a:r>
                      <a:r>
                        <a:rPr 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鳏</a:t>
                      </a:r>
                      <a:r>
                        <a:rPr lang="en-US" sz="3600" b="1">
                          <a:latin typeface="宋体" panose="02010600030101010101" pitchFamily="2" charset="-122"/>
                          <a:ea typeface="宋体" panose="02010600030101010101" pitchFamily="2" charset="-122"/>
                          <a:cs typeface="宋体" panose="02010600030101010101" pitchFamily="2" charset="-122"/>
                        </a:rPr>
                        <a:t>：年老</a:t>
                      </a:r>
                      <a:r>
                        <a:rPr lang="zh-CN" altLang="en-US" sz="3600" b="1">
                          <a:latin typeface="宋体" panose="02010600030101010101" pitchFamily="2" charset="-122"/>
                          <a:ea typeface="宋体" panose="02010600030101010101" pitchFamily="2" charset="-122"/>
                          <a:cs typeface="宋体" panose="02010600030101010101" pitchFamily="2" charset="-122"/>
                        </a:rPr>
                        <a:t>无</a:t>
                      </a:r>
                      <a:r>
                        <a:rPr lang="en-US" sz="3600" b="1">
                          <a:latin typeface="宋体" panose="02010600030101010101" pitchFamily="2" charset="-122"/>
                          <a:ea typeface="宋体" panose="02010600030101010101" pitchFamily="2" charset="-122"/>
                          <a:cs typeface="宋体" panose="02010600030101010101" pitchFamily="2" charset="-122"/>
                        </a:rPr>
                        <a:t>妻或者丧妻的男子。寡：年老无夫或者丧夫的女子。</a:t>
                      </a:r>
                      <a:r>
                        <a:rPr 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孤</a:t>
                      </a:r>
                      <a:r>
                        <a:rPr lang="en-US" sz="3600" b="1">
                          <a:latin typeface="宋体" panose="02010600030101010101" pitchFamily="2" charset="-122"/>
                          <a:ea typeface="宋体" panose="02010600030101010101" pitchFamily="2" charset="-122"/>
                          <a:cs typeface="宋体" panose="02010600030101010101" pitchFamily="2" charset="-122"/>
                        </a:rPr>
                        <a:t>：年幼丧父的孩子。</a:t>
                      </a:r>
                      <a:r>
                        <a:rPr 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独</a:t>
                      </a:r>
                      <a:r>
                        <a:rPr lang="en-US" sz="3600" b="1">
                          <a:latin typeface="宋体" panose="02010600030101010101" pitchFamily="2" charset="-122"/>
                          <a:ea typeface="宋体" panose="02010600030101010101" pitchFamily="2" charset="-122"/>
                          <a:cs typeface="宋体" panose="02010600030101010101" pitchFamily="2" charset="-122"/>
                        </a:rPr>
                        <a:t>：年老无子女的人。平民、白衣、布衣、百姓、万姓等，都指</a:t>
                      </a:r>
                      <a:r>
                        <a:rPr 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普通老百姓</a:t>
                      </a:r>
                      <a:r>
                        <a:rPr lang="en-US" sz="3600" b="1">
                          <a:latin typeface="宋体" panose="02010600030101010101" pitchFamily="2" charset="-122"/>
                          <a:ea typeface="宋体" panose="02010600030101010101" pitchFamily="2" charset="-122"/>
                          <a:cs typeface="宋体" panose="02010600030101010101" pitchFamily="2" charset="-122"/>
                        </a:rPr>
                        <a:t>。贵、显、门阀、世家、豪右、豪门、佑族、勋贵、权幸等，都是指</a:t>
                      </a:r>
                      <a:r>
                        <a:rPr lang="en-US" sz="3600" b="1">
                          <a:solidFill>
                            <a:srgbClr val="FF0000"/>
                          </a:solidFill>
                          <a:latin typeface="宋体" panose="02010600030101010101" pitchFamily="2" charset="-122"/>
                          <a:ea typeface="宋体" panose="02010600030101010101" pitchFamily="2" charset="-122"/>
                          <a:cs typeface="宋体" panose="02010600030101010101" pitchFamily="2" charset="-122"/>
                        </a:rPr>
                        <a:t>贵族</a:t>
                      </a:r>
                      <a:r>
                        <a:rPr lang="en-US" sz="3600" b="1">
                          <a:latin typeface="宋体" panose="02010600030101010101" pitchFamily="2" charset="-122"/>
                          <a:ea typeface="宋体" panose="02010600030101010101" pitchFamily="2" charset="-122"/>
                          <a:cs typeface="宋体" panose="02010600030101010101" pitchFamily="2" charset="-122"/>
                        </a:rPr>
                        <a:t>。类、属、从、众、当、朋、流、伦、辈、派、徙、侪都是指一类人。</a:t>
                      </a:r>
                      <a:endParaRPr lang="en-US" altLang="en-US" sz="36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4"/>
          <p:cNvSpPr>
            <a:spLocks noGrp="1"/>
          </p:cNvSpPr>
          <p:nvPr>
            <p:ph sz="quarter" idx="13"/>
            <p:custDataLst>
              <p:tags r:id="rId1"/>
            </p:custDataLst>
          </p:nvPr>
        </p:nvSpPr>
        <p:spPr/>
        <p:txBody>
          <a:bodyPr/>
          <a:lstStyle/>
          <a:p>
            <a:pPr lvl="0"/>
            <a:r>
              <a:rPr lang="zh-CN" altLang="en-US"/>
              <a:t>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请在此输入您的文本。</a:t>
            </a:r>
            <a:endParaRPr lang="en-US" altLang="zh-CN" dirty="0"/>
          </a:p>
        </p:txBody>
      </p:sp>
    </p:spTree>
    <p:custDataLst>
      <p:tags r:id="rId2"/>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custDataLst>
              <p:tags r:id="rId1"/>
            </p:custDataLst>
          </p:nvPr>
        </p:nvPicPr>
        <p:blipFill>
          <a:blip r:embed="rId2"/>
          <a:stretch>
            <a:fillRect/>
          </a:stretch>
        </p:blipFill>
        <p:spPr>
          <a:xfrm>
            <a:off x="0" y="1663298"/>
            <a:ext cx="12192000" cy="3921576"/>
          </a:xfrm>
          <a:prstGeom prst="rect">
            <a:avLst/>
          </a:prstGeom>
        </p:spPr>
      </p:pic>
      <p:sp>
        <p:nvSpPr>
          <p:cNvPr id="6" name="文本框 5"/>
          <p:cNvSpPr txBox="1"/>
          <p:nvPr>
            <p:custDataLst>
              <p:tags r:id="rId3"/>
            </p:custDataLst>
          </p:nvPr>
        </p:nvSpPr>
        <p:spPr>
          <a:xfrm>
            <a:off x="6804505" y="3054934"/>
            <a:ext cx="4449649" cy="2116028"/>
          </a:xfrm>
          <a:prstGeom prst="rect">
            <a:avLst/>
          </a:prstGeom>
          <a:noFill/>
        </p:spPr>
        <p:txBody>
          <a:bodyPr wrap="square" rtlCol="0">
            <a:normAutofit/>
          </a:bodyPr>
          <a:lstStyle/>
          <a:p>
            <a:pPr>
              <a:lnSpc>
                <a:spcPct val="150000"/>
              </a:lnSpc>
            </a:pPr>
            <a:r>
              <a:rPr lang="zh-CN" altLang="en-US">
                <a:solidFill>
                  <a:schemeClr val="tx2"/>
                </a:solidFill>
                <a:sym typeface="+mn-lt"/>
              </a:rPr>
              <a:t>请在此输入您的文本。请在此输入您的文本。请在此输入您的文本。请在此输入您的文本。请在此输入您的文本。请在此输入您的文本。请在此输入您的文本。</a:t>
            </a:r>
            <a:endParaRPr lang="zh-CN" altLang="en-US" dirty="0">
              <a:solidFill>
                <a:schemeClr val="tx2"/>
              </a:solidFill>
              <a:sym typeface="+mn-lt"/>
            </a:endParaRPr>
          </a:p>
        </p:txBody>
      </p:sp>
      <p:sp>
        <p:nvSpPr>
          <p:cNvPr id="14" name="文本框 13"/>
          <p:cNvSpPr txBox="1"/>
          <p:nvPr>
            <p:custDataLst>
              <p:tags r:id="rId4"/>
            </p:custDataLst>
          </p:nvPr>
        </p:nvSpPr>
        <p:spPr>
          <a:xfrm>
            <a:off x="6804505" y="2307519"/>
            <a:ext cx="4449649" cy="646331"/>
          </a:xfrm>
          <a:prstGeom prst="rect">
            <a:avLst/>
          </a:prstGeom>
          <a:noFill/>
        </p:spPr>
        <p:txBody>
          <a:bodyPr wrap="square" rtlCol="0" anchor="b" anchorCtr="0">
            <a:normAutofit/>
          </a:bodyPr>
          <a:lstStyle/>
          <a:p>
            <a:r>
              <a:rPr lang="zh-CN" altLang="en-US" sz="3600" dirty="0">
                <a:solidFill>
                  <a:schemeClr val="tx2"/>
                </a:solidFill>
                <a:latin typeface="+mj-lt"/>
                <a:ea typeface="+mj-ea"/>
                <a:cs typeface="+mj-cs"/>
              </a:rPr>
              <a:t>请在此输入您的标题</a:t>
            </a:r>
            <a:endParaRPr lang="zh-CN" altLang="en-US" sz="3600" dirty="0">
              <a:solidFill>
                <a:schemeClr val="tx2"/>
              </a:solidFill>
              <a:latin typeface="+mj-lt"/>
              <a:ea typeface="+mj-ea"/>
              <a:cs typeface="+mj-cs"/>
            </a:endParaRPr>
          </a:p>
        </p:txBody>
      </p:sp>
      <p:pic>
        <p:nvPicPr>
          <p:cNvPr id="4" name="图片 3"/>
          <p:cNvPicPr>
            <a:picLocks noChangeAspect="1"/>
          </p:cNvPicPr>
          <p:nvPr>
            <p:custDataLst>
              <p:tags r:id="rId5"/>
            </p:custDataLst>
          </p:nvPr>
        </p:nvPicPr>
        <p:blipFill>
          <a:blip r:embed="rId6"/>
          <a:stretch>
            <a:fillRect/>
          </a:stretch>
        </p:blipFill>
        <p:spPr>
          <a:xfrm rot="5400000">
            <a:off x="1245235" y="1387475"/>
            <a:ext cx="4123690" cy="4552315"/>
          </a:xfrm>
          <a:prstGeom prst="rect">
            <a:avLst/>
          </a:prstGeom>
        </p:spPr>
      </p:pic>
      <p:pic>
        <p:nvPicPr>
          <p:cNvPr id="7" name="图片 6"/>
          <p:cNvPicPr>
            <a:picLocks noChangeAspect="1"/>
          </p:cNvPicPr>
          <p:nvPr>
            <p:custDataLst>
              <p:tags r:id="rId7"/>
            </p:custDataLst>
          </p:nvPr>
        </p:nvPicPr>
        <p:blipFill>
          <a:blip r:embed="rId8"/>
          <a:stretch>
            <a:fillRect/>
          </a:stretch>
        </p:blipFill>
        <p:spPr>
          <a:xfrm>
            <a:off x="383540" y="1954530"/>
            <a:ext cx="5847715" cy="3771265"/>
          </a:xfrm>
          <a:prstGeom prst="rect">
            <a:avLst/>
          </a:prstGeom>
        </p:spPr>
      </p:pic>
      <p:pic>
        <p:nvPicPr>
          <p:cNvPr id="15" name="图片 14"/>
          <p:cNvPicPr>
            <a:picLocks noChangeAspect="1"/>
          </p:cNvPicPr>
          <p:nvPr>
            <p:custDataLst>
              <p:tags r:id="rId9"/>
            </p:custDataLst>
          </p:nvPr>
        </p:nvPicPr>
        <p:blipFill>
          <a:blip r:embed="rId10">
            <a:extLst>
              <a:ext uri="{28A0092B-C50C-407E-A947-70E740481C1C}">
                <a14:useLocalDpi xmlns:a14="http://schemas.microsoft.com/office/drawing/2010/main" val="0"/>
              </a:ext>
            </a:extLst>
          </a:blip>
          <a:srcRect l="8489"/>
          <a:stretch>
            <a:fillRect/>
          </a:stretch>
        </p:blipFill>
        <p:spPr>
          <a:xfrm flipH="1">
            <a:off x="9424284" y="7836"/>
            <a:ext cx="2767715" cy="2049564"/>
          </a:xfrm>
          <a:custGeom>
            <a:avLst/>
            <a:gdLst>
              <a:gd name="connsiteX0" fmla="*/ 4207484 w 4207484"/>
              <a:gd name="connsiteY0" fmla="*/ 0 h 3115750"/>
              <a:gd name="connsiteX1" fmla="*/ 0 w 4207484"/>
              <a:gd name="connsiteY1" fmla="*/ 0 h 3115750"/>
              <a:gd name="connsiteX2" fmla="*/ 0 w 4207484"/>
              <a:gd name="connsiteY2" fmla="*/ 3115750 h 3115750"/>
              <a:gd name="connsiteX3" fmla="*/ 4207484 w 4207484"/>
              <a:gd name="connsiteY3" fmla="*/ 3115750 h 3115750"/>
            </a:gdLst>
            <a:ahLst/>
            <a:cxnLst>
              <a:cxn ang="0">
                <a:pos x="connsiteX0" y="connsiteY0"/>
              </a:cxn>
              <a:cxn ang="0">
                <a:pos x="connsiteX1" y="connsiteY1"/>
              </a:cxn>
              <a:cxn ang="0">
                <a:pos x="connsiteX2" y="connsiteY2"/>
              </a:cxn>
              <a:cxn ang="0">
                <a:pos x="connsiteX3" y="connsiteY3"/>
              </a:cxn>
            </a:cxnLst>
            <a:rect l="l" t="t" r="r" b="b"/>
            <a:pathLst>
              <a:path w="4207484" h="3115750">
                <a:moveTo>
                  <a:pt x="4207484" y="0"/>
                </a:moveTo>
                <a:lnTo>
                  <a:pt x="0" y="0"/>
                </a:lnTo>
                <a:lnTo>
                  <a:pt x="0" y="3115750"/>
                </a:lnTo>
                <a:lnTo>
                  <a:pt x="4207484" y="3115750"/>
                </a:lnTo>
                <a:close/>
              </a:path>
            </a:pathLst>
          </a:custGeom>
        </p:spPr>
      </p:pic>
    </p:spTree>
    <p:custDataLst>
      <p:tags r:id="rId11"/>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谢谢欣赏</a:t>
            </a:r>
            <a:endParaRPr lang="zh-CN" altLang="en-US"/>
          </a:p>
        </p:txBody>
      </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nvGraphicFramePr>
        <p:xfrm>
          <a:off x="530225" y="300990"/>
          <a:ext cx="11102340" cy="6137910"/>
        </p:xfrm>
        <a:graphic>
          <a:graphicData uri="http://schemas.openxmlformats.org/drawingml/2006/table">
            <a:tbl>
              <a:tblPr firstRow="1" bandRow="1">
                <a:tableStyleId>{5940675A-B579-460E-94D1-54222C63F5DA}</a:tableStyleId>
              </a:tblPr>
              <a:tblGrid>
                <a:gridCol w="2494915"/>
                <a:gridCol w="3197860"/>
                <a:gridCol w="5409565"/>
              </a:tblGrid>
              <a:tr h="1469390">
                <a:tc>
                  <a:txBody>
                    <a:bodyPr/>
                    <a:p>
                      <a:pPr indent="0">
                        <a:buNone/>
                      </a:pPr>
                      <a:r>
                        <a:rPr lang="en-US" sz="2800" b="1">
                          <a:latin typeface="宋体" panose="02010600030101010101" pitchFamily="2" charset="-122"/>
                          <a:ea typeface="宋体" panose="02010600030101010101" pitchFamily="2" charset="-122"/>
                          <a:cs typeface="宋体" panose="02010600030101010101" pitchFamily="2" charset="-122"/>
                        </a:rPr>
                        <a:t>科举考试相关词语（明清为主）</a:t>
                      </a:r>
                      <a:endParaRPr lang="en-US" altLang="en-US" sz="28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考试名称 </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考取之后的名号/第一名的称呼 </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9430">
                <a:tc rowSpan="4">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 </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院试（童生试）</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生员（秀才）/案首</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81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乡试（秋闱）</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举人/解元</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81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会试（春闱）</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贡士/会元</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94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殿试</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进士/状元</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731520">
                <a:tc rowSpan="4">
                  <a:txBody>
                    <a:bodyPr/>
                    <a:p>
                      <a:pPr indent="0">
                        <a:buNone/>
                      </a:pPr>
                      <a:r>
                        <a:rPr lang="en-US" sz="3200" b="1">
                          <a:latin typeface="宋体" panose="02010600030101010101" pitchFamily="2" charset="-122"/>
                          <a:ea typeface="宋体" panose="02010600030101010101" pitchFamily="2" charset="-122"/>
                          <a:cs typeface="宋体" panose="02010600030101010101" pitchFamily="2" charset="-122"/>
                        </a:rPr>
                        <a:t>科举考试</a:t>
                      </a:r>
                      <a:r>
                        <a:rPr lang="en-US" sz="3200" b="1">
                          <a:solidFill>
                            <a:srgbClr val="FF0000"/>
                          </a:solidFill>
                          <a:latin typeface="宋体" panose="02010600030101010101" pitchFamily="2" charset="-122"/>
                          <a:ea typeface="宋体" panose="02010600030101010101" pitchFamily="2" charset="-122"/>
                          <a:cs typeface="宋体" panose="02010600030101010101" pitchFamily="2" charset="-122"/>
                        </a:rPr>
                        <a:t>“三甲”</a:t>
                      </a:r>
                      <a:r>
                        <a:rPr lang="en-US" sz="3200" b="1">
                          <a:latin typeface="宋体" panose="02010600030101010101" pitchFamily="2" charset="-122"/>
                          <a:ea typeface="宋体" panose="02010600030101010101" pitchFamily="2" charset="-122"/>
                          <a:cs typeface="宋体" panose="02010600030101010101" pitchFamily="2" charset="-122"/>
                        </a:rPr>
                        <a:t>（殿试）  备注</a:t>
                      </a:r>
                      <a:endParaRPr lang="en-US" altLang="en-US" sz="32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进士及第（一甲3名）</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第一名：状元第二名：榜眼第三名：探花</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816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进士出身（二甲若干）</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第一名：传胪</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1879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同进士出身（三甲若干）</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第一名：传胪</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03759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gridSpan="2">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参加殿试的人，无论一、二、三甲都可以统称为“进士”，故而通俗来说，他们都可以称为“进士及第”。</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4" name="表格 3"/>
          <p:cNvGraphicFramePr/>
          <p:nvPr/>
        </p:nvGraphicFramePr>
        <p:xfrm>
          <a:off x="264795" y="286385"/>
          <a:ext cx="11426190" cy="6270625"/>
        </p:xfrm>
        <a:graphic>
          <a:graphicData uri="http://schemas.openxmlformats.org/drawingml/2006/table">
            <a:tbl>
              <a:tblPr firstRow="1" bandRow="1">
                <a:tableStyleId>{5940675A-B579-460E-94D1-54222C63F5DA}</a:tableStyleId>
              </a:tblPr>
              <a:tblGrid>
                <a:gridCol w="581025"/>
                <a:gridCol w="3559810"/>
                <a:gridCol w="7285355"/>
              </a:tblGrid>
              <a:tr h="482600">
                <a:tc rowSpan="6">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官员任免 </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授予官职</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提升官职</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4716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征、辟、荐、举、拜、除、推、察授、赏、封、起、察、仕、仕宦、仕进、起家</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升、擢、拔、迁、陟、晋、进、加、加拜、右迁、入（地方到中央） </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13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贬低官职</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罢免官职</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44843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谪、贬、放、左迁、窜（放逐、贬官）、左除、左降、出宰（京官外放出任地方官）</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罢、绌、黜、免、夺</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8133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调动官职</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solidFill>
                            <a:srgbClr val="FF0000"/>
                          </a:solidFill>
                          <a:latin typeface="宋体" panose="02010600030101010101" pitchFamily="2" charset="-122"/>
                          <a:ea typeface="宋体" panose="02010600030101010101" pitchFamily="2" charset="-122"/>
                          <a:cs typeface="宋体" panose="02010600030101010101" pitchFamily="2" charset="-122"/>
                        </a:rPr>
                        <a:t>辞去官职</a:t>
                      </a:r>
                      <a:endParaRPr lang="en-US" altLang="en-US" sz="2400" b="1">
                        <a:solidFill>
                          <a:srgbClr val="FF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192976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迁、徙、调、转、补、改、出、兼、行、署（代理、暂任）、权、判（高位兼低职）、假（临时的、代理的）、摄、守（代理官职）</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buNone/>
                      </a:pPr>
                      <a:r>
                        <a:rPr lang="en-US" sz="2400" b="1">
                          <a:latin typeface="宋体" panose="02010600030101010101" pitchFamily="2" charset="-122"/>
                          <a:ea typeface="宋体" panose="02010600030101010101" pitchFamily="2" charset="-122"/>
                          <a:cs typeface="宋体" panose="02010600030101010101" pitchFamily="2" charset="-122"/>
                        </a:rPr>
                        <a:t>告老、解官、请老、请归、乞身、乞骸骨、致仕、乞致仕、解组、谢病、移病、解印、移疾。</a:t>
                      </a:r>
                      <a:endParaRPr lang="en-US" altLang="en-US" sz="2400" b="1">
                        <a:latin typeface="宋体" panose="02010600030101010101" pitchFamily="2" charset="-122"/>
                        <a:ea typeface="宋体" panose="02010600030101010101" pitchFamily="2" charset="-122"/>
                        <a:cs typeface="宋体" panose="02010600030101010101" pitchFamily="2" charset="-122"/>
                      </a:endParaRPr>
                    </a:p>
                  </a:txBody>
                  <a:tcPr marL="68580" marR="68580" marT="0" marB="0" vert="horz" anchor="t">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ustDataLst>
      <p:tags r:id="rId1"/>
    </p:custDataLst>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9055"/>
</p:tagLst>
</file>

<file path=ppt/tags/tag10.xml><?xml version="1.0" encoding="utf-8"?>
<p:tagLst xmlns:p="http://schemas.openxmlformats.org/presentationml/2006/main">
  <p:tag name="KSO_WM_BEAUTIFY_FLAG" val="#wm#"/>
  <p:tag name="KSO_WM_TEMPLATE_CATEGORY" val="custom"/>
  <p:tag name="KSO_WM_TEMPLATE_INDEX" val="20189055"/>
</p:tagLst>
</file>

<file path=ppt/tags/tag100.xml><?xml version="1.0" encoding="utf-8"?>
<p:tagLst xmlns:p="http://schemas.openxmlformats.org/presentationml/2006/main">
  <p:tag name="KSO_WM_TEMPLATE_CATEGORY" val="custom"/>
  <p:tag name="KSO_WM_TEMPLATE_INDEX" val="20189055"/>
  <p:tag name="KSO_WM_UNIT_TYPE" val="l_h_i"/>
  <p:tag name="KSO_WM_UNIT_INDEX" val="1_2_1"/>
  <p:tag name="KSO_WM_UNIT_LAYERLEVEL" val="1_1_1"/>
  <p:tag name="KSO_WM_BEAUTIFY_FLAG" val="#wm#"/>
  <p:tag name="KSO_WM_TAG_VERSION" val="1.0"/>
  <p:tag name="KSO_WM_DIAGRAM_GROUP_CODE" val="l1-2"/>
  <p:tag name="KSO_WM_UNIT_ID" val="custom20189055_8*l_h_i*1_2_1"/>
</p:tagLst>
</file>

<file path=ppt/tags/tag101.xml><?xml version="1.0" encoding="utf-8"?>
<p:tagLst xmlns:p="http://schemas.openxmlformats.org/presentationml/2006/main">
  <p:tag name="KSO_WM_TEMPLATE_CATEGORY" val="custom"/>
  <p:tag name="KSO_WM_TEMPLATE_INDEX" val="20189055"/>
  <p:tag name="KSO_WM_UNIT_TYPE" val="l_h_i"/>
  <p:tag name="KSO_WM_UNIT_INDEX" val="1_2_2"/>
  <p:tag name="KSO_WM_UNIT_LAYERLEVEL" val="1_1_1"/>
  <p:tag name="KSO_WM_BEAUTIFY_FLAG" val="#wm#"/>
  <p:tag name="KSO_WM_TAG_VERSION" val="1.0"/>
  <p:tag name="KSO_WM_DIAGRAM_GROUP_CODE" val="l1-2"/>
  <p:tag name="KSO_WM_UNIT_ID" val="custom20189055_8*l_h_i*1_2_2"/>
</p:tagLst>
</file>

<file path=ppt/tags/tag102.xml><?xml version="1.0" encoding="utf-8"?>
<p:tagLst xmlns:p="http://schemas.openxmlformats.org/presentationml/2006/main">
  <p:tag name="KSO_WM_TEMPLATE_CATEGORY" val="custom"/>
  <p:tag name="KSO_WM_TEMPLATE_INDEX" val="20189055"/>
  <p:tag name="KSO_WM_UNIT_TYPE" val="l_h_f"/>
  <p:tag name="KSO_WM_UNIT_INDEX" val="1_1_1"/>
  <p:tag name="KSO_WM_UNIT_LAYERLEVEL" val="1_1_1"/>
  <p:tag name="KSO_WM_UNIT_VALUE" val="69"/>
  <p:tag name="KSO_WM_UNIT_HIGHLIGHT" val="0"/>
  <p:tag name="KSO_WM_UNIT_COMPATIBLE" val="0"/>
  <p:tag name="KSO_WM_UNIT_CLEAR" val="0"/>
  <p:tag name="KSO_WM_UNIT_PRESET_TEXT_INDEX" val="2"/>
  <p:tag name="KSO_WM_UNIT_PRESET_TEXT_LEN" val="60"/>
  <p:tag name="KSO_WM_BEAUTIFY_FLAG" val="#wm#"/>
  <p:tag name="KSO_WM_TAG_VERSION" val="1.0"/>
  <p:tag name="KSO_WM_DIAGRAM_GROUP_CODE" val="l1-2"/>
  <p:tag name="KSO_WM_UNIT_ID" val="custom20189055_8*l_h_f*1_1_1"/>
</p:tagLst>
</file>

<file path=ppt/tags/tag103.xml><?xml version="1.0" encoding="utf-8"?>
<p:tagLst xmlns:p="http://schemas.openxmlformats.org/presentationml/2006/main">
  <p:tag name="KSO_WM_TEMPLATE_CATEGORY" val="custom"/>
  <p:tag name="KSO_WM_TEMPLATE_INDEX" val="20189055"/>
  <p:tag name="KSO_WM_UNIT_TYPE" val="l_h_f"/>
  <p:tag name="KSO_WM_UNIT_INDEX" val="1_2_1"/>
  <p:tag name="KSO_WM_UNIT_LAYERLEVEL" val="1_1_1"/>
  <p:tag name="KSO_WM_UNIT_VALUE" val="69"/>
  <p:tag name="KSO_WM_UNIT_HIGHLIGHT" val="0"/>
  <p:tag name="KSO_WM_UNIT_COMPATIBLE" val="0"/>
  <p:tag name="KSO_WM_UNIT_CLEAR" val="0"/>
  <p:tag name="KSO_WM_UNIT_PRESET_TEXT_INDEX" val="2"/>
  <p:tag name="KSO_WM_UNIT_PRESET_TEXT_LEN" val="60"/>
  <p:tag name="KSO_WM_BEAUTIFY_FLAG" val="#wm#"/>
  <p:tag name="KSO_WM_TAG_VERSION" val="1.0"/>
  <p:tag name="KSO_WM_DIAGRAM_GROUP_CODE" val="l1-2"/>
  <p:tag name="KSO_WM_UNIT_ID" val="custom20189055_8*l_h_f*1_2_1"/>
</p:tagLst>
</file>

<file path=ppt/tags/tag104.xml><?xml version="1.0" encoding="utf-8"?>
<p:tagLst xmlns:p="http://schemas.openxmlformats.org/presentationml/2006/main">
  <p:tag name="KSO_WM_TAG_VERSION" val="1.0"/>
  <p:tag name="KSO_WM_BEAUTIFY_FLAG" val="#wm#"/>
  <p:tag name="KSO_WM_UNIT_TYPE" val="i"/>
  <p:tag name="KSO_WM_UNIT_ID" val="custom20189055_8*i*8"/>
  <p:tag name="KSO_WM_TEMPLATE_CATEGORY" val="custom"/>
  <p:tag name="KSO_WM_TEMPLATE_INDEX" val="20189055"/>
  <p:tag name="KSO_WM_UNIT_INDEX" val="8"/>
</p:tagLst>
</file>

<file path=ppt/tags/tag105.xml><?xml version="1.0" encoding="utf-8"?>
<p:tagLst xmlns:p="http://schemas.openxmlformats.org/presentationml/2006/main">
  <p:tag name="KSO_WM_TAG_VERSION" val="1.0"/>
  <p:tag name="KSO_WM_SLIDE_ITEM_CNT" val="2"/>
  <p:tag name="KSO_WM_SLIDE_LAYOUT" val="l"/>
  <p:tag name="KSO_WM_SLIDE_LAYOUT_CNT" val="1"/>
  <p:tag name="KSO_WM_SLIDE_TYPE" val="text"/>
  <p:tag name="KSO_WM_SLIDE_SUBTYPE" val="diag"/>
  <p:tag name="KSO_WM_BEAUTIFY_FLAG" val="#wm#"/>
  <p:tag name="KSO_WM_SLIDE_POSITION" val="138*127"/>
  <p:tag name="KSO_WM_SLIDE_SIZE" val="549*264"/>
  <p:tag name="KSO_WM_COMBINE_RELATE_SLIDE_ID" val="background20185116_8"/>
  <p:tag name="KSO_WM_TEMPLATE_CATEGORY" val="custom"/>
  <p:tag name="KSO_WM_TEMPLATE_INDEX" val="20189055"/>
  <p:tag name="KSO_WM_SLIDE_ID" val="custom20189055_8"/>
  <p:tag name="KSO_WM_SLIDE_INDEX" val="8"/>
  <p:tag name="KSO_WM_DIAGRAM_GROUP_CODE" val="l1-2"/>
  <p:tag name="KSO_WM_TEMPLATE_SUBCATEGORY" val="combine"/>
</p:tagLst>
</file>

<file path=ppt/tags/tag106.xml><?xml version="1.0" encoding="utf-8"?>
<p:tagLst xmlns:p="http://schemas.openxmlformats.org/presentationml/2006/main">
  <p:tag name="KSO_WM_TAG_VERSION" val="1.0"/>
  <p:tag name="KSO_WM_BEAUTIFY_FLAG" val="#wm#"/>
  <p:tag name="KSO_WM_UNIT_TYPE" val="i"/>
  <p:tag name="KSO_WM_UNIT_ID" val="custom20189055_9*i*0"/>
  <p:tag name="KSO_WM_TEMPLATE_CATEGORY" val="custom"/>
  <p:tag name="KSO_WM_TEMPLATE_INDEX" val="20189055"/>
  <p:tag name="KSO_WM_UNIT_INDEX" val="0"/>
</p:tagLst>
</file>

<file path=ppt/tags/tag107.xml><?xml version="1.0" encoding="utf-8"?>
<p:tagLst xmlns:p="http://schemas.openxmlformats.org/presentationml/2006/main">
  <p:tag name="KSO_WM_TEMPLATE_CATEGORY" val="custom"/>
  <p:tag name="KSO_WM_TEMPLATE_INDEX" val="20189055"/>
  <p:tag name="KSO_WM_UNIT_TYPE" val="f"/>
  <p:tag name="KSO_WM_UNIT_INDEX" val="1"/>
  <p:tag name="KSO_WM_UNIT_LAYERLEVEL" val="1"/>
  <p:tag name="KSO_WM_UNIT_VALUE" val="182"/>
  <p:tag name="KSO_WM_UNIT_HIGHLIGHT" val="0"/>
  <p:tag name="KSO_WM_UNIT_COMPATIBLE" val="0"/>
  <p:tag name="KSO_WM_UNIT_CLEAR" val="0"/>
  <p:tag name="KSO_WM_BEAUTIFY_FLAG" val="#wm#"/>
  <p:tag name="KSO_WM_TAG_VERSION" val="1.0"/>
  <p:tag name="KSO_WM_UNIT_ID" val="custom20189055_9*f*1"/>
  <p:tag name="KSO_WM_UNIT_PRESET_TEXT" val="单击此处输入文本内容，单击此处输入文本内容，单击此处输入文本内容，单击此处输入文本内容，单击此处输入文本内容，单击此处输入文本内容，单击此处输入文本内容，单击此处输入文本内容，单击此处输入文本内容，单击此处输入文本内容， 单击此处输入文本内容，单击此处输入文本内容， 单击此处输入文本内容， 单击此处输入文本内容，单击此处输入文本内容"/>
</p:tagLst>
</file>

<file path=ppt/tags/tag108.xml><?xml version="1.0" encoding="utf-8"?>
<p:tagLst xmlns:p="http://schemas.openxmlformats.org/presentationml/2006/main">
  <p:tag name="KSO_WM_TEMPLATE_CATEGORY" val="custom"/>
  <p:tag name="KSO_WM_TEMPLATE_INDEX" val="20189055"/>
  <p:tag name="KSO_WM_UNIT_TYPE" val="a"/>
  <p:tag name="KSO_WM_UNIT_INDEX" val="1"/>
  <p:tag name="KSO_WM_UNIT_LAYERLEVEL" val="1"/>
  <p:tag name="KSO_WM_UNIT_VALUE" val="13"/>
  <p:tag name="KSO_WM_UNIT_ISCONTENTSTITLE" val="0"/>
  <p:tag name="KSO_WM_UNIT_HIGHLIGHT" val="0"/>
  <p:tag name="KSO_WM_UNIT_COMPATIBLE" val="0"/>
  <p:tag name="KSO_WM_UNIT_CLEAR" val="0"/>
  <p:tag name="KSO_WM_BEAUTIFY_FLAG" val="#wm#"/>
  <p:tag name="KSO_WM_TAG_VERSION" val="1.0"/>
  <p:tag name="KSO_WM_UNIT_ID" val="custom20189055_9*a*1"/>
  <p:tag name="KSO_WM_UNIT_PRESET_TEXT" val="输入标题"/>
</p:tagLst>
</file>

<file path=ppt/tags/tag109.xml><?xml version="1.0" encoding="utf-8"?>
<p:tagLst xmlns:p="http://schemas.openxmlformats.org/presentationml/2006/main">
  <p:tag name="KSO_WM_TAG_VERSION" val="1.0"/>
  <p:tag name="KSO_WM_BEAUTIFY_FLAG" val="#wm#"/>
  <p:tag name="KSO_WM_UNIT_TYPE" val="i"/>
  <p:tag name="KSO_WM_UNIT_ID" val="custom20189055_9*i*3"/>
  <p:tag name="KSO_WM_TEMPLATE_CATEGORY" val="custom"/>
  <p:tag name="KSO_WM_TEMPLATE_INDEX" val="20189055"/>
  <p:tag name="KSO_WM_UNIT_INDEX" val="3"/>
</p:tagLst>
</file>

<file path=ppt/tags/tag11.xml><?xml version="1.0" encoding="utf-8"?>
<p:tagLst xmlns:p="http://schemas.openxmlformats.org/presentationml/2006/main">
  <p:tag name="KSO_WM_BEAUTIFY_FLAG" val="#wm#"/>
  <p:tag name="KSO_WM_TEMPLATE_CATEGORY" val="custom"/>
  <p:tag name="KSO_WM_TEMPLATE_INDEX" val="20189055"/>
</p:tagLst>
</file>

<file path=ppt/tags/tag110.xml><?xml version="1.0" encoding="utf-8"?>
<p:tagLst xmlns:p="http://schemas.openxmlformats.org/presentationml/2006/main">
  <p:tag name="KSO_WM_TAG_VERSION" val="1.0"/>
  <p:tag name="KSO_WM_BEAUTIFY_FLAG" val="#wm#"/>
  <p:tag name="KSO_WM_UNIT_TYPE" val="i"/>
  <p:tag name="KSO_WM_UNIT_ID" val="custom20189055_9*i*4"/>
  <p:tag name="KSO_WM_TEMPLATE_CATEGORY" val="custom"/>
  <p:tag name="KSO_WM_TEMPLATE_INDEX" val="20189055"/>
  <p:tag name="KSO_WM_UNIT_INDEX" val="4"/>
</p:tagLst>
</file>

<file path=ppt/tags/tag111.xml><?xml version="1.0" encoding="utf-8"?>
<p:tagLst xmlns:p="http://schemas.openxmlformats.org/presentationml/2006/main">
  <p:tag name="KSO_WM_TAG_VERSION" val="1.0"/>
  <p:tag name="KSO_WM_SLIDE_ITEM_CNT" val="1"/>
  <p:tag name="KSO_WM_SLIDE_LAYOUT" val="a_f"/>
  <p:tag name="KSO_WM_SLIDE_LAYOUT_CNT" val="1_1"/>
  <p:tag name="KSO_WM_SLIDE_TYPE" val="text"/>
  <p:tag name="KSO_WM_SLIDE_SUBTYPE" val="pureTxt"/>
  <p:tag name="KSO_WM_BEAUTIFY_FLAG" val="#wm#"/>
  <p:tag name="KSO_WM_SLIDE_POSITION" val="119*162"/>
  <p:tag name="KSO_WM_SLIDE_SIZE" val="438*210"/>
  <p:tag name="KSO_WM_COMBINE_RELATE_SLIDE_ID" val="background20185116_9"/>
  <p:tag name="KSO_WM_TEMPLATE_CATEGORY" val="custom"/>
  <p:tag name="KSO_WM_TEMPLATE_INDEX" val="20189055"/>
  <p:tag name="KSO_WM_SLIDE_ID" val="custom20189055_9"/>
  <p:tag name="KSO_WM_SLIDE_INDEX" val="9"/>
  <p:tag name="KSO_WM_TEMPLATE_SUBCATEGORY" val="combine"/>
</p:tagLst>
</file>

<file path=ppt/tags/tag112.xml><?xml version="1.0" encoding="utf-8"?>
<p:tagLst xmlns:p="http://schemas.openxmlformats.org/presentationml/2006/main">
  <p:tag name="KSO_WM_TEMPLATE_CATEGORY" val="custom"/>
  <p:tag name="KSO_WM_TEMPLATE_INDEX" val="20189055"/>
  <p:tag name="KSO_WM_UNIT_TYPE" val="f"/>
  <p:tag name="KSO_WM_UNIT_INDEX" val="1"/>
  <p:tag name="KSO_WM_UNIT_LAYERLEVEL" val="1"/>
  <p:tag name="KSO_WM_UNIT_VALUE" val="96"/>
  <p:tag name="KSO_WM_UNIT_HIGHLIGHT" val="0"/>
  <p:tag name="KSO_WM_UNIT_COMPATIBLE" val="0"/>
  <p:tag name="KSO_WM_UNIT_CLEAR" val="0"/>
  <p:tag name="KSO_WM_UNIT_PRESET_TEXT_INDEX" val="2"/>
  <p:tag name="KSO_WM_UNIT_PRESET_TEXT_LEN" val="90"/>
  <p:tag name="KSO_WM_BEAUTIFY_FLAG" val="#wm#"/>
  <p:tag name="KSO_WM_TAG_VERSION" val="1.0"/>
  <p:tag name="KSO_WM_UNIT_ID" val="custom20189055_10*f*1"/>
</p:tagLst>
</file>

<file path=ppt/tags/tag113.xml><?xml version="1.0" encoding="utf-8"?>
<p:tagLst xmlns:p="http://schemas.openxmlformats.org/presentationml/2006/main">
  <p:tag name="KSO_WM_TEMPLATE_CATEGORY" val="custom"/>
  <p:tag name="KSO_WM_TEMPLATE_INDEX" val="20189055"/>
  <p:tag name="KSO_WM_UNIT_TYPE" val="f"/>
  <p:tag name="KSO_WM_UNIT_INDEX" val="2"/>
  <p:tag name="KSO_WM_UNIT_LAYERLEVEL" val="1"/>
  <p:tag name="KSO_WM_UNIT_VALUE" val="66"/>
  <p:tag name="KSO_WM_UNIT_HIGHLIGHT" val="0"/>
  <p:tag name="KSO_WM_UNIT_COMPATIBLE" val="0"/>
  <p:tag name="KSO_WM_UNIT_CLEAR" val="0"/>
  <p:tag name="KSO_WM_UNIT_PRESET_TEXT_INDEX" val="2"/>
  <p:tag name="KSO_WM_UNIT_PRESET_TEXT_LEN" val="60"/>
  <p:tag name="KSO_WM_BEAUTIFY_FLAG" val="#wm#"/>
  <p:tag name="KSO_WM_TAG_VERSION" val="1.0"/>
  <p:tag name="KSO_WM_UNIT_ID" val="custom20189055_10*f*2"/>
</p:tagLst>
</file>

<file path=ppt/tags/tag114.xml><?xml version="1.0" encoding="utf-8"?>
<p:tagLst xmlns:p="http://schemas.openxmlformats.org/presentationml/2006/main">
  <p:tag name="KSO_WM_TEMPLATE_CATEGORY" val="custom"/>
  <p:tag name="KSO_WM_TEMPLATE_INDEX" val="20189055"/>
  <p:tag name="KSO_WM_UNIT_TYPE" val="a"/>
  <p:tag name="KSO_WM_UNIT_INDEX" val="1"/>
  <p:tag name="KSO_WM_UNIT_LAYERLEVEL" val="1"/>
  <p:tag name="KSO_WM_UNIT_VALUE" val="13"/>
  <p:tag name="KSO_WM_UNIT_ISCONTENTSTITLE" val="0"/>
  <p:tag name="KSO_WM_UNIT_HIGHLIGHT" val="0"/>
  <p:tag name="KSO_WM_UNIT_COMPATIBLE" val="0"/>
  <p:tag name="KSO_WM_UNIT_CLEAR" val="0"/>
  <p:tag name="KSO_WM_UNIT_PRESET_TEXT_INDEX" val="0"/>
  <p:tag name="KSO_WM_UNIT_PRESET_TEXT_LEN" val="9"/>
  <p:tag name="KSO_WM_BEAUTIFY_FLAG" val="#wm#"/>
  <p:tag name="KSO_WM_TAG_VERSION" val="1.0"/>
  <p:tag name="KSO_WM_UNIT_ID" val="custom20189055_10*a*1"/>
</p:tagLst>
</file>

<file path=ppt/tags/tag115.xml><?xml version="1.0" encoding="utf-8"?>
<p:tagLst xmlns:p="http://schemas.openxmlformats.org/presentationml/2006/main">
  <p:tag name="KSO_WM_TAG_VERSION" val="1.0"/>
  <p:tag name="KSO_WM_BEAUTIFY_FLAG" val="#wm#"/>
  <p:tag name="KSO_WM_UNIT_TYPE" val="i"/>
  <p:tag name="KSO_WM_UNIT_ID" val="custom20189055_10*i*3"/>
  <p:tag name="KSO_WM_TEMPLATE_CATEGORY" val="custom"/>
  <p:tag name="KSO_WM_TEMPLATE_INDEX" val="20189055"/>
  <p:tag name="KSO_WM_UNIT_INDEX" val="3"/>
</p:tagLst>
</file>

<file path=ppt/tags/tag116.xml><?xml version="1.0" encoding="utf-8"?>
<p:tagLst xmlns:p="http://schemas.openxmlformats.org/presentationml/2006/main">
  <p:tag name="KSO_WM_TAG_VERSION" val="1.0"/>
  <p:tag name="KSO_WM_BEAUTIFY_FLAG" val="#wm#"/>
  <p:tag name="KSO_WM_UNIT_TYPE" val="i"/>
  <p:tag name="KSO_WM_UNIT_ID" val="custom20189055_10*i*4"/>
  <p:tag name="KSO_WM_TEMPLATE_CATEGORY" val="custom"/>
  <p:tag name="KSO_WM_TEMPLATE_INDEX" val="20189055"/>
  <p:tag name="KSO_WM_UNIT_INDEX" val="4"/>
</p:tagLst>
</file>

<file path=ppt/tags/tag117.xml><?xml version="1.0" encoding="utf-8"?>
<p:tagLst xmlns:p="http://schemas.openxmlformats.org/presentationml/2006/main">
  <p:tag name="KSO_WM_TAG_VERSION" val="1.0"/>
  <p:tag name="KSO_WM_BEAUTIFY_FLAG" val="#wm#"/>
  <p:tag name="KSO_WM_UNIT_TYPE" val="i"/>
  <p:tag name="KSO_WM_UNIT_ID" val="custom20189055_10*i*5"/>
  <p:tag name="KSO_WM_TEMPLATE_CATEGORY" val="custom"/>
  <p:tag name="KSO_WM_TEMPLATE_INDEX" val="20189055"/>
  <p:tag name="KSO_WM_UNIT_INDEX" val="5"/>
</p:tagLst>
</file>

<file path=ppt/tags/tag118.xml><?xml version="1.0" encoding="utf-8"?>
<p:tagLst xmlns:p="http://schemas.openxmlformats.org/presentationml/2006/main">
  <p:tag name="KSO_WM_TAG_VERSION" val="1.0"/>
  <p:tag name="KSO_WM_BEAUTIFY_FLAG" val="#wm#"/>
  <p:tag name="KSO_WM_UNIT_TYPE" val="i"/>
  <p:tag name="KSO_WM_UNIT_ID" val="custom20189055_10*i*6"/>
  <p:tag name="KSO_WM_TEMPLATE_CATEGORY" val="custom"/>
  <p:tag name="KSO_WM_TEMPLATE_INDEX" val="20189055"/>
  <p:tag name="KSO_WM_UNIT_INDEX" val="6"/>
</p:tagLst>
</file>

<file path=ppt/tags/tag119.xml><?xml version="1.0" encoding="utf-8"?>
<p:tagLst xmlns:p="http://schemas.openxmlformats.org/presentationml/2006/main">
  <p:tag name="KSO_WM_TAG_VERSION" val="1.0"/>
  <p:tag name="KSO_WM_SLIDE_ITEM_CNT" val="2"/>
  <p:tag name="KSO_WM_SLIDE_LAYOUT" val="a_f"/>
  <p:tag name="KSO_WM_SLIDE_LAYOUT_CNT" val="1_2"/>
  <p:tag name="KSO_WM_SLIDE_TYPE" val="text"/>
  <p:tag name="KSO_WM_SLIDE_SUBTYPE" val="pureTxt"/>
  <p:tag name="KSO_WM_BEAUTIFY_FLAG" val="#wm#"/>
  <p:tag name="KSO_WM_SLIDE_POSITION" val="253*177"/>
  <p:tag name="KSO_WM_SLIDE_SIZE" val="579*283"/>
  <p:tag name="KSO_WM_COMBINE_RELATE_SLIDE_ID" val="background20185116_10"/>
  <p:tag name="KSO_WM_TEMPLATE_CATEGORY" val="custom"/>
  <p:tag name="KSO_WM_TEMPLATE_INDEX" val="20189055"/>
  <p:tag name="KSO_WM_SLIDE_ID" val="custom20189055_10"/>
  <p:tag name="KSO_WM_SLIDE_INDEX" val="10"/>
  <p:tag name="KSO_WM_TEMPLATE_SUBCATEGORY" val="combine"/>
</p:tagLst>
</file>

<file path=ppt/tags/tag12.xml><?xml version="1.0" encoding="utf-8"?>
<p:tagLst xmlns:p="http://schemas.openxmlformats.org/presentationml/2006/main">
  <p:tag name="KSO_WM_BEAUTIFY_FLAG" val="#wm#"/>
  <p:tag name="KSO_WM_TEMPLATE_CATEGORY" val="custom"/>
  <p:tag name="KSO_WM_TEMPLATE_INDEX" val="20189055"/>
</p:tagLst>
</file>

<file path=ppt/tags/tag120.xml><?xml version="1.0" encoding="utf-8"?>
<p:tagLst xmlns:p="http://schemas.openxmlformats.org/presentationml/2006/main">
  <p:tag name="KSO_WM_TAG_VERSION" val="1.0"/>
  <p:tag name="KSO_WM_BEAUTIFY_FLAG" val="#wm#"/>
  <p:tag name="KSO_WM_UNIT_TYPE" val="i"/>
  <p:tag name="KSO_WM_UNIT_ID" val="custom20189055_11*i*0"/>
  <p:tag name="KSO_WM_TEMPLATE_CATEGORY" val="custom"/>
  <p:tag name="KSO_WM_TEMPLATE_INDEX" val="20189055"/>
  <p:tag name="KSO_WM_UNIT_INDEX" val="0"/>
</p:tagLst>
</file>

<file path=ppt/tags/tag121.xml><?xml version="1.0" encoding="utf-8"?>
<p:tagLst xmlns:p="http://schemas.openxmlformats.org/presentationml/2006/main">
  <p:tag name="KSO_WM_TEMPLATE_CATEGORY" val="custom"/>
  <p:tag name="KSO_WM_TEMPLATE_INDEX" val="20189055"/>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38"/>
  <p:tag name="KSO_WM_UNIT_LAYERLEVEL" val="1"/>
  <p:tag name="KSO_WM_UNIT_INDEX" val="1"/>
  <p:tag name="KSO_WM_UNIT_TYPE" val="a"/>
  <p:tag name="KSO_WM_UNIT_ID" val="custom20189055_11*a*1"/>
</p:tagLst>
</file>

<file path=ppt/tags/tag122.xml><?xml version="1.0" encoding="utf-8"?>
<p:tagLst xmlns:p="http://schemas.openxmlformats.org/presentationml/2006/main">
  <p:tag name="KSO_WM_TEMPLATE_CATEGORY" val="custom"/>
  <p:tag name="KSO_WM_TEMPLATE_INDEX" val="20189055"/>
  <p:tag name="KSO_WM_TAG_VERSION" val="1.0"/>
  <p:tag name="KSO_WM_BEAUTIFY_FLAG" val="#wm#"/>
  <p:tag name="KSO_WM_UNIT_PRESET_TEXT_LEN" val="30"/>
  <p:tag name="KSO_WM_UNIT_PRESET_TEXT_INDEX" val="2"/>
  <p:tag name="KSO_WM_UNIT_CLEAR" val="0"/>
  <p:tag name="KSO_WM_UNIT_COMPATIBLE" val="0"/>
  <p:tag name="KSO_WM_UNIT_HIGHLIGHT" val="0"/>
  <p:tag name="KSO_WM_UNIT_VALUE" val="72"/>
  <p:tag name="KSO_WM_UNIT_LAYERLEVEL" val="1"/>
  <p:tag name="KSO_WM_UNIT_INDEX" val="1"/>
  <p:tag name="KSO_WM_UNIT_TYPE" val="f"/>
  <p:tag name="KSO_WM_UNIT_ID" val="custom20189055_11*f*1"/>
</p:tagLst>
</file>

<file path=ppt/tags/tag123.xml><?xml version="1.0" encoding="utf-8"?>
<p:tagLst xmlns:p="http://schemas.openxmlformats.org/presentationml/2006/main">
  <p:tag name="KSO_WM_SLIDE_LAYOUT_CNT" val="1_1"/>
  <p:tag name="KSO_WM_SLIDE_LAYOUT" val="a_f"/>
  <p:tag name="KSO_WM_SLIDE_SIZE" val="891*84"/>
  <p:tag name="KSO_WM_SLIDE_POSITION" val="38*269"/>
  <p:tag name="KSO_WM_BEAUTIFY_FLAG" val="#wm#"/>
  <p:tag name="KSO_WM_SLIDE_TYPE" val="text"/>
  <p:tag name="KSO_WM_SLIDE_ITEM_CNT" val="1"/>
  <p:tag name="KSO_WM_TAG_VERSION" val="1.0"/>
  <p:tag name="KSO_WM_SLIDE_SUBTYPE" val="pureTxt"/>
  <p:tag name="KSO_WM_COMBINE_RELATE_SLIDE_ID" val="background20185116_11"/>
  <p:tag name="KSO_WM_TEMPLATE_CATEGORY" val="custom"/>
  <p:tag name="KSO_WM_TEMPLATE_INDEX" val="20189055"/>
  <p:tag name="KSO_WM_SLIDE_ID" val="custom20189055_11"/>
  <p:tag name="KSO_WM_SLIDE_INDEX" val="11"/>
  <p:tag name="KSO_WM_TEMPLATE_SUBCATEGORY" val="combine"/>
</p:tagLst>
</file>

<file path=ppt/tags/tag124.xml><?xml version="1.0" encoding="utf-8"?>
<p:tagLst xmlns:p="http://schemas.openxmlformats.org/presentationml/2006/main">
  <p:tag name="KSO_WM_TEMPLATE_CATEGORY" val="custom"/>
  <p:tag name="KSO_WM_TEMPLATE_INDEX" val="20189055"/>
  <p:tag name="KSO_WM_TAG_VERSION" val="1.0"/>
  <p:tag name="KSO_WM_BEAUTIFY_FLAG" val="#wm#"/>
  <p:tag name="KSO_WM_UNIT_PRESET_TEXT_LEN" val="300"/>
  <p:tag name="KSO_WM_UNIT_PRESET_TEXT_INDEX" val="2"/>
  <p:tag name="KSO_WM_UNIT_CLEAR" val="0"/>
  <p:tag name="KSO_WM_UNIT_COMPATIBLE" val="0"/>
  <p:tag name="KSO_WM_UNIT_HIGHLIGHT" val="0"/>
  <p:tag name="KSO_WM_UNIT_VALUE" val="396"/>
  <p:tag name="KSO_WM_UNIT_LAYERLEVEL" val="1"/>
  <p:tag name="KSO_WM_UNIT_INDEX" val="1"/>
  <p:tag name="KSO_WM_UNIT_TYPE" val="f"/>
  <p:tag name="KSO_WM_UNIT_ID" val="custom20189055_12*f*1"/>
</p:tagLst>
</file>

<file path=ppt/tags/tag125.xml><?xml version="1.0" encoding="utf-8"?>
<p:tagLst xmlns:p="http://schemas.openxmlformats.org/presentationml/2006/main">
  <p:tag name="KSO_WM_SLIDE_SIZE" val="828*437"/>
  <p:tag name="KSO_WM_SLIDE_POSITION" val="66*43"/>
  <p:tag name="KSO_WM_SLIDE_LAYOUT_CNT" val="1"/>
  <p:tag name="KSO_WM_SLIDE_LAYOUT" val="f"/>
  <p:tag name="KSO_WM_BEAUTIFY_FLAG" val="#wm#"/>
  <p:tag name="KSO_WM_SLIDE_TYPE" val="text"/>
  <p:tag name="KSO_WM_SLIDE_ITEM_CNT" val="1"/>
  <p:tag name="KSO_WM_TAG_VERSION" val="1.0"/>
  <p:tag name="KSO_WM_SLIDE_SUBTYPE" val="pureTxt"/>
  <p:tag name="KSO_WM_COMBINE_RELATE_SLIDE_ID" val="background20185116_12"/>
  <p:tag name="KSO_WM_TEMPLATE_CATEGORY" val="custom"/>
  <p:tag name="KSO_WM_TEMPLATE_INDEX" val="20189055"/>
  <p:tag name="KSO_WM_SLIDE_ID" val="custom20189055_12"/>
  <p:tag name="KSO_WM_SLIDE_INDEX" val="12"/>
  <p:tag name="KSO_WM_TEMPLATE_SUBCATEGORY" val="combine"/>
</p:tagLst>
</file>

<file path=ppt/tags/tag126.xml><?xml version="1.0" encoding="utf-8"?>
<p:tagLst xmlns:p="http://schemas.openxmlformats.org/presentationml/2006/main">
  <p:tag name="KSO_WM_TAG_VERSION" val="1.0"/>
  <p:tag name="KSO_WM_BEAUTIFY_FLAG" val="#wm#"/>
  <p:tag name="KSO_WM_UNIT_TYPE" val="i"/>
  <p:tag name="KSO_WM_UNIT_ID" val="custom20189055_13*i*0"/>
  <p:tag name="KSO_WM_TEMPLATE_CATEGORY" val="custom"/>
  <p:tag name="KSO_WM_TEMPLATE_INDEX" val="20189055"/>
  <p:tag name="KSO_WM_UNIT_INDEX" val="0"/>
</p:tagLst>
</file>

<file path=ppt/tags/tag127.xml><?xml version="1.0" encoding="utf-8"?>
<p:tagLst xmlns:p="http://schemas.openxmlformats.org/presentationml/2006/main">
  <p:tag name="KSO_WM_TEMPLATE_CATEGORY" val="custom"/>
  <p:tag name="KSO_WM_TEMPLATE_INDEX" val="20189055"/>
  <p:tag name="KSO_WM_UNIT_TYPE" val="f"/>
  <p:tag name="KSO_WM_UNIT_INDEX" val="1"/>
  <p:tag name="KSO_WM_UNIT_LAYERLEVEL" val="1"/>
  <p:tag name="KSO_WM_UNIT_VALUE" val="90"/>
  <p:tag name="KSO_WM_UNIT_HIGHLIGHT" val="0"/>
  <p:tag name="KSO_WM_UNIT_COMPATIBLE" val="0"/>
  <p:tag name="KSO_WM_UNIT_CLEAR" val="0"/>
  <p:tag name="KSO_WM_UNIT_PRESET_TEXT_INDEX" val="2"/>
  <p:tag name="KSO_WM_UNIT_PRESET_TEXT_LEN" val="70"/>
  <p:tag name="KSO_WM_BEAUTIFY_FLAG" val="#wm#"/>
  <p:tag name="KSO_WM_TAG_VERSION" val="1.0"/>
  <p:tag name="KSO_WM_UNIT_ID" val="custom20189055_13*f*1"/>
</p:tagLst>
</file>

<file path=ppt/tags/tag128.xml><?xml version="1.0" encoding="utf-8"?>
<p:tagLst xmlns:p="http://schemas.openxmlformats.org/presentationml/2006/main">
  <p:tag name="KSO_WM_TEMPLATE_CATEGORY" val="custom"/>
  <p:tag name="KSO_WM_TEMPLATE_INDEX" val="20189055"/>
  <p:tag name="KSO_WM_UNIT_TYPE" val="a"/>
  <p:tag name="KSO_WM_UNIT_INDEX" val="1"/>
  <p:tag name="KSO_WM_UNIT_LAYERLEVEL" val="1"/>
  <p:tag name="KSO_WM_UNIT_VALUE" val="10"/>
  <p:tag name="KSO_WM_UNIT_ISCONTENTSTITLE" val="0"/>
  <p:tag name="KSO_WM_UNIT_HIGHLIGHT" val="0"/>
  <p:tag name="KSO_WM_UNIT_COMPATIBLE" val="0"/>
  <p:tag name="KSO_WM_UNIT_CLEAR" val="0"/>
  <p:tag name="KSO_WM_UNIT_PRESET_TEXT_INDEX" val="0"/>
  <p:tag name="KSO_WM_UNIT_PRESET_TEXT_LEN" val="9"/>
  <p:tag name="KSO_WM_BEAUTIFY_FLAG" val="#wm#"/>
  <p:tag name="KSO_WM_TAG_VERSION" val="1.0"/>
  <p:tag name="KSO_WM_UNIT_ID" val="custom20189055_13*a*1"/>
</p:tagLst>
</file>

<file path=ppt/tags/tag129.xml><?xml version="1.0" encoding="utf-8"?>
<p:tagLst xmlns:p="http://schemas.openxmlformats.org/presentationml/2006/main">
  <p:tag name="KSO_WM_TAG_VERSION" val="1.0"/>
  <p:tag name="KSO_WM_BEAUTIFY_FLAG" val="#wm#"/>
  <p:tag name="KSO_WM_UNIT_TYPE" val="i"/>
  <p:tag name="KSO_WM_UNIT_ID" val="custom20189055_13*i*3"/>
  <p:tag name="KSO_WM_TEMPLATE_CATEGORY" val="custom"/>
  <p:tag name="KSO_WM_TEMPLATE_INDEX" val="20189055"/>
  <p:tag name="KSO_WM_UNIT_INDEX" val="3"/>
</p:tagLst>
</file>

<file path=ppt/tags/tag13.xml><?xml version="1.0" encoding="utf-8"?>
<p:tagLst xmlns:p="http://schemas.openxmlformats.org/presentationml/2006/main">
  <p:tag name="KSO_WM_BEAUTIFY_FLAG" val="#wm#"/>
  <p:tag name="KSO_WM_TEMPLATE_CATEGORY" val="custom"/>
  <p:tag name="KSO_WM_TEMPLATE_INDEX" val="20189055"/>
</p:tagLst>
</file>

<file path=ppt/tags/tag130.xml><?xml version="1.0" encoding="utf-8"?>
<p:tagLst xmlns:p="http://schemas.openxmlformats.org/presentationml/2006/main">
  <p:tag name="KSO_WM_TEMPLATE_CATEGORY" val="custom"/>
  <p:tag name="KSO_WM_TEMPLATE_INDEX" val="20189055"/>
  <p:tag name="KSO_WM_UNIT_TYPE" val="d"/>
  <p:tag name="KSO_WM_UNIT_INDEX" val="1"/>
  <p:tag name="KSO_WM_UNIT_ID" val="custom20189055_13*d*1"/>
  <p:tag name="KSO_WM_UNIT_LAYERLEVEL" val="1"/>
  <p:tag name="KSO_WM_UNIT_VALUE" val="1047*1623"/>
  <p:tag name="KSO_WM_UNIT_HIGHLIGHT" val="0"/>
  <p:tag name="KSO_WM_UNIT_COMPATIBLE" val="0"/>
  <p:tag name="KSO_WM_UNIT_CLEAR" val="0"/>
  <p:tag name="KSO_WM_BEAUTIFY_FLAG" val="#wm#"/>
  <p:tag name="KSO_WM_TAG_VERSION" val="1.0"/>
</p:tagLst>
</file>

<file path=ppt/tags/tag131.xml><?xml version="1.0" encoding="utf-8"?>
<p:tagLst xmlns:p="http://schemas.openxmlformats.org/presentationml/2006/main">
  <p:tag name="KSO_WM_TAG_VERSION" val="1.0"/>
  <p:tag name="KSO_WM_BEAUTIFY_FLAG" val="#wm#"/>
  <p:tag name="KSO_WM_UNIT_TYPE" val="i"/>
  <p:tag name="KSO_WM_UNIT_ID" val="custom20189055_13*i*5"/>
  <p:tag name="KSO_WM_TEMPLATE_CATEGORY" val="custom"/>
  <p:tag name="KSO_WM_TEMPLATE_INDEX" val="20189055"/>
  <p:tag name="KSO_WM_UNIT_INDEX" val="5"/>
</p:tagLst>
</file>

<file path=ppt/tags/tag132.xml><?xml version="1.0" encoding="utf-8"?>
<p:tagLst xmlns:p="http://schemas.openxmlformats.org/presentationml/2006/main">
  <p:tag name="KSO_WM_TAG_VERSION" val="1.0"/>
  <p:tag name="KSO_WM_SLIDE_ITEM_CNT" val="2"/>
  <p:tag name="KSO_WM_SLIDE_LAYOUT" val="a_f_d"/>
  <p:tag name="KSO_WM_SLIDE_LAYOUT_CNT" val="1_1_1"/>
  <p:tag name="KSO_WM_SLIDE_TYPE" val="text"/>
  <p:tag name="KSO_WM_SLIDE_SUBTYPE" val="picTxt"/>
  <p:tag name="KSO_WM_BEAUTIFY_FLAG" val="#wm#"/>
  <p:tag name="KSO_WM_SLIDE_POSITION" val="30*153"/>
  <p:tag name="KSO_WM_SLIDE_SIZE" val="855*296"/>
  <p:tag name="KSO_WM_COMBINE_RELATE_SLIDE_ID" val="background20185116_13"/>
  <p:tag name="KSO_WM_TEMPLATE_CATEGORY" val="custom"/>
  <p:tag name="KSO_WM_TEMPLATE_INDEX" val="20189055"/>
  <p:tag name="KSO_WM_SLIDE_ID" val="custom20189055_13"/>
  <p:tag name="KSO_WM_SLIDE_INDEX" val="13"/>
  <p:tag name="KSO_WM_TEMPLATE_SUBCATEGORY" val="combine"/>
</p:tagLst>
</file>

<file path=ppt/tags/tag133.xml><?xml version="1.0" encoding="utf-8"?>
<p:tagLst xmlns:p="http://schemas.openxmlformats.org/presentationml/2006/main">
  <p:tag name="KSO_WM_TEMPLATE_CATEGORY" val="custom"/>
  <p:tag name="KSO_WM_TEMPLATE_INDEX" val="20189055"/>
  <p:tag name="KSO_WM_UNIT_TYPE" val="a"/>
  <p:tag name="KSO_WM_UNIT_INDEX" val="1"/>
  <p:tag name="KSO_WM_UNIT_LAYERLEVEL" val="1"/>
  <p:tag name="KSO_WM_UNIT_VALUE" val="3"/>
  <p:tag name="KSO_WM_UNIT_ISCONTENTSTITLE" val="0"/>
  <p:tag name="KSO_WM_UNIT_HIGHLIGHT" val="0"/>
  <p:tag name="KSO_WM_UNIT_COMPATIBLE" val="0"/>
  <p:tag name="KSO_WM_UNIT_CLEAR" val="0"/>
  <p:tag name="KSO_WM_BEAUTIFY_FLAG" val="#wm#"/>
  <p:tag name="KSO_WM_TAG_VERSION" val="1.0"/>
  <p:tag name="KSO_WM_UNIT_ID" val="custom20189055_14*a*1"/>
  <p:tag name="KSO_WM_UNIT_PRESET_TEXT" val="谢谢欣赏"/>
</p:tagLst>
</file>

<file path=ppt/tags/tag134.xml><?xml version="1.0" encoding="utf-8"?>
<p:tagLst xmlns:p="http://schemas.openxmlformats.org/presentationml/2006/main">
  <p:tag name="KSO_WM_TAG_VERSION" val="1.0"/>
  <p:tag name="KSO_WM_SLIDE_ITEM_CNT" val="1"/>
  <p:tag name="KSO_WM_SLIDE_LAYOUT" val="a"/>
  <p:tag name="KSO_WM_SLIDE_LAYOUT_CNT" val="1"/>
  <p:tag name="KSO_WM_SLIDE_TYPE" val="endPage"/>
  <p:tag name="KSO_WM_SLIDE_SUBTYPE" val="pureTxt"/>
  <p:tag name="KSO_WM_BEAUTIFY_FLAG" val="#wm#"/>
  <p:tag name="KSO_WM_COMBINE_RELATE_SLIDE_ID" val="background20185116_14"/>
  <p:tag name="KSO_WM_TEMPLATE_CATEGORY" val="custom"/>
  <p:tag name="KSO_WM_TEMPLATE_INDEX" val="20189055"/>
  <p:tag name="KSO_WM_SLIDE_ID" val="custom20189055_14"/>
  <p:tag name="KSO_WM_SLIDE_INDEX" val="14"/>
  <p:tag name="KSO_WM_TEMPLATE_SUBCATEGORY" val="combine"/>
</p:tagLst>
</file>

<file path=ppt/tags/tag14.xml><?xml version="1.0" encoding="utf-8"?>
<p:tagLst xmlns:p="http://schemas.openxmlformats.org/presentationml/2006/main">
  <p:tag name="KSO_WM_BEAUTIFY_FLAG" val="#wm#"/>
  <p:tag name="KSO_WM_TEMPLATE_CATEGORY" val="custom"/>
  <p:tag name="KSO_WM_TEMPLATE_INDEX" val="20189055"/>
</p:tagLst>
</file>

<file path=ppt/tags/tag15.xml><?xml version="1.0" encoding="utf-8"?>
<p:tagLst xmlns:p="http://schemas.openxmlformats.org/presentationml/2006/main">
  <p:tag name="KSO_WM_BEAUTIFY_FLAG" val="#wm#"/>
  <p:tag name="KSO_WM_TEMPLATE_CATEGORY" val="custom"/>
  <p:tag name="KSO_WM_TEMPLATE_INDEX" val="20189055"/>
</p:tagLst>
</file>

<file path=ppt/tags/tag16.xml><?xml version="1.0" encoding="utf-8"?>
<p:tagLst xmlns:p="http://schemas.openxmlformats.org/presentationml/2006/main">
  <p:tag name="KSO_WM_BEAUTIFY_FLAG" val="#wm#"/>
  <p:tag name="KSO_WM_TEMPLATE_CATEGORY" val="custom"/>
  <p:tag name="KSO_WM_TEMPLATE_INDEX" val="20189055"/>
</p:tagLst>
</file>

<file path=ppt/tags/tag17.xml><?xml version="1.0" encoding="utf-8"?>
<p:tagLst xmlns:p="http://schemas.openxmlformats.org/presentationml/2006/main">
  <p:tag name="KSO_WM_BEAUTIFY_FLAG" val="#wm#"/>
  <p:tag name="KSO_WM_TEMPLATE_CATEGORY" val="custom"/>
  <p:tag name="KSO_WM_TEMPLATE_INDEX" val="20189055"/>
</p:tagLst>
</file>

<file path=ppt/tags/tag18.xml><?xml version="1.0" encoding="utf-8"?>
<p:tagLst xmlns:p="http://schemas.openxmlformats.org/presentationml/2006/main">
  <p:tag name="KSO_WM_BEAUTIFY_FLAG" val="#wm#"/>
  <p:tag name="KSO_WM_TEMPLATE_CATEGORY" val="custom"/>
  <p:tag name="KSO_WM_TEMPLATE_INDEX" val="20189055"/>
</p:tagLst>
</file>

<file path=ppt/tags/tag19.xml><?xml version="1.0" encoding="utf-8"?>
<p:tagLst xmlns:p="http://schemas.openxmlformats.org/presentationml/2006/main">
  <p:tag name="KSO_WM_BEAUTIFY_FLAG" val="#wm#"/>
  <p:tag name="KSO_WM_TEMPLATE_CATEGORY" val="custom"/>
  <p:tag name="KSO_WM_TEMPLATE_INDEX" val="20189055"/>
</p:tagLst>
</file>

<file path=ppt/tags/tag2.xml><?xml version="1.0" encoding="utf-8"?>
<p:tagLst xmlns:p="http://schemas.openxmlformats.org/presentationml/2006/main">
  <p:tag name="KSO_WM_TAG_VERSION" val="1.0"/>
  <p:tag name="KSO_WM_TEMPLATE_CATEGORY" val="custom"/>
  <p:tag name="KSO_WM_TEMPLATE_INDEX" val="20189055"/>
</p:tagLst>
</file>

<file path=ppt/tags/tag20.xml><?xml version="1.0" encoding="utf-8"?>
<p:tagLst xmlns:p="http://schemas.openxmlformats.org/presentationml/2006/main">
  <p:tag name="KSO_WM_BEAUTIFY_FLAG" val="#wm#"/>
  <p:tag name="KSO_WM_TEMPLATE_CATEGORY" val="custom"/>
  <p:tag name="KSO_WM_TEMPLATE_INDEX" val="20189055"/>
</p:tagLst>
</file>

<file path=ppt/tags/tag21.xml><?xml version="1.0" encoding="utf-8"?>
<p:tagLst xmlns:p="http://schemas.openxmlformats.org/presentationml/2006/main">
  <p:tag name="KSO_WM_BEAUTIFY_FLAG" val="#wm#"/>
  <p:tag name="KSO_WM_TEMPLATE_CATEGORY" val="custom"/>
  <p:tag name="KSO_WM_TEMPLATE_INDEX" val="20189055"/>
</p:tagLst>
</file>

<file path=ppt/tags/tag22.xml><?xml version="1.0" encoding="utf-8"?>
<p:tagLst xmlns:p="http://schemas.openxmlformats.org/presentationml/2006/main">
  <p:tag name="KSO_WM_BEAUTIFY_FLAG" val="#wm#"/>
  <p:tag name="KSO_WM_TEMPLATE_CATEGORY" val="custom"/>
  <p:tag name="KSO_WM_TEMPLATE_INDEX" val="20189055"/>
</p:tagLst>
</file>

<file path=ppt/tags/tag23.xml><?xml version="1.0" encoding="utf-8"?>
<p:tagLst xmlns:p="http://schemas.openxmlformats.org/presentationml/2006/main">
  <p:tag name="KSO_WM_BEAUTIFY_FLAG" val="#wm#"/>
  <p:tag name="KSO_WM_TEMPLATE_CATEGORY" val="custom"/>
  <p:tag name="KSO_WM_TEMPLATE_INDEX" val="20189055"/>
</p:tagLst>
</file>

<file path=ppt/tags/tag24.xml><?xml version="1.0" encoding="utf-8"?>
<p:tagLst xmlns:p="http://schemas.openxmlformats.org/presentationml/2006/main">
  <p:tag name="KSO_WM_BEAUTIFY_FLAG" val="#wm#"/>
  <p:tag name="KSO_WM_TEMPLATE_CATEGORY" val="custom"/>
  <p:tag name="KSO_WM_TEMPLATE_INDEX" val="20189055"/>
</p:tagLst>
</file>

<file path=ppt/tags/tag25.xml><?xml version="1.0" encoding="utf-8"?>
<p:tagLst xmlns:p="http://schemas.openxmlformats.org/presentationml/2006/main">
  <p:tag name="KSO_WM_BEAUTIFY_FLAG" val="#wm#"/>
  <p:tag name="KSO_WM_TEMPLATE_CATEGORY" val="custom"/>
  <p:tag name="KSO_WM_TEMPLATE_INDEX" val="20189055"/>
</p:tagLst>
</file>

<file path=ppt/tags/tag26.xml><?xml version="1.0" encoding="utf-8"?>
<p:tagLst xmlns:p="http://schemas.openxmlformats.org/presentationml/2006/main">
  <p:tag name="KSO_WM_BEAUTIFY_FLAG" val="#wm#"/>
  <p:tag name="KSO_WM_TEMPLATE_CATEGORY" val="custom"/>
  <p:tag name="KSO_WM_TEMPLATE_INDEX" val="20189055"/>
</p:tagLst>
</file>

<file path=ppt/tags/tag27.xml><?xml version="1.0" encoding="utf-8"?>
<p:tagLst xmlns:p="http://schemas.openxmlformats.org/presentationml/2006/main">
  <p:tag name="KSO_WM_BEAUTIFY_FLAG" val="#wm#"/>
  <p:tag name="KSO_WM_TEMPLATE_CATEGORY" val="custom"/>
  <p:tag name="KSO_WM_TEMPLATE_INDEX" val="20189055"/>
</p:tagLst>
</file>

<file path=ppt/tags/tag28.xml><?xml version="1.0" encoding="utf-8"?>
<p:tagLst xmlns:p="http://schemas.openxmlformats.org/presentationml/2006/main">
  <p:tag name="KSO_WM_BEAUTIFY_FLAG" val="#wm#"/>
  <p:tag name="KSO_WM_TEMPLATE_CATEGORY" val="custom"/>
  <p:tag name="KSO_WM_TEMPLATE_INDEX" val="20189055"/>
</p:tagLst>
</file>

<file path=ppt/tags/tag29.xml><?xml version="1.0" encoding="utf-8"?>
<p:tagLst xmlns:p="http://schemas.openxmlformats.org/presentationml/2006/main">
  <p:tag name="KSO_WM_BEAUTIFY_FLAG" val="#wm#"/>
  <p:tag name="KSO_WM_TEMPLATE_CATEGORY" val="custom"/>
  <p:tag name="KSO_WM_TEMPLATE_INDEX" val="20189055"/>
</p:tagLst>
</file>

<file path=ppt/tags/tag3.xml><?xml version="1.0" encoding="utf-8"?>
<p:tagLst xmlns:p="http://schemas.openxmlformats.org/presentationml/2006/main">
  <p:tag name="KSO_WM_TEMPLATE_TOPIC_ID" val="2869567"/>
  <p:tag name="KSO_WM_TEMPLATE_OUTLINE_ID" val="15"/>
  <p:tag name="KSO_WM_TEMPLATE_SCENE_ID" val="1"/>
  <p:tag name="KSO_WM_TEMPLATE_JOB_ID" val="2"/>
  <p:tag name="KSO_WM_TEMPLATE_TOPIC_DEFAULT" val="1"/>
  <p:tag name="KSO_WM_TAG_VERSION" val="1.0"/>
  <p:tag name="KSO_WM_BEAUTIFY_FLAG" val="#wm#"/>
  <p:tag name="KSO_WM_COMBINE_RELATE_SLIDE_ID" val="background20185116_1"/>
  <p:tag name="KSO_WM_TEMPLATE_CATEGORY" val="custom"/>
  <p:tag name="KSO_WM_TEMPLATE_INDEX" val="20189055"/>
  <p:tag name="KSO_WM_TEMPLATE_SUBCATEGORY" val="combine"/>
  <p:tag name="KSO_WM_TEMPLATE_THUMBS_INDEX" val="1、5、6、7、8、9、10、13、14"/>
</p:tagLst>
</file>

<file path=ppt/tags/tag30.xml><?xml version="1.0" encoding="utf-8"?>
<p:tagLst xmlns:p="http://schemas.openxmlformats.org/presentationml/2006/main">
  <p:tag name="KSO_WM_BEAUTIFY_FLAG" val="#wm#"/>
  <p:tag name="KSO_WM_TEMPLATE_CATEGORY" val="custom"/>
  <p:tag name="KSO_WM_TEMPLATE_INDEX" val="20189055"/>
</p:tagLst>
</file>

<file path=ppt/tags/tag31.xml><?xml version="1.0" encoding="utf-8"?>
<p:tagLst xmlns:p="http://schemas.openxmlformats.org/presentationml/2006/main">
  <p:tag name="KSO_WM_BEAUTIFY_FLAG" val="#wm#"/>
  <p:tag name="KSO_WM_TEMPLATE_CATEGORY" val="custom"/>
  <p:tag name="KSO_WM_TEMPLATE_INDEX" val="20189055"/>
</p:tagLst>
</file>

<file path=ppt/tags/tag32.xml><?xml version="1.0" encoding="utf-8"?>
<p:tagLst xmlns:p="http://schemas.openxmlformats.org/presentationml/2006/main">
  <p:tag name="KSO_WM_BEAUTIFY_FLAG" val="#wm#"/>
  <p:tag name="KSO_WM_TEMPLATE_CATEGORY" val="custom"/>
  <p:tag name="KSO_WM_TEMPLATE_INDEX" val="20189055"/>
</p:tagLst>
</file>

<file path=ppt/tags/tag33.xml><?xml version="1.0" encoding="utf-8"?>
<p:tagLst xmlns:p="http://schemas.openxmlformats.org/presentationml/2006/main">
  <p:tag name="KSO_WM_BEAUTIFY_FLAG" val="#wm#"/>
  <p:tag name="KSO_WM_TEMPLATE_CATEGORY" val="custom"/>
  <p:tag name="KSO_WM_TEMPLATE_INDEX" val="20189055"/>
</p:tagLst>
</file>

<file path=ppt/tags/tag34.xml><?xml version="1.0" encoding="utf-8"?>
<p:tagLst xmlns:p="http://schemas.openxmlformats.org/presentationml/2006/main">
  <p:tag name="KSO_WM_BEAUTIFY_FLAG" val="#wm#"/>
  <p:tag name="KSO_WM_TEMPLATE_CATEGORY" val="custom"/>
  <p:tag name="KSO_WM_TEMPLATE_INDEX" val="20189055"/>
</p:tagLst>
</file>

<file path=ppt/tags/tag35.xml><?xml version="1.0" encoding="utf-8"?>
<p:tagLst xmlns:p="http://schemas.openxmlformats.org/presentationml/2006/main">
  <p:tag name="KSO_WM_BEAUTIFY_FLAG" val="#wm#"/>
  <p:tag name="KSO_WM_TEMPLATE_CATEGORY" val="custom"/>
  <p:tag name="KSO_WM_TEMPLATE_INDEX" val="20189055"/>
</p:tagLst>
</file>

<file path=ppt/tags/tag36.xml><?xml version="1.0" encoding="utf-8"?>
<p:tagLst xmlns:p="http://schemas.openxmlformats.org/presentationml/2006/main">
  <p:tag name="KSO_WM_BEAUTIFY_FLAG" val="#wm#"/>
  <p:tag name="KSO_WM_TEMPLATE_CATEGORY" val="custom"/>
  <p:tag name="KSO_WM_TEMPLATE_INDEX" val="20189055"/>
</p:tagLst>
</file>

<file path=ppt/tags/tag37.xml><?xml version="1.0" encoding="utf-8"?>
<p:tagLst xmlns:p="http://schemas.openxmlformats.org/presentationml/2006/main">
  <p:tag name="KSO_WM_BEAUTIFY_FLAG" val="#wm#"/>
  <p:tag name="KSO_WM_TEMPLATE_CATEGORY" val="custom"/>
  <p:tag name="KSO_WM_TEMPLATE_INDEX" val="20189055"/>
</p:tagLst>
</file>

<file path=ppt/tags/tag38.xml><?xml version="1.0" encoding="utf-8"?>
<p:tagLst xmlns:p="http://schemas.openxmlformats.org/presentationml/2006/main">
  <p:tag name="KSO_WM_BEAUTIFY_FLAG" val="#wm#"/>
  <p:tag name="KSO_WM_TEMPLATE_CATEGORY" val="custom"/>
  <p:tag name="KSO_WM_TEMPLATE_INDEX" val="20189055"/>
</p:tagLst>
</file>

<file path=ppt/tags/tag39.xml><?xml version="1.0" encoding="utf-8"?>
<p:tagLst xmlns:p="http://schemas.openxmlformats.org/presentationml/2006/main">
  <p:tag name="KSO_WM_BEAUTIFY_FLAG" val="#wm#"/>
  <p:tag name="KSO_WM_TEMPLATE_CATEGORY" val="custom"/>
  <p:tag name="KSO_WM_TEMPLATE_INDEX" val="20189055"/>
</p:tagLst>
</file>

<file path=ppt/tags/tag4.xml><?xml version="1.0" encoding="utf-8"?>
<p:tagLst xmlns:p="http://schemas.openxmlformats.org/presentationml/2006/main">
  <p:tag name="KSO_WM_TEMPLATE_CATEGORY" val="custom"/>
  <p:tag name="KSO_WM_TEMPLATE_INDEX" val="20189055"/>
  <p:tag name="KSO_WM_UNIT_TYPE" val="a"/>
  <p:tag name="KSO_WM_UNIT_INDEX" val="1"/>
  <p:tag name="KSO_WM_UNIT_LAYERLEVEL" val="1"/>
  <p:tag name="KSO_WM_UNIT_VALUE" val="5"/>
  <p:tag name="KSO_WM_UNIT_ISCONTENTSTITLE" val="0"/>
  <p:tag name="KSO_WM_UNIT_HIGHLIGHT" val="0"/>
  <p:tag name="KSO_WM_UNIT_COMPATIBLE" val="0"/>
  <p:tag name="KSO_WM_UNIT_CLEAR" val="0"/>
  <p:tag name="KSO_WM_BEAUTIFY_FLAG" val="#wm#"/>
  <p:tag name="KSO_WM_TAG_VERSION" val="1.0"/>
  <p:tag name="KSO_WM_UNIT_ID" val="custom20189055_1*a*1"/>
  <p:tag name="KSO_WM_UNIT_PRESET_TEXT" val="创意中国风"/>
</p:tagLst>
</file>

<file path=ppt/tags/tag40.xml><?xml version="1.0" encoding="utf-8"?>
<p:tagLst xmlns:p="http://schemas.openxmlformats.org/presentationml/2006/main">
  <p:tag name="KSO_WM_BEAUTIFY_FLAG" val="#wm#"/>
  <p:tag name="KSO_WM_TEMPLATE_CATEGORY" val="custom"/>
  <p:tag name="KSO_WM_TEMPLATE_INDEX" val="20189055"/>
</p:tagLst>
</file>

<file path=ppt/tags/tag41.xml><?xml version="1.0" encoding="utf-8"?>
<p:tagLst xmlns:p="http://schemas.openxmlformats.org/presentationml/2006/main">
  <p:tag name="KSO_WM_BEAUTIFY_FLAG" val="#wm#"/>
  <p:tag name="KSO_WM_TEMPLATE_CATEGORY" val="custom"/>
  <p:tag name="KSO_WM_TEMPLATE_INDEX" val="20189055"/>
</p:tagLst>
</file>

<file path=ppt/tags/tag42.xml><?xml version="1.0" encoding="utf-8"?>
<p:tagLst xmlns:p="http://schemas.openxmlformats.org/presentationml/2006/main">
  <p:tag name="KSO_WM_BEAUTIFY_FLAG" val="#wm#"/>
  <p:tag name="KSO_WM_TEMPLATE_CATEGORY" val="custom"/>
  <p:tag name="KSO_WM_TEMPLATE_INDEX" val="20189055"/>
</p:tagLst>
</file>

<file path=ppt/tags/tag43.xml><?xml version="1.0" encoding="utf-8"?>
<p:tagLst xmlns:p="http://schemas.openxmlformats.org/presentationml/2006/main">
  <p:tag name="KSO_WM_BEAUTIFY_FLAG" val="#wm#"/>
  <p:tag name="KSO_WM_TEMPLATE_CATEGORY" val="custom"/>
  <p:tag name="KSO_WM_TEMPLATE_INDEX" val="20189055"/>
</p:tagLst>
</file>

<file path=ppt/tags/tag44.xml><?xml version="1.0" encoding="utf-8"?>
<p:tagLst xmlns:p="http://schemas.openxmlformats.org/presentationml/2006/main">
  <p:tag name="KSO_WM_BEAUTIFY_FLAG" val="#wm#"/>
  <p:tag name="KSO_WM_TEMPLATE_CATEGORY" val="custom"/>
  <p:tag name="KSO_WM_TEMPLATE_INDEX" val="20189055"/>
</p:tagLst>
</file>

<file path=ppt/tags/tag45.xml><?xml version="1.0" encoding="utf-8"?>
<p:tagLst xmlns:p="http://schemas.openxmlformats.org/presentationml/2006/main">
  <p:tag name="KSO_WM_BEAUTIFY_FLAG" val="#wm#"/>
  <p:tag name="KSO_WM_TEMPLATE_CATEGORY" val="custom"/>
  <p:tag name="KSO_WM_TEMPLATE_INDEX" val="20189055"/>
</p:tagLst>
</file>

<file path=ppt/tags/tag46.xml><?xml version="1.0" encoding="utf-8"?>
<p:tagLst xmlns:p="http://schemas.openxmlformats.org/presentationml/2006/main">
  <p:tag name="KSO_WM_BEAUTIFY_FLAG" val="#wm#"/>
  <p:tag name="KSO_WM_TEMPLATE_CATEGORY" val="custom"/>
  <p:tag name="KSO_WM_TEMPLATE_INDEX" val="20189055"/>
</p:tagLst>
</file>

<file path=ppt/tags/tag47.xml><?xml version="1.0" encoding="utf-8"?>
<p:tagLst xmlns:p="http://schemas.openxmlformats.org/presentationml/2006/main">
  <p:tag name="KSO_WM_BEAUTIFY_FLAG" val="#wm#"/>
  <p:tag name="KSO_WM_TEMPLATE_CATEGORY" val="custom"/>
  <p:tag name="KSO_WM_TEMPLATE_INDEX" val="20189055"/>
</p:tagLst>
</file>

<file path=ppt/tags/tag48.xml><?xml version="1.0" encoding="utf-8"?>
<p:tagLst xmlns:p="http://schemas.openxmlformats.org/presentationml/2006/main">
  <p:tag name="KSO_WM_BEAUTIFY_FLAG" val="#wm#"/>
  <p:tag name="KSO_WM_TEMPLATE_CATEGORY" val="custom"/>
  <p:tag name="KSO_WM_TEMPLATE_INDEX" val="20189055"/>
</p:tagLst>
</file>

<file path=ppt/tags/tag49.xml><?xml version="1.0" encoding="utf-8"?>
<p:tagLst xmlns:p="http://schemas.openxmlformats.org/presentationml/2006/main">
  <p:tag name="KSO_WM_BEAUTIFY_FLAG" val="#wm#"/>
  <p:tag name="KSO_WM_TEMPLATE_CATEGORY" val="custom"/>
  <p:tag name="KSO_WM_TEMPLATE_INDEX" val="20189055"/>
</p:tagLst>
</file>

<file path=ppt/tags/tag5.xml><?xml version="1.0" encoding="utf-8"?>
<p:tagLst xmlns:p="http://schemas.openxmlformats.org/presentationml/2006/main">
  <p:tag name="KSO_WM_TEMPLATE_CATEGORY" val="custom"/>
  <p:tag name="KSO_WM_TEMPLATE_INDEX" val="20189055"/>
  <p:tag name="KSO_WM_UNIT_TYPE" val="b"/>
  <p:tag name="KSO_WM_UNIT_INDEX" val="1"/>
  <p:tag name="KSO_WM_UNIT_LAYERLEVEL" val="1"/>
  <p:tag name="KSO_WM_UNIT_VALUE" val="9"/>
  <p:tag name="KSO_WM_UNIT_ISCONTENTSTITLE" val="0"/>
  <p:tag name="KSO_WM_UNIT_HIGHLIGHT" val="0"/>
  <p:tag name="KSO_WM_UNIT_COMPATIBLE" val="0"/>
  <p:tag name="KSO_WM_UNIT_CLEAR" val="0"/>
  <p:tag name="KSO_WM_BEAUTIFY_FLAG" val="#wm#"/>
  <p:tag name="KSO_WM_TAG_VERSION" val="1.0"/>
  <p:tag name="KSO_WM_UNIT_ID" val="custom20189055_1*b*1"/>
  <p:tag name="KSO_WM_UNIT_PRESET_TEXT" val="文艺清新复古"/>
</p:tagLst>
</file>

<file path=ppt/tags/tag50.xml><?xml version="1.0" encoding="utf-8"?>
<p:tagLst xmlns:p="http://schemas.openxmlformats.org/presentationml/2006/main">
  <p:tag name="KSO_WM_BEAUTIFY_FLAG" val="#wm#"/>
  <p:tag name="KSO_WM_TEMPLATE_CATEGORY" val="custom"/>
  <p:tag name="KSO_WM_TEMPLATE_INDEX" val="20189055"/>
</p:tagLst>
</file>

<file path=ppt/tags/tag51.xml><?xml version="1.0" encoding="utf-8"?>
<p:tagLst xmlns:p="http://schemas.openxmlformats.org/presentationml/2006/main">
  <p:tag name="KSO_WM_BEAUTIFY_FLAG" val="#wm#"/>
  <p:tag name="KSO_WM_TEMPLATE_CATEGORY" val="custom"/>
  <p:tag name="KSO_WM_TEMPLATE_INDEX" val="20189055"/>
</p:tagLst>
</file>

<file path=ppt/tags/tag52.xml><?xml version="1.0" encoding="utf-8"?>
<p:tagLst xmlns:p="http://schemas.openxmlformats.org/presentationml/2006/main">
  <p:tag name="KSO_WM_BEAUTIFY_FLAG" val="#wm#"/>
  <p:tag name="KSO_WM_TEMPLATE_CATEGORY" val="custom"/>
  <p:tag name="KSO_WM_TEMPLATE_INDEX" val="20189055"/>
</p:tagLst>
</file>

<file path=ppt/tags/tag53.xml><?xml version="1.0" encoding="utf-8"?>
<p:tagLst xmlns:p="http://schemas.openxmlformats.org/presentationml/2006/main">
  <p:tag name="KSO_WM_BEAUTIFY_FLAG" val="#wm#"/>
  <p:tag name="KSO_WM_TEMPLATE_CATEGORY" val="custom"/>
  <p:tag name="KSO_WM_TEMPLATE_INDEX" val="20189055"/>
</p:tagLst>
</file>

<file path=ppt/tags/tag54.xml><?xml version="1.0" encoding="utf-8"?>
<p:tagLst xmlns:p="http://schemas.openxmlformats.org/presentationml/2006/main">
  <p:tag name="KSO_WM_BEAUTIFY_FLAG" val="#wm#"/>
  <p:tag name="KSO_WM_TEMPLATE_CATEGORY" val="custom"/>
  <p:tag name="KSO_WM_TEMPLATE_INDEX" val="20189055"/>
</p:tagLst>
</file>

<file path=ppt/tags/tag55.xml><?xml version="1.0" encoding="utf-8"?>
<p:tagLst xmlns:p="http://schemas.openxmlformats.org/presentationml/2006/main">
  <p:tag name="KSO_WM_BEAUTIFY_FLAG" val="#wm#"/>
  <p:tag name="KSO_WM_TEMPLATE_CATEGORY" val="custom"/>
  <p:tag name="KSO_WM_TEMPLATE_INDEX" val="20189055"/>
</p:tagLst>
</file>

<file path=ppt/tags/tag56.xml><?xml version="1.0" encoding="utf-8"?>
<p:tagLst xmlns:p="http://schemas.openxmlformats.org/presentationml/2006/main">
  <p:tag name="KSO_WM_BEAUTIFY_FLAG" val="#wm#"/>
  <p:tag name="KSO_WM_TEMPLATE_CATEGORY" val="custom"/>
  <p:tag name="KSO_WM_TEMPLATE_INDEX" val="20189055"/>
</p:tagLst>
</file>

<file path=ppt/tags/tag57.xml><?xml version="1.0" encoding="utf-8"?>
<p:tagLst xmlns:p="http://schemas.openxmlformats.org/presentationml/2006/main">
  <p:tag name="KSO_WM_BEAUTIFY_FLAG" val="#wm#"/>
  <p:tag name="KSO_WM_TEMPLATE_CATEGORY" val="custom"/>
  <p:tag name="KSO_WM_TEMPLATE_INDEX" val="20189055"/>
</p:tagLst>
</file>

<file path=ppt/tags/tag58.xml><?xml version="1.0" encoding="utf-8"?>
<p:tagLst xmlns:p="http://schemas.openxmlformats.org/presentationml/2006/main">
  <p:tag name="KSO_WM_BEAUTIFY_FLAG" val="#wm#"/>
  <p:tag name="KSO_WM_TEMPLATE_CATEGORY" val="custom"/>
  <p:tag name="KSO_WM_TEMPLATE_INDEX" val="20189055"/>
</p:tagLst>
</file>

<file path=ppt/tags/tag59.xml><?xml version="1.0" encoding="utf-8"?>
<p:tagLst xmlns:p="http://schemas.openxmlformats.org/presentationml/2006/main">
  <p:tag name="KSO_WM_BEAUTIFY_FLAG" val="#wm#"/>
  <p:tag name="KSO_WM_TEMPLATE_CATEGORY" val="custom"/>
  <p:tag name="KSO_WM_TEMPLATE_INDEX" val="20189055"/>
</p:tagLst>
</file>

<file path=ppt/tags/tag6.xml><?xml version="1.0" encoding="utf-8"?>
<p:tagLst xmlns:p="http://schemas.openxmlformats.org/presentationml/2006/main">
  <p:tag name="KSO_WM_TEMPLATE_TOPIC_ID" val="2869567"/>
  <p:tag name="KSO_WM_TEMPLATE_OUTLINE_ID" val="15"/>
  <p:tag name="KSO_WM_TEMPLATE_SCENE_ID" val="1"/>
  <p:tag name="KSO_WM_TEMPLATE_JOB_ID" val="2"/>
  <p:tag name="KSO_WM_TEMPLATE_TOPIC_DEFAULT" val="1"/>
  <p:tag name="KSO_WM_TAG_VERSION" val="1.0"/>
  <p:tag name="KSO_WM_SLIDE_ITEM_CNT" val="2"/>
  <p:tag name="KSO_WM_SLIDE_LAYOUT" val="a_b"/>
  <p:tag name="KSO_WM_SLIDE_LAYOUT_CNT" val="1_1"/>
  <p:tag name="KSO_WM_SLIDE_TYPE" val="title"/>
  <p:tag name="KSO_WM_SLIDE_SUBTYPE" val="pureTxt"/>
  <p:tag name="KSO_WM_BEAUTIFY_FLAG" val="#wm#"/>
  <p:tag name="KSO_WM_COMBINE_RELATE_SLIDE_ID" val="background20185116_1"/>
  <p:tag name="KSO_WM_TEMPLATE_CATEGORY" val="custom"/>
  <p:tag name="KSO_WM_TEMPLATE_INDEX" val="20189055"/>
  <p:tag name="KSO_WM_SLIDE_ID" val="custom20189055_1"/>
  <p:tag name="KSO_WM_SLIDE_INDEX" val="1"/>
  <p:tag name="KSO_WM_TEMPLATE_SUBCATEGORY" val="combine"/>
  <p:tag name="KSO_WM_TEMPLATE_THUMBS_INDEX" val="1、5、6、7、8、9、10、13、14、"/>
</p:tagLst>
</file>

<file path=ppt/tags/tag60.xml><?xml version="1.0" encoding="utf-8"?>
<p:tagLst xmlns:p="http://schemas.openxmlformats.org/presentationml/2006/main">
  <p:tag name="KSO_WM_BEAUTIFY_FLAG" val="#wm#"/>
  <p:tag name="KSO_WM_TEMPLATE_CATEGORY" val="custom"/>
  <p:tag name="KSO_WM_TEMPLATE_INDEX" val="20189055"/>
</p:tagLst>
</file>

<file path=ppt/tags/tag61.xml><?xml version="1.0" encoding="utf-8"?>
<p:tagLst xmlns:p="http://schemas.openxmlformats.org/presentationml/2006/main">
  <p:tag name="KSO_WM_BEAUTIFY_FLAG" val="#wm#"/>
  <p:tag name="KSO_WM_TEMPLATE_CATEGORY" val="custom"/>
  <p:tag name="KSO_WM_TEMPLATE_INDEX" val="20189055"/>
</p:tagLst>
</file>

<file path=ppt/tags/tag62.xml><?xml version="1.0" encoding="utf-8"?>
<p:tagLst xmlns:p="http://schemas.openxmlformats.org/presentationml/2006/main">
  <p:tag name="KSO_WM_BEAUTIFY_FLAG" val="#wm#"/>
  <p:tag name="KSO_WM_TEMPLATE_CATEGORY" val="custom"/>
  <p:tag name="KSO_WM_TEMPLATE_INDEX" val="20189055"/>
</p:tagLst>
</file>

<file path=ppt/tags/tag63.xml><?xml version="1.0" encoding="utf-8"?>
<p:tagLst xmlns:p="http://schemas.openxmlformats.org/presentationml/2006/main">
  <p:tag name="KSO_WM_BEAUTIFY_FLAG" val="#wm#"/>
  <p:tag name="KSO_WM_TEMPLATE_CATEGORY" val="custom"/>
  <p:tag name="KSO_WM_TEMPLATE_INDEX" val="20189055"/>
</p:tagLst>
</file>

<file path=ppt/tags/tag64.xml><?xml version="1.0" encoding="utf-8"?>
<p:tagLst xmlns:p="http://schemas.openxmlformats.org/presentationml/2006/main">
  <p:tag name="KSO_WM_BEAUTIFY_FLAG" val="#wm#"/>
  <p:tag name="KSO_WM_TEMPLATE_CATEGORY" val="custom"/>
  <p:tag name="KSO_WM_TEMPLATE_INDEX" val="20189055"/>
</p:tagLst>
</file>

<file path=ppt/tags/tag65.xml><?xml version="1.0" encoding="utf-8"?>
<p:tagLst xmlns:p="http://schemas.openxmlformats.org/presentationml/2006/main">
  <p:tag name="KSO_WM_BEAUTIFY_FLAG" val="#wm#"/>
  <p:tag name="KSO_WM_TEMPLATE_CATEGORY" val="custom"/>
  <p:tag name="KSO_WM_TEMPLATE_INDEX" val="20189055"/>
</p:tagLst>
</file>

<file path=ppt/tags/tag66.xml><?xml version="1.0" encoding="utf-8"?>
<p:tagLst xmlns:p="http://schemas.openxmlformats.org/presentationml/2006/main">
  <p:tag name="KSO_WM_BEAUTIFY_FLAG" val="#wm#"/>
  <p:tag name="KSO_WM_TEMPLATE_CATEGORY" val="custom"/>
  <p:tag name="KSO_WM_TEMPLATE_INDEX" val="20189055"/>
</p:tagLst>
</file>

<file path=ppt/tags/tag67.xml><?xml version="1.0" encoding="utf-8"?>
<p:tagLst xmlns:p="http://schemas.openxmlformats.org/presentationml/2006/main">
  <p:tag name="KSO_WM_BEAUTIFY_FLAG" val="#wm#"/>
  <p:tag name="KSO_WM_TEMPLATE_CATEGORY" val="custom"/>
  <p:tag name="KSO_WM_TEMPLATE_INDEX" val="20189055"/>
</p:tagLst>
</file>

<file path=ppt/tags/tag68.xml><?xml version="1.0" encoding="utf-8"?>
<p:tagLst xmlns:p="http://schemas.openxmlformats.org/presentationml/2006/main">
  <p:tag name="KSO_WM_BEAUTIFY_FLAG" val="#wm#"/>
  <p:tag name="KSO_WM_TEMPLATE_CATEGORY" val="custom"/>
  <p:tag name="KSO_WM_TEMPLATE_INDEX" val="20189055"/>
</p:tagLst>
</file>

<file path=ppt/tags/tag69.xml><?xml version="1.0" encoding="utf-8"?>
<p:tagLst xmlns:p="http://schemas.openxmlformats.org/presentationml/2006/main">
  <p:tag name="KSO_WM_TEMPLATE_CATEGORY" val="custom"/>
  <p:tag name="KSO_WM_TEMPLATE_INDEX" val="20189055"/>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18"/>
  <p:tag name="KSO_WM_UNIT_LAYERLEVEL" val="1"/>
  <p:tag name="KSO_WM_UNIT_INDEX" val="1"/>
  <p:tag name="KSO_WM_UNIT_TYPE" val="a"/>
  <p:tag name="KSO_WM_UNIT_ID" val="custom20189055_4*a*1"/>
</p:tagLst>
</file>

<file path=ppt/tags/tag7.xml><?xml version="1.0" encoding="utf-8"?>
<p:tagLst xmlns:p="http://schemas.openxmlformats.org/presentationml/2006/main">
  <p:tag name="KSO_WM_TEMPLATE_CATEGORY" val="custom"/>
  <p:tag name="KSO_WM_TEMPLATE_INDEX" val="20189055"/>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0"/>
  <p:tag name="KSO_WM_UNIT_LAYERLEVEL" val="1"/>
  <p:tag name="KSO_WM_UNIT_INDEX" val="1"/>
  <p:tag name="KSO_WM_UNIT_TYPE" val="a"/>
  <p:tag name="KSO_WM_UNIT_ID" val="custom20189055_2*a*1"/>
</p:tagLst>
</file>

<file path=ppt/tags/tag70.xml><?xml version="1.0" encoding="utf-8"?>
<p:tagLst xmlns:p="http://schemas.openxmlformats.org/presentationml/2006/main">
  <p:tag name="KSO_WM_TEMPLATE_CATEGORY" val="custom"/>
  <p:tag name="KSO_WM_TEMPLATE_INDEX" val="20189055"/>
  <p:tag name="KSO_WM_TAG_VERSION" val="1.0"/>
  <p:tag name="KSO_WM_BEAUTIFY_FLAG" val="#wm#"/>
  <p:tag name="KSO_WM_UNIT_TYPE" val="f"/>
  <p:tag name="KSO_WM_UNIT_INDEX" val="1"/>
  <p:tag name="KSO_WM_UNIT_LAYERLEVEL" val="1"/>
  <p:tag name="KSO_WM_UNIT_VALUE" val="150"/>
  <p:tag name="KSO_WM_UNIT_HIGHLIGHT" val="0"/>
  <p:tag name="KSO_WM_UNIT_COMPATIBLE" val="0"/>
  <p:tag name="KSO_WM_UNIT_CLEAR" val="0"/>
  <p:tag name="KSO_WM_UNIT_PRESET_TEXT_INDEX" val="2"/>
  <p:tag name="KSO_WM_UNIT_PRESET_TEXT_LEN" val="80"/>
  <p:tag name="KSO_WM_UNIT_ID" val="custom20189055_4*f*1"/>
</p:tagLst>
</file>

<file path=ppt/tags/tag71.xml><?xml version="1.0" encoding="utf-8"?>
<p:tagLst xmlns:p="http://schemas.openxmlformats.org/presentationml/2006/main">
  <p:tag name="KSO_WM_TEMPLATE_CATEGORY" val="custom"/>
  <p:tag name="KSO_WM_TEMPLATE_INDEX" val="20189055"/>
  <p:tag name="KSO_WM_UNIT_TYPE" val="d"/>
  <p:tag name="KSO_WM_UNIT_INDEX" val="1"/>
  <p:tag name="KSO_WM_UNIT_LAYERLEVEL" val="1"/>
  <p:tag name="KSO_WM_UNIT_VALUE" val="1500*1713"/>
  <p:tag name="KSO_WM_UNIT_HIGHLIGHT" val="0"/>
  <p:tag name="KSO_WM_UNIT_COMPATIBLE" val="0"/>
  <p:tag name="KSO_WM_UNIT_CLEAR" val="0"/>
  <p:tag name="KSO_WM_BEAUTIFY_FLAG" val="#wm#"/>
  <p:tag name="KSO_WM_TAG_VERSION" val="1.0"/>
  <p:tag name="KSO_WM_UNIT_ID" val="custom20189055_4*d*1"/>
</p:tagLst>
</file>

<file path=ppt/tags/tag72.xml><?xml version="1.0" encoding="utf-8"?>
<p:tagLst xmlns:p="http://schemas.openxmlformats.org/presentationml/2006/main">
  <p:tag name="KSO_WM_SLIDE_SIZE" val="827*426"/>
  <p:tag name="KSO_WM_SLIDE_POSITION" val="66*36"/>
  <p:tag name="KSO_WM_SLIDE_LAYOUT_CNT" val="1_1_1"/>
  <p:tag name="KSO_WM_SLIDE_LAYOUT" val="a_f_d"/>
  <p:tag name="KSO_WM_BEAUTIFY_FLAG" val="#wm#"/>
  <p:tag name="KSO_WM_SLIDE_TYPE" val="text"/>
  <p:tag name="KSO_WM_SLIDE_ITEM_CNT" val="2"/>
  <p:tag name="KSO_WM_TAG_VERSION" val="1.0"/>
  <p:tag name="KSO_WM_SLIDE_SUBTYPE" val="picTxt"/>
  <p:tag name="KSO_WM_COMBINE_RELATE_SLIDE_ID" val="background20185116_4"/>
  <p:tag name="KSO_WM_TEMPLATE_CATEGORY" val="custom"/>
  <p:tag name="KSO_WM_TEMPLATE_INDEX" val="20189055"/>
  <p:tag name="KSO_WM_SLIDE_ID" val="custom20189055_4"/>
  <p:tag name="KSO_WM_SLIDE_INDEX" val="4"/>
  <p:tag name="KSO_WM_TEMPLATE_SUBCATEGORY" val="combine"/>
</p:tagLst>
</file>

<file path=ppt/tags/tag73.xml><?xml version="1.0" encoding="utf-8"?>
<p:tagLst xmlns:p="http://schemas.openxmlformats.org/presentationml/2006/main">
  <p:tag name="KSO_WM_TEMPLATE_CATEGORY" val="custom"/>
  <p:tag name="KSO_WM_TEMPLATE_INDEX" val="20189055"/>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1"/>
  <p:tag name="KSO_WM_UNIT_LAYERLEVEL" val="1"/>
  <p:tag name="KSO_WM_UNIT_INDEX" val="1"/>
  <p:tag name="KSO_WM_UNIT_TYPE" val="a"/>
  <p:tag name="KSO_WM_UNIT_ID" val="custom20189055_5*a*1"/>
</p:tagLst>
</file>

<file path=ppt/tags/tag74.xml><?xml version="1.0" encoding="utf-8"?>
<p:tagLst xmlns:p="http://schemas.openxmlformats.org/presentationml/2006/main">
  <p:tag name="KSO_WM_TEMPLATE_CATEGORY" val="custom"/>
  <p:tag name="KSO_WM_TEMPLATE_INDEX" val="20189055"/>
  <p:tag name="KSO_WM_TAG_VERSION" val="1.0"/>
  <p:tag name="KSO_WM_BEAUTIFY_FLAG" val="#wm#"/>
  <p:tag name="KSO_WM_UNIT_PRESET_TEXT_LEN" val="40"/>
  <p:tag name="KSO_WM_UNIT_PRESET_TEXT_INDEX" val="2"/>
  <p:tag name="KSO_WM_UNIT_CLEAR" val="0"/>
  <p:tag name="KSO_WM_UNIT_COMPATIBLE" val="0"/>
  <p:tag name="KSO_WM_UNIT_HIGHLIGHT" val="0"/>
  <p:tag name="KSO_WM_UNIT_VALUE" val="86"/>
  <p:tag name="KSO_WM_UNIT_LAYERLEVEL" val="1"/>
  <p:tag name="KSO_WM_UNIT_INDEX" val="1"/>
  <p:tag name="KSO_WM_UNIT_TYPE" val="f"/>
  <p:tag name="KSO_WM_UNIT_ID" val="custom20189055_5*f*1"/>
</p:tagLst>
</file>

<file path=ppt/tags/tag75.xml><?xml version="1.0" encoding="utf-8"?>
<p:tagLst xmlns:p="http://schemas.openxmlformats.org/presentationml/2006/main">
  <p:tag name="KSO_WM_TEMPLATE_CATEGORY" val="custom"/>
  <p:tag name="KSO_WM_TEMPLATE_INDEX" val="20189055"/>
  <p:tag name="KSO_WM_UNIT_TYPE" val="d"/>
  <p:tag name="KSO_WM_UNIT_INDEX" val="1"/>
  <p:tag name="KSO_WM_UNIT_LAYERLEVEL" val="1"/>
  <p:tag name="KSO_WM_UNIT_VALUE" val="1056*2787"/>
  <p:tag name="KSO_WM_UNIT_HIGHLIGHT" val="0"/>
  <p:tag name="KSO_WM_UNIT_COMPATIBLE" val="0"/>
  <p:tag name="KSO_WM_UNIT_CLEAR" val="0"/>
  <p:tag name="KSO_WM_BEAUTIFY_FLAG" val="#wm#"/>
  <p:tag name="KSO_WM_TAG_VERSION" val="1.0"/>
  <p:tag name="KSO_WM_UNIT_ID" val="custom20189055_5*d*1"/>
</p:tagLst>
</file>

<file path=ppt/tags/tag76.xml><?xml version="1.0" encoding="utf-8"?>
<p:tagLst xmlns:p="http://schemas.openxmlformats.org/presentationml/2006/main">
  <p:tag name="KSO_WM_SLIDE_SIZE" val="790*404"/>
  <p:tag name="KSO_WM_SLIDE_POSITION" val="75*103"/>
  <p:tag name="KSO_WM_SLIDE_LAYOUT_CNT" val="1_1_1"/>
  <p:tag name="KSO_WM_SLIDE_LAYOUT" val="a_f_d"/>
  <p:tag name="KSO_WM_BEAUTIFY_FLAG" val="#wm#"/>
  <p:tag name="KSO_WM_SLIDE_TYPE" val="text"/>
  <p:tag name="KSO_WM_SLIDE_ITEM_CNT" val="2"/>
  <p:tag name="KSO_WM_TAG_VERSION" val="1.0"/>
  <p:tag name="KSO_WM_SLIDE_SUBTYPE" val="picTxt"/>
  <p:tag name="KSO_WM_COMBINE_RELATE_SLIDE_ID" val="background20185116_5"/>
  <p:tag name="KSO_WM_TEMPLATE_CATEGORY" val="custom"/>
  <p:tag name="KSO_WM_TEMPLATE_INDEX" val="20189055"/>
  <p:tag name="KSO_WM_SLIDE_ID" val="custom20189055_5"/>
  <p:tag name="KSO_WM_SLIDE_INDEX" val="5"/>
  <p:tag name="KSO_WM_TEMPLATE_SUBCATEGORY" val="combine"/>
</p:tagLst>
</file>

<file path=ppt/tags/tag77.xml><?xml version="1.0" encoding="utf-8"?>
<p:tagLst xmlns:p="http://schemas.openxmlformats.org/presentationml/2006/main">
  <p:tag name="KSO_WM_TEMPLATE_CATEGORY" val="custom"/>
  <p:tag name="KSO_WM_TEMPLATE_INDEX" val="20189055"/>
  <p:tag name="KSO_WM_UNIT_TYPE" val="l_h_i"/>
  <p:tag name="KSO_WM_UNIT_INDEX" val="1_2_1"/>
  <p:tag name="KSO_WM_UNIT_LAYERLEVEL" val="1_1_1"/>
  <p:tag name="KSO_WM_BEAUTIFY_FLAG" val="#wm#"/>
  <p:tag name="KSO_WM_TAG_VERSION" val="1.0"/>
  <p:tag name="KSO_WM_DIAGRAM_GROUP_CODE" val="l1-1"/>
  <p:tag name="KSO_WM_UNIT_ID" val="custom20189055_6*l_h_i*1_2_1"/>
</p:tagLst>
</file>

<file path=ppt/tags/tag78.xml><?xml version="1.0" encoding="utf-8"?>
<p:tagLst xmlns:p="http://schemas.openxmlformats.org/presentationml/2006/main">
  <p:tag name="KSO_WM_TEMPLATE_CATEGORY" val="custom"/>
  <p:tag name="KSO_WM_TEMPLATE_INDEX" val="20189055"/>
  <p:tag name="KSO_WM_UNIT_TYPE" val="l_h_i"/>
  <p:tag name="KSO_WM_UNIT_INDEX" val="1_3_1"/>
  <p:tag name="KSO_WM_UNIT_LAYERLEVEL" val="1_1_1"/>
  <p:tag name="KSO_WM_BEAUTIFY_FLAG" val="#wm#"/>
  <p:tag name="KSO_WM_TAG_VERSION" val="1.0"/>
  <p:tag name="KSO_WM_DIAGRAM_GROUP_CODE" val="l1-1"/>
  <p:tag name="KSO_WM_UNIT_ID" val="custom20189055_6*l_h_i*1_3_1"/>
</p:tagLst>
</file>

<file path=ppt/tags/tag79.xml><?xml version="1.0" encoding="utf-8"?>
<p:tagLst xmlns:p="http://schemas.openxmlformats.org/presentationml/2006/main">
  <p:tag name="KSO_WM_TEMPLATE_CATEGORY" val="custom"/>
  <p:tag name="KSO_WM_TEMPLATE_INDEX" val="20189055"/>
  <p:tag name="KSO_WM_UNIT_TYPE" val="l_h_i"/>
  <p:tag name="KSO_WM_UNIT_INDEX" val="1_4_1"/>
  <p:tag name="KSO_WM_UNIT_LAYERLEVEL" val="1_1_1"/>
  <p:tag name="KSO_WM_BEAUTIFY_FLAG" val="#wm#"/>
  <p:tag name="KSO_WM_TAG_VERSION" val="1.0"/>
  <p:tag name="KSO_WM_DIAGRAM_GROUP_CODE" val="l1-1"/>
  <p:tag name="KSO_WM_UNIT_ID" val="custom20189055_6*l_h_i*1_4_1"/>
</p:tagLst>
</file>

<file path=ppt/tags/tag8.xml><?xml version="1.0" encoding="utf-8"?>
<p:tagLst xmlns:p="http://schemas.openxmlformats.org/presentationml/2006/main">
  <p:tag name="KSO_WM_TEMPLATE_CATEGORY" val="custom"/>
  <p:tag name="KSO_WM_TEMPLATE_INDEX" val="20189055"/>
  <p:tag name="KSO_WM_TAG_VERSION" val="1.0"/>
  <p:tag name="KSO_WM_BEAUTIFY_FLAG" val="#wm#"/>
  <p:tag name="KSO_WM_UNIT_PRESET_TEXT_LEN" val="240"/>
  <p:tag name="KSO_WM_UNIT_PRESET_TEXT_INDEX" val="2"/>
  <p:tag name="KSO_WM_UNIT_CLEAR" val="0"/>
  <p:tag name="KSO_WM_UNIT_COMPATIBLE" val="0"/>
  <p:tag name="KSO_WM_UNIT_HIGHLIGHT" val="0"/>
  <p:tag name="KSO_WM_UNIT_VALUE" val="440"/>
  <p:tag name="KSO_WM_UNIT_LAYERLEVEL" val="1"/>
  <p:tag name="KSO_WM_UNIT_INDEX" val="1"/>
  <p:tag name="KSO_WM_UNIT_TYPE" val="f"/>
  <p:tag name="KSO_WM_UNIT_ID" val="custom20189055_2*f*1"/>
</p:tagLst>
</file>

<file path=ppt/tags/tag80.xml><?xml version="1.0" encoding="utf-8"?>
<p:tagLst xmlns:p="http://schemas.openxmlformats.org/presentationml/2006/main">
  <p:tag name="KSO_WM_TEMPLATE_CATEGORY" val="custom"/>
  <p:tag name="KSO_WM_TEMPLATE_INDEX" val="20189055"/>
  <p:tag name="KSO_WM_UNIT_TYPE" val="l_h_i"/>
  <p:tag name="KSO_WM_UNIT_INDEX" val="1_1_1"/>
  <p:tag name="KSO_WM_UNIT_LAYERLEVEL" val="1_1_1"/>
  <p:tag name="KSO_WM_BEAUTIFY_FLAG" val="#wm#"/>
  <p:tag name="KSO_WM_TAG_VERSION" val="1.0"/>
  <p:tag name="KSO_WM_DIAGRAM_GROUP_CODE" val="l1-1"/>
  <p:tag name="KSO_WM_UNIT_ID" val="custom20189055_6*l_h_i*1_1_1"/>
</p:tagLst>
</file>

<file path=ppt/tags/tag81.xml><?xml version="1.0" encoding="utf-8"?>
<p:tagLst xmlns:p="http://schemas.openxmlformats.org/presentationml/2006/main">
  <p:tag name="KSO_WM_DIAGRAM_GROUP_CODE" val="l1_1"/>
  <p:tag name="KSO_WM_TAG_VERSION" val="1.0"/>
  <p:tag name="KSO_WM_BEAUTIFY_FLAG" val="#wm#"/>
  <p:tag name="KSO_WM_UNIT_TYPE" val="i"/>
  <p:tag name="KSO_WM_UNIT_ID" val="custom20189055_6*i*4"/>
  <p:tag name="KSO_WM_TEMPLATE_CATEGORY" val="custom"/>
  <p:tag name="KSO_WM_TEMPLATE_INDEX" val="20189055"/>
  <p:tag name="KSO_WM_UNIT_INDEX" val="4"/>
</p:tagLst>
</file>

<file path=ppt/tags/tag82.xml><?xml version="1.0" encoding="utf-8"?>
<p:tagLst xmlns:p="http://schemas.openxmlformats.org/presentationml/2006/main">
  <p:tag name="KSO_WM_DIAGRAM_GROUP_CODE" val="l1_1"/>
  <p:tag name="KSO_WM_TAG_VERSION" val="1.0"/>
  <p:tag name="KSO_WM_BEAUTIFY_FLAG" val="#wm#"/>
  <p:tag name="KSO_WM_UNIT_TYPE" val="i"/>
  <p:tag name="KSO_WM_UNIT_ID" val="custom20189055_6*i*5"/>
  <p:tag name="KSO_WM_TEMPLATE_CATEGORY" val="custom"/>
  <p:tag name="KSO_WM_TEMPLATE_INDEX" val="20189055"/>
  <p:tag name="KSO_WM_UNIT_INDEX" val="5"/>
</p:tagLst>
</file>

<file path=ppt/tags/tag83.xml><?xml version="1.0" encoding="utf-8"?>
<p:tagLst xmlns:p="http://schemas.openxmlformats.org/presentationml/2006/main">
  <p:tag name="KSO_WM_TEMPLATE_CATEGORY" val="custom"/>
  <p:tag name="KSO_WM_TEMPLATE_INDEX" val="20189055"/>
  <p:tag name="KSO_WM_UNIT_TYPE" val="l_h_i"/>
  <p:tag name="KSO_WM_UNIT_INDEX" val="1_1_2"/>
  <p:tag name="KSO_WM_UNIT_LAYERLEVEL" val="1_1_1"/>
  <p:tag name="KSO_WM_BEAUTIFY_FLAG" val="#wm#"/>
  <p:tag name="KSO_WM_TAG_VERSION" val="1.0"/>
  <p:tag name="KSO_WM_DIAGRAM_GROUP_CODE" val="l1-1"/>
  <p:tag name="KSO_WM_UNIT_ID" val="custom20189055_6*l_h_i*1_1_2"/>
</p:tagLst>
</file>

<file path=ppt/tags/tag84.xml><?xml version="1.0" encoding="utf-8"?>
<p:tagLst xmlns:p="http://schemas.openxmlformats.org/presentationml/2006/main">
  <p:tag name="KSO_WM_TEMPLATE_CATEGORY" val="custom"/>
  <p:tag name="KSO_WM_TEMPLATE_INDEX" val="20189055"/>
  <p:tag name="KSO_WM_UNIT_TYPE" val="l_h_i"/>
  <p:tag name="KSO_WM_UNIT_INDEX" val="1_2_2"/>
  <p:tag name="KSO_WM_UNIT_LAYERLEVEL" val="1_1_1"/>
  <p:tag name="KSO_WM_BEAUTIFY_FLAG" val="#wm#"/>
  <p:tag name="KSO_WM_TAG_VERSION" val="1.0"/>
  <p:tag name="KSO_WM_DIAGRAM_GROUP_CODE" val="l1-1"/>
  <p:tag name="KSO_WM_UNIT_ID" val="custom20189055_6*l_h_i*1_2_2"/>
</p:tagLst>
</file>

<file path=ppt/tags/tag85.xml><?xml version="1.0" encoding="utf-8"?>
<p:tagLst xmlns:p="http://schemas.openxmlformats.org/presentationml/2006/main">
  <p:tag name="KSO_WM_TEMPLATE_CATEGORY" val="custom"/>
  <p:tag name="KSO_WM_TEMPLATE_INDEX" val="20189055"/>
  <p:tag name="KSO_WM_UNIT_TYPE" val="l_h_i"/>
  <p:tag name="KSO_WM_UNIT_INDEX" val="1_3_2"/>
  <p:tag name="KSO_WM_UNIT_LAYERLEVEL" val="1_1_1"/>
  <p:tag name="KSO_WM_BEAUTIFY_FLAG" val="#wm#"/>
  <p:tag name="KSO_WM_TAG_VERSION" val="1.0"/>
  <p:tag name="KSO_WM_DIAGRAM_GROUP_CODE" val="l1-1"/>
  <p:tag name="KSO_WM_UNIT_ID" val="custom20189055_6*l_h_i*1_3_2"/>
</p:tagLst>
</file>

<file path=ppt/tags/tag86.xml><?xml version="1.0" encoding="utf-8"?>
<p:tagLst xmlns:p="http://schemas.openxmlformats.org/presentationml/2006/main">
  <p:tag name="KSO_WM_TEMPLATE_CATEGORY" val="custom"/>
  <p:tag name="KSO_WM_TEMPLATE_INDEX" val="20189055"/>
  <p:tag name="KSO_WM_UNIT_TYPE" val="l_h_i"/>
  <p:tag name="KSO_WM_UNIT_INDEX" val="1_4_2"/>
  <p:tag name="KSO_WM_UNIT_LAYERLEVEL" val="1_1_1"/>
  <p:tag name="KSO_WM_BEAUTIFY_FLAG" val="#wm#"/>
  <p:tag name="KSO_WM_TAG_VERSION" val="1.0"/>
  <p:tag name="KSO_WM_DIAGRAM_GROUP_CODE" val="l1-1"/>
  <p:tag name="KSO_WM_UNIT_ID" val="custom20189055_6*l_h_i*1_4_2"/>
</p:tagLst>
</file>

<file path=ppt/tags/tag87.xml><?xml version="1.0" encoding="utf-8"?>
<p:tagLst xmlns:p="http://schemas.openxmlformats.org/presentationml/2006/main">
  <p:tag name="KSO_WM_TEMPLATE_CATEGORY" val="custom"/>
  <p:tag name="KSO_WM_TEMPLATE_INDEX" val="20189055"/>
  <p:tag name="KSO_WM_UNIT_TYPE" val="l_h_f"/>
  <p:tag name="KSO_WM_UNIT_INDEX" val="1_1_1"/>
  <p:tag name="KSO_WM_UNIT_LAYERLEVEL" val="1_1_1"/>
  <p:tag name="KSO_WM_UNIT_VALUE" val="6"/>
  <p:tag name="KSO_WM_UNIT_HIGHLIGHT" val="0"/>
  <p:tag name="KSO_WM_UNIT_COMPATIBLE" val="0"/>
  <p:tag name="KSO_WM_UNIT_CLEAR" val="0"/>
  <p:tag name="KSO_WM_BEAUTIFY_FLAG" val="#wm#"/>
  <p:tag name="KSO_WM_TAG_VERSION" val="1.0"/>
  <p:tag name="KSO_WM_DIAGRAM_GROUP_CODE" val="l1-1"/>
  <p:tag name="KSO_WM_UNIT_ID" val="custom20189055_6*l_h_f*1_1_1"/>
  <p:tag name="KSO_WM_UNIT_PRESET_TEXT" val="请输入你的标题"/>
</p:tagLst>
</file>

<file path=ppt/tags/tag88.xml><?xml version="1.0" encoding="utf-8"?>
<p:tagLst xmlns:p="http://schemas.openxmlformats.org/presentationml/2006/main">
  <p:tag name="KSO_WM_TEMPLATE_CATEGORY" val="custom"/>
  <p:tag name="KSO_WM_TEMPLATE_INDEX" val="20189055"/>
  <p:tag name="KSO_WM_UNIT_TYPE" val="l_h_f"/>
  <p:tag name="KSO_WM_UNIT_INDEX" val="1_2_1"/>
  <p:tag name="KSO_WM_UNIT_LAYERLEVEL" val="1_1_1"/>
  <p:tag name="KSO_WM_UNIT_VALUE" val="6"/>
  <p:tag name="KSO_WM_UNIT_HIGHLIGHT" val="0"/>
  <p:tag name="KSO_WM_UNIT_COMPATIBLE" val="0"/>
  <p:tag name="KSO_WM_UNIT_CLEAR" val="0"/>
  <p:tag name="KSO_WM_BEAUTIFY_FLAG" val="#wm#"/>
  <p:tag name="KSO_WM_TAG_VERSION" val="1.0"/>
  <p:tag name="KSO_WM_DIAGRAM_GROUP_CODE" val="l1-1"/>
  <p:tag name="KSO_WM_UNIT_ID" val="custom20189055_6*l_h_f*1_2_1"/>
  <p:tag name="KSO_WM_UNIT_PRESET_TEXT" val="请输入你的标题"/>
</p:tagLst>
</file>

<file path=ppt/tags/tag89.xml><?xml version="1.0" encoding="utf-8"?>
<p:tagLst xmlns:p="http://schemas.openxmlformats.org/presentationml/2006/main">
  <p:tag name="KSO_WM_TEMPLATE_CATEGORY" val="custom"/>
  <p:tag name="KSO_WM_TEMPLATE_INDEX" val="20189055"/>
  <p:tag name="KSO_WM_UNIT_TYPE" val="l_h_f"/>
  <p:tag name="KSO_WM_UNIT_INDEX" val="1_3_1"/>
  <p:tag name="KSO_WM_UNIT_LAYERLEVEL" val="1_1_1"/>
  <p:tag name="KSO_WM_UNIT_VALUE" val="6"/>
  <p:tag name="KSO_WM_UNIT_HIGHLIGHT" val="0"/>
  <p:tag name="KSO_WM_UNIT_COMPATIBLE" val="0"/>
  <p:tag name="KSO_WM_UNIT_CLEAR" val="0"/>
  <p:tag name="KSO_WM_BEAUTIFY_FLAG" val="#wm#"/>
  <p:tag name="KSO_WM_TAG_VERSION" val="1.0"/>
  <p:tag name="KSO_WM_DIAGRAM_GROUP_CODE" val="l1-1"/>
  <p:tag name="KSO_WM_UNIT_ID" val="custom20189055_6*l_h_f*1_3_1"/>
  <p:tag name="KSO_WM_UNIT_PRESET_TEXT" val="请输入你的标题"/>
</p:tagLst>
</file>

<file path=ppt/tags/tag9.xml><?xml version="1.0" encoding="utf-8"?>
<p:tagLst xmlns:p="http://schemas.openxmlformats.org/presentationml/2006/main">
  <p:tag name="KSO_WM_SLIDE_SIZE" val="828*342"/>
  <p:tag name="KSO_WM_SLIDE_POSITION" val="66*143"/>
  <p:tag name="KSO_WM_SLIDE_LAYOUT_CNT" val="1_1"/>
  <p:tag name="KSO_WM_SLIDE_LAYOUT" val="a_f"/>
  <p:tag name="KSO_WM_BEAUTIFY_FLAG" val="#wm#"/>
  <p:tag name="KSO_WM_SLIDE_TYPE" val="text"/>
  <p:tag name="KSO_WM_SLIDE_ITEM_CNT" val="1"/>
  <p:tag name="KSO_WM_TAG_VERSION" val="1.0"/>
  <p:tag name="KSO_WM_SLIDE_SUBTYPE" val="pureTxt"/>
  <p:tag name="KSO_WM_COMBINE_RELATE_SLIDE_ID" val="background20185116_2"/>
  <p:tag name="KSO_WM_TEMPLATE_CATEGORY" val="custom"/>
  <p:tag name="KSO_WM_TEMPLATE_INDEX" val="20189055"/>
  <p:tag name="KSO_WM_SLIDE_ID" val="custom20189055_2"/>
  <p:tag name="KSO_WM_SLIDE_INDEX" val="2"/>
  <p:tag name="KSO_WM_TEMPLATE_SUBCATEGORY" val="combine"/>
</p:tagLst>
</file>

<file path=ppt/tags/tag90.xml><?xml version="1.0" encoding="utf-8"?>
<p:tagLst xmlns:p="http://schemas.openxmlformats.org/presentationml/2006/main">
  <p:tag name="KSO_WM_TEMPLATE_CATEGORY" val="custom"/>
  <p:tag name="KSO_WM_TEMPLATE_INDEX" val="20189055"/>
  <p:tag name="KSO_WM_UNIT_TYPE" val="l_h_f"/>
  <p:tag name="KSO_WM_UNIT_INDEX" val="1_4_1"/>
  <p:tag name="KSO_WM_UNIT_LAYERLEVEL" val="1_1_1"/>
  <p:tag name="KSO_WM_UNIT_VALUE" val="6"/>
  <p:tag name="KSO_WM_UNIT_HIGHLIGHT" val="0"/>
  <p:tag name="KSO_WM_UNIT_COMPATIBLE" val="0"/>
  <p:tag name="KSO_WM_UNIT_CLEAR" val="0"/>
  <p:tag name="KSO_WM_BEAUTIFY_FLAG" val="#wm#"/>
  <p:tag name="KSO_WM_TAG_VERSION" val="1.0"/>
  <p:tag name="KSO_WM_DIAGRAM_GROUP_CODE" val="l1-1"/>
  <p:tag name="KSO_WM_UNIT_ID" val="custom20189055_6*l_h_f*1_4_1"/>
  <p:tag name="KSO_WM_UNIT_PRESET_TEXT" val="请输入你的标题"/>
</p:tagLst>
</file>

<file path=ppt/tags/tag91.xml><?xml version="1.0" encoding="utf-8"?>
<p:tagLst xmlns:p="http://schemas.openxmlformats.org/presentationml/2006/main">
  <p:tag name="KSO_WM_TEMPLATE_CATEGORY" val="custom"/>
  <p:tag name="KSO_WM_TEMPLATE_INDEX" val="20189055"/>
  <p:tag name="KSO_WM_UNIT_TYPE" val="a"/>
  <p:tag name="KSO_WM_UNIT_INDEX" val="1"/>
  <p:tag name="KSO_WM_UNIT_LAYERLEVEL" val="1"/>
  <p:tag name="KSO_WM_UNIT_ISCONTENTSTITLE" val="1"/>
  <p:tag name="KSO_WM_UNIT_VALUE" val="4"/>
  <p:tag name="KSO_WM_UNIT_HIGHLIGHT" val="0"/>
  <p:tag name="KSO_WM_UNIT_COMPATIBLE" val="0"/>
  <p:tag name="KSO_WM_UNIT_CLEAR" val="0"/>
  <p:tag name="KSO_WM_BEAUTIFY_FLAG" val="#wm#"/>
  <p:tag name="KSO_WM_TAG_VERSION" val="1.0"/>
  <p:tag name="KSO_WM_DIAGRAM_GROUP_CODE" val="l1_1"/>
  <p:tag name="KSO_WM_UNIT_ID" val="custom20189055_6*a*1"/>
  <p:tag name="KSO_WM_UNIT_PRESET_TEXT" val="目  录"/>
</p:tagLst>
</file>

<file path=ppt/tags/tag92.xml><?xml version="1.0" encoding="utf-8"?>
<p:tagLst xmlns:p="http://schemas.openxmlformats.org/presentationml/2006/main">
  <p:tag name="KSO_WM_TAG_VERSION" val="1.0"/>
  <p:tag name="KSO_WM_SLIDE_ITEM_CNT" val="4"/>
  <p:tag name="KSO_WM_SLIDE_LAYOUT" val="a_l"/>
  <p:tag name="KSO_WM_SLIDE_LAYOUT_CNT" val="1_1"/>
  <p:tag name="KSO_WM_SLIDE_TYPE" val="contents"/>
  <p:tag name="KSO_WM_SLIDE_SUBTYPE" val="diag"/>
  <p:tag name="KSO_WM_BEAUTIFY_FLAG" val="#wm#"/>
  <p:tag name="KSO_WM_COMBINE_RELATE_SLIDE_ID" val="background20185116_6"/>
  <p:tag name="KSO_WM_TEMPLATE_CATEGORY" val="custom"/>
  <p:tag name="KSO_WM_TEMPLATE_INDEX" val="20189055"/>
  <p:tag name="KSO_WM_SLIDE_ID" val="custom20189055_6"/>
  <p:tag name="KSO_WM_SLIDE_INDEX" val="6"/>
  <p:tag name="KSO_WM_DIAGRAM_GROUP_CODE" val="l1-1"/>
  <p:tag name="KSO_WM_TEMPLATE_SUBCATEGORY" val="combine"/>
</p:tagLst>
</file>

<file path=ppt/tags/tag93.xml><?xml version="1.0" encoding="utf-8"?>
<p:tagLst xmlns:p="http://schemas.openxmlformats.org/presentationml/2006/main">
  <p:tag name="KSO_WM_TEMPLATE_CATEGORY" val="custom"/>
  <p:tag name="KSO_WM_TEMPLATE_INDEX" val="20189055"/>
  <p:tag name="KSO_WM_UNIT_TYPE" val="a"/>
  <p:tag name="KSO_WM_UNIT_INDEX" val="1"/>
  <p:tag name="KSO_WM_UNIT_LAYERLEVEL" val="1"/>
  <p:tag name="KSO_WM_UNIT_VALUE" val="6"/>
  <p:tag name="KSO_WM_UNIT_ISCONTENTSTITLE" val="0"/>
  <p:tag name="KSO_WM_UNIT_HIGHLIGHT" val="0"/>
  <p:tag name="KSO_WM_UNIT_COMPATIBLE" val="0"/>
  <p:tag name="KSO_WM_UNIT_CLEAR" val="0"/>
  <p:tag name="KSO_WM_BEAUTIFY_FLAG" val="#wm#"/>
  <p:tag name="KSO_WM_TAG_VERSION" val="1.0"/>
  <p:tag name="KSO_WM_UNIT_ID" val="custom20189055_7*a*1"/>
  <p:tag name="KSO_WM_UNIT_PRESET_TEXT" val="输入节标题"/>
</p:tagLst>
</file>

<file path=ppt/tags/tag94.xml><?xml version="1.0" encoding="utf-8"?>
<p:tagLst xmlns:p="http://schemas.openxmlformats.org/presentationml/2006/main">
  <p:tag name="KSO_WM_TEMPLATE_CATEGORY" val="custom"/>
  <p:tag name="KSO_WM_TEMPLATE_INDEX" val="20189055"/>
  <p:tag name="KSO_WM_UNIT_TYPE" val="e"/>
  <p:tag name="KSO_WM_UNIT_INDEX" val="1"/>
  <p:tag name="KSO_WM_UNIT_LAYERLEVEL" val="1"/>
  <p:tag name="KSO_WM_UNIT_VALUE" val="3"/>
  <p:tag name="KSO_WM_UNIT_HIGHLIGHT" val="0"/>
  <p:tag name="KSO_WM_UNIT_COMPATIBLE" val="1"/>
  <p:tag name="KSO_WM_UNIT_CLEAR" val="0"/>
  <p:tag name="KSO_WM_BEAUTIFY_FLAG" val="#wm#"/>
  <p:tag name="KSO_WM_TAG_VERSION" val="1.0"/>
  <p:tag name="KSO_WM_UNIT_ID" val="custom20189055_7*e*1"/>
  <p:tag name="KSO_WM_UNIT_PRESET_TEXT" val="壹"/>
</p:tagLst>
</file>

<file path=ppt/tags/tag95.xml><?xml version="1.0" encoding="utf-8"?>
<p:tagLst xmlns:p="http://schemas.openxmlformats.org/presentationml/2006/main">
  <p:tag name="KSO_WM_TAG_VERSION" val="1.0"/>
  <p:tag name="KSO_WM_SLIDE_ITEM_CNT" val="1"/>
  <p:tag name="KSO_WM_SLIDE_LAYOUT" val="a_e"/>
  <p:tag name="KSO_WM_SLIDE_LAYOUT_CNT" val="1_1"/>
  <p:tag name="KSO_WM_SLIDE_TYPE" val="sectionTitle"/>
  <p:tag name="KSO_WM_SLIDE_SUBTYPE" val="pureTxt"/>
  <p:tag name="KSO_WM_BEAUTIFY_FLAG" val="#wm#"/>
  <p:tag name="KSO_WM_COMBINE_RELATE_SLIDE_ID" val="background20185116_7"/>
  <p:tag name="KSO_WM_TEMPLATE_CATEGORY" val="custom"/>
  <p:tag name="KSO_WM_TEMPLATE_INDEX" val="20189055"/>
  <p:tag name="KSO_WM_SLIDE_ID" val="custom20189055_7"/>
  <p:tag name="KSO_WM_SLIDE_INDEX" val="7"/>
  <p:tag name="KSO_WM_TEMPLATE_SUBCATEGORY" val="combine"/>
</p:tagLst>
</file>

<file path=ppt/tags/tag96.xml><?xml version="1.0" encoding="utf-8"?>
<p:tagLst xmlns:p="http://schemas.openxmlformats.org/presentationml/2006/main">
  <p:tag name="KSO_WM_DIAGRAM_GROUP_CODE" val="l1_1"/>
  <p:tag name="KSO_WM_TAG_VERSION" val="1.0"/>
  <p:tag name="KSO_WM_BEAUTIFY_FLAG" val="#wm#"/>
  <p:tag name="KSO_WM_UNIT_TYPE" val="i"/>
  <p:tag name="KSO_WM_UNIT_ID" val="custom20189055_8*i*0"/>
  <p:tag name="KSO_WM_TEMPLATE_CATEGORY" val="custom"/>
  <p:tag name="KSO_WM_TEMPLATE_INDEX" val="20189055"/>
  <p:tag name="KSO_WM_UNIT_INDEX" val="0"/>
</p:tagLst>
</file>

<file path=ppt/tags/tag97.xml><?xml version="1.0" encoding="utf-8"?>
<p:tagLst xmlns:p="http://schemas.openxmlformats.org/presentationml/2006/main">
  <p:tag name="KSO_WM_DIAGRAM_GROUP_CODE" val="l1_1"/>
  <p:tag name="KSO_WM_TAG_VERSION" val="1.0"/>
  <p:tag name="KSO_WM_BEAUTIFY_FLAG" val="#wm#"/>
  <p:tag name="KSO_WM_UNIT_TYPE" val="i"/>
  <p:tag name="KSO_WM_UNIT_ID" val="custom20189055_8*i*1"/>
  <p:tag name="KSO_WM_TEMPLATE_CATEGORY" val="custom"/>
  <p:tag name="KSO_WM_TEMPLATE_INDEX" val="20189055"/>
  <p:tag name="KSO_WM_UNIT_INDEX" val="1"/>
</p:tagLst>
</file>

<file path=ppt/tags/tag98.xml><?xml version="1.0" encoding="utf-8"?>
<p:tagLst xmlns:p="http://schemas.openxmlformats.org/presentationml/2006/main">
  <p:tag name="KSO_WM_TEMPLATE_CATEGORY" val="custom"/>
  <p:tag name="KSO_WM_TEMPLATE_INDEX" val="20189055"/>
  <p:tag name="KSO_WM_UNIT_TYPE" val="l_h_i"/>
  <p:tag name="KSO_WM_UNIT_INDEX" val="1_1_1"/>
  <p:tag name="KSO_WM_UNIT_LAYERLEVEL" val="1_1_1"/>
  <p:tag name="KSO_WM_BEAUTIFY_FLAG" val="#wm#"/>
  <p:tag name="KSO_WM_TAG_VERSION" val="1.0"/>
  <p:tag name="KSO_WM_DIAGRAM_GROUP_CODE" val="l1-2"/>
  <p:tag name="KSO_WM_UNIT_ID" val="custom20189055_8*l_h_i*1_1_1"/>
</p:tagLst>
</file>

<file path=ppt/tags/tag99.xml><?xml version="1.0" encoding="utf-8"?>
<p:tagLst xmlns:p="http://schemas.openxmlformats.org/presentationml/2006/main">
  <p:tag name="KSO_WM_TEMPLATE_CATEGORY" val="custom"/>
  <p:tag name="KSO_WM_TEMPLATE_INDEX" val="20189055"/>
  <p:tag name="KSO_WM_UNIT_TYPE" val="l_h_i"/>
  <p:tag name="KSO_WM_UNIT_INDEX" val="1_1_2"/>
  <p:tag name="KSO_WM_UNIT_LAYERLEVEL" val="1_1_1"/>
  <p:tag name="KSO_WM_BEAUTIFY_FLAG" val="#wm#"/>
  <p:tag name="KSO_WM_TAG_VERSION" val="1.0"/>
  <p:tag name="KSO_WM_DIAGRAM_GROUP_CODE" val="l1-2"/>
  <p:tag name="KSO_WM_UNIT_ID" val="custom20189055_8*l_h_i*1_1_2"/>
</p:tagLst>
</file>

<file path=ppt/theme/theme1.xml><?xml version="1.0" encoding="utf-8"?>
<a:theme xmlns:a="http://schemas.openxmlformats.org/drawingml/2006/main" name="Office 主题">
  <a:themeElements>
    <a:clrScheme name="Office">
      <a:dk1>
        <a:srgbClr val="000000"/>
      </a:dk1>
      <a:lt1>
        <a:srgbClr val="FFFFFF"/>
      </a:lt1>
      <a:dk2>
        <a:srgbClr val="54402C"/>
      </a:dk2>
      <a:lt2>
        <a:srgbClr val="E7E6E6"/>
      </a:lt2>
      <a:accent1>
        <a:srgbClr val="54402C"/>
      </a:accent1>
      <a:accent2>
        <a:srgbClr val="F8E7C6"/>
      </a:accent2>
      <a:accent3>
        <a:srgbClr val="A5A5A5"/>
      </a:accent3>
      <a:accent4>
        <a:srgbClr val="FFC000"/>
      </a:accent4>
      <a:accent5>
        <a:srgbClr val="4472C4"/>
      </a:accent5>
      <a:accent6>
        <a:srgbClr val="70AD47"/>
      </a:accent6>
      <a:hlink>
        <a:srgbClr val="0563C1"/>
      </a:hlink>
      <a:folHlink>
        <a:srgbClr val="954F72"/>
      </a:folHlink>
    </a:clrScheme>
    <a:fontScheme name="自定义 2">
      <a:majorFont>
        <a:latin typeface="Arial"/>
        <a:ea typeface="楷体"/>
        <a:cs typeface=""/>
      </a:majorFont>
      <a:minorFont>
        <a:latin typeface="Arial"/>
        <a:ea typeface="楷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54402C"/>
    </a:dk2>
    <a:lt2>
      <a:srgbClr val="E7E6E6"/>
    </a:lt2>
    <a:accent1>
      <a:srgbClr val="54402C"/>
    </a:accent1>
    <a:accent2>
      <a:srgbClr val="F8E7C6"/>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0.xml><?xml version="1.0" encoding="utf-8"?>
<a:themeOverride xmlns:a="http://schemas.openxmlformats.org/drawingml/2006/main">
  <a:clrScheme name="Office">
    <a:dk1>
      <a:srgbClr val="000000"/>
    </a:dk1>
    <a:lt1>
      <a:srgbClr val="FFFFFF"/>
    </a:lt1>
    <a:dk2>
      <a:srgbClr val="54402C"/>
    </a:dk2>
    <a:lt2>
      <a:srgbClr val="E7E6E6"/>
    </a:lt2>
    <a:accent1>
      <a:srgbClr val="54402C"/>
    </a:accent1>
    <a:accent2>
      <a:srgbClr val="F8E7C6"/>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1.xml><?xml version="1.0" encoding="utf-8"?>
<a:themeOverride xmlns:a="http://schemas.openxmlformats.org/drawingml/2006/main">
  <a:clrScheme name="Office">
    <a:dk1>
      <a:srgbClr val="000000"/>
    </a:dk1>
    <a:lt1>
      <a:srgbClr val="FFFFFF"/>
    </a:lt1>
    <a:dk2>
      <a:srgbClr val="54402C"/>
    </a:dk2>
    <a:lt2>
      <a:srgbClr val="E7E6E6"/>
    </a:lt2>
    <a:accent1>
      <a:srgbClr val="54402C"/>
    </a:accent1>
    <a:accent2>
      <a:srgbClr val="F8E7C6"/>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2.xml><?xml version="1.0" encoding="utf-8"?>
<a:themeOverride xmlns:a="http://schemas.openxmlformats.org/drawingml/2006/main">
  <a:clrScheme name="Office">
    <a:dk1>
      <a:srgbClr val="000000"/>
    </a:dk1>
    <a:lt1>
      <a:srgbClr val="FFFFFF"/>
    </a:lt1>
    <a:dk2>
      <a:srgbClr val="54402C"/>
    </a:dk2>
    <a:lt2>
      <a:srgbClr val="E7E6E6"/>
    </a:lt2>
    <a:accent1>
      <a:srgbClr val="54402C"/>
    </a:accent1>
    <a:accent2>
      <a:srgbClr val="F8E7C6"/>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13.xml><?xml version="1.0" encoding="utf-8"?>
<a:themeOverride xmlns:a="http://schemas.openxmlformats.org/drawingml/2006/main">
  <a:clrScheme name="Office">
    <a:dk1>
      <a:srgbClr val="000000"/>
    </a:dk1>
    <a:lt1>
      <a:srgbClr val="FFFFFF"/>
    </a:lt1>
    <a:dk2>
      <a:srgbClr val="54402C"/>
    </a:dk2>
    <a:lt2>
      <a:srgbClr val="E7E6E6"/>
    </a:lt2>
    <a:accent1>
      <a:srgbClr val="54402C"/>
    </a:accent1>
    <a:accent2>
      <a:srgbClr val="F8E7C6"/>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54402C"/>
    </a:dk2>
    <a:lt2>
      <a:srgbClr val="E7E6E6"/>
    </a:lt2>
    <a:accent1>
      <a:srgbClr val="54402C"/>
    </a:accent1>
    <a:accent2>
      <a:srgbClr val="F8E7C6"/>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rgbClr val="000000"/>
    </a:dk1>
    <a:lt1>
      <a:srgbClr val="FFFFFF"/>
    </a:lt1>
    <a:dk2>
      <a:srgbClr val="54402C"/>
    </a:dk2>
    <a:lt2>
      <a:srgbClr val="E7E6E6"/>
    </a:lt2>
    <a:accent1>
      <a:srgbClr val="54402C"/>
    </a:accent1>
    <a:accent2>
      <a:srgbClr val="F8E7C6"/>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rgbClr val="000000"/>
    </a:dk1>
    <a:lt1>
      <a:srgbClr val="FFFFFF"/>
    </a:lt1>
    <a:dk2>
      <a:srgbClr val="54402C"/>
    </a:dk2>
    <a:lt2>
      <a:srgbClr val="E7E6E6"/>
    </a:lt2>
    <a:accent1>
      <a:srgbClr val="54402C"/>
    </a:accent1>
    <a:accent2>
      <a:srgbClr val="F8E7C6"/>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rgbClr val="000000"/>
    </a:dk1>
    <a:lt1>
      <a:srgbClr val="FFFFFF"/>
    </a:lt1>
    <a:dk2>
      <a:srgbClr val="54402C"/>
    </a:dk2>
    <a:lt2>
      <a:srgbClr val="E7E6E6"/>
    </a:lt2>
    <a:accent1>
      <a:srgbClr val="54402C"/>
    </a:accent1>
    <a:accent2>
      <a:srgbClr val="F8E7C6"/>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rgbClr val="000000"/>
    </a:dk1>
    <a:lt1>
      <a:srgbClr val="FFFFFF"/>
    </a:lt1>
    <a:dk2>
      <a:srgbClr val="54402C"/>
    </a:dk2>
    <a:lt2>
      <a:srgbClr val="E7E6E6"/>
    </a:lt2>
    <a:accent1>
      <a:srgbClr val="54402C"/>
    </a:accent1>
    <a:accent2>
      <a:srgbClr val="F8E7C6"/>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rgbClr val="000000"/>
    </a:dk1>
    <a:lt1>
      <a:srgbClr val="FFFFFF"/>
    </a:lt1>
    <a:dk2>
      <a:srgbClr val="54402C"/>
    </a:dk2>
    <a:lt2>
      <a:srgbClr val="E7E6E6"/>
    </a:lt2>
    <a:accent1>
      <a:srgbClr val="54402C"/>
    </a:accent1>
    <a:accent2>
      <a:srgbClr val="F8E7C6"/>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rgbClr val="000000"/>
    </a:dk1>
    <a:lt1>
      <a:srgbClr val="FFFFFF"/>
    </a:lt1>
    <a:dk2>
      <a:srgbClr val="54402C"/>
    </a:dk2>
    <a:lt2>
      <a:srgbClr val="E7E6E6"/>
    </a:lt2>
    <a:accent1>
      <a:srgbClr val="54402C"/>
    </a:accent1>
    <a:accent2>
      <a:srgbClr val="F8E7C6"/>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rgbClr val="000000"/>
    </a:dk1>
    <a:lt1>
      <a:srgbClr val="FFFFFF"/>
    </a:lt1>
    <a:dk2>
      <a:srgbClr val="54402C"/>
    </a:dk2>
    <a:lt2>
      <a:srgbClr val="E7E6E6"/>
    </a:lt2>
    <a:accent1>
      <a:srgbClr val="54402C"/>
    </a:accent1>
    <a:accent2>
      <a:srgbClr val="F8E7C6"/>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11432</Words>
  <Application>WPS 演示</Application>
  <PresentationFormat>宽屏</PresentationFormat>
  <Paragraphs>801</Paragraphs>
  <Slides>72</Slides>
  <Notes>14</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72</vt:i4>
      </vt:variant>
    </vt:vector>
  </HeadingPairs>
  <TitlesOfParts>
    <vt:vector size="83" baseType="lpstr">
      <vt:lpstr>Arial</vt:lpstr>
      <vt:lpstr>宋体</vt:lpstr>
      <vt:lpstr>Wingdings</vt:lpstr>
      <vt:lpstr>Calibri</vt:lpstr>
      <vt:lpstr>微软雅黑</vt:lpstr>
      <vt:lpstr>楷体</vt:lpstr>
      <vt:lpstr>Arial Unicode MS</vt:lpstr>
      <vt:lpstr>Arial</vt:lpstr>
      <vt:lpstr>黑体</vt:lpstr>
      <vt:lpstr>Times New Roman</vt:lpstr>
      <vt:lpstr>Office 主题</vt:lpstr>
      <vt:lpstr>文言常识</vt:lpstr>
      <vt:lpstr>核心必考文言常识</vt:lpstr>
      <vt:lpstr>1.古人生卒姓名等            男：及冠(行加冠礼，                                                               成年，取表字) </vt:lpstr>
      <vt:lpstr>卒（花式死法）</vt:lpstr>
      <vt:lpstr>2.古代科举流程</vt:lpstr>
      <vt:lpstr>3.古代官僚体系及部门设置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文言常识判断题</vt:lpstr>
      <vt:lpstr>PowerPoint 演示文稿</vt:lpstr>
      <vt:lpstr>PowerPoint 演示文稿</vt:lpstr>
      <vt:lpstr>PowerPoint 演示文稿</vt:lpstr>
      <vt:lpstr>PowerPoint 演示文稿</vt:lpstr>
      <vt:lpstr>(二)政区与官职</vt:lpstr>
      <vt:lpstr>PowerPoint 演示文稿</vt:lpstr>
      <vt:lpstr>PowerPoint 演示文稿</vt:lpstr>
      <vt:lpstr>PowerPoint 演示文稿</vt:lpstr>
      <vt:lpstr>（三）礼仪与风俗</vt:lpstr>
      <vt:lpstr>PowerPoint 演示文稿</vt:lpstr>
      <vt:lpstr>PowerPoint 演示文稿</vt:lpstr>
      <vt:lpstr>PowerPoint 演示文稿</vt:lpstr>
      <vt:lpstr>(四)人名与称谓 </vt:lpstr>
      <vt:lpstr>PowerPoint 演示文稿</vt:lpstr>
      <vt:lpstr>PowerPoint 演示文稿</vt:lpstr>
      <vt:lpstr>(五)山川与地理</vt:lpstr>
      <vt:lpstr>PowerPoint 演示文稿</vt:lpstr>
      <vt:lpstr>PowerPoint 演示文稿</vt:lpstr>
      <vt:lpstr>(六)天文与历法</vt:lpstr>
      <vt:lpstr>PowerPoint 演示文稿</vt:lpstr>
      <vt:lpstr>PowerPoint 演示文稿</vt:lpstr>
      <vt:lpstr>(七)节日与习俗</vt:lpstr>
      <vt:lpstr>PowerPoint 演示文稿</vt:lpstr>
      <vt:lpstr>PowerPoint 演示文稿</vt:lpstr>
      <vt:lpstr>PowerPoint 演示文稿</vt:lpstr>
      <vt:lpstr>（八）宗庙与祭祀</vt:lpstr>
      <vt:lpstr>PowerPoint 演示文稿</vt:lpstr>
      <vt:lpstr>PowerPoint 演示文稿</vt:lpstr>
      <vt:lpstr>PowerPoint 演示文稿</vt:lpstr>
      <vt:lpstr>（九）文集与典籍</vt:lpstr>
      <vt:lpstr>PowerPoint 演示文稿</vt:lpstr>
      <vt:lpstr>PowerPoint 演示文稿</vt:lpstr>
      <vt:lpstr>（十）另类与其他</vt:lpstr>
      <vt:lpstr>PowerPoint 演示文稿</vt:lpstr>
      <vt:lpstr>PowerPoint 演示文稿</vt:lpstr>
      <vt:lpstr>PowerPoint 演示文稿</vt:lpstr>
      <vt:lpstr>带你套路文言断句题</vt:lpstr>
      <vt:lpstr>（1）文言断句题的理论基础</vt:lpstr>
      <vt:lpstr>例：我在家吃饭，看到一只鸟，在天空飞过</vt:lpstr>
      <vt:lpstr>动+名</vt:lpstr>
      <vt:lpstr>PowerPoint 演示文稿</vt:lpstr>
      <vt:lpstr>连蒙带猜法解决文言翻译题</vt:lpstr>
      <vt:lpstr>PowerPoint 演示文稿</vt:lpstr>
      <vt:lpstr>PowerPoint 演示文稿</vt:lpstr>
      <vt:lpstr>病句选择的蒙题大法</vt:lpstr>
      <vt:lpstr>请在此输入您的标题</vt:lpstr>
      <vt:lpstr>PowerPoint 演示文稿</vt:lpstr>
      <vt:lpstr>PowerPoint 演示文稿</vt:lpstr>
      <vt:lpstr>输入节标题</vt:lpstr>
      <vt:lpstr>PowerPoint 演示文稿</vt:lpstr>
      <vt:lpstr>PowerPoint 演示文稿</vt:lpstr>
      <vt:lpstr>PowerPoint 演示文稿</vt:lpstr>
      <vt:lpstr>PowerPoint 演示文稿</vt:lpstr>
      <vt:lpstr>PowerPoint 演示文稿</vt:lpstr>
      <vt:lpstr>PowerPoint 演示文稿</vt:lpstr>
      <vt:lpstr>谢谢欣赏</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王爷</cp:lastModifiedBy>
  <cp:revision>50</cp:revision>
  <dcterms:created xsi:type="dcterms:W3CDTF">2018-04-09T07:25:00Z</dcterms:created>
  <dcterms:modified xsi:type="dcterms:W3CDTF">2019-03-12T08:07:24Z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2052-11.1.0.8213</vt:lpwstr>
  </property>
</Properties>
</file>