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handoutMasterIdLst>
    <p:handoutMasterId r:id="rId33"/>
  </p:handoutMasterIdLst>
  <p:sldIdLst>
    <p:sldId id="256" r:id="rId4"/>
    <p:sldId id="258" r:id="rId6"/>
    <p:sldId id="268" r:id="rId7"/>
    <p:sldId id="262" r:id="rId8"/>
    <p:sldId id="295" r:id="rId9"/>
    <p:sldId id="264" r:id="rId10"/>
    <p:sldId id="296" r:id="rId11"/>
    <p:sldId id="294" r:id="rId12"/>
    <p:sldId id="265" r:id="rId13"/>
    <p:sldId id="259" r:id="rId14"/>
    <p:sldId id="266" r:id="rId15"/>
    <p:sldId id="272" r:id="rId16"/>
    <p:sldId id="278" r:id="rId17"/>
    <p:sldId id="271" r:id="rId18"/>
    <p:sldId id="273" r:id="rId19"/>
    <p:sldId id="270" r:id="rId20"/>
    <p:sldId id="298" r:id="rId21"/>
    <p:sldId id="267" r:id="rId22"/>
    <p:sldId id="276" r:id="rId23"/>
    <p:sldId id="281" r:id="rId24"/>
    <p:sldId id="299" r:id="rId25"/>
    <p:sldId id="282" r:id="rId26"/>
    <p:sldId id="321" r:id="rId27"/>
    <p:sldId id="317" r:id="rId28"/>
    <p:sldId id="318" r:id="rId29"/>
    <p:sldId id="320" r:id="rId30"/>
    <p:sldId id="285" r:id="rId31"/>
    <p:sldId id="260" r:id="rId3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9E9B"/>
    <a:srgbClr val="FF8D41"/>
    <a:srgbClr val="B2B2B2"/>
    <a:srgbClr val="202020"/>
    <a:srgbClr val="323232"/>
    <a:srgbClr val="CC3300"/>
    <a:srgbClr val="CC0000"/>
    <a:srgbClr val="FF3300"/>
    <a:srgbClr val="990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68" y="96"/>
      </p:cViewPr>
      <p:guideLst>
        <p:guide orient="horz" pos="2174"/>
        <p:guide pos="381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247" y="1279525"/>
            <a:ext cx="6141156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8E317D-CD49-4BE9-B5A6-1EED30BEF1D6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03C0EF4-F187-4EFC-95E1-1131BA706E50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C260A18-AA31-4DC4-A238-BED0493224B7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A64D05F-B620-4226-A850-CEB05C36D3F9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A05045-7714-4C43-9829-14744BA17B5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A05045-7714-4C43-9829-14744BA17B5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0B0FA8D-A87D-43E2-BF84-019EAC4C4836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3B22F4C-A0E4-4E96-B144-D422113EF34A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C2B184E-D9B3-4987-A8E2-ACD1C29AF06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9"/>
          <p:cNvSpPr txBox="1">
            <a:spLocks noChangeArrowheads="1"/>
          </p:cNvSpPr>
          <p:nvPr/>
        </p:nvSpPr>
        <p:spPr bwMode="auto">
          <a:xfrm>
            <a:off x="346075" y="1455738"/>
            <a:ext cx="4002088" cy="1861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1500" dirty="0" smtClean="0">
                <a:solidFill>
                  <a:srgbClr val="775F49"/>
                </a:solidFill>
                <a:latin typeface="Impact" panose="020B0806030902050204" pitchFamily="34" charset="0"/>
                <a:ea typeface="华文琥珀" panose="02010800040101010101" pitchFamily="2" charset="-122"/>
              </a:rPr>
              <a:t>2018</a:t>
            </a:r>
            <a:endParaRPr lang="zh-CN" altLang="en-US" sz="11500" dirty="0" smtClean="0">
              <a:solidFill>
                <a:srgbClr val="775F49"/>
              </a:solidFill>
              <a:latin typeface="Impact" panose="020B0806030902050204" pitchFamily="34" charset="0"/>
              <a:ea typeface="华文琥珀" panose="02010800040101010101" pitchFamily="2" charset="-122"/>
            </a:endParaRPr>
          </a:p>
        </p:txBody>
      </p:sp>
      <p:pic>
        <p:nvPicPr>
          <p:cNvPr id="5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25" y="-57150"/>
            <a:ext cx="10075863" cy="69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46075" y="3022602"/>
            <a:ext cx="8264525" cy="1069974"/>
          </a:xfrm>
        </p:spPr>
        <p:txBody>
          <a:bodyPr anchor="b"/>
          <a:lstStyle>
            <a:lvl1pPr algn="l">
              <a:defRPr sz="54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46075" y="4092576"/>
            <a:ext cx="6283325" cy="441324"/>
          </a:xfrm>
        </p:spPr>
        <p:txBody>
          <a:bodyPr/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D9E00-9F2F-439A-B56C-C4219ABD715E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86367-709F-4DBD-9473-75C5BE1A2B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A38B7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t"/>
          <a:lstStyle>
            <a:lvl1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0C05C-77E4-40B0-B50A-630DDB24432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4AA61-229B-47EE-8AF5-98731F4B77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2"/>
          <p:cNvGrpSpPr/>
          <p:nvPr/>
        </p:nvGrpSpPr>
        <p:grpSpPr bwMode="auto">
          <a:xfrm>
            <a:off x="2355850" y="2197101"/>
            <a:ext cx="2654300" cy="2289174"/>
            <a:chOff x="0" y="0"/>
            <a:chExt cx="1897234" cy="1635546"/>
          </a:xfrm>
          <a:solidFill>
            <a:srgbClr val="775F49"/>
          </a:solidFill>
        </p:grpSpPr>
        <p:sp>
          <p:nvSpPr>
            <p:cNvPr id="5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grpFill/>
            <a:ln w="19050">
              <a:solidFill>
                <a:schemeClr val="bg1"/>
              </a:solidFill>
              <a:miter lim="800000"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en-US" sz="1800" smtClean="0"/>
            </a:p>
          </p:txBody>
        </p:sp>
        <p:grpSp>
          <p:nvGrpSpPr>
            <p:cNvPr id="6" name="组合 18"/>
            <p:cNvGrpSpPr/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  <a:grpFill/>
          </p:grpSpPr>
          <p:sp>
            <p:nvSpPr>
              <p:cNvPr id="7" name="任意多边形 17"/>
              <p:cNvSpPr/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318786 w 1661770"/>
                  <a:gd name="T1" fmla="*/ 1571220 h 1432560"/>
                  <a:gd name="T2" fmla="*/ 833777 w 1661770"/>
                  <a:gd name="T3" fmla="*/ 1867294 h 1432560"/>
                  <a:gd name="T4" fmla="*/ 466824 w 1661770"/>
                  <a:gd name="T5" fmla="*/ 1867294 h 1432560"/>
                  <a:gd name="T6" fmla="*/ 318786 w 1661770"/>
                  <a:gd name="T7" fmla="*/ 1571220 h 1432560"/>
                  <a:gd name="T8" fmla="*/ 127543 w 1661770"/>
                  <a:gd name="T9" fmla="*/ 678562 h 1432560"/>
                  <a:gd name="T10" fmla="*/ 100952 w 1661770"/>
                  <a:gd name="T11" fmla="*/ 1135551 h 1432560"/>
                  <a:gd name="T12" fmla="*/ 0 w 1661770"/>
                  <a:gd name="T13" fmla="*/ 933647 h 1432560"/>
                  <a:gd name="T14" fmla="*/ 127543 w 1661770"/>
                  <a:gd name="T15" fmla="*/ 678562 h 1432560"/>
                  <a:gd name="T16" fmla="*/ 1833801 w 1661770"/>
                  <a:gd name="T17" fmla="*/ 1598167 h 1432560"/>
                  <a:gd name="T18" fmla="*/ 1699238 w 1661770"/>
                  <a:gd name="T19" fmla="*/ 1867294 h 1432560"/>
                  <a:gd name="T20" fmla="*/ 1427808 w 1661770"/>
                  <a:gd name="T21" fmla="*/ 1867294 h 1432560"/>
                  <a:gd name="T22" fmla="*/ 1833801 w 1661770"/>
                  <a:gd name="T23" fmla="*/ 1598167 h 1432560"/>
                  <a:gd name="T24" fmla="*/ 738252 w 1661770"/>
                  <a:gd name="T25" fmla="*/ 0 h 1432560"/>
                  <a:gd name="T26" fmla="*/ 332261 w 1661770"/>
                  <a:gd name="T27" fmla="*/ 269127 h 1432560"/>
                  <a:gd name="T28" fmla="*/ 466824 w 1661770"/>
                  <a:gd name="T29" fmla="*/ 0 h 1432560"/>
                  <a:gd name="T30" fmla="*/ 738252 w 1661770"/>
                  <a:gd name="T31" fmla="*/ 0 h 1432560"/>
                  <a:gd name="T32" fmla="*/ 2065110 w 1661770"/>
                  <a:gd name="T33" fmla="*/ 731743 h 1432560"/>
                  <a:gd name="T34" fmla="*/ 2166062 w 1661770"/>
                  <a:gd name="T35" fmla="*/ 933647 h 1432560"/>
                  <a:gd name="T36" fmla="*/ 2038519 w 1661770"/>
                  <a:gd name="T37" fmla="*/ 1188732 h 1432560"/>
                  <a:gd name="T38" fmla="*/ 2065110 w 1661770"/>
                  <a:gd name="T39" fmla="*/ 731743 h 1432560"/>
                  <a:gd name="T40" fmla="*/ 1699238 w 1661770"/>
                  <a:gd name="T41" fmla="*/ 0 h 1432560"/>
                  <a:gd name="T42" fmla="*/ 1847276 w 1661770"/>
                  <a:gd name="T43" fmla="*/ 296075 h 1432560"/>
                  <a:gd name="T44" fmla="*/ 1332287 w 1661770"/>
                  <a:gd name="T45" fmla="*/ 0 h 1432560"/>
                  <a:gd name="T46" fmla="*/ 1699238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grpFill/>
              <a:ln w="19050">
                <a:solidFill>
                  <a:schemeClr val="bg1"/>
                </a:solidFill>
                <a:miter lim="800000"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/>
                </a:pPr>
                <a:endParaRPr lang="zh-CN" altLang="en-US" sz="1800" smtClean="0"/>
              </a:p>
            </p:txBody>
          </p:sp>
        </p:grpSp>
      </p:grpSp>
      <p:pic>
        <p:nvPicPr>
          <p:cNvPr id="9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0"/>
            <a:ext cx="678815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00463"/>
            <a:ext cx="678815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36350" y="3601244"/>
            <a:ext cx="5797550" cy="809625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36350" y="4424364"/>
            <a:ext cx="5797550" cy="6958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01385-E6F0-4C41-9E55-59AD27BF8C9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6F181-5286-452E-A5FB-BC07EB162C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A38B7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anchor="t"/>
          <a:lstStyle>
            <a:lvl1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anchor="t"/>
          <a:lstStyle>
            <a:lvl1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E2343-0C3A-4D07-BFF3-B17B4C3A6A2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E69CB-627B-4B3F-9C2D-3E12C37335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857376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791325"/>
            <a:ext cx="5157787" cy="3398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857376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791325"/>
            <a:ext cx="5183188" cy="3398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3BCE1-1E93-4A46-A7AE-04EBAB3CD2A6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A4B72-0482-4443-BFCF-C3FA533C9E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21"/>
          <p:cNvSpPr>
            <a:spLocks noChangeArrowheads="1"/>
          </p:cNvSpPr>
          <p:nvPr/>
        </p:nvSpPr>
        <p:spPr bwMode="auto">
          <a:xfrm rot="556867">
            <a:off x="2719388" y="2722563"/>
            <a:ext cx="1698625" cy="1463675"/>
          </a:xfrm>
          <a:prstGeom prst="hexagon">
            <a:avLst>
              <a:gd name="adj" fmla="val 24999"/>
              <a:gd name="vf" fmla="val 115470"/>
            </a:avLst>
          </a:prstGeom>
          <a:solidFill>
            <a:srgbClr val="775F49"/>
          </a:solidFill>
          <a:ln w="19050">
            <a:solidFill>
              <a:schemeClr val="bg1"/>
            </a:solidFill>
            <a:miter lim="800000"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zh-CN" altLang="en-US" sz="1800" smtClean="0"/>
          </a:p>
        </p:txBody>
      </p:sp>
      <p:grpSp>
        <p:nvGrpSpPr>
          <p:cNvPr id="6" name="组合 18"/>
          <p:cNvGrpSpPr/>
          <p:nvPr/>
        </p:nvGrpSpPr>
        <p:grpSpPr bwMode="auto">
          <a:xfrm rot="2198315">
            <a:off x="2241550" y="2309813"/>
            <a:ext cx="2654300" cy="2289176"/>
            <a:chOff x="0" y="0"/>
            <a:chExt cx="1897234" cy="1635546"/>
          </a:xfrm>
          <a:solidFill>
            <a:srgbClr val="775F49"/>
          </a:solidFill>
        </p:grpSpPr>
        <p:sp>
          <p:nvSpPr>
            <p:cNvPr id="7" name="任意多边形 17"/>
            <p:cNvSpPr/>
            <p:nvPr/>
          </p:nvSpPr>
          <p:spPr bwMode="auto">
            <a:xfrm rot="19973985">
              <a:off x="0" y="0"/>
              <a:ext cx="1897234" cy="1635546"/>
            </a:xfrm>
            <a:custGeom>
              <a:avLst/>
              <a:gdLst>
                <a:gd name="T0" fmla="*/ 363956 w 1661770"/>
                <a:gd name="T1" fmla="*/ 1793853 h 1432560"/>
                <a:gd name="T2" fmla="*/ 951919 w 1661770"/>
                <a:gd name="T3" fmla="*/ 2131879 h 1432560"/>
                <a:gd name="T4" fmla="*/ 532970 w 1661770"/>
                <a:gd name="T5" fmla="*/ 2131879 h 1432560"/>
                <a:gd name="T6" fmla="*/ 363956 w 1661770"/>
                <a:gd name="T7" fmla="*/ 1793853 h 1432560"/>
                <a:gd name="T8" fmla="*/ 145615 w 1661770"/>
                <a:gd name="T9" fmla="*/ 774711 h 1432560"/>
                <a:gd name="T10" fmla="*/ 115256 w 1661770"/>
                <a:gd name="T11" fmla="*/ 1296452 h 1432560"/>
                <a:gd name="T12" fmla="*/ 0 w 1661770"/>
                <a:gd name="T13" fmla="*/ 1065940 h 1432560"/>
                <a:gd name="T14" fmla="*/ 145615 w 1661770"/>
                <a:gd name="T15" fmla="*/ 774711 h 1432560"/>
                <a:gd name="T16" fmla="*/ 2093641 w 1661770"/>
                <a:gd name="T17" fmla="*/ 1824619 h 1432560"/>
                <a:gd name="T18" fmla="*/ 1940011 w 1661770"/>
                <a:gd name="T19" fmla="*/ 2131879 h 1432560"/>
                <a:gd name="T20" fmla="*/ 1630121 w 1661770"/>
                <a:gd name="T21" fmla="*/ 2131879 h 1432560"/>
                <a:gd name="T22" fmla="*/ 2093641 w 1661770"/>
                <a:gd name="T23" fmla="*/ 1824619 h 1432560"/>
                <a:gd name="T24" fmla="*/ 842858 w 1661770"/>
                <a:gd name="T25" fmla="*/ 0 h 1432560"/>
                <a:gd name="T26" fmla="*/ 379341 w 1661770"/>
                <a:gd name="T27" fmla="*/ 307261 h 1432560"/>
                <a:gd name="T28" fmla="*/ 532970 w 1661770"/>
                <a:gd name="T29" fmla="*/ 0 h 1432560"/>
                <a:gd name="T30" fmla="*/ 842858 w 1661770"/>
                <a:gd name="T31" fmla="*/ 0 h 1432560"/>
                <a:gd name="T32" fmla="*/ 2357725 w 1661770"/>
                <a:gd name="T33" fmla="*/ 835427 h 1432560"/>
                <a:gd name="T34" fmla="*/ 2472982 w 1661770"/>
                <a:gd name="T35" fmla="*/ 1065940 h 1432560"/>
                <a:gd name="T36" fmla="*/ 2327366 w 1661770"/>
                <a:gd name="T37" fmla="*/ 1357169 h 1432560"/>
                <a:gd name="T38" fmla="*/ 2357725 w 1661770"/>
                <a:gd name="T39" fmla="*/ 835427 h 1432560"/>
                <a:gd name="T40" fmla="*/ 1940011 w 1661770"/>
                <a:gd name="T41" fmla="*/ 0 h 1432560"/>
                <a:gd name="T42" fmla="*/ 2109025 w 1661770"/>
                <a:gd name="T43" fmla="*/ 338027 h 1432560"/>
                <a:gd name="T44" fmla="*/ 1521065 w 1661770"/>
                <a:gd name="T45" fmla="*/ 0 h 1432560"/>
                <a:gd name="T46" fmla="*/ 1940011 w 1661770"/>
                <a:gd name="T47" fmla="*/ 0 h 14325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661770" h="1432560">
                  <a:moveTo>
                    <a:pt x="244568" y="1205416"/>
                  </a:moveTo>
                  <a:lnTo>
                    <a:pt x="639661" y="1432560"/>
                  </a:lnTo>
                  <a:lnTo>
                    <a:pt x="358140" y="1432560"/>
                  </a:lnTo>
                  <a:lnTo>
                    <a:pt x="244568" y="1205416"/>
                  </a:lnTo>
                  <a:close/>
                  <a:moveTo>
                    <a:pt x="97849" y="520582"/>
                  </a:moveTo>
                  <a:lnTo>
                    <a:pt x="77449" y="871178"/>
                  </a:lnTo>
                  <a:lnTo>
                    <a:pt x="0" y="716280"/>
                  </a:lnTo>
                  <a:lnTo>
                    <a:pt x="97849" y="520582"/>
                  </a:lnTo>
                  <a:close/>
                  <a:moveTo>
                    <a:pt x="1406865" y="1226090"/>
                  </a:moveTo>
                  <a:lnTo>
                    <a:pt x="1303630" y="1432560"/>
                  </a:lnTo>
                  <a:lnTo>
                    <a:pt x="1095393" y="1432560"/>
                  </a:lnTo>
                  <a:lnTo>
                    <a:pt x="1406865" y="1226090"/>
                  </a:lnTo>
                  <a:close/>
                  <a:moveTo>
                    <a:pt x="566376" y="0"/>
                  </a:moveTo>
                  <a:lnTo>
                    <a:pt x="254905" y="206470"/>
                  </a:lnTo>
                  <a:lnTo>
                    <a:pt x="358140" y="0"/>
                  </a:lnTo>
                  <a:lnTo>
                    <a:pt x="566376" y="0"/>
                  </a:lnTo>
                  <a:close/>
                  <a:moveTo>
                    <a:pt x="1584321" y="561382"/>
                  </a:moveTo>
                  <a:lnTo>
                    <a:pt x="1661770" y="716280"/>
                  </a:lnTo>
                  <a:lnTo>
                    <a:pt x="1563921" y="911978"/>
                  </a:lnTo>
                  <a:lnTo>
                    <a:pt x="1584321" y="561382"/>
                  </a:lnTo>
                  <a:close/>
                  <a:moveTo>
                    <a:pt x="1303630" y="0"/>
                  </a:moveTo>
                  <a:lnTo>
                    <a:pt x="1417202" y="227144"/>
                  </a:lnTo>
                  <a:lnTo>
                    <a:pt x="1022110" y="0"/>
                  </a:lnTo>
                  <a:lnTo>
                    <a:pt x="130363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六边形 15"/>
            <p:cNvSpPr>
              <a:spLocks noChangeArrowheads="1"/>
            </p:cNvSpPr>
            <p:nvPr/>
          </p:nvSpPr>
          <p:spPr bwMode="auto">
            <a:xfrm rot="160600">
              <a:off x="134173" y="115667"/>
              <a:ext cx="1628888" cy="1404214"/>
            </a:xfrm>
            <a:prstGeom prst="hexagon">
              <a:avLst>
                <a:gd name="adj" fmla="val 24999"/>
                <a:gd name="vf" fmla="val 115470"/>
              </a:avLst>
            </a:prstGeom>
            <a:grpFill/>
            <a:ln w="19050">
              <a:solidFill>
                <a:schemeClr val="bg1"/>
              </a:solidFill>
              <a:miter lim="800000"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en-US" sz="1800" smtClean="0"/>
            </a:p>
          </p:txBody>
        </p:sp>
      </p:grpSp>
      <p:sp>
        <p:nvSpPr>
          <p:cNvPr id="9" name="文本框 19"/>
          <p:cNvSpPr txBox="1">
            <a:spLocks noChangeArrowheads="1"/>
          </p:cNvSpPr>
          <p:nvPr/>
        </p:nvSpPr>
        <p:spPr bwMode="auto">
          <a:xfrm>
            <a:off x="2731135" y="2871788"/>
            <a:ext cx="171323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6000" dirty="0" smtClean="0">
                <a:solidFill>
                  <a:schemeClr val="bg1"/>
                </a:solidFill>
                <a:latin typeface="Bireun"/>
              </a:rPr>
              <a:t>End</a:t>
            </a:r>
            <a:endParaRPr lang="zh-CN" altLang="en-US" sz="6000" dirty="0" smtClean="0">
              <a:solidFill>
                <a:schemeClr val="bg1"/>
              </a:solidFill>
              <a:latin typeface="Bireun"/>
            </a:endParaRPr>
          </a:p>
        </p:txBody>
      </p:sp>
      <p:grpSp>
        <p:nvGrpSpPr>
          <p:cNvPr id="10" name="组合 34"/>
          <p:cNvGrpSpPr/>
          <p:nvPr/>
        </p:nvGrpSpPr>
        <p:grpSpPr bwMode="auto">
          <a:xfrm>
            <a:off x="7262813" y="177800"/>
            <a:ext cx="4694237" cy="825500"/>
            <a:chOff x="0" y="0"/>
            <a:chExt cx="5657712" cy="995624"/>
          </a:xfrm>
        </p:grpSpPr>
        <p:cxnSp>
          <p:nvCxnSpPr>
            <p:cNvPr id="11" name="直接连接符 219"/>
            <p:cNvCxnSpPr>
              <a:cxnSpLocks noChangeShapeType="1"/>
            </p:cNvCxnSpPr>
            <p:nvPr/>
          </p:nvCxnSpPr>
          <p:spPr bwMode="auto">
            <a:xfrm>
              <a:off x="0" y="497812"/>
              <a:ext cx="5111750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" name="Freeform 119"/>
            <p:cNvSpPr/>
            <p:nvPr/>
          </p:nvSpPr>
          <p:spPr bwMode="auto">
            <a:xfrm rot="-914136">
              <a:off x="2556355" y="220076"/>
              <a:ext cx="562762" cy="555472"/>
            </a:xfrm>
            <a:custGeom>
              <a:avLst/>
              <a:gdLst>
                <a:gd name="T0" fmla="*/ 2147483646 w 229"/>
                <a:gd name="T1" fmla="*/ 2147483646 h 226"/>
                <a:gd name="T2" fmla="*/ 2147483646 w 229"/>
                <a:gd name="T3" fmla="*/ 2147483646 h 226"/>
                <a:gd name="T4" fmla="*/ 2147483646 w 229"/>
                <a:gd name="T5" fmla="*/ 2147483646 h 226"/>
                <a:gd name="T6" fmla="*/ 2147483646 w 229"/>
                <a:gd name="T7" fmla="*/ 2147483646 h 226"/>
                <a:gd name="T8" fmla="*/ 2147483646 w 229"/>
                <a:gd name="T9" fmla="*/ 2147483646 h 226"/>
                <a:gd name="T10" fmla="*/ 2147483646 w 229"/>
                <a:gd name="T11" fmla="*/ 2147483646 h 226"/>
                <a:gd name="T12" fmla="*/ 2147483646 w 229"/>
                <a:gd name="T13" fmla="*/ 2147483646 h 226"/>
                <a:gd name="T14" fmla="*/ 2147483646 w 229"/>
                <a:gd name="T15" fmla="*/ 2147483646 h 226"/>
                <a:gd name="T16" fmla="*/ 2147483646 w 229"/>
                <a:gd name="T17" fmla="*/ 2147483646 h 226"/>
                <a:gd name="T18" fmla="*/ 2147483646 w 229"/>
                <a:gd name="T19" fmla="*/ 2147483646 h 226"/>
                <a:gd name="T20" fmla="*/ 2147483646 w 229"/>
                <a:gd name="T21" fmla="*/ 2147483646 h 226"/>
                <a:gd name="T22" fmla="*/ 2147483646 w 229"/>
                <a:gd name="T23" fmla="*/ 2147483646 h 226"/>
                <a:gd name="T24" fmla="*/ 2147483646 w 229"/>
                <a:gd name="T25" fmla="*/ 2147483646 h 226"/>
                <a:gd name="T26" fmla="*/ 2147483646 w 229"/>
                <a:gd name="T27" fmla="*/ 2147483646 h 226"/>
                <a:gd name="T28" fmla="*/ 2147483646 w 229"/>
                <a:gd name="T29" fmla="*/ 2147483646 h 226"/>
                <a:gd name="T30" fmla="*/ 2147483646 w 229"/>
                <a:gd name="T31" fmla="*/ 2147483646 h 226"/>
                <a:gd name="T32" fmla="*/ 2147483646 w 229"/>
                <a:gd name="T33" fmla="*/ 2147483646 h 226"/>
                <a:gd name="T34" fmla="*/ 2147483646 w 229"/>
                <a:gd name="T35" fmla="*/ 2147483646 h 226"/>
                <a:gd name="T36" fmla="*/ 2147483646 w 229"/>
                <a:gd name="T37" fmla="*/ 2147483646 h 226"/>
                <a:gd name="T38" fmla="*/ 2147483646 w 229"/>
                <a:gd name="T39" fmla="*/ 2147483646 h 226"/>
                <a:gd name="T40" fmla="*/ 2147483646 w 229"/>
                <a:gd name="T41" fmla="*/ 2147483646 h 226"/>
                <a:gd name="T42" fmla="*/ 2147483646 w 229"/>
                <a:gd name="T43" fmla="*/ 2147483646 h 226"/>
                <a:gd name="T44" fmla="*/ 2147483646 w 229"/>
                <a:gd name="T45" fmla="*/ 2147483646 h 226"/>
                <a:gd name="T46" fmla="*/ 2147483646 w 229"/>
                <a:gd name="T47" fmla="*/ 2147483646 h 226"/>
                <a:gd name="T48" fmla="*/ 2147483646 w 229"/>
                <a:gd name="T49" fmla="*/ 2147483646 h 226"/>
                <a:gd name="T50" fmla="*/ 2147483646 w 229"/>
                <a:gd name="T51" fmla="*/ 2147483646 h 226"/>
                <a:gd name="T52" fmla="*/ 2147483646 w 229"/>
                <a:gd name="T53" fmla="*/ 2147483646 h 226"/>
                <a:gd name="T54" fmla="*/ 2147483646 w 229"/>
                <a:gd name="T55" fmla="*/ 2147483646 h 226"/>
                <a:gd name="T56" fmla="*/ 2147483646 w 229"/>
                <a:gd name="T57" fmla="*/ 2147483646 h 226"/>
                <a:gd name="T58" fmla="*/ 2147483646 w 229"/>
                <a:gd name="T59" fmla="*/ 2147483646 h 226"/>
                <a:gd name="T60" fmla="*/ 2147483646 w 229"/>
                <a:gd name="T61" fmla="*/ 2147483646 h 226"/>
                <a:gd name="T62" fmla="*/ 2147483646 w 229"/>
                <a:gd name="T63" fmla="*/ 2147483646 h 226"/>
                <a:gd name="T64" fmla="*/ 2147483646 w 229"/>
                <a:gd name="T65" fmla="*/ 2147483646 h 226"/>
                <a:gd name="T66" fmla="*/ 2147483646 w 229"/>
                <a:gd name="T67" fmla="*/ 2147483646 h 226"/>
                <a:gd name="T68" fmla="*/ 2147483646 w 229"/>
                <a:gd name="T69" fmla="*/ 2147483646 h 226"/>
                <a:gd name="T70" fmla="*/ 2147483646 w 229"/>
                <a:gd name="T71" fmla="*/ 2147483646 h 226"/>
                <a:gd name="T72" fmla="*/ 2147483646 w 229"/>
                <a:gd name="T73" fmla="*/ 2147483646 h 226"/>
                <a:gd name="T74" fmla="*/ 2147483646 w 229"/>
                <a:gd name="T75" fmla="*/ 2147483646 h 226"/>
                <a:gd name="T76" fmla="*/ 2147483646 w 229"/>
                <a:gd name="T77" fmla="*/ 2147483646 h 226"/>
                <a:gd name="T78" fmla="*/ 2147483646 w 229"/>
                <a:gd name="T79" fmla="*/ 2147483646 h 226"/>
                <a:gd name="T80" fmla="*/ 2147483646 w 229"/>
                <a:gd name="T81" fmla="*/ 2147483646 h 226"/>
                <a:gd name="T82" fmla="*/ 2147483646 w 229"/>
                <a:gd name="T83" fmla="*/ 2147483646 h 226"/>
                <a:gd name="T84" fmla="*/ 2147483646 w 229"/>
                <a:gd name="T85" fmla="*/ 2147483646 h 226"/>
                <a:gd name="T86" fmla="*/ 2147483646 w 229"/>
                <a:gd name="T87" fmla="*/ 2147483646 h 226"/>
                <a:gd name="T88" fmla="*/ 2147483646 w 229"/>
                <a:gd name="T89" fmla="*/ 2147483646 h 226"/>
                <a:gd name="T90" fmla="*/ 2147483646 w 229"/>
                <a:gd name="T91" fmla="*/ 2147483646 h 226"/>
                <a:gd name="T92" fmla="*/ 2147483646 w 229"/>
                <a:gd name="T93" fmla="*/ 2147483646 h 226"/>
                <a:gd name="T94" fmla="*/ 2147483646 w 229"/>
                <a:gd name="T95" fmla="*/ 2147483646 h 226"/>
                <a:gd name="T96" fmla="*/ 2147483646 w 229"/>
                <a:gd name="T97" fmla="*/ 2147483646 h 226"/>
                <a:gd name="T98" fmla="*/ 2147483646 w 229"/>
                <a:gd name="T99" fmla="*/ 2147483646 h 226"/>
                <a:gd name="T100" fmla="*/ 2147483646 w 229"/>
                <a:gd name="T101" fmla="*/ 2147483646 h 226"/>
                <a:gd name="T102" fmla="*/ 2147483646 w 229"/>
                <a:gd name="T103" fmla="*/ 2147483646 h 226"/>
                <a:gd name="T104" fmla="*/ 2147483646 w 229"/>
                <a:gd name="T105" fmla="*/ 2147483646 h 226"/>
                <a:gd name="T106" fmla="*/ 2147483646 w 229"/>
                <a:gd name="T107" fmla="*/ 2147483646 h 226"/>
                <a:gd name="T108" fmla="*/ 2147483646 w 229"/>
                <a:gd name="T109" fmla="*/ 2147483646 h 226"/>
                <a:gd name="T110" fmla="*/ 2147483646 w 229"/>
                <a:gd name="T111" fmla="*/ 2147483646 h 226"/>
                <a:gd name="T112" fmla="*/ 2147483646 w 229"/>
                <a:gd name="T113" fmla="*/ 214748364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19"/>
            <p:cNvSpPr/>
            <p:nvPr/>
          </p:nvSpPr>
          <p:spPr bwMode="auto">
            <a:xfrm rot="-914136">
              <a:off x="3499710" y="127955"/>
              <a:ext cx="749422" cy="739714"/>
            </a:xfrm>
            <a:custGeom>
              <a:avLst/>
              <a:gdLst>
                <a:gd name="T0" fmla="*/ 2147483646 w 229"/>
                <a:gd name="T1" fmla="*/ 2147483646 h 226"/>
                <a:gd name="T2" fmla="*/ 2147483646 w 229"/>
                <a:gd name="T3" fmla="*/ 2147483646 h 226"/>
                <a:gd name="T4" fmla="*/ 2147483646 w 229"/>
                <a:gd name="T5" fmla="*/ 2147483646 h 226"/>
                <a:gd name="T6" fmla="*/ 2147483646 w 229"/>
                <a:gd name="T7" fmla="*/ 2147483646 h 226"/>
                <a:gd name="T8" fmla="*/ 2147483646 w 229"/>
                <a:gd name="T9" fmla="*/ 2147483646 h 226"/>
                <a:gd name="T10" fmla="*/ 2147483646 w 229"/>
                <a:gd name="T11" fmla="*/ 2147483646 h 226"/>
                <a:gd name="T12" fmla="*/ 2147483646 w 229"/>
                <a:gd name="T13" fmla="*/ 2147483646 h 226"/>
                <a:gd name="T14" fmla="*/ 2147483646 w 229"/>
                <a:gd name="T15" fmla="*/ 2147483646 h 226"/>
                <a:gd name="T16" fmla="*/ 2147483646 w 229"/>
                <a:gd name="T17" fmla="*/ 2147483646 h 226"/>
                <a:gd name="T18" fmla="*/ 2147483646 w 229"/>
                <a:gd name="T19" fmla="*/ 2147483646 h 226"/>
                <a:gd name="T20" fmla="*/ 2147483646 w 229"/>
                <a:gd name="T21" fmla="*/ 2147483646 h 226"/>
                <a:gd name="T22" fmla="*/ 2147483646 w 229"/>
                <a:gd name="T23" fmla="*/ 2147483646 h 226"/>
                <a:gd name="T24" fmla="*/ 2147483646 w 229"/>
                <a:gd name="T25" fmla="*/ 2147483646 h 226"/>
                <a:gd name="T26" fmla="*/ 2147483646 w 229"/>
                <a:gd name="T27" fmla="*/ 2147483646 h 226"/>
                <a:gd name="T28" fmla="*/ 2147483646 w 229"/>
                <a:gd name="T29" fmla="*/ 2147483646 h 226"/>
                <a:gd name="T30" fmla="*/ 2147483646 w 229"/>
                <a:gd name="T31" fmla="*/ 2147483646 h 226"/>
                <a:gd name="T32" fmla="*/ 2147483646 w 229"/>
                <a:gd name="T33" fmla="*/ 2147483646 h 226"/>
                <a:gd name="T34" fmla="*/ 2147483646 w 229"/>
                <a:gd name="T35" fmla="*/ 2147483646 h 226"/>
                <a:gd name="T36" fmla="*/ 2147483646 w 229"/>
                <a:gd name="T37" fmla="*/ 2147483646 h 226"/>
                <a:gd name="T38" fmla="*/ 2147483646 w 229"/>
                <a:gd name="T39" fmla="*/ 2147483646 h 226"/>
                <a:gd name="T40" fmla="*/ 2147483646 w 229"/>
                <a:gd name="T41" fmla="*/ 2147483646 h 226"/>
                <a:gd name="T42" fmla="*/ 2147483646 w 229"/>
                <a:gd name="T43" fmla="*/ 2147483646 h 226"/>
                <a:gd name="T44" fmla="*/ 2147483646 w 229"/>
                <a:gd name="T45" fmla="*/ 2147483646 h 226"/>
                <a:gd name="T46" fmla="*/ 2147483646 w 229"/>
                <a:gd name="T47" fmla="*/ 2147483646 h 226"/>
                <a:gd name="T48" fmla="*/ 2147483646 w 229"/>
                <a:gd name="T49" fmla="*/ 2147483646 h 226"/>
                <a:gd name="T50" fmla="*/ 2147483646 w 229"/>
                <a:gd name="T51" fmla="*/ 2147483646 h 226"/>
                <a:gd name="T52" fmla="*/ 2147483646 w 229"/>
                <a:gd name="T53" fmla="*/ 2147483646 h 226"/>
                <a:gd name="T54" fmla="*/ 2147483646 w 229"/>
                <a:gd name="T55" fmla="*/ 2147483646 h 226"/>
                <a:gd name="T56" fmla="*/ 2147483646 w 229"/>
                <a:gd name="T57" fmla="*/ 2147483646 h 226"/>
                <a:gd name="T58" fmla="*/ 2147483646 w 229"/>
                <a:gd name="T59" fmla="*/ 2147483646 h 226"/>
                <a:gd name="T60" fmla="*/ 2147483646 w 229"/>
                <a:gd name="T61" fmla="*/ 2147483646 h 226"/>
                <a:gd name="T62" fmla="*/ 2147483646 w 229"/>
                <a:gd name="T63" fmla="*/ 2147483646 h 226"/>
                <a:gd name="T64" fmla="*/ 2147483646 w 229"/>
                <a:gd name="T65" fmla="*/ 2147483646 h 226"/>
                <a:gd name="T66" fmla="*/ 2147483646 w 229"/>
                <a:gd name="T67" fmla="*/ 2147483646 h 226"/>
                <a:gd name="T68" fmla="*/ 2147483646 w 229"/>
                <a:gd name="T69" fmla="*/ 2147483646 h 226"/>
                <a:gd name="T70" fmla="*/ 2147483646 w 229"/>
                <a:gd name="T71" fmla="*/ 2147483646 h 226"/>
                <a:gd name="T72" fmla="*/ 2147483646 w 229"/>
                <a:gd name="T73" fmla="*/ 2147483646 h 226"/>
                <a:gd name="T74" fmla="*/ 2147483646 w 229"/>
                <a:gd name="T75" fmla="*/ 2147483646 h 226"/>
                <a:gd name="T76" fmla="*/ 2147483646 w 229"/>
                <a:gd name="T77" fmla="*/ 2147483646 h 226"/>
                <a:gd name="T78" fmla="*/ 2147483646 w 229"/>
                <a:gd name="T79" fmla="*/ 2147483646 h 226"/>
                <a:gd name="T80" fmla="*/ 2147483646 w 229"/>
                <a:gd name="T81" fmla="*/ 2147483646 h 226"/>
                <a:gd name="T82" fmla="*/ 2147483646 w 229"/>
                <a:gd name="T83" fmla="*/ 2147483646 h 226"/>
                <a:gd name="T84" fmla="*/ 2147483646 w 229"/>
                <a:gd name="T85" fmla="*/ 2147483646 h 226"/>
                <a:gd name="T86" fmla="*/ 2147483646 w 229"/>
                <a:gd name="T87" fmla="*/ 2147483646 h 226"/>
                <a:gd name="T88" fmla="*/ 2147483646 w 229"/>
                <a:gd name="T89" fmla="*/ 2147483646 h 226"/>
                <a:gd name="T90" fmla="*/ 2147483646 w 229"/>
                <a:gd name="T91" fmla="*/ 2147483646 h 226"/>
                <a:gd name="T92" fmla="*/ 2147483646 w 229"/>
                <a:gd name="T93" fmla="*/ 2147483646 h 226"/>
                <a:gd name="T94" fmla="*/ 2147483646 w 229"/>
                <a:gd name="T95" fmla="*/ 2147483646 h 226"/>
                <a:gd name="T96" fmla="*/ 2147483646 w 229"/>
                <a:gd name="T97" fmla="*/ 2147483646 h 226"/>
                <a:gd name="T98" fmla="*/ 2147483646 w 229"/>
                <a:gd name="T99" fmla="*/ 2147483646 h 226"/>
                <a:gd name="T100" fmla="*/ 2147483646 w 229"/>
                <a:gd name="T101" fmla="*/ 2147483646 h 226"/>
                <a:gd name="T102" fmla="*/ 2147483646 w 229"/>
                <a:gd name="T103" fmla="*/ 2147483646 h 226"/>
                <a:gd name="T104" fmla="*/ 2147483646 w 229"/>
                <a:gd name="T105" fmla="*/ 2147483646 h 226"/>
                <a:gd name="T106" fmla="*/ 2147483646 w 229"/>
                <a:gd name="T107" fmla="*/ 2147483646 h 226"/>
                <a:gd name="T108" fmla="*/ 2147483646 w 229"/>
                <a:gd name="T109" fmla="*/ 2147483646 h 226"/>
                <a:gd name="T110" fmla="*/ 2147483646 w 229"/>
                <a:gd name="T111" fmla="*/ 2147483646 h 226"/>
                <a:gd name="T112" fmla="*/ 2147483646 w 229"/>
                <a:gd name="T113" fmla="*/ 214748364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19"/>
            <p:cNvSpPr/>
            <p:nvPr/>
          </p:nvSpPr>
          <p:spPr bwMode="auto">
            <a:xfrm rot="-914136">
              <a:off x="4649022" y="0"/>
              <a:ext cx="1008690" cy="995624"/>
            </a:xfrm>
            <a:custGeom>
              <a:avLst/>
              <a:gdLst>
                <a:gd name="T0" fmla="*/ 2147483646 w 229"/>
                <a:gd name="T1" fmla="*/ 2147483646 h 226"/>
                <a:gd name="T2" fmla="*/ 2147483646 w 229"/>
                <a:gd name="T3" fmla="*/ 2147483646 h 226"/>
                <a:gd name="T4" fmla="*/ 2147483646 w 229"/>
                <a:gd name="T5" fmla="*/ 2147483646 h 226"/>
                <a:gd name="T6" fmla="*/ 2147483646 w 229"/>
                <a:gd name="T7" fmla="*/ 2147483646 h 226"/>
                <a:gd name="T8" fmla="*/ 2147483646 w 229"/>
                <a:gd name="T9" fmla="*/ 2147483646 h 226"/>
                <a:gd name="T10" fmla="*/ 2147483646 w 229"/>
                <a:gd name="T11" fmla="*/ 2147483646 h 226"/>
                <a:gd name="T12" fmla="*/ 2147483646 w 229"/>
                <a:gd name="T13" fmla="*/ 2147483646 h 226"/>
                <a:gd name="T14" fmla="*/ 2147483646 w 229"/>
                <a:gd name="T15" fmla="*/ 2147483646 h 226"/>
                <a:gd name="T16" fmla="*/ 2147483646 w 229"/>
                <a:gd name="T17" fmla="*/ 2147483646 h 226"/>
                <a:gd name="T18" fmla="*/ 2147483646 w 229"/>
                <a:gd name="T19" fmla="*/ 2147483646 h 226"/>
                <a:gd name="T20" fmla="*/ 2147483646 w 229"/>
                <a:gd name="T21" fmla="*/ 2147483646 h 226"/>
                <a:gd name="T22" fmla="*/ 2147483646 w 229"/>
                <a:gd name="T23" fmla="*/ 2147483646 h 226"/>
                <a:gd name="T24" fmla="*/ 2147483646 w 229"/>
                <a:gd name="T25" fmla="*/ 2147483646 h 226"/>
                <a:gd name="T26" fmla="*/ 2147483646 w 229"/>
                <a:gd name="T27" fmla="*/ 2147483646 h 226"/>
                <a:gd name="T28" fmla="*/ 2147483646 w 229"/>
                <a:gd name="T29" fmla="*/ 2147483646 h 226"/>
                <a:gd name="T30" fmla="*/ 2147483646 w 229"/>
                <a:gd name="T31" fmla="*/ 2147483646 h 226"/>
                <a:gd name="T32" fmla="*/ 2147483646 w 229"/>
                <a:gd name="T33" fmla="*/ 2147483646 h 226"/>
                <a:gd name="T34" fmla="*/ 2147483646 w 229"/>
                <a:gd name="T35" fmla="*/ 2147483646 h 226"/>
                <a:gd name="T36" fmla="*/ 2147483646 w 229"/>
                <a:gd name="T37" fmla="*/ 2147483646 h 226"/>
                <a:gd name="T38" fmla="*/ 2147483646 w 229"/>
                <a:gd name="T39" fmla="*/ 2147483646 h 226"/>
                <a:gd name="T40" fmla="*/ 2147483646 w 229"/>
                <a:gd name="T41" fmla="*/ 2147483646 h 226"/>
                <a:gd name="T42" fmla="*/ 2147483646 w 229"/>
                <a:gd name="T43" fmla="*/ 2147483646 h 226"/>
                <a:gd name="T44" fmla="*/ 2147483646 w 229"/>
                <a:gd name="T45" fmla="*/ 2147483646 h 226"/>
                <a:gd name="T46" fmla="*/ 2147483646 w 229"/>
                <a:gd name="T47" fmla="*/ 2147483646 h 226"/>
                <a:gd name="T48" fmla="*/ 2147483646 w 229"/>
                <a:gd name="T49" fmla="*/ 2147483646 h 226"/>
                <a:gd name="T50" fmla="*/ 2147483646 w 229"/>
                <a:gd name="T51" fmla="*/ 2147483646 h 226"/>
                <a:gd name="T52" fmla="*/ 2147483646 w 229"/>
                <a:gd name="T53" fmla="*/ 2147483646 h 226"/>
                <a:gd name="T54" fmla="*/ 2147483646 w 229"/>
                <a:gd name="T55" fmla="*/ 2147483646 h 226"/>
                <a:gd name="T56" fmla="*/ 2147483646 w 229"/>
                <a:gd name="T57" fmla="*/ 2147483646 h 226"/>
                <a:gd name="T58" fmla="*/ 2147483646 w 229"/>
                <a:gd name="T59" fmla="*/ 2147483646 h 226"/>
                <a:gd name="T60" fmla="*/ 2147483646 w 229"/>
                <a:gd name="T61" fmla="*/ 2147483646 h 226"/>
                <a:gd name="T62" fmla="*/ 2147483646 w 229"/>
                <a:gd name="T63" fmla="*/ 2147483646 h 226"/>
                <a:gd name="T64" fmla="*/ 2147483646 w 229"/>
                <a:gd name="T65" fmla="*/ 2147483646 h 226"/>
                <a:gd name="T66" fmla="*/ 2147483646 w 229"/>
                <a:gd name="T67" fmla="*/ 2147483646 h 226"/>
                <a:gd name="T68" fmla="*/ 2147483646 w 229"/>
                <a:gd name="T69" fmla="*/ 2147483646 h 226"/>
                <a:gd name="T70" fmla="*/ 2147483646 w 229"/>
                <a:gd name="T71" fmla="*/ 2147483646 h 226"/>
                <a:gd name="T72" fmla="*/ 2147483646 w 229"/>
                <a:gd name="T73" fmla="*/ 2147483646 h 226"/>
                <a:gd name="T74" fmla="*/ 2147483646 w 229"/>
                <a:gd name="T75" fmla="*/ 2147483646 h 226"/>
                <a:gd name="T76" fmla="*/ 2147483646 w 229"/>
                <a:gd name="T77" fmla="*/ 2147483646 h 226"/>
                <a:gd name="T78" fmla="*/ 2147483646 w 229"/>
                <a:gd name="T79" fmla="*/ 2147483646 h 226"/>
                <a:gd name="T80" fmla="*/ 2147483646 w 229"/>
                <a:gd name="T81" fmla="*/ 2147483646 h 226"/>
                <a:gd name="T82" fmla="*/ 2147483646 w 229"/>
                <a:gd name="T83" fmla="*/ 2147483646 h 226"/>
                <a:gd name="T84" fmla="*/ 2147483646 w 229"/>
                <a:gd name="T85" fmla="*/ 2147483646 h 226"/>
                <a:gd name="T86" fmla="*/ 2147483646 w 229"/>
                <a:gd name="T87" fmla="*/ 2147483646 h 226"/>
                <a:gd name="T88" fmla="*/ 2147483646 w 229"/>
                <a:gd name="T89" fmla="*/ 2147483646 h 226"/>
                <a:gd name="T90" fmla="*/ 2147483646 w 229"/>
                <a:gd name="T91" fmla="*/ 2147483646 h 226"/>
                <a:gd name="T92" fmla="*/ 2147483646 w 229"/>
                <a:gd name="T93" fmla="*/ 2147483646 h 226"/>
                <a:gd name="T94" fmla="*/ 2147483646 w 229"/>
                <a:gd name="T95" fmla="*/ 2147483646 h 226"/>
                <a:gd name="T96" fmla="*/ 2147483646 w 229"/>
                <a:gd name="T97" fmla="*/ 2147483646 h 226"/>
                <a:gd name="T98" fmla="*/ 2147483646 w 229"/>
                <a:gd name="T99" fmla="*/ 2147483646 h 226"/>
                <a:gd name="T100" fmla="*/ 2147483646 w 229"/>
                <a:gd name="T101" fmla="*/ 2147483646 h 226"/>
                <a:gd name="T102" fmla="*/ 2147483646 w 229"/>
                <a:gd name="T103" fmla="*/ 2147483646 h 226"/>
                <a:gd name="T104" fmla="*/ 2147483646 w 229"/>
                <a:gd name="T105" fmla="*/ 2147483646 h 226"/>
                <a:gd name="T106" fmla="*/ 2147483646 w 229"/>
                <a:gd name="T107" fmla="*/ 2147483646 h 226"/>
                <a:gd name="T108" fmla="*/ 2147483646 w 229"/>
                <a:gd name="T109" fmla="*/ 2147483646 h 226"/>
                <a:gd name="T110" fmla="*/ 2147483646 w 229"/>
                <a:gd name="T111" fmla="*/ 2147483646 h 226"/>
                <a:gd name="T112" fmla="*/ 2147483646 w 229"/>
                <a:gd name="T113" fmla="*/ 214748364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5" name="直接连接符 219"/>
          <p:cNvCxnSpPr>
            <a:cxnSpLocks noChangeShapeType="1"/>
          </p:cNvCxnSpPr>
          <p:nvPr/>
        </p:nvCxnSpPr>
        <p:spPr bwMode="auto">
          <a:xfrm flipV="1">
            <a:off x="11539538" y="590550"/>
            <a:ext cx="0" cy="1266825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6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0"/>
            <a:ext cx="678815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00463"/>
            <a:ext cx="678815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922104" y="1979388"/>
            <a:ext cx="5660855" cy="1614263"/>
          </a:xfrm>
        </p:spPr>
        <p:txBody>
          <a:bodyPr/>
          <a:lstStyle>
            <a:lvl1pPr>
              <a:defRPr sz="9600">
                <a:solidFill>
                  <a:srgbClr val="A38B75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19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922104" y="3657229"/>
            <a:ext cx="5660855" cy="673987"/>
          </a:xfrm>
        </p:spPr>
        <p:txBody>
          <a:bodyPr/>
          <a:lstStyle>
            <a:lvl1pPr marL="0" indent="0" algn="l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编辑副标题</a:t>
            </a:r>
            <a:endParaRPr lang="zh-CN" altLang="en-US" dirty="0"/>
          </a:p>
        </p:txBody>
      </p:sp>
      <p:sp>
        <p:nvSpPr>
          <p:cNvPr id="20" name="文本占位符 2"/>
          <p:cNvSpPr>
            <a:spLocks noGrp="1"/>
          </p:cNvSpPr>
          <p:nvPr>
            <p:ph type="body" idx="13"/>
          </p:nvPr>
        </p:nvSpPr>
        <p:spPr>
          <a:xfrm>
            <a:off x="4929141" y="4409956"/>
            <a:ext cx="5653818" cy="6958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8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4EDE6-B39A-487A-BD25-2CA3C385AD73}" type="datetimeFigureOut">
              <a:rPr lang="zh-CN" altLang="en-US"/>
            </a:fld>
            <a:endParaRPr lang="zh-CN" altLang="en-US"/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53AF9-7462-4546-BD27-064F3E36D7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DBFA7-11BE-4737-B6C1-BA78D0F4D29C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CEF2A-4FEA-4666-97C4-B71E432AF37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t"/>
          <a:lstStyle>
            <a:lvl1pPr>
              <a:defRPr sz="3200">
                <a:solidFill>
                  <a:srgbClr val="A38B7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E3145-7DAF-4E10-B1AC-C1F36D2806C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52480-7345-440B-8741-7DB767B748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AEF7E-479D-4EFC-9CB5-473124B6B1C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8BEF2-D0CA-4E99-98ED-42C2F79EE0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2450"/>
            <a:ext cx="10515600" cy="5486400"/>
          </a:xfrm>
        </p:spPr>
        <p:txBody>
          <a:bodyPr anchor="t"/>
          <a:lstStyle>
            <a:lvl1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0150D-49F6-4C18-B64B-8B925E86A43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77E95-CCBB-41F5-842D-745CD7B02A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tags" Target="../tags/tag4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876982F-8771-4BE7-B9AD-2288B8EA610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FA0742C-0B35-4EFD-8103-6F8FE977C3D3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26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29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30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33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0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35.xml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1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42.xml"/><Relationship Id="rId1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4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0" Type="http://schemas.openxmlformats.org/officeDocument/2006/relationships/slideLayout" Target="../slideLayouts/slideLayout1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23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4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60985" y="5085717"/>
            <a:ext cx="8264525" cy="1069974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/>
              <a:t>让世界</a:t>
            </a:r>
            <a:br>
              <a:rPr lang="zh-CN" altLang="en-US" dirty="0"/>
            </a:br>
            <a:r>
              <a:rPr lang="zh-CN" altLang="en-US" dirty="0"/>
              <a:t>因我的存在而美好</a:t>
            </a:r>
            <a:br>
              <a:rPr lang="zh-CN" altLang="en-US" dirty="0"/>
            </a:br>
            <a:r>
              <a:rPr lang="zh-CN" altLang="en-US" dirty="0"/>
              <a:t>              </a:t>
            </a:r>
            <a:r>
              <a:rPr lang="en-US" altLang="zh-CN" dirty="0"/>
              <a:t>——</a:t>
            </a:r>
            <a:r>
              <a:rPr lang="zh-CN" altLang="en-US" dirty="0"/>
              <a:t>高一（</a:t>
            </a:r>
            <a:r>
              <a:rPr lang="en-US" altLang="zh-CN" dirty="0"/>
              <a:t>1</a:t>
            </a:r>
            <a:r>
              <a:rPr lang="zh-CN" altLang="en-US" dirty="0"/>
              <a:t>）班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34645" y="6049011"/>
            <a:ext cx="6283325" cy="441324"/>
          </a:xfrm>
        </p:spPr>
        <p:txBody>
          <a:bodyPr>
            <a:normAutofit lnSpcReduction="10000"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sym typeface="+mn-ea"/>
              </a:rPr>
              <a:t>Make the world a better place for me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19"/>
          <p:cNvSpPr txBox="1">
            <a:spLocks noChangeArrowheads="1"/>
          </p:cNvSpPr>
          <p:nvPr/>
        </p:nvSpPr>
        <p:spPr bwMode="auto">
          <a:xfrm>
            <a:off x="3043555" y="2362200"/>
            <a:ext cx="1247140" cy="1861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1500" b="1">
                <a:solidFill>
                  <a:schemeClr val="bg1"/>
                </a:solidFill>
                <a:latin typeface="Bireun"/>
                <a:ea typeface="宋体" panose="02010600030101010101" pitchFamily="2" charset="-122"/>
              </a:rPr>
              <a:t>2</a:t>
            </a:r>
            <a:endParaRPr lang="en-US" altLang="zh-CN" sz="11500" b="1">
              <a:solidFill>
                <a:schemeClr val="bg1"/>
              </a:solidFill>
              <a:latin typeface="Bireun"/>
              <a:ea typeface="宋体" panose="02010600030101010101" pitchFamily="2" charset="-122"/>
            </a:endParaRPr>
          </a:p>
        </p:txBody>
      </p:sp>
      <p:sp>
        <p:nvSpPr>
          <p:cNvPr id="8195" name="文本框 20"/>
          <p:cNvSpPr txBox="1">
            <a:spLocks noChangeArrowheads="1"/>
          </p:cNvSpPr>
          <p:nvPr/>
        </p:nvSpPr>
        <p:spPr bwMode="auto">
          <a:xfrm>
            <a:off x="5235575" y="2093913"/>
            <a:ext cx="4095750" cy="150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9200">
                <a:solidFill>
                  <a:srgbClr val="775F49"/>
                </a:solidFill>
                <a:latin typeface="Impact" panose="020B0806030902050204" pitchFamily="34" charset="0"/>
                <a:ea typeface="微软雅黑" panose="020B0503020204020204" charset="-122"/>
              </a:rPr>
              <a:t>Part two</a:t>
            </a:r>
            <a:endParaRPr lang="zh-CN" altLang="en-US" sz="9200">
              <a:solidFill>
                <a:srgbClr val="775F49"/>
              </a:solidFill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8196" name="标题 2"/>
          <p:cNvSpPr>
            <a:spLocks noGrp="1"/>
          </p:cNvSpPr>
          <p:nvPr>
            <p:ph type="title"/>
          </p:nvPr>
        </p:nvSpPr>
        <p:spPr>
          <a:xfrm>
            <a:off x="5235575" y="3602038"/>
            <a:ext cx="5797550" cy="809625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zh-CN" altLang="en-US" sz="6600" dirty="0" smtClean="0">
                <a:solidFill>
                  <a:srgbClr val="775F49"/>
                </a:solidFill>
                <a:latin typeface="方正兰亭黑简体"/>
                <a:ea typeface="方正兰亭黑简体"/>
                <a:cs typeface="方正兰亭黑简体"/>
              </a:rPr>
              <a:t>我们的价值</a:t>
            </a:r>
            <a:endParaRPr lang="zh-CN" altLang="en-US" sz="6600" dirty="0" smtClean="0">
              <a:solidFill>
                <a:srgbClr val="775F49"/>
              </a:solidFill>
              <a:latin typeface="方正兰亭黑简体"/>
              <a:ea typeface="方正兰亭黑简体"/>
              <a:cs typeface="方正兰亭黑简体"/>
            </a:endParaRPr>
          </a:p>
        </p:txBody>
      </p:sp>
      <p:sp>
        <p:nvSpPr>
          <p:cNvPr id="8197" name="文本占位符 3"/>
          <p:cNvSpPr>
            <a:spLocks noGrp="1"/>
          </p:cNvSpPr>
          <p:nvPr>
            <p:ph type="body" idx="1"/>
          </p:nvPr>
        </p:nvSpPr>
        <p:spPr>
          <a:xfrm>
            <a:off x="5235575" y="4424363"/>
            <a:ext cx="5797550" cy="6953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3600" smtClean="0">
                <a:solidFill>
                  <a:srgbClr val="775F49"/>
                </a:solidFill>
                <a:latin typeface="方正兰亭黑简体"/>
                <a:ea typeface="方正兰亭黑简体"/>
                <a:cs typeface="方正兰亭黑简体"/>
              </a:rPr>
              <a:t>Our worth</a:t>
            </a:r>
            <a:endParaRPr lang="zh-CN" altLang="en-US" sz="3600" smtClean="0">
              <a:solidFill>
                <a:srgbClr val="775F49"/>
              </a:solidFill>
              <a:latin typeface="方正兰亭黑简体"/>
              <a:ea typeface="方正兰亭黑简体"/>
              <a:cs typeface="方正兰亭黑简体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2023" y="1509706"/>
            <a:ext cx="10040273" cy="36144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2024" y="304312"/>
            <a:ext cx="10040273" cy="1014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000">
                <a:solidFill>
                  <a:srgbClr val="00B0F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A38B75"/>
                </a:solidFill>
              </a:rPr>
              <a:t>我们的价值到底是什么？</a:t>
            </a:r>
            <a:endParaRPr lang="zh-CN" altLang="en-US" dirty="0">
              <a:solidFill>
                <a:srgbClr val="A38B75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2000" y="5317490"/>
            <a:ext cx="10239375" cy="8820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sz="24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3600" dirty="0"/>
              <a:t>你可能会感到迷茫，我什么都不会，成绩也不好，我到底能干些什么？</a:t>
            </a:r>
            <a:endParaRPr lang="zh-CN" altLang="en-US" sz="3600" dirty="0"/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6"/>
          <p:cNvSpPr>
            <a:spLocks noChangeShapeType="1"/>
          </p:cNvSpPr>
          <p:nvPr/>
        </p:nvSpPr>
        <p:spPr bwMode="auto">
          <a:xfrm>
            <a:off x="2176961" y="1920835"/>
            <a:ext cx="8051734" cy="0"/>
          </a:xfrm>
          <a:prstGeom prst="line">
            <a:avLst/>
          </a:prstGeom>
          <a:noFill/>
          <a:ln w="25400" cap="flat" cmpd="sng">
            <a:solidFill>
              <a:schemeClr val="bg1">
                <a:lumMod val="65000"/>
              </a:schemeClr>
            </a:solidFill>
            <a:prstDash val="solid"/>
            <a:round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Arial" panose="020B0604020202020204"/>
              <a:ea typeface="MS PGothic" panose="020B0600070205080204" charset="-128"/>
              <a:cs typeface="+mn-cs"/>
              <a:sym typeface="Gill Sans" charset="0"/>
            </a:endParaRPr>
          </a:p>
        </p:txBody>
      </p:sp>
      <p:sp>
        <p:nvSpPr>
          <p:cNvPr id="15" name="Line 6"/>
          <p:cNvSpPr>
            <a:spLocks noChangeShapeType="1"/>
          </p:cNvSpPr>
          <p:nvPr/>
        </p:nvSpPr>
        <p:spPr bwMode="auto">
          <a:xfrm>
            <a:off x="1522590" y="4769264"/>
            <a:ext cx="8172953" cy="0"/>
          </a:xfrm>
          <a:prstGeom prst="line">
            <a:avLst/>
          </a:prstGeom>
          <a:noFill/>
          <a:ln w="25400" cap="flat" cmpd="sng">
            <a:solidFill>
              <a:schemeClr val="bg1">
                <a:lumMod val="65000"/>
              </a:schemeClr>
            </a:solidFill>
            <a:prstDash val="solid"/>
            <a:round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Arial" panose="020B0604020202020204"/>
              <a:ea typeface="MS PGothic" panose="020B0600070205080204" charset="-128"/>
              <a:cs typeface="+mn-cs"/>
              <a:sym typeface="Gill Sans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78560" y="1575066"/>
            <a:ext cx="386297" cy="346360"/>
            <a:chOff x="2023840" y="-377671"/>
            <a:chExt cx="386297" cy="346360"/>
          </a:xfrm>
          <a:solidFill>
            <a:schemeClr val="tx1"/>
          </a:solidFill>
        </p:grpSpPr>
        <p:sp>
          <p:nvSpPr>
            <p:cNvPr id="21" name="文本框 20"/>
            <p:cNvSpPr txBox="1"/>
            <p:nvPr/>
          </p:nvSpPr>
          <p:spPr>
            <a:xfrm>
              <a:off x="2023840" y="-377671"/>
              <a:ext cx="163352" cy="346360"/>
            </a:xfrm>
            <a:custGeom>
              <a:avLst/>
              <a:gdLst/>
              <a:ahLst/>
              <a:cxnLst/>
              <a:rect l="l" t="t" r="r" b="b"/>
              <a:pathLst>
                <a:path w="163352" h="346360">
                  <a:moveTo>
                    <a:pt x="119560" y="0"/>
                  </a:moveTo>
                  <a:lnTo>
                    <a:pt x="159371" y="43792"/>
                  </a:lnTo>
                  <a:cubicBezTo>
                    <a:pt x="108943" y="80950"/>
                    <a:pt x="82402" y="126070"/>
                    <a:pt x="79748" y="179152"/>
                  </a:cubicBezTo>
                  <a:cubicBezTo>
                    <a:pt x="116906" y="179152"/>
                    <a:pt x="144774" y="179152"/>
                    <a:pt x="163352" y="179152"/>
                  </a:cubicBezTo>
                  <a:lnTo>
                    <a:pt x="163352" y="346360"/>
                  </a:lnTo>
                  <a:lnTo>
                    <a:pt x="125" y="346360"/>
                  </a:lnTo>
                  <a:lnTo>
                    <a:pt x="125" y="218963"/>
                  </a:lnTo>
                  <a:cubicBezTo>
                    <a:pt x="-2529" y="118107"/>
                    <a:pt x="37282" y="45119"/>
                    <a:pt x="11956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242807" y="-377671"/>
              <a:ext cx="167330" cy="346360"/>
            </a:xfrm>
            <a:custGeom>
              <a:avLst/>
              <a:gdLst/>
              <a:ahLst/>
              <a:cxnLst/>
              <a:rect l="l" t="t" r="r" b="b"/>
              <a:pathLst>
                <a:path w="167330" h="346360">
                  <a:moveTo>
                    <a:pt x="123537" y="0"/>
                  </a:moveTo>
                  <a:lnTo>
                    <a:pt x="163349" y="43792"/>
                  </a:lnTo>
                  <a:cubicBezTo>
                    <a:pt x="112921" y="80950"/>
                    <a:pt x="85053" y="126070"/>
                    <a:pt x="79745" y="179152"/>
                  </a:cubicBezTo>
                  <a:cubicBezTo>
                    <a:pt x="119556" y="179152"/>
                    <a:pt x="148751" y="179152"/>
                    <a:pt x="167330" y="179152"/>
                  </a:cubicBezTo>
                  <a:lnTo>
                    <a:pt x="167330" y="346360"/>
                  </a:lnTo>
                  <a:lnTo>
                    <a:pt x="121" y="346360"/>
                  </a:lnTo>
                  <a:lnTo>
                    <a:pt x="121" y="218963"/>
                  </a:lnTo>
                  <a:cubicBezTo>
                    <a:pt x="-2533" y="120761"/>
                    <a:pt x="38606" y="47774"/>
                    <a:pt x="123537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005933" y="4615248"/>
            <a:ext cx="386295" cy="346360"/>
            <a:chOff x="2533554" y="-373690"/>
            <a:chExt cx="386295" cy="346360"/>
          </a:xfrm>
          <a:solidFill>
            <a:schemeClr val="tx1"/>
          </a:solidFill>
        </p:grpSpPr>
        <p:sp>
          <p:nvSpPr>
            <p:cNvPr id="19" name="文本框 18"/>
            <p:cNvSpPr txBox="1"/>
            <p:nvPr/>
          </p:nvSpPr>
          <p:spPr>
            <a:xfrm>
              <a:off x="2533554" y="-373690"/>
              <a:ext cx="163351" cy="346360"/>
            </a:xfrm>
            <a:custGeom>
              <a:avLst/>
              <a:gdLst/>
              <a:ahLst/>
              <a:cxnLst/>
              <a:rect l="l" t="t" r="r" b="b"/>
              <a:pathLst>
                <a:path w="163351" h="346360">
                  <a:moveTo>
                    <a:pt x="0" y="0"/>
                  </a:moveTo>
                  <a:lnTo>
                    <a:pt x="163227" y="0"/>
                  </a:lnTo>
                  <a:lnTo>
                    <a:pt x="163227" y="131378"/>
                  </a:lnTo>
                  <a:cubicBezTo>
                    <a:pt x="165881" y="229580"/>
                    <a:pt x="126069" y="301240"/>
                    <a:pt x="43792" y="346360"/>
                  </a:cubicBezTo>
                  <a:lnTo>
                    <a:pt x="3981" y="306549"/>
                  </a:lnTo>
                  <a:cubicBezTo>
                    <a:pt x="57063" y="269391"/>
                    <a:pt x="83604" y="222944"/>
                    <a:pt x="83604" y="167208"/>
                  </a:cubicBezTo>
                  <a:cubicBezTo>
                    <a:pt x="49101" y="167208"/>
                    <a:pt x="21232" y="167208"/>
                    <a:pt x="0" y="16720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756498" y="-373690"/>
              <a:ext cx="163351" cy="346360"/>
            </a:xfrm>
            <a:custGeom>
              <a:avLst/>
              <a:gdLst/>
              <a:ahLst/>
              <a:cxnLst/>
              <a:rect l="l" t="t" r="r" b="b"/>
              <a:pathLst>
                <a:path w="163351" h="346360">
                  <a:moveTo>
                    <a:pt x="0" y="0"/>
                  </a:moveTo>
                  <a:lnTo>
                    <a:pt x="163227" y="0"/>
                  </a:lnTo>
                  <a:lnTo>
                    <a:pt x="163227" y="131378"/>
                  </a:lnTo>
                  <a:cubicBezTo>
                    <a:pt x="165882" y="229580"/>
                    <a:pt x="126070" y="301240"/>
                    <a:pt x="43793" y="346360"/>
                  </a:cubicBezTo>
                  <a:lnTo>
                    <a:pt x="0" y="306549"/>
                  </a:lnTo>
                  <a:cubicBezTo>
                    <a:pt x="50428" y="272045"/>
                    <a:pt x="78296" y="225599"/>
                    <a:pt x="83604" y="167208"/>
                  </a:cubicBezTo>
                  <a:cubicBezTo>
                    <a:pt x="49101" y="167208"/>
                    <a:pt x="21233" y="167208"/>
                    <a:pt x="0" y="16720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56394" y="2037166"/>
            <a:ext cx="9062017" cy="1912257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sz="24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7200" dirty="0"/>
              <a:t>那接下来，</a:t>
            </a:r>
            <a:endParaRPr lang="zh-CN" altLang="en-US" sz="7200" dirty="0"/>
          </a:p>
          <a:p>
            <a:r>
              <a:rPr lang="zh-CN" altLang="en-US" sz="7200" dirty="0"/>
              <a:t>让我告诉你一组数据</a:t>
            </a:r>
            <a:endParaRPr lang="zh-CN" altLang="en-US" sz="7200" dirty="0"/>
          </a:p>
        </p:txBody>
      </p:sp>
      <p:sp>
        <p:nvSpPr>
          <p:cNvPr id="3" name="文本框 2"/>
          <p:cNvSpPr txBox="1"/>
          <p:nvPr/>
        </p:nvSpPr>
        <p:spPr>
          <a:xfrm>
            <a:off x="6005511" y="5500818"/>
            <a:ext cx="4415745" cy="6858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t">
            <a:normAutofit/>
          </a:bodyPr>
          <a:lstStyle>
            <a:defPPr>
              <a:defRPr lang="zh-CN"/>
            </a:defPPr>
            <a:lvl1pPr marR="0" lvl="0" indent="0" algn="r" defTabSz="72644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0" i="1" u="none" strike="noStrike" cap="none" spc="0" normalizeH="0" baseline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defRPr>
            </a:lvl1pPr>
          </a:lstStyle>
          <a:p>
            <a:r>
              <a:rPr lang="en-US" altLang="zh-CN" dirty="0"/>
              <a:t>—</a:t>
            </a:r>
            <a:r>
              <a:rPr lang="zh-CN" altLang="en-US" dirty="0"/>
              <a:t>数据来源于网络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>
    <p:spli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5"/>
          <p:cNvGrpSpPr/>
          <p:nvPr/>
        </p:nvGrpSpPr>
        <p:grpSpPr>
          <a:xfrm>
            <a:off x="8709660" y="3832225"/>
            <a:ext cx="1945640" cy="3004820"/>
            <a:chOff x="8496298" y="933445"/>
            <a:chExt cx="1945382" cy="5924555"/>
          </a:xfrm>
          <a:solidFill>
            <a:srgbClr val="775F49"/>
          </a:solidFill>
        </p:grpSpPr>
        <p:grpSp>
          <p:nvGrpSpPr>
            <p:cNvPr id="32" name="Group 9"/>
            <p:cNvGrpSpPr>
              <a:grpSpLocks noChangeAspect="1"/>
            </p:cNvGrpSpPr>
            <p:nvPr/>
          </p:nvGrpSpPr>
          <p:grpSpPr bwMode="auto">
            <a:xfrm rot="16200000">
              <a:off x="6506712" y="2923032"/>
              <a:ext cx="5924555" cy="1945381"/>
              <a:chOff x="1401" y="1542"/>
              <a:chExt cx="5314" cy="1238"/>
            </a:xfrm>
            <a:grpFill/>
          </p:grpSpPr>
          <p:sp>
            <p:nvSpPr>
              <p:cNvPr id="34" name="Freeform 10"/>
              <p:cNvSpPr/>
              <p:nvPr/>
            </p:nvSpPr>
            <p:spPr bwMode="auto">
              <a:xfrm>
                <a:off x="1401" y="1542"/>
                <a:ext cx="4859" cy="1238"/>
              </a:xfrm>
              <a:custGeom>
                <a:avLst/>
                <a:gdLst>
                  <a:gd name="T0" fmla="*/ 1916 w 2054"/>
                  <a:gd name="T1" fmla="*/ 121 h 521"/>
                  <a:gd name="T2" fmla="*/ 1916 w 2054"/>
                  <a:gd name="T3" fmla="*/ 81 h 521"/>
                  <a:gd name="T4" fmla="*/ 1119 w 2054"/>
                  <a:gd name="T5" fmla="*/ 81 h 521"/>
                  <a:gd name="T6" fmla="*/ 932 w 2054"/>
                  <a:gd name="T7" fmla="*/ 0 h 521"/>
                  <a:gd name="T8" fmla="*/ 77 w 2054"/>
                  <a:gd name="T9" fmla="*/ 0 h 521"/>
                  <a:gd name="T10" fmla="*/ 0 w 2054"/>
                  <a:gd name="T11" fmla="*/ 78 h 521"/>
                  <a:gd name="T12" fmla="*/ 0 w 2054"/>
                  <a:gd name="T13" fmla="*/ 443 h 521"/>
                  <a:gd name="T14" fmla="*/ 77 w 2054"/>
                  <a:gd name="T15" fmla="*/ 521 h 521"/>
                  <a:gd name="T16" fmla="*/ 932 w 2054"/>
                  <a:gd name="T17" fmla="*/ 521 h 521"/>
                  <a:gd name="T18" fmla="*/ 1119 w 2054"/>
                  <a:gd name="T19" fmla="*/ 440 h 521"/>
                  <a:gd name="T20" fmla="*/ 1916 w 2054"/>
                  <a:gd name="T21" fmla="*/ 440 h 521"/>
                  <a:gd name="T22" fmla="*/ 1916 w 2054"/>
                  <a:gd name="T23" fmla="*/ 403 h 521"/>
                  <a:gd name="T24" fmla="*/ 2054 w 2054"/>
                  <a:gd name="T25" fmla="*/ 262 h 521"/>
                  <a:gd name="T26" fmla="*/ 1916 w 2054"/>
                  <a:gd name="T27" fmla="*/ 1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54" h="521">
                    <a:moveTo>
                      <a:pt x="1916" y="121"/>
                    </a:moveTo>
                    <a:cubicBezTo>
                      <a:pt x="1916" y="81"/>
                      <a:pt x="1916" y="81"/>
                      <a:pt x="1916" y="81"/>
                    </a:cubicBezTo>
                    <a:cubicBezTo>
                      <a:pt x="1119" y="81"/>
                      <a:pt x="1119" y="81"/>
                      <a:pt x="1119" y="81"/>
                    </a:cubicBezTo>
                    <a:cubicBezTo>
                      <a:pt x="932" y="0"/>
                      <a:pt x="932" y="0"/>
                      <a:pt x="932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35" y="0"/>
                      <a:pt x="0" y="35"/>
                      <a:pt x="0" y="78"/>
                    </a:cubicBezTo>
                    <a:cubicBezTo>
                      <a:pt x="0" y="443"/>
                      <a:pt x="0" y="443"/>
                      <a:pt x="0" y="443"/>
                    </a:cubicBezTo>
                    <a:cubicBezTo>
                      <a:pt x="0" y="486"/>
                      <a:pt x="35" y="521"/>
                      <a:pt x="77" y="521"/>
                    </a:cubicBezTo>
                    <a:cubicBezTo>
                      <a:pt x="932" y="521"/>
                      <a:pt x="932" y="521"/>
                      <a:pt x="932" y="521"/>
                    </a:cubicBezTo>
                    <a:cubicBezTo>
                      <a:pt x="1119" y="440"/>
                      <a:pt x="1119" y="440"/>
                      <a:pt x="1119" y="440"/>
                    </a:cubicBezTo>
                    <a:cubicBezTo>
                      <a:pt x="1916" y="440"/>
                      <a:pt x="1916" y="440"/>
                      <a:pt x="1916" y="440"/>
                    </a:cubicBezTo>
                    <a:cubicBezTo>
                      <a:pt x="1916" y="403"/>
                      <a:pt x="1916" y="403"/>
                      <a:pt x="1916" y="403"/>
                    </a:cubicBezTo>
                    <a:cubicBezTo>
                      <a:pt x="2054" y="262"/>
                      <a:pt x="2054" y="262"/>
                      <a:pt x="2054" y="262"/>
                    </a:cubicBezTo>
                    <a:lnTo>
                      <a:pt x="1916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 dirty="0">
                  <a:latin typeface="+mn-lt"/>
                  <a:ea typeface="+mn-ea"/>
                </a:endParaRPr>
              </a:p>
            </p:txBody>
          </p:sp>
          <p:sp>
            <p:nvSpPr>
              <p:cNvPr id="35" name="Freeform 11"/>
              <p:cNvSpPr/>
              <p:nvPr/>
            </p:nvSpPr>
            <p:spPr bwMode="auto">
              <a:xfrm>
                <a:off x="5927" y="1735"/>
                <a:ext cx="788" cy="853"/>
              </a:xfrm>
              <a:custGeom>
                <a:avLst/>
                <a:gdLst>
                  <a:gd name="T0" fmla="*/ 0 w 333"/>
                  <a:gd name="T1" fmla="*/ 0 h 359"/>
                  <a:gd name="T2" fmla="*/ 0 w 333"/>
                  <a:gd name="T3" fmla="*/ 359 h 359"/>
                  <a:gd name="T4" fmla="*/ 0 w 333"/>
                  <a:gd name="T5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3" h="359">
                    <a:moveTo>
                      <a:pt x="0" y="0"/>
                    </a:moveTo>
                    <a:cubicBezTo>
                      <a:pt x="0" y="359"/>
                      <a:pt x="0" y="359"/>
                      <a:pt x="0" y="359"/>
                    </a:cubicBezTo>
                    <a:cubicBezTo>
                      <a:pt x="333" y="166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>
                  <a:latin typeface="+mn-lt"/>
                  <a:ea typeface="+mn-ea"/>
                </a:endParaRPr>
              </a:p>
            </p:txBody>
          </p:sp>
        </p:grpSp>
        <p:sp>
          <p:nvSpPr>
            <p:cNvPr id="33" name="Rectangle 33"/>
            <p:cNvSpPr/>
            <p:nvPr/>
          </p:nvSpPr>
          <p:spPr>
            <a:xfrm rot="16200000">
              <a:off x="9226292" y="3183664"/>
              <a:ext cx="485394" cy="1945381"/>
            </a:xfrm>
            <a:custGeom>
              <a:avLst/>
              <a:gdLst>
                <a:gd name="connsiteX0" fmla="*/ 0 w 388846"/>
                <a:gd name="connsiteY0" fmla="*/ 0 h 1105706"/>
                <a:gd name="connsiteX1" fmla="*/ 388846 w 388846"/>
                <a:gd name="connsiteY1" fmla="*/ 0 h 1105706"/>
                <a:gd name="connsiteX2" fmla="*/ 388846 w 388846"/>
                <a:gd name="connsiteY2" fmla="*/ 1105706 h 1105706"/>
                <a:gd name="connsiteX3" fmla="*/ 0 w 388846"/>
                <a:gd name="connsiteY3" fmla="*/ 1105706 h 1105706"/>
                <a:gd name="connsiteX4" fmla="*/ 0 w 388846"/>
                <a:gd name="connsiteY4" fmla="*/ 0 h 1105706"/>
                <a:gd name="connsiteX0-1" fmla="*/ 0 w 388846"/>
                <a:gd name="connsiteY0-2" fmla="*/ 0 h 1105706"/>
                <a:gd name="connsiteX1-3" fmla="*/ 357890 w 388846"/>
                <a:gd name="connsiteY1-4" fmla="*/ 169069 h 1105706"/>
                <a:gd name="connsiteX2-5" fmla="*/ 388846 w 388846"/>
                <a:gd name="connsiteY2-6" fmla="*/ 1105706 h 1105706"/>
                <a:gd name="connsiteX3-7" fmla="*/ 0 w 388846"/>
                <a:gd name="connsiteY3-8" fmla="*/ 1105706 h 1105706"/>
                <a:gd name="connsiteX4-9" fmla="*/ 0 w 388846"/>
                <a:gd name="connsiteY4-10" fmla="*/ 0 h 1105706"/>
                <a:gd name="connsiteX0-11" fmla="*/ 0 w 388847"/>
                <a:gd name="connsiteY0-12" fmla="*/ 0 h 1105706"/>
                <a:gd name="connsiteX1-13" fmla="*/ 388847 w 388847"/>
                <a:gd name="connsiteY1-14" fmla="*/ 169069 h 1105706"/>
                <a:gd name="connsiteX2-15" fmla="*/ 388846 w 388847"/>
                <a:gd name="connsiteY2-16" fmla="*/ 1105706 h 1105706"/>
                <a:gd name="connsiteX3-17" fmla="*/ 0 w 388847"/>
                <a:gd name="connsiteY3-18" fmla="*/ 1105706 h 1105706"/>
                <a:gd name="connsiteX4-19" fmla="*/ 0 w 388847"/>
                <a:gd name="connsiteY4-20" fmla="*/ 0 h 1105706"/>
                <a:gd name="connsiteX0-21" fmla="*/ 0 w 388847"/>
                <a:gd name="connsiteY0-22" fmla="*/ 0 h 1105706"/>
                <a:gd name="connsiteX1-23" fmla="*/ 388847 w 388847"/>
                <a:gd name="connsiteY1-24" fmla="*/ 169069 h 1105706"/>
                <a:gd name="connsiteX2-25" fmla="*/ 334077 w 388847"/>
                <a:gd name="connsiteY2-26" fmla="*/ 943781 h 1105706"/>
                <a:gd name="connsiteX3-27" fmla="*/ 0 w 388847"/>
                <a:gd name="connsiteY3-28" fmla="*/ 1105706 h 1105706"/>
                <a:gd name="connsiteX4-29" fmla="*/ 0 w 388847"/>
                <a:gd name="connsiteY4-30" fmla="*/ 0 h 1105706"/>
                <a:gd name="connsiteX0-31" fmla="*/ 0 w 388847"/>
                <a:gd name="connsiteY0-32" fmla="*/ 0 h 1105706"/>
                <a:gd name="connsiteX1-33" fmla="*/ 388847 w 388847"/>
                <a:gd name="connsiteY1-34" fmla="*/ 169069 h 1105706"/>
                <a:gd name="connsiteX2-35" fmla="*/ 386465 w 388847"/>
                <a:gd name="connsiteY2-36" fmla="*/ 936637 h 1105706"/>
                <a:gd name="connsiteX3-37" fmla="*/ 0 w 388847"/>
                <a:gd name="connsiteY3-38" fmla="*/ 1105706 h 1105706"/>
                <a:gd name="connsiteX4-39" fmla="*/ 0 w 388847"/>
                <a:gd name="connsiteY4-40" fmla="*/ 0 h 11057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88847" h="1105706">
                  <a:moveTo>
                    <a:pt x="0" y="0"/>
                  </a:moveTo>
                  <a:lnTo>
                    <a:pt x="388847" y="169069"/>
                  </a:lnTo>
                  <a:cubicBezTo>
                    <a:pt x="388847" y="481281"/>
                    <a:pt x="386465" y="624425"/>
                    <a:pt x="386465" y="936637"/>
                  </a:cubicBezTo>
                  <a:lnTo>
                    <a:pt x="0" y="11057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B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/>
            </a:p>
          </p:txBody>
        </p:sp>
      </p:grpSp>
      <p:grpSp>
        <p:nvGrpSpPr>
          <p:cNvPr id="4" name="Group 8"/>
          <p:cNvGrpSpPr/>
          <p:nvPr/>
        </p:nvGrpSpPr>
        <p:grpSpPr>
          <a:xfrm>
            <a:off x="1750319" y="2476500"/>
            <a:ext cx="1945381" cy="4381500"/>
            <a:chOff x="1750319" y="933445"/>
            <a:chExt cx="1945381" cy="5924555"/>
          </a:xfrm>
          <a:solidFill>
            <a:srgbClr val="CEA3A0"/>
          </a:solidFill>
        </p:grpSpPr>
        <p:grpSp>
          <p:nvGrpSpPr>
            <p:cNvPr id="5" name="Group 9"/>
            <p:cNvGrpSpPr>
              <a:grpSpLocks noChangeAspect="1"/>
            </p:cNvGrpSpPr>
            <p:nvPr/>
          </p:nvGrpSpPr>
          <p:grpSpPr bwMode="auto">
            <a:xfrm rot="16200000">
              <a:off x="-239268" y="2923032"/>
              <a:ext cx="5924555" cy="1945381"/>
              <a:chOff x="1401" y="1542"/>
              <a:chExt cx="5314" cy="1238"/>
            </a:xfrm>
            <a:grpFill/>
          </p:grpSpPr>
          <p:sp>
            <p:nvSpPr>
              <p:cNvPr id="7" name="Freeform 10"/>
              <p:cNvSpPr/>
              <p:nvPr/>
            </p:nvSpPr>
            <p:spPr bwMode="auto">
              <a:xfrm>
                <a:off x="1401" y="1542"/>
                <a:ext cx="4859" cy="1238"/>
              </a:xfrm>
              <a:custGeom>
                <a:avLst/>
                <a:gdLst>
                  <a:gd name="T0" fmla="*/ 1916 w 2054"/>
                  <a:gd name="T1" fmla="*/ 121 h 521"/>
                  <a:gd name="T2" fmla="*/ 1916 w 2054"/>
                  <a:gd name="T3" fmla="*/ 81 h 521"/>
                  <a:gd name="T4" fmla="*/ 1119 w 2054"/>
                  <a:gd name="T5" fmla="*/ 81 h 521"/>
                  <a:gd name="T6" fmla="*/ 932 w 2054"/>
                  <a:gd name="T7" fmla="*/ 0 h 521"/>
                  <a:gd name="T8" fmla="*/ 77 w 2054"/>
                  <a:gd name="T9" fmla="*/ 0 h 521"/>
                  <a:gd name="T10" fmla="*/ 0 w 2054"/>
                  <a:gd name="T11" fmla="*/ 78 h 521"/>
                  <a:gd name="T12" fmla="*/ 0 w 2054"/>
                  <a:gd name="T13" fmla="*/ 443 h 521"/>
                  <a:gd name="T14" fmla="*/ 77 w 2054"/>
                  <a:gd name="T15" fmla="*/ 521 h 521"/>
                  <a:gd name="T16" fmla="*/ 932 w 2054"/>
                  <a:gd name="T17" fmla="*/ 521 h 521"/>
                  <a:gd name="T18" fmla="*/ 1119 w 2054"/>
                  <a:gd name="T19" fmla="*/ 440 h 521"/>
                  <a:gd name="T20" fmla="*/ 1916 w 2054"/>
                  <a:gd name="T21" fmla="*/ 440 h 521"/>
                  <a:gd name="T22" fmla="*/ 1916 w 2054"/>
                  <a:gd name="T23" fmla="*/ 403 h 521"/>
                  <a:gd name="T24" fmla="*/ 2054 w 2054"/>
                  <a:gd name="T25" fmla="*/ 262 h 521"/>
                  <a:gd name="T26" fmla="*/ 1916 w 2054"/>
                  <a:gd name="T27" fmla="*/ 1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54" h="521">
                    <a:moveTo>
                      <a:pt x="1916" y="121"/>
                    </a:moveTo>
                    <a:cubicBezTo>
                      <a:pt x="1916" y="81"/>
                      <a:pt x="1916" y="81"/>
                      <a:pt x="1916" y="81"/>
                    </a:cubicBezTo>
                    <a:cubicBezTo>
                      <a:pt x="1119" y="81"/>
                      <a:pt x="1119" y="81"/>
                      <a:pt x="1119" y="81"/>
                    </a:cubicBezTo>
                    <a:cubicBezTo>
                      <a:pt x="932" y="0"/>
                      <a:pt x="932" y="0"/>
                      <a:pt x="932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35" y="0"/>
                      <a:pt x="0" y="35"/>
                      <a:pt x="0" y="78"/>
                    </a:cubicBezTo>
                    <a:cubicBezTo>
                      <a:pt x="0" y="443"/>
                      <a:pt x="0" y="443"/>
                      <a:pt x="0" y="443"/>
                    </a:cubicBezTo>
                    <a:cubicBezTo>
                      <a:pt x="0" y="486"/>
                      <a:pt x="35" y="521"/>
                      <a:pt x="77" y="521"/>
                    </a:cubicBezTo>
                    <a:cubicBezTo>
                      <a:pt x="932" y="521"/>
                      <a:pt x="932" y="521"/>
                      <a:pt x="932" y="521"/>
                    </a:cubicBezTo>
                    <a:cubicBezTo>
                      <a:pt x="1119" y="440"/>
                      <a:pt x="1119" y="440"/>
                      <a:pt x="1119" y="440"/>
                    </a:cubicBezTo>
                    <a:cubicBezTo>
                      <a:pt x="1916" y="440"/>
                      <a:pt x="1916" y="440"/>
                      <a:pt x="1916" y="440"/>
                    </a:cubicBezTo>
                    <a:cubicBezTo>
                      <a:pt x="1916" y="403"/>
                      <a:pt x="1916" y="403"/>
                      <a:pt x="1916" y="403"/>
                    </a:cubicBezTo>
                    <a:cubicBezTo>
                      <a:pt x="2054" y="262"/>
                      <a:pt x="2054" y="262"/>
                      <a:pt x="2054" y="262"/>
                    </a:cubicBezTo>
                    <a:lnTo>
                      <a:pt x="1916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>
                  <a:latin typeface="+mn-lt"/>
                  <a:ea typeface="+mn-ea"/>
                </a:endParaRPr>
              </a:p>
            </p:txBody>
          </p:sp>
          <p:sp>
            <p:nvSpPr>
              <p:cNvPr id="8" name="Freeform 11"/>
              <p:cNvSpPr/>
              <p:nvPr/>
            </p:nvSpPr>
            <p:spPr bwMode="auto">
              <a:xfrm>
                <a:off x="5927" y="1735"/>
                <a:ext cx="788" cy="853"/>
              </a:xfrm>
              <a:custGeom>
                <a:avLst/>
                <a:gdLst>
                  <a:gd name="T0" fmla="*/ 0 w 333"/>
                  <a:gd name="T1" fmla="*/ 0 h 359"/>
                  <a:gd name="T2" fmla="*/ 0 w 333"/>
                  <a:gd name="T3" fmla="*/ 359 h 359"/>
                  <a:gd name="T4" fmla="*/ 0 w 333"/>
                  <a:gd name="T5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3" h="359">
                    <a:moveTo>
                      <a:pt x="0" y="0"/>
                    </a:moveTo>
                    <a:cubicBezTo>
                      <a:pt x="0" y="359"/>
                      <a:pt x="0" y="359"/>
                      <a:pt x="0" y="359"/>
                    </a:cubicBezTo>
                    <a:cubicBezTo>
                      <a:pt x="333" y="166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>
                  <a:latin typeface="+mn-lt"/>
                  <a:ea typeface="+mn-ea"/>
                </a:endParaRPr>
              </a:p>
            </p:txBody>
          </p:sp>
        </p:grpSp>
        <p:sp>
          <p:nvSpPr>
            <p:cNvPr id="6" name="Rectangle 33"/>
            <p:cNvSpPr/>
            <p:nvPr/>
          </p:nvSpPr>
          <p:spPr>
            <a:xfrm rot="16200000">
              <a:off x="2480313" y="3183664"/>
              <a:ext cx="485394" cy="1945381"/>
            </a:xfrm>
            <a:custGeom>
              <a:avLst/>
              <a:gdLst>
                <a:gd name="connsiteX0" fmla="*/ 0 w 388846"/>
                <a:gd name="connsiteY0" fmla="*/ 0 h 1105706"/>
                <a:gd name="connsiteX1" fmla="*/ 388846 w 388846"/>
                <a:gd name="connsiteY1" fmla="*/ 0 h 1105706"/>
                <a:gd name="connsiteX2" fmla="*/ 388846 w 388846"/>
                <a:gd name="connsiteY2" fmla="*/ 1105706 h 1105706"/>
                <a:gd name="connsiteX3" fmla="*/ 0 w 388846"/>
                <a:gd name="connsiteY3" fmla="*/ 1105706 h 1105706"/>
                <a:gd name="connsiteX4" fmla="*/ 0 w 388846"/>
                <a:gd name="connsiteY4" fmla="*/ 0 h 1105706"/>
                <a:gd name="connsiteX0-1" fmla="*/ 0 w 388846"/>
                <a:gd name="connsiteY0-2" fmla="*/ 0 h 1105706"/>
                <a:gd name="connsiteX1-3" fmla="*/ 357890 w 388846"/>
                <a:gd name="connsiteY1-4" fmla="*/ 169069 h 1105706"/>
                <a:gd name="connsiteX2-5" fmla="*/ 388846 w 388846"/>
                <a:gd name="connsiteY2-6" fmla="*/ 1105706 h 1105706"/>
                <a:gd name="connsiteX3-7" fmla="*/ 0 w 388846"/>
                <a:gd name="connsiteY3-8" fmla="*/ 1105706 h 1105706"/>
                <a:gd name="connsiteX4-9" fmla="*/ 0 w 388846"/>
                <a:gd name="connsiteY4-10" fmla="*/ 0 h 1105706"/>
                <a:gd name="connsiteX0-11" fmla="*/ 0 w 388847"/>
                <a:gd name="connsiteY0-12" fmla="*/ 0 h 1105706"/>
                <a:gd name="connsiteX1-13" fmla="*/ 388847 w 388847"/>
                <a:gd name="connsiteY1-14" fmla="*/ 169069 h 1105706"/>
                <a:gd name="connsiteX2-15" fmla="*/ 388846 w 388847"/>
                <a:gd name="connsiteY2-16" fmla="*/ 1105706 h 1105706"/>
                <a:gd name="connsiteX3-17" fmla="*/ 0 w 388847"/>
                <a:gd name="connsiteY3-18" fmla="*/ 1105706 h 1105706"/>
                <a:gd name="connsiteX4-19" fmla="*/ 0 w 388847"/>
                <a:gd name="connsiteY4-20" fmla="*/ 0 h 1105706"/>
                <a:gd name="connsiteX0-21" fmla="*/ 0 w 388847"/>
                <a:gd name="connsiteY0-22" fmla="*/ 0 h 1105706"/>
                <a:gd name="connsiteX1-23" fmla="*/ 388847 w 388847"/>
                <a:gd name="connsiteY1-24" fmla="*/ 169069 h 1105706"/>
                <a:gd name="connsiteX2-25" fmla="*/ 334077 w 388847"/>
                <a:gd name="connsiteY2-26" fmla="*/ 943781 h 1105706"/>
                <a:gd name="connsiteX3-27" fmla="*/ 0 w 388847"/>
                <a:gd name="connsiteY3-28" fmla="*/ 1105706 h 1105706"/>
                <a:gd name="connsiteX4-29" fmla="*/ 0 w 388847"/>
                <a:gd name="connsiteY4-30" fmla="*/ 0 h 1105706"/>
                <a:gd name="connsiteX0-31" fmla="*/ 0 w 388847"/>
                <a:gd name="connsiteY0-32" fmla="*/ 0 h 1105706"/>
                <a:gd name="connsiteX1-33" fmla="*/ 388847 w 388847"/>
                <a:gd name="connsiteY1-34" fmla="*/ 169069 h 1105706"/>
                <a:gd name="connsiteX2-35" fmla="*/ 386465 w 388847"/>
                <a:gd name="connsiteY2-36" fmla="*/ 936637 h 1105706"/>
                <a:gd name="connsiteX3-37" fmla="*/ 0 w 388847"/>
                <a:gd name="connsiteY3-38" fmla="*/ 1105706 h 1105706"/>
                <a:gd name="connsiteX4-39" fmla="*/ 0 w 388847"/>
                <a:gd name="connsiteY4-40" fmla="*/ 0 h 11057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88847" h="1105706">
                  <a:moveTo>
                    <a:pt x="0" y="0"/>
                  </a:moveTo>
                  <a:lnTo>
                    <a:pt x="388847" y="169069"/>
                  </a:lnTo>
                  <a:cubicBezTo>
                    <a:pt x="388847" y="481281"/>
                    <a:pt x="386465" y="624425"/>
                    <a:pt x="386465" y="936637"/>
                  </a:cubicBezTo>
                  <a:lnTo>
                    <a:pt x="0" y="11057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B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noFill/>
              </a:endParaRPr>
            </a:p>
          </p:txBody>
        </p:sp>
      </p:grpSp>
      <p:grpSp>
        <p:nvGrpSpPr>
          <p:cNvPr id="9" name="Group 7"/>
          <p:cNvGrpSpPr/>
          <p:nvPr/>
        </p:nvGrpSpPr>
        <p:grpSpPr>
          <a:xfrm>
            <a:off x="4093845" y="982980"/>
            <a:ext cx="1945640" cy="5928360"/>
            <a:chOff x="3998979" y="933445"/>
            <a:chExt cx="1945381" cy="5924555"/>
          </a:xfrm>
          <a:solidFill>
            <a:srgbClr val="775F49"/>
          </a:solidFill>
        </p:grpSpPr>
        <p:grpSp>
          <p:nvGrpSpPr>
            <p:cNvPr id="10" name="Group 9"/>
            <p:cNvGrpSpPr>
              <a:grpSpLocks noChangeAspect="1"/>
            </p:cNvGrpSpPr>
            <p:nvPr/>
          </p:nvGrpSpPr>
          <p:grpSpPr bwMode="auto">
            <a:xfrm rot="16200000">
              <a:off x="2009392" y="2923032"/>
              <a:ext cx="5924555" cy="1945381"/>
              <a:chOff x="1401" y="1542"/>
              <a:chExt cx="5314" cy="1238"/>
            </a:xfrm>
            <a:grpFill/>
          </p:grpSpPr>
          <p:sp>
            <p:nvSpPr>
              <p:cNvPr id="12" name="Freeform 10"/>
              <p:cNvSpPr/>
              <p:nvPr/>
            </p:nvSpPr>
            <p:spPr bwMode="auto">
              <a:xfrm>
                <a:off x="1401" y="1542"/>
                <a:ext cx="4859" cy="1238"/>
              </a:xfrm>
              <a:custGeom>
                <a:avLst/>
                <a:gdLst>
                  <a:gd name="T0" fmla="*/ 1916 w 2054"/>
                  <a:gd name="T1" fmla="*/ 121 h 521"/>
                  <a:gd name="T2" fmla="*/ 1916 w 2054"/>
                  <a:gd name="T3" fmla="*/ 81 h 521"/>
                  <a:gd name="T4" fmla="*/ 1119 w 2054"/>
                  <a:gd name="T5" fmla="*/ 81 h 521"/>
                  <a:gd name="T6" fmla="*/ 932 w 2054"/>
                  <a:gd name="T7" fmla="*/ 0 h 521"/>
                  <a:gd name="T8" fmla="*/ 77 w 2054"/>
                  <a:gd name="T9" fmla="*/ 0 h 521"/>
                  <a:gd name="T10" fmla="*/ 0 w 2054"/>
                  <a:gd name="T11" fmla="*/ 78 h 521"/>
                  <a:gd name="T12" fmla="*/ 0 w 2054"/>
                  <a:gd name="T13" fmla="*/ 443 h 521"/>
                  <a:gd name="T14" fmla="*/ 77 w 2054"/>
                  <a:gd name="T15" fmla="*/ 521 h 521"/>
                  <a:gd name="T16" fmla="*/ 932 w 2054"/>
                  <a:gd name="T17" fmla="*/ 521 h 521"/>
                  <a:gd name="T18" fmla="*/ 1119 w 2054"/>
                  <a:gd name="T19" fmla="*/ 440 h 521"/>
                  <a:gd name="T20" fmla="*/ 1916 w 2054"/>
                  <a:gd name="T21" fmla="*/ 440 h 521"/>
                  <a:gd name="T22" fmla="*/ 1916 w 2054"/>
                  <a:gd name="T23" fmla="*/ 403 h 521"/>
                  <a:gd name="T24" fmla="*/ 2054 w 2054"/>
                  <a:gd name="T25" fmla="*/ 262 h 521"/>
                  <a:gd name="T26" fmla="*/ 1916 w 2054"/>
                  <a:gd name="T27" fmla="*/ 1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54" h="521">
                    <a:moveTo>
                      <a:pt x="1916" y="121"/>
                    </a:moveTo>
                    <a:cubicBezTo>
                      <a:pt x="1916" y="81"/>
                      <a:pt x="1916" y="81"/>
                      <a:pt x="1916" y="81"/>
                    </a:cubicBezTo>
                    <a:cubicBezTo>
                      <a:pt x="1119" y="81"/>
                      <a:pt x="1119" y="81"/>
                      <a:pt x="1119" y="81"/>
                    </a:cubicBezTo>
                    <a:cubicBezTo>
                      <a:pt x="932" y="0"/>
                      <a:pt x="932" y="0"/>
                      <a:pt x="932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35" y="0"/>
                      <a:pt x="0" y="35"/>
                      <a:pt x="0" y="78"/>
                    </a:cubicBezTo>
                    <a:cubicBezTo>
                      <a:pt x="0" y="443"/>
                      <a:pt x="0" y="443"/>
                      <a:pt x="0" y="443"/>
                    </a:cubicBezTo>
                    <a:cubicBezTo>
                      <a:pt x="0" y="486"/>
                      <a:pt x="35" y="521"/>
                      <a:pt x="77" y="521"/>
                    </a:cubicBezTo>
                    <a:cubicBezTo>
                      <a:pt x="932" y="521"/>
                      <a:pt x="932" y="521"/>
                      <a:pt x="932" y="521"/>
                    </a:cubicBezTo>
                    <a:cubicBezTo>
                      <a:pt x="1119" y="440"/>
                      <a:pt x="1119" y="440"/>
                      <a:pt x="1119" y="440"/>
                    </a:cubicBezTo>
                    <a:cubicBezTo>
                      <a:pt x="1916" y="440"/>
                      <a:pt x="1916" y="440"/>
                      <a:pt x="1916" y="440"/>
                    </a:cubicBezTo>
                    <a:cubicBezTo>
                      <a:pt x="1916" y="403"/>
                      <a:pt x="1916" y="403"/>
                      <a:pt x="1916" y="403"/>
                    </a:cubicBezTo>
                    <a:cubicBezTo>
                      <a:pt x="2054" y="262"/>
                      <a:pt x="2054" y="262"/>
                      <a:pt x="2054" y="262"/>
                    </a:cubicBezTo>
                    <a:lnTo>
                      <a:pt x="1916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>
                  <a:latin typeface="+mn-lt"/>
                  <a:ea typeface="+mn-ea"/>
                </a:endParaRPr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5927" y="1735"/>
                <a:ext cx="788" cy="853"/>
              </a:xfrm>
              <a:custGeom>
                <a:avLst/>
                <a:gdLst>
                  <a:gd name="T0" fmla="*/ 0 w 333"/>
                  <a:gd name="T1" fmla="*/ 0 h 359"/>
                  <a:gd name="T2" fmla="*/ 0 w 333"/>
                  <a:gd name="T3" fmla="*/ 359 h 359"/>
                  <a:gd name="T4" fmla="*/ 0 w 333"/>
                  <a:gd name="T5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3" h="359">
                    <a:moveTo>
                      <a:pt x="0" y="0"/>
                    </a:moveTo>
                    <a:cubicBezTo>
                      <a:pt x="0" y="359"/>
                      <a:pt x="0" y="359"/>
                      <a:pt x="0" y="359"/>
                    </a:cubicBezTo>
                    <a:cubicBezTo>
                      <a:pt x="333" y="166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>
                  <a:latin typeface="+mn-lt"/>
                  <a:ea typeface="+mn-ea"/>
                </a:endParaRPr>
              </a:p>
            </p:txBody>
          </p:sp>
        </p:grpSp>
        <p:sp>
          <p:nvSpPr>
            <p:cNvPr id="11" name="Rectangle 33"/>
            <p:cNvSpPr/>
            <p:nvPr/>
          </p:nvSpPr>
          <p:spPr>
            <a:xfrm rot="16200000">
              <a:off x="4728973" y="3183664"/>
              <a:ext cx="485394" cy="1945381"/>
            </a:xfrm>
            <a:custGeom>
              <a:avLst/>
              <a:gdLst>
                <a:gd name="connsiteX0" fmla="*/ 0 w 388846"/>
                <a:gd name="connsiteY0" fmla="*/ 0 h 1105706"/>
                <a:gd name="connsiteX1" fmla="*/ 388846 w 388846"/>
                <a:gd name="connsiteY1" fmla="*/ 0 h 1105706"/>
                <a:gd name="connsiteX2" fmla="*/ 388846 w 388846"/>
                <a:gd name="connsiteY2" fmla="*/ 1105706 h 1105706"/>
                <a:gd name="connsiteX3" fmla="*/ 0 w 388846"/>
                <a:gd name="connsiteY3" fmla="*/ 1105706 h 1105706"/>
                <a:gd name="connsiteX4" fmla="*/ 0 w 388846"/>
                <a:gd name="connsiteY4" fmla="*/ 0 h 1105706"/>
                <a:gd name="connsiteX0-1" fmla="*/ 0 w 388846"/>
                <a:gd name="connsiteY0-2" fmla="*/ 0 h 1105706"/>
                <a:gd name="connsiteX1-3" fmla="*/ 357890 w 388846"/>
                <a:gd name="connsiteY1-4" fmla="*/ 169069 h 1105706"/>
                <a:gd name="connsiteX2-5" fmla="*/ 388846 w 388846"/>
                <a:gd name="connsiteY2-6" fmla="*/ 1105706 h 1105706"/>
                <a:gd name="connsiteX3-7" fmla="*/ 0 w 388846"/>
                <a:gd name="connsiteY3-8" fmla="*/ 1105706 h 1105706"/>
                <a:gd name="connsiteX4-9" fmla="*/ 0 w 388846"/>
                <a:gd name="connsiteY4-10" fmla="*/ 0 h 1105706"/>
                <a:gd name="connsiteX0-11" fmla="*/ 0 w 388847"/>
                <a:gd name="connsiteY0-12" fmla="*/ 0 h 1105706"/>
                <a:gd name="connsiteX1-13" fmla="*/ 388847 w 388847"/>
                <a:gd name="connsiteY1-14" fmla="*/ 169069 h 1105706"/>
                <a:gd name="connsiteX2-15" fmla="*/ 388846 w 388847"/>
                <a:gd name="connsiteY2-16" fmla="*/ 1105706 h 1105706"/>
                <a:gd name="connsiteX3-17" fmla="*/ 0 w 388847"/>
                <a:gd name="connsiteY3-18" fmla="*/ 1105706 h 1105706"/>
                <a:gd name="connsiteX4-19" fmla="*/ 0 w 388847"/>
                <a:gd name="connsiteY4-20" fmla="*/ 0 h 1105706"/>
                <a:gd name="connsiteX0-21" fmla="*/ 0 w 388847"/>
                <a:gd name="connsiteY0-22" fmla="*/ 0 h 1105706"/>
                <a:gd name="connsiteX1-23" fmla="*/ 388847 w 388847"/>
                <a:gd name="connsiteY1-24" fmla="*/ 169069 h 1105706"/>
                <a:gd name="connsiteX2-25" fmla="*/ 334077 w 388847"/>
                <a:gd name="connsiteY2-26" fmla="*/ 943781 h 1105706"/>
                <a:gd name="connsiteX3-27" fmla="*/ 0 w 388847"/>
                <a:gd name="connsiteY3-28" fmla="*/ 1105706 h 1105706"/>
                <a:gd name="connsiteX4-29" fmla="*/ 0 w 388847"/>
                <a:gd name="connsiteY4-30" fmla="*/ 0 h 1105706"/>
                <a:gd name="connsiteX0-31" fmla="*/ 0 w 388847"/>
                <a:gd name="connsiteY0-32" fmla="*/ 0 h 1105706"/>
                <a:gd name="connsiteX1-33" fmla="*/ 388847 w 388847"/>
                <a:gd name="connsiteY1-34" fmla="*/ 169069 h 1105706"/>
                <a:gd name="connsiteX2-35" fmla="*/ 386465 w 388847"/>
                <a:gd name="connsiteY2-36" fmla="*/ 936637 h 1105706"/>
                <a:gd name="connsiteX3-37" fmla="*/ 0 w 388847"/>
                <a:gd name="connsiteY3-38" fmla="*/ 1105706 h 1105706"/>
                <a:gd name="connsiteX4-39" fmla="*/ 0 w 388847"/>
                <a:gd name="connsiteY4-40" fmla="*/ 0 h 11057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88847" h="1105706">
                  <a:moveTo>
                    <a:pt x="0" y="0"/>
                  </a:moveTo>
                  <a:lnTo>
                    <a:pt x="388847" y="169069"/>
                  </a:lnTo>
                  <a:cubicBezTo>
                    <a:pt x="388847" y="481281"/>
                    <a:pt x="386465" y="624425"/>
                    <a:pt x="386465" y="936637"/>
                  </a:cubicBezTo>
                  <a:lnTo>
                    <a:pt x="0" y="11057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8B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 dirty="0"/>
            </a:p>
          </p:txBody>
        </p:sp>
      </p:grpSp>
      <p:grpSp>
        <p:nvGrpSpPr>
          <p:cNvPr id="14" name="Group 6"/>
          <p:cNvGrpSpPr/>
          <p:nvPr/>
        </p:nvGrpSpPr>
        <p:grpSpPr>
          <a:xfrm>
            <a:off x="6398260" y="2858770"/>
            <a:ext cx="1945640" cy="4006215"/>
            <a:chOff x="6247638" y="933445"/>
            <a:chExt cx="1945382" cy="5924555"/>
          </a:xfrm>
          <a:solidFill>
            <a:srgbClr val="CEA3A0"/>
          </a:solidFill>
        </p:grpSpPr>
        <p:grpSp>
          <p:nvGrpSpPr>
            <p:cNvPr id="15" name="Group 9"/>
            <p:cNvGrpSpPr>
              <a:grpSpLocks noChangeAspect="1"/>
            </p:cNvGrpSpPr>
            <p:nvPr/>
          </p:nvGrpSpPr>
          <p:grpSpPr bwMode="auto">
            <a:xfrm rot="16200000">
              <a:off x="4258052" y="2923032"/>
              <a:ext cx="5924555" cy="1945381"/>
              <a:chOff x="1401" y="1542"/>
              <a:chExt cx="5314" cy="1238"/>
            </a:xfrm>
            <a:grpFill/>
          </p:grpSpPr>
          <p:sp>
            <p:nvSpPr>
              <p:cNvPr id="17" name="Freeform 10"/>
              <p:cNvSpPr/>
              <p:nvPr/>
            </p:nvSpPr>
            <p:spPr bwMode="auto">
              <a:xfrm>
                <a:off x="1401" y="1542"/>
                <a:ext cx="4859" cy="1238"/>
              </a:xfrm>
              <a:custGeom>
                <a:avLst/>
                <a:gdLst>
                  <a:gd name="T0" fmla="*/ 1916 w 2054"/>
                  <a:gd name="T1" fmla="*/ 121 h 521"/>
                  <a:gd name="T2" fmla="*/ 1916 w 2054"/>
                  <a:gd name="T3" fmla="*/ 81 h 521"/>
                  <a:gd name="T4" fmla="*/ 1119 w 2054"/>
                  <a:gd name="T5" fmla="*/ 81 h 521"/>
                  <a:gd name="T6" fmla="*/ 932 w 2054"/>
                  <a:gd name="T7" fmla="*/ 0 h 521"/>
                  <a:gd name="T8" fmla="*/ 77 w 2054"/>
                  <a:gd name="T9" fmla="*/ 0 h 521"/>
                  <a:gd name="T10" fmla="*/ 0 w 2054"/>
                  <a:gd name="T11" fmla="*/ 78 h 521"/>
                  <a:gd name="T12" fmla="*/ 0 w 2054"/>
                  <a:gd name="T13" fmla="*/ 443 h 521"/>
                  <a:gd name="T14" fmla="*/ 77 w 2054"/>
                  <a:gd name="T15" fmla="*/ 521 h 521"/>
                  <a:gd name="T16" fmla="*/ 932 w 2054"/>
                  <a:gd name="T17" fmla="*/ 521 h 521"/>
                  <a:gd name="T18" fmla="*/ 1119 w 2054"/>
                  <a:gd name="T19" fmla="*/ 440 h 521"/>
                  <a:gd name="T20" fmla="*/ 1916 w 2054"/>
                  <a:gd name="T21" fmla="*/ 440 h 521"/>
                  <a:gd name="T22" fmla="*/ 1916 w 2054"/>
                  <a:gd name="T23" fmla="*/ 403 h 521"/>
                  <a:gd name="T24" fmla="*/ 2054 w 2054"/>
                  <a:gd name="T25" fmla="*/ 262 h 521"/>
                  <a:gd name="T26" fmla="*/ 1916 w 2054"/>
                  <a:gd name="T27" fmla="*/ 1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54" h="521">
                    <a:moveTo>
                      <a:pt x="1916" y="121"/>
                    </a:moveTo>
                    <a:cubicBezTo>
                      <a:pt x="1916" y="81"/>
                      <a:pt x="1916" y="81"/>
                      <a:pt x="1916" y="81"/>
                    </a:cubicBezTo>
                    <a:cubicBezTo>
                      <a:pt x="1119" y="81"/>
                      <a:pt x="1119" y="81"/>
                      <a:pt x="1119" y="81"/>
                    </a:cubicBezTo>
                    <a:cubicBezTo>
                      <a:pt x="932" y="0"/>
                      <a:pt x="932" y="0"/>
                      <a:pt x="932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35" y="0"/>
                      <a:pt x="0" y="35"/>
                      <a:pt x="0" y="78"/>
                    </a:cubicBezTo>
                    <a:cubicBezTo>
                      <a:pt x="0" y="443"/>
                      <a:pt x="0" y="443"/>
                      <a:pt x="0" y="443"/>
                    </a:cubicBezTo>
                    <a:cubicBezTo>
                      <a:pt x="0" y="486"/>
                      <a:pt x="35" y="521"/>
                      <a:pt x="77" y="521"/>
                    </a:cubicBezTo>
                    <a:cubicBezTo>
                      <a:pt x="932" y="521"/>
                      <a:pt x="932" y="521"/>
                      <a:pt x="932" y="521"/>
                    </a:cubicBezTo>
                    <a:cubicBezTo>
                      <a:pt x="1119" y="440"/>
                      <a:pt x="1119" y="440"/>
                      <a:pt x="1119" y="440"/>
                    </a:cubicBezTo>
                    <a:cubicBezTo>
                      <a:pt x="1916" y="440"/>
                      <a:pt x="1916" y="440"/>
                      <a:pt x="1916" y="440"/>
                    </a:cubicBezTo>
                    <a:cubicBezTo>
                      <a:pt x="1916" y="403"/>
                      <a:pt x="1916" y="403"/>
                      <a:pt x="1916" y="403"/>
                    </a:cubicBezTo>
                    <a:cubicBezTo>
                      <a:pt x="2054" y="262"/>
                      <a:pt x="2054" y="262"/>
                      <a:pt x="2054" y="262"/>
                    </a:cubicBezTo>
                    <a:lnTo>
                      <a:pt x="1916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>
                  <a:latin typeface="+mn-lt"/>
                  <a:ea typeface="+mn-ea"/>
                </a:endParaRPr>
              </a:p>
            </p:txBody>
          </p:sp>
          <p:sp>
            <p:nvSpPr>
              <p:cNvPr id="18" name="Freeform 11"/>
              <p:cNvSpPr/>
              <p:nvPr/>
            </p:nvSpPr>
            <p:spPr bwMode="auto">
              <a:xfrm>
                <a:off x="5927" y="1735"/>
                <a:ext cx="788" cy="853"/>
              </a:xfrm>
              <a:custGeom>
                <a:avLst/>
                <a:gdLst>
                  <a:gd name="T0" fmla="*/ 0 w 333"/>
                  <a:gd name="T1" fmla="*/ 0 h 359"/>
                  <a:gd name="T2" fmla="*/ 0 w 333"/>
                  <a:gd name="T3" fmla="*/ 359 h 359"/>
                  <a:gd name="T4" fmla="*/ 0 w 333"/>
                  <a:gd name="T5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3" h="359">
                    <a:moveTo>
                      <a:pt x="0" y="0"/>
                    </a:moveTo>
                    <a:cubicBezTo>
                      <a:pt x="0" y="359"/>
                      <a:pt x="0" y="359"/>
                      <a:pt x="0" y="359"/>
                    </a:cubicBezTo>
                    <a:cubicBezTo>
                      <a:pt x="333" y="166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IN">
                  <a:latin typeface="+mn-lt"/>
                  <a:ea typeface="+mn-ea"/>
                </a:endParaRPr>
              </a:p>
            </p:txBody>
          </p:sp>
        </p:grpSp>
        <p:sp>
          <p:nvSpPr>
            <p:cNvPr id="16" name="Rectangle 33"/>
            <p:cNvSpPr/>
            <p:nvPr/>
          </p:nvSpPr>
          <p:spPr>
            <a:xfrm rot="16200000">
              <a:off x="6977632" y="3183664"/>
              <a:ext cx="485394" cy="1945381"/>
            </a:xfrm>
            <a:custGeom>
              <a:avLst/>
              <a:gdLst>
                <a:gd name="connsiteX0" fmla="*/ 0 w 388846"/>
                <a:gd name="connsiteY0" fmla="*/ 0 h 1105706"/>
                <a:gd name="connsiteX1" fmla="*/ 388846 w 388846"/>
                <a:gd name="connsiteY1" fmla="*/ 0 h 1105706"/>
                <a:gd name="connsiteX2" fmla="*/ 388846 w 388846"/>
                <a:gd name="connsiteY2" fmla="*/ 1105706 h 1105706"/>
                <a:gd name="connsiteX3" fmla="*/ 0 w 388846"/>
                <a:gd name="connsiteY3" fmla="*/ 1105706 h 1105706"/>
                <a:gd name="connsiteX4" fmla="*/ 0 w 388846"/>
                <a:gd name="connsiteY4" fmla="*/ 0 h 1105706"/>
                <a:gd name="connsiteX0-1" fmla="*/ 0 w 388846"/>
                <a:gd name="connsiteY0-2" fmla="*/ 0 h 1105706"/>
                <a:gd name="connsiteX1-3" fmla="*/ 357890 w 388846"/>
                <a:gd name="connsiteY1-4" fmla="*/ 169069 h 1105706"/>
                <a:gd name="connsiteX2-5" fmla="*/ 388846 w 388846"/>
                <a:gd name="connsiteY2-6" fmla="*/ 1105706 h 1105706"/>
                <a:gd name="connsiteX3-7" fmla="*/ 0 w 388846"/>
                <a:gd name="connsiteY3-8" fmla="*/ 1105706 h 1105706"/>
                <a:gd name="connsiteX4-9" fmla="*/ 0 w 388846"/>
                <a:gd name="connsiteY4-10" fmla="*/ 0 h 1105706"/>
                <a:gd name="connsiteX0-11" fmla="*/ 0 w 388847"/>
                <a:gd name="connsiteY0-12" fmla="*/ 0 h 1105706"/>
                <a:gd name="connsiteX1-13" fmla="*/ 388847 w 388847"/>
                <a:gd name="connsiteY1-14" fmla="*/ 169069 h 1105706"/>
                <a:gd name="connsiteX2-15" fmla="*/ 388846 w 388847"/>
                <a:gd name="connsiteY2-16" fmla="*/ 1105706 h 1105706"/>
                <a:gd name="connsiteX3-17" fmla="*/ 0 w 388847"/>
                <a:gd name="connsiteY3-18" fmla="*/ 1105706 h 1105706"/>
                <a:gd name="connsiteX4-19" fmla="*/ 0 w 388847"/>
                <a:gd name="connsiteY4-20" fmla="*/ 0 h 1105706"/>
                <a:gd name="connsiteX0-21" fmla="*/ 0 w 388847"/>
                <a:gd name="connsiteY0-22" fmla="*/ 0 h 1105706"/>
                <a:gd name="connsiteX1-23" fmla="*/ 388847 w 388847"/>
                <a:gd name="connsiteY1-24" fmla="*/ 169069 h 1105706"/>
                <a:gd name="connsiteX2-25" fmla="*/ 334077 w 388847"/>
                <a:gd name="connsiteY2-26" fmla="*/ 943781 h 1105706"/>
                <a:gd name="connsiteX3-27" fmla="*/ 0 w 388847"/>
                <a:gd name="connsiteY3-28" fmla="*/ 1105706 h 1105706"/>
                <a:gd name="connsiteX4-29" fmla="*/ 0 w 388847"/>
                <a:gd name="connsiteY4-30" fmla="*/ 0 h 1105706"/>
                <a:gd name="connsiteX0-31" fmla="*/ 0 w 388847"/>
                <a:gd name="connsiteY0-32" fmla="*/ 0 h 1105706"/>
                <a:gd name="connsiteX1-33" fmla="*/ 388847 w 388847"/>
                <a:gd name="connsiteY1-34" fmla="*/ 169069 h 1105706"/>
                <a:gd name="connsiteX2-35" fmla="*/ 386465 w 388847"/>
                <a:gd name="connsiteY2-36" fmla="*/ 936637 h 1105706"/>
                <a:gd name="connsiteX3-37" fmla="*/ 0 w 388847"/>
                <a:gd name="connsiteY3-38" fmla="*/ 1105706 h 1105706"/>
                <a:gd name="connsiteX4-39" fmla="*/ 0 w 388847"/>
                <a:gd name="connsiteY4-40" fmla="*/ 0 h 11057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88847" h="1105706">
                  <a:moveTo>
                    <a:pt x="0" y="0"/>
                  </a:moveTo>
                  <a:lnTo>
                    <a:pt x="388847" y="169069"/>
                  </a:lnTo>
                  <a:cubicBezTo>
                    <a:pt x="388847" y="481281"/>
                    <a:pt x="386465" y="624425"/>
                    <a:pt x="386465" y="936637"/>
                  </a:cubicBezTo>
                  <a:lnTo>
                    <a:pt x="0" y="11057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B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IN">
                <a:noFill/>
              </a:endParaRPr>
            </a:p>
          </p:txBody>
        </p:sp>
      </p:grpSp>
      <p:sp>
        <p:nvSpPr>
          <p:cNvPr id="19" name="TextBox 29"/>
          <p:cNvSpPr txBox="1">
            <a:spLocks noChangeArrowheads="1"/>
          </p:cNvSpPr>
          <p:nvPr/>
        </p:nvSpPr>
        <p:spPr bwMode="auto">
          <a:xfrm>
            <a:off x="2053590" y="3546158"/>
            <a:ext cx="12369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GB" sz="48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44</a:t>
            </a:r>
            <a:r>
              <a:rPr lang="en-GB" altLang="zh-CN" sz="18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%</a:t>
            </a:r>
            <a:endParaRPr lang="en-IN" altLang="zh-CN" sz="4400" b="1">
              <a:solidFill>
                <a:schemeClr val="bg1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20" name="TextBox 30"/>
          <p:cNvSpPr txBox="1">
            <a:spLocks noChangeArrowheads="1"/>
          </p:cNvSpPr>
          <p:nvPr/>
        </p:nvSpPr>
        <p:spPr bwMode="auto">
          <a:xfrm>
            <a:off x="4486275" y="2287905"/>
            <a:ext cx="116332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44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7</a:t>
            </a:r>
            <a:r>
              <a:rPr lang="en-US" altLang="en-GB" sz="44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3</a:t>
            </a:r>
            <a:r>
              <a:rPr lang="en-GB" altLang="zh-CN" sz="18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%</a:t>
            </a:r>
            <a:endParaRPr lang="en-IN" altLang="zh-CN" sz="1800" b="1">
              <a:solidFill>
                <a:schemeClr val="bg1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21" name="TextBox 31"/>
          <p:cNvSpPr txBox="1">
            <a:spLocks noChangeArrowheads="1"/>
          </p:cNvSpPr>
          <p:nvPr/>
        </p:nvSpPr>
        <p:spPr bwMode="auto">
          <a:xfrm>
            <a:off x="6786563" y="2220913"/>
            <a:ext cx="116332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44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83</a:t>
            </a:r>
            <a:r>
              <a:rPr lang="en-GB" altLang="zh-CN" sz="18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%</a:t>
            </a:r>
            <a:endParaRPr lang="en-IN" altLang="zh-CN" sz="1800" b="1">
              <a:solidFill>
                <a:schemeClr val="bg1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22" name="TextBox 32"/>
          <p:cNvSpPr txBox="1">
            <a:spLocks noChangeArrowheads="1"/>
          </p:cNvSpPr>
          <p:nvPr/>
        </p:nvSpPr>
        <p:spPr bwMode="auto">
          <a:xfrm>
            <a:off x="9101138" y="1771650"/>
            <a:ext cx="116332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44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93</a:t>
            </a:r>
            <a:r>
              <a:rPr lang="en-GB" altLang="zh-CN" sz="18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%</a:t>
            </a:r>
            <a:endParaRPr lang="en-IN" altLang="zh-CN" sz="1800" b="1">
              <a:solidFill>
                <a:schemeClr val="bg1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1849755" y="5202555"/>
            <a:ext cx="176403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数据表示，仅有百分之四十的人对自己所从事的工作感到满意</a:t>
            </a:r>
            <a:endParaRPr lang="zh-CN" altLang="en-US" sz="2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4189095" y="5039360"/>
            <a:ext cx="175768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而更多的，有超过百分之七十的人群对自己的工作并不喜欢</a:t>
            </a:r>
            <a:endParaRPr lang="zh-CN" altLang="en-US" sz="2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6559550" y="5104765"/>
            <a:ext cx="161671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更有甚者，对自己的工作并不满意也不喜欢的也到达了百分之四十</a:t>
            </a:r>
            <a:endParaRPr lang="zh-CN" altLang="en-US" sz="2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8853170" y="5644515"/>
            <a:ext cx="19399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也就是说，对自己的工作既满意又喜欢的只有远不到百分之十的人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570" name="文本框 44"/>
          <p:cNvSpPr txBox="1">
            <a:spLocks noChangeArrowheads="1"/>
          </p:cNvSpPr>
          <p:nvPr/>
        </p:nvSpPr>
        <p:spPr bwMode="auto">
          <a:xfrm>
            <a:off x="663575" y="561975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13880" y="3785870"/>
            <a:ext cx="9163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solidFill>
                  <a:schemeClr val="bg1"/>
                </a:solidFill>
                <a:latin typeface="Mistral" panose="03090702030407020403" charset="0"/>
                <a:cs typeface="Mistral" panose="03090702030407020403" charset="0"/>
              </a:rPr>
              <a:t>42</a:t>
            </a:r>
            <a:r>
              <a:rPr lang="en-US" altLang="zh-CN">
                <a:solidFill>
                  <a:schemeClr val="bg1"/>
                </a:solidFill>
                <a:latin typeface="Mistral" panose="03090702030407020403" charset="0"/>
                <a:cs typeface="Mistral" panose="03090702030407020403" charset="0"/>
              </a:rPr>
              <a:t>%</a:t>
            </a:r>
            <a:endParaRPr lang="en-US" altLang="zh-CN">
              <a:solidFill>
                <a:schemeClr val="bg1"/>
              </a:solidFill>
              <a:latin typeface="Mistral" panose="03090702030407020403" charset="0"/>
              <a:cs typeface="Mistral" panose="03090702030407020403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449435" y="4459605"/>
            <a:ext cx="59055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400">
                <a:solidFill>
                  <a:schemeClr val="bg1"/>
                </a:solidFill>
                <a:latin typeface="Brush Script MT" panose="03060802040406070304" charset="0"/>
                <a:cs typeface="Brush Script MT" panose="03060802040406070304" charset="0"/>
              </a:rPr>
              <a:t>8</a:t>
            </a:r>
            <a:r>
              <a:rPr lang="en-US" altLang="zh-CN">
                <a:solidFill>
                  <a:schemeClr val="bg1"/>
                </a:solidFill>
                <a:latin typeface="Brush Script MT" panose="03060802040406070304" charset="0"/>
                <a:cs typeface="Brush Script MT" panose="03060802040406070304" charset="0"/>
              </a:rPr>
              <a:t>%</a:t>
            </a:r>
            <a:endParaRPr lang="en-US" altLang="zh-CN">
              <a:solidFill>
                <a:schemeClr val="bg1"/>
              </a:solidFill>
              <a:latin typeface="Brush Script MT" panose="03060802040406070304" charset="0"/>
              <a:cs typeface="Brush Script MT" panose="03060802040406070304" charset="0"/>
            </a:endParaRPr>
          </a:p>
        </p:txBody>
      </p:sp>
    </p:spTree>
    <p:custDataLst>
      <p:tags r:id="rId1"/>
    </p:custData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36" grpId="0"/>
      <p:bldP spid="38" grpId="0"/>
      <p:bldP spid="40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t018fe3fafc1b7b24ed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-84455" y="3989705"/>
            <a:ext cx="2844800" cy="2844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5355" y="451485"/>
            <a:ext cx="10820400" cy="50158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8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当然，</a:t>
            </a:r>
            <a:endParaRPr lang="zh-CN" altLang="en-US" sz="8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r>
              <a:rPr lang="zh-CN" altLang="en-US" sz="8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有些同学就不明白了，</a:t>
            </a:r>
            <a:endParaRPr lang="zh-CN" altLang="en-US" sz="8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r>
              <a:rPr lang="zh-CN" altLang="en-US" sz="8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什么叫满意呢？</a:t>
            </a:r>
            <a:endParaRPr lang="zh-CN" altLang="en-US" sz="8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r>
              <a:rPr lang="zh-CN" altLang="en-US" sz="8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什么又叫喜欢呢？</a:t>
            </a:r>
            <a:endParaRPr lang="zh-CN" altLang="en-US" sz="8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6" name="图片 5" descr="t018fe3fafc1b7b24ed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45295" y="3989705"/>
            <a:ext cx="2844800" cy="2844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208915" y="286385"/>
            <a:ext cx="2429510" cy="2336800"/>
          </a:xfrm>
          <a:prstGeom prst="ellipse">
            <a:avLst/>
          </a:prstGeom>
          <a:solidFill>
            <a:srgbClr val="CEA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454015" y="3528695"/>
            <a:ext cx="2459355" cy="2381250"/>
          </a:xfrm>
          <a:prstGeom prst="ellipse">
            <a:avLst/>
          </a:prstGeom>
          <a:solidFill>
            <a:srgbClr val="775F49"/>
          </a:solidFill>
          <a:ln>
            <a:solidFill>
              <a:srgbClr val="5D67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5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2525" y="2109788"/>
            <a:ext cx="4689475" cy="5019675"/>
          </a:xfrm>
          <a:prstGeom prst="rect">
            <a:avLst/>
          </a:prstGeom>
          <a:noFill/>
          <a:ln>
            <a:noFill/>
          </a:ln>
          <a:effectLst>
            <a:outerShdw blurRad="177800" dist="228601" dir="4679996" sx="99001" sy="99001" algn="t" rotWithShape="0">
              <a:srgbClr val="000000">
                <a:alpha val="10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2768600" y="365760"/>
            <a:ext cx="5120640" cy="2861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在这里，我们所指的喜欢，实际上便是从事了自己所擅长与对这方面有兴趣的工作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3230" y="3442970"/>
            <a:ext cx="501078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而这里我们所指的满意，则是对于各方面的满足，例如工作环境，薪酬等</a:t>
            </a:r>
            <a:endParaRPr lang="zh-CN" altLang="en-US" sz="4000"/>
          </a:p>
        </p:txBody>
      </p:sp>
      <p:sp>
        <p:nvSpPr>
          <p:cNvPr id="3" name="矩形 2"/>
          <p:cNvSpPr/>
          <p:nvPr/>
        </p:nvSpPr>
        <p:spPr>
          <a:xfrm>
            <a:off x="347345" y="855345"/>
            <a:ext cx="211518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/>
              </a:rPr>
              <a:t>喜欢</a:t>
            </a:r>
            <a:endParaRPr lang="zh-CN" altLang="en-US" sz="7200" b="1">
              <a:solidFill>
                <a:schemeClr val="tx1"/>
              </a:solidFill>
              <a:effectLst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74360" y="411988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满意</a:t>
            </a:r>
            <a:endParaRPr lang="zh-CN" altLang="en-US" sz="7200" b="1"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493395" y="3293110"/>
            <a:ext cx="11321415" cy="4699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83259" y="2239185"/>
            <a:ext cx="11321415" cy="1101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0000"/>
          </a:bodyPr>
          <a:lstStyle>
            <a:defPPr>
              <a:defRPr lang="zh-CN"/>
            </a:defPPr>
            <a:lvl1pPr lvl="0">
              <a:lnSpc>
                <a:spcPct val="90000"/>
              </a:lnSpc>
              <a:spcBef>
                <a:spcPct val="0"/>
              </a:spcBef>
              <a:buNone/>
              <a:defRPr sz="4800">
                <a:solidFill>
                  <a:srgbClr val="00B0F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A38B75"/>
                </a:solidFill>
              </a:rPr>
              <a:t>所以，我们难道就一定能从事自己能做的工作吗？</a:t>
            </a:r>
            <a:endParaRPr lang="zh-CN" altLang="en-US" dirty="0">
              <a:solidFill>
                <a:srgbClr val="A38B75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pull dir="r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493395" y="3293110"/>
            <a:ext cx="11321415" cy="4699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68654" y="2239185"/>
            <a:ext cx="11321415" cy="1101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0000"/>
          </a:bodyPr>
          <a:lstStyle>
            <a:defPPr>
              <a:defRPr lang="zh-CN"/>
            </a:defPPr>
            <a:lvl1pPr lvl="0">
              <a:lnSpc>
                <a:spcPct val="90000"/>
              </a:lnSpc>
              <a:spcBef>
                <a:spcPct val="0"/>
              </a:spcBef>
              <a:buNone/>
              <a:defRPr sz="4800">
                <a:solidFill>
                  <a:srgbClr val="00B0F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A38B75"/>
                </a:solidFill>
              </a:rPr>
              <a:t>所以，我们难道就一定能从事自己能做的工作吗？</a:t>
            </a:r>
            <a:endParaRPr lang="zh-CN" altLang="en-US" dirty="0">
              <a:solidFill>
                <a:srgbClr val="A38B75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62200" y="3684905"/>
            <a:ext cx="97942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/>
              <a:t>更多的，是学习</a:t>
            </a:r>
            <a:endParaRPr lang="zh-CN" altLang="en-US" sz="7200"/>
          </a:p>
          <a:p>
            <a:r>
              <a:rPr lang="zh-CN" altLang="en-US" sz="7200"/>
              <a:t>       ！！！</a:t>
            </a:r>
            <a:endParaRPr lang="zh-CN" altLang="en-US" sz="7200"/>
          </a:p>
        </p:txBody>
      </p:sp>
    </p:spTree>
    <p:custDataLst>
      <p:tags r:id="rId1"/>
    </p:custDataLst>
  </p:cSld>
  <p:clrMapOvr>
    <a:masterClrMapping/>
  </p:clrMapOvr>
  <p:transition>
    <p:wheel spokes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/>
          <p:nvPr/>
        </p:nvSpPr>
        <p:spPr>
          <a:xfrm>
            <a:off x="5085715" y="1488440"/>
            <a:ext cx="6963410" cy="5200015"/>
          </a:xfrm>
          <a:prstGeom prst="rect">
            <a:avLst/>
          </a:prstGeom>
          <a:solidFill>
            <a:srgbClr val="CEA3A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5D67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219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407160"/>
            <a:ext cx="4869815" cy="5281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文本框 5"/>
          <p:cNvSpPr txBox="1">
            <a:spLocks noChangeArrowheads="1"/>
          </p:cNvSpPr>
          <p:nvPr/>
        </p:nvSpPr>
        <p:spPr bwMode="auto">
          <a:xfrm>
            <a:off x="5224145" y="1513205"/>
            <a:ext cx="31445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我们的价值</a:t>
            </a:r>
            <a:endParaRPr lang="zh-CN" altLang="en-US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21" name="文本框 6"/>
          <p:cNvSpPr txBox="1">
            <a:spLocks noChangeArrowheads="1"/>
          </p:cNvSpPr>
          <p:nvPr/>
        </p:nvSpPr>
        <p:spPr bwMode="auto">
          <a:xfrm>
            <a:off x="5224145" y="1980565"/>
            <a:ext cx="6687185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整个宇宙间存在的一切，都是因为具备存在的必要性而存在着。不管如何渺小的存在，如果它消失了，这个地球乃至宇宙就无法成立。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这种说法不单是抽象的观念，在科学的世界里也获得了证明。这就是“能量守恒定律”，就是构成宇宙的能量的总和既不增加也不减少，而是恒定不变的。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同时，宇宙中的所谓存在，并不是某种东西可以孤立存在，所有一切都在相互关联中存在。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释迦牟尼把这种现象称为“因缘而生”，因为存在本身就有价值。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但是，人的价值不仅仅是存在，具备智慧，具备理性，具备心性，因而人被称为“万物之灵”。人是地球上进化程度最高的生物，人应该具备超越存在的伟大价值。而这种价值就在于能够为社会、为世人做贡献。这样的可能性，只有人才会具备。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32" name="文本框 28"/>
          <p:cNvSpPr txBox="1">
            <a:spLocks noChangeArrowheads="1"/>
          </p:cNvSpPr>
          <p:nvPr/>
        </p:nvSpPr>
        <p:spPr bwMode="auto">
          <a:xfrm>
            <a:off x="1321435" y="485140"/>
            <a:ext cx="919924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dirty="0">
                <a:latin typeface="微软雅黑" panose="020B0503020204020204" charset="-122"/>
                <a:ea typeface="微软雅黑" panose="020B0503020204020204" charset="-122"/>
              </a:rPr>
              <a:t>在学习的过程中实现自我价值</a:t>
            </a:r>
            <a:endParaRPr lang="zh-CN" altLang="en-US" sz="5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 bwMode="auto">
          <a:xfrm>
            <a:off x="9055100" y="1965325"/>
            <a:ext cx="2624138" cy="4010025"/>
            <a:chOff x="9054362" y="1815737"/>
            <a:chExt cx="2625635" cy="4010297"/>
          </a:xfrm>
        </p:grpSpPr>
        <p:sp>
          <p:nvSpPr>
            <p:cNvPr id="78" name="矩形 77"/>
            <p:cNvSpPr/>
            <p:nvPr/>
          </p:nvSpPr>
          <p:spPr>
            <a:xfrm>
              <a:off x="9054362" y="1815737"/>
              <a:ext cx="2625635" cy="4010297"/>
            </a:xfrm>
            <a:prstGeom prst="rect">
              <a:avLst/>
            </a:prstGeom>
            <a:solidFill>
              <a:srgbClr val="775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9948635" y="2272968"/>
              <a:ext cx="837089" cy="836670"/>
            </a:xfrm>
            <a:prstGeom prst="ellipse">
              <a:avLst/>
            </a:prstGeom>
            <a:solidFill>
              <a:srgbClr val="E7ED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505" name="文本框 81"/>
            <p:cNvSpPr txBox="1">
              <a:spLocks noChangeArrowheads="1"/>
            </p:cNvSpPr>
            <p:nvPr/>
          </p:nvSpPr>
          <p:spPr bwMode="auto">
            <a:xfrm>
              <a:off x="9332171" y="3562265"/>
              <a:ext cx="2241558" cy="188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最后，</a:t>
              </a:r>
              <a:endParaRPr lang="zh-CN" altLang="en-US" sz="180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同学们，</a:t>
              </a:r>
              <a:endParaRPr lang="zh-CN" altLang="en-US" sz="180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只有你们努力去做，</a:t>
              </a:r>
              <a:endParaRPr lang="zh-CN" altLang="en-US" sz="180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才能够成就自我，</a:t>
              </a:r>
              <a:endParaRPr lang="zh-CN" altLang="en-US" sz="180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实现自我价值</a:t>
              </a:r>
              <a:endParaRPr lang="zh-CN" altLang="en-US" sz="180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03" name="Freeform 18"/>
            <p:cNvSpPr>
              <a:spLocks noEditPoints="1"/>
            </p:cNvSpPr>
            <p:nvPr/>
          </p:nvSpPr>
          <p:spPr bwMode="auto">
            <a:xfrm>
              <a:off x="10243832" y="2584911"/>
              <a:ext cx="246694" cy="245324"/>
            </a:xfrm>
            <a:custGeom>
              <a:avLst/>
              <a:gdLst>
                <a:gd name="T0" fmla="*/ 2147483646 w 149"/>
                <a:gd name="T1" fmla="*/ 2147483646 h 148"/>
                <a:gd name="T2" fmla="*/ 2147483646 w 149"/>
                <a:gd name="T3" fmla="*/ 0 h 148"/>
                <a:gd name="T4" fmla="*/ 2147483646 w 149"/>
                <a:gd name="T5" fmla="*/ 2147483646 h 148"/>
                <a:gd name="T6" fmla="*/ 2147483646 w 149"/>
                <a:gd name="T7" fmla="*/ 2147483646 h 148"/>
                <a:gd name="T8" fmla="*/ 2147483646 w 149"/>
                <a:gd name="T9" fmla="*/ 2147483646 h 148"/>
                <a:gd name="T10" fmla="*/ 2147483646 w 149"/>
                <a:gd name="T11" fmla="*/ 2147483646 h 148"/>
                <a:gd name="T12" fmla="*/ 2147483646 w 149"/>
                <a:gd name="T13" fmla="*/ 0 h 148"/>
                <a:gd name="T14" fmla="*/ 0 w 149"/>
                <a:gd name="T15" fmla="*/ 2147483646 h 148"/>
                <a:gd name="T16" fmla="*/ 2147483646 w 149"/>
                <a:gd name="T17" fmla="*/ 2147483646 h 148"/>
                <a:gd name="T18" fmla="*/ 2147483646 w 149"/>
                <a:gd name="T19" fmla="*/ 2147483646 h 148"/>
                <a:gd name="T20" fmla="*/ 2147483646 w 149"/>
                <a:gd name="T21" fmla="*/ 2147483646 h 148"/>
                <a:gd name="T22" fmla="*/ 2147483646 w 149"/>
                <a:gd name="T23" fmla="*/ 2147483646 h 148"/>
                <a:gd name="T24" fmla="*/ 2147483646 w 149"/>
                <a:gd name="T25" fmla="*/ 2147483646 h 148"/>
                <a:gd name="T26" fmla="*/ 2147483646 w 149"/>
                <a:gd name="T27" fmla="*/ 2147483646 h 148"/>
                <a:gd name="T28" fmla="*/ 2147483646 w 149"/>
                <a:gd name="T29" fmla="*/ 2147483646 h 148"/>
                <a:gd name="T30" fmla="*/ 2147483646 w 149"/>
                <a:gd name="T31" fmla="*/ 2147483646 h 148"/>
                <a:gd name="T32" fmla="*/ 2147483646 w 149"/>
                <a:gd name="T33" fmla="*/ 2147483646 h 148"/>
                <a:gd name="T34" fmla="*/ 2147483646 w 149"/>
                <a:gd name="T35" fmla="*/ 2147483646 h 148"/>
                <a:gd name="T36" fmla="*/ 2147483646 w 149"/>
                <a:gd name="T37" fmla="*/ 2147483646 h 148"/>
                <a:gd name="T38" fmla="*/ 2147483646 w 149"/>
                <a:gd name="T39" fmla="*/ 2147483646 h 14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49" h="148">
                  <a:moveTo>
                    <a:pt x="149" y="74"/>
                  </a:moveTo>
                  <a:cubicBezTo>
                    <a:pt x="149" y="35"/>
                    <a:pt x="119" y="2"/>
                    <a:pt x="80" y="0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104" y="21"/>
                    <a:pt x="123" y="41"/>
                    <a:pt x="123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4" y="41"/>
                    <a:pt x="43" y="21"/>
                    <a:pt x="67" y="18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9" y="3"/>
                    <a:pt x="0" y="35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16" y="148"/>
                    <a:pt x="149" y="115"/>
                    <a:pt x="149" y="74"/>
                  </a:cubicBezTo>
                  <a:close/>
                  <a:moveTo>
                    <a:pt x="47" y="110"/>
                  </a:moveTo>
                  <a:cubicBezTo>
                    <a:pt x="47" y="80"/>
                    <a:pt x="47" y="80"/>
                    <a:pt x="47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0" y="110"/>
                    <a:pt x="60" y="110"/>
                    <a:pt x="60" y="110"/>
                  </a:cubicBezTo>
                  <a:lnTo>
                    <a:pt x="47" y="110"/>
                  </a:lnTo>
                  <a:close/>
                  <a:moveTo>
                    <a:pt x="88" y="110"/>
                  </a:moveTo>
                  <a:cubicBezTo>
                    <a:pt x="88" y="80"/>
                    <a:pt x="88" y="80"/>
                    <a:pt x="88" y="80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1" y="110"/>
                    <a:pt x="101" y="110"/>
                    <a:pt x="101" y="110"/>
                  </a:cubicBezTo>
                  <a:lnTo>
                    <a:pt x="88" y="110"/>
                  </a:lnTo>
                  <a:close/>
                </a:path>
              </a:pathLst>
            </a:custGeom>
            <a:solidFill>
              <a:srgbClr val="373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79661" y="1974350"/>
            <a:ext cx="2697480" cy="4010297"/>
            <a:chOff x="6179662" y="1815737"/>
            <a:chExt cx="2697480" cy="4010297"/>
          </a:xfrm>
          <a:solidFill>
            <a:srgbClr val="CEA3A0"/>
          </a:solidFill>
        </p:grpSpPr>
        <p:sp>
          <p:nvSpPr>
            <p:cNvPr id="68" name="矩形 67"/>
            <p:cNvSpPr/>
            <p:nvPr/>
          </p:nvSpPr>
          <p:spPr>
            <a:xfrm>
              <a:off x="6206059" y="1815737"/>
              <a:ext cx="2625635" cy="40102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7100864" y="2272936"/>
              <a:ext cx="836024" cy="83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6179662" y="3395907"/>
              <a:ext cx="2697480" cy="224917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当然，</a:t>
              </a:r>
              <a:endParaRPr lang="zh-CN" altLang="en-US" dirty="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如果家里有条件的同学</a:t>
              </a:r>
              <a:endParaRPr lang="zh-CN" altLang="en-US" dirty="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可以在课余生活中</a:t>
              </a:r>
              <a:endParaRPr lang="zh-CN" altLang="en-US" dirty="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增强自己的兴趣爱好，</a:t>
              </a:r>
              <a:endParaRPr lang="zh-CN" altLang="en-US" dirty="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以求能在陶冶情操的同时</a:t>
              </a:r>
              <a:endParaRPr lang="zh-CN" altLang="en-US" dirty="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也从中学到东西</a:t>
              </a:r>
              <a:endParaRPr lang="zh-CN" altLang="en-US" dirty="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4" name="Group 21"/>
            <p:cNvGrpSpPr>
              <a:grpSpLocks noChangeAspect="1"/>
            </p:cNvGrpSpPr>
            <p:nvPr/>
          </p:nvGrpSpPr>
          <p:grpSpPr bwMode="auto">
            <a:xfrm>
              <a:off x="7405802" y="2570377"/>
              <a:ext cx="226148" cy="241142"/>
              <a:chOff x="6796" y="1142"/>
              <a:chExt cx="362" cy="386"/>
            </a:xfrm>
            <a:grpFill/>
          </p:grpSpPr>
          <p:sp>
            <p:nvSpPr>
              <p:cNvPr id="46" name="Freeform 22"/>
              <p:cNvSpPr/>
              <p:nvPr/>
            </p:nvSpPr>
            <p:spPr bwMode="auto">
              <a:xfrm>
                <a:off x="7001" y="1157"/>
                <a:ext cx="65" cy="91"/>
              </a:xfrm>
              <a:custGeom>
                <a:avLst/>
                <a:gdLst>
                  <a:gd name="T0" fmla="*/ 5 w 65"/>
                  <a:gd name="T1" fmla="*/ 12 h 91"/>
                  <a:gd name="T2" fmla="*/ 0 w 65"/>
                  <a:gd name="T3" fmla="*/ 91 h 91"/>
                  <a:gd name="T4" fmla="*/ 53 w 65"/>
                  <a:gd name="T5" fmla="*/ 82 h 91"/>
                  <a:gd name="T6" fmla="*/ 65 w 65"/>
                  <a:gd name="T7" fmla="*/ 0 h 91"/>
                  <a:gd name="T8" fmla="*/ 5 w 65"/>
                  <a:gd name="T9" fmla="*/ 1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91">
                    <a:moveTo>
                      <a:pt x="5" y="12"/>
                    </a:moveTo>
                    <a:lnTo>
                      <a:pt x="0" y="91"/>
                    </a:lnTo>
                    <a:lnTo>
                      <a:pt x="53" y="82"/>
                    </a:lnTo>
                    <a:lnTo>
                      <a:pt x="65" y="0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7" name="Freeform 23"/>
              <p:cNvSpPr/>
              <p:nvPr/>
            </p:nvSpPr>
            <p:spPr bwMode="auto">
              <a:xfrm>
                <a:off x="7093" y="1142"/>
                <a:ext cx="60" cy="89"/>
              </a:xfrm>
              <a:custGeom>
                <a:avLst/>
                <a:gdLst>
                  <a:gd name="T0" fmla="*/ 5 w 60"/>
                  <a:gd name="T1" fmla="*/ 10 h 89"/>
                  <a:gd name="T2" fmla="*/ 0 w 60"/>
                  <a:gd name="T3" fmla="*/ 89 h 89"/>
                  <a:gd name="T4" fmla="*/ 60 w 60"/>
                  <a:gd name="T5" fmla="*/ 77 h 89"/>
                  <a:gd name="T6" fmla="*/ 43 w 60"/>
                  <a:gd name="T7" fmla="*/ 0 h 89"/>
                  <a:gd name="T8" fmla="*/ 5 w 60"/>
                  <a:gd name="T9" fmla="*/ 1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89">
                    <a:moveTo>
                      <a:pt x="5" y="10"/>
                    </a:moveTo>
                    <a:lnTo>
                      <a:pt x="0" y="89"/>
                    </a:lnTo>
                    <a:lnTo>
                      <a:pt x="60" y="77"/>
                    </a:lnTo>
                    <a:lnTo>
                      <a:pt x="43" y="0"/>
                    </a:lnTo>
                    <a:lnTo>
                      <a:pt x="5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8" name="Freeform 24"/>
              <p:cNvSpPr/>
              <p:nvPr/>
            </p:nvSpPr>
            <p:spPr bwMode="auto">
              <a:xfrm>
                <a:off x="6912" y="1176"/>
                <a:ext cx="63" cy="89"/>
              </a:xfrm>
              <a:custGeom>
                <a:avLst/>
                <a:gdLst>
                  <a:gd name="T0" fmla="*/ 7 w 63"/>
                  <a:gd name="T1" fmla="*/ 10 h 89"/>
                  <a:gd name="T2" fmla="*/ 0 w 63"/>
                  <a:gd name="T3" fmla="*/ 89 h 89"/>
                  <a:gd name="T4" fmla="*/ 51 w 63"/>
                  <a:gd name="T5" fmla="*/ 80 h 89"/>
                  <a:gd name="T6" fmla="*/ 63 w 63"/>
                  <a:gd name="T7" fmla="*/ 0 h 89"/>
                  <a:gd name="T8" fmla="*/ 7 w 63"/>
                  <a:gd name="T9" fmla="*/ 1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89">
                    <a:moveTo>
                      <a:pt x="7" y="10"/>
                    </a:moveTo>
                    <a:lnTo>
                      <a:pt x="0" y="89"/>
                    </a:lnTo>
                    <a:lnTo>
                      <a:pt x="51" y="80"/>
                    </a:lnTo>
                    <a:lnTo>
                      <a:pt x="63" y="0"/>
                    </a:lnTo>
                    <a:lnTo>
                      <a:pt x="7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9" name="Freeform 25"/>
              <p:cNvSpPr/>
              <p:nvPr/>
            </p:nvSpPr>
            <p:spPr bwMode="auto">
              <a:xfrm>
                <a:off x="6796" y="1193"/>
                <a:ext cx="89" cy="94"/>
              </a:xfrm>
              <a:custGeom>
                <a:avLst/>
                <a:gdLst>
                  <a:gd name="T0" fmla="*/ 0 w 89"/>
                  <a:gd name="T1" fmla="*/ 17 h 94"/>
                  <a:gd name="T2" fmla="*/ 14 w 89"/>
                  <a:gd name="T3" fmla="*/ 94 h 94"/>
                  <a:gd name="T4" fmla="*/ 75 w 89"/>
                  <a:gd name="T5" fmla="*/ 94 h 94"/>
                  <a:gd name="T6" fmla="*/ 89 w 89"/>
                  <a:gd name="T7" fmla="*/ 0 h 94"/>
                  <a:gd name="T8" fmla="*/ 0 w 89"/>
                  <a:gd name="T9" fmla="*/ 1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94">
                    <a:moveTo>
                      <a:pt x="0" y="17"/>
                    </a:moveTo>
                    <a:lnTo>
                      <a:pt x="14" y="94"/>
                    </a:lnTo>
                    <a:lnTo>
                      <a:pt x="75" y="94"/>
                    </a:lnTo>
                    <a:lnTo>
                      <a:pt x="89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0" name="Freeform 26"/>
              <p:cNvSpPr>
                <a:spLocks noEditPoints="1"/>
              </p:cNvSpPr>
              <p:nvPr/>
            </p:nvSpPr>
            <p:spPr bwMode="auto">
              <a:xfrm>
                <a:off x="6810" y="1304"/>
                <a:ext cx="348" cy="224"/>
              </a:xfrm>
              <a:custGeom>
                <a:avLst/>
                <a:gdLst>
                  <a:gd name="T0" fmla="*/ 0 w 144"/>
                  <a:gd name="T1" fmla="*/ 0 h 93"/>
                  <a:gd name="T2" fmla="*/ 0 w 144"/>
                  <a:gd name="T3" fmla="*/ 93 h 93"/>
                  <a:gd name="T4" fmla="*/ 144 w 144"/>
                  <a:gd name="T5" fmla="*/ 93 h 93"/>
                  <a:gd name="T6" fmla="*/ 144 w 144"/>
                  <a:gd name="T7" fmla="*/ 0 h 93"/>
                  <a:gd name="T8" fmla="*/ 0 w 144"/>
                  <a:gd name="T9" fmla="*/ 0 h 93"/>
                  <a:gd name="T10" fmla="*/ 72 w 144"/>
                  <a:gd name="T11" fmla="*/ 80 h 93"/>
                  <a:gd name="T12" fmla="*/ 37 w 144"/>
                  <a:gd name="T13" fmla="*/ 46 h 93"/>
                  <a:gd name="T14" fmla="*/ 72 w 144"/>
                  <a:gd name="T15" fmla="*/ 12 h 93"/>
                  <a:gd name="T16" fmla="*/ 106 w 144"/>
                  <a:gd name="T17" fmla="*/ 46 h 93"/>
                  <a:gd name="T18" fmla="*/ 72 w 144"/>
                  <a:gd name="T19" fmla="*/ 8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4" h="93">
                    <a:moveTo>
                      <a:pt x="0" y="0"/>
                    </a:moveTo>
                    <a:cubicBezTo>
                      <a:pt x="0" y="93"/>
                      <a:pt x="0" y="93"/>
                      <a:pt x="0" y="93"/>
                    </a:cubicBezTo>
                    <a:cubicBezTo>
                      <a:pt x="144" y="93"/>
                      <a:pt x="144" y="93"/>
                      <a:pt x="144" y="93"/>
                    </a:cubicBezTo>
                    <a:cubicBezTo>
                      <a:pt x="144" y="0"/>
                      <a:pt x="144" y="0"/>
                      <a:pt x="144" y="0"/>
                    </a:cubicBezTo>
                    <a:lnTo>
                      <a:pt x="0" y="0"/>
                    </a:lnTo>
                    <a:close/>
                    <a:moveTo>
                      <a:pt x="72" y="80"/>
                    </a:moveTo>
                    <a:cubicBezTo>
                      <a:pt x="53" y="80"/>
                      <a:pt x="37" y="65"/>
                      <a:pt x="37" y="46"/>
                    </a:cubicBezTo>
                    <a:cubicBezTo>
                      <a:pt x="37" y="27"/>
                      <a:pt x="53" y="12"/>
                      <a:pt x="72" y="12"/>
                    </a:cubicBezTo>
                    <a:cubicBezTo>
                      <a:pt x="90" y="12"/>
                      <a:pt x="106" y="27"/>
                      <a:pt x="106" y="46"/>
                    </a:cubicBezTo>
                    <a:cubicBezTo>
                      <a:pt x="106" y="65"/>
                      <a:pt x="90" y="80"/>
                      <a:pt x="72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" name="Freeform 27"/>
              <p:cNvSpPr/>
              <p:nvPr/>
            </p:nvSpPr>
            <p:spPr bwMode="auto">
              <a:xfrm>
                <a:off x="6950" y="1371"/>
                <a:ext cx="85" cy="87"/>
              </a:xfrm>
              <a:custGeom>
                <a:avLst/>
                <a:gdLst>
                  <a:gd name="T0" fmla="*/ 0 w 85"/>
                  <a:gd name="T1" fmla="*/ 0 h 87"/>
                  <a:gd name="T2" fmla="*/ 0 w 85"/>
                  <a:gd name="T3" fmla="*/ 87 h 87"/>
                  <a:gd name="T4" fmla="*/ 85 w 85"/>
                  <a:gd name="T5" fmla="*/ 43 h 87"/>
                  <a:gd name="T6" fmla="*/ 0 w 85"/>
                  <a:gd name="T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87">
                    <a:moveTo>
                      <a:pt x="0" y="0"/>
                    </a:moveTo>
                    <a:lnTo>
                      <a:pt x="0" y="87"/>
                    </a:lnTo>
                    <a:lnTo>
                      <a:pt x="85" y="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 bwMode="auto">
          <a:xfrm>
            <a:off x="3356928" y="1965325"/>
            <a:ext cx="2697798" cy="4010025"/>
            <a:chOff x="3357120" y="1815737"/>
            <a:chExt cx="2697706" cy="4010297"/>
          </a:xfrm>
        </p:grpSpPr>
        <p:sp>
          <p:nvSpPr>
            <p:cNvPr id="58" name="矩形 57"/>
            <p:cNvSpPr/>
            <p:nvPr/>
          </p:nvSpPr>
          <p:spPr>
            <a:xfrm>
              <a:off x="3357120" y="1815737"/>
              <a:ext cx="2625635" cy="4010297"/>
            </a:xfrm>
            <a:prstGeom prst="rect">
              <a:avLst/>
            </a:prstGeom>
            <a:solidFill>
              <a:srgbClr val="C89E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4253074" y="2272968"/>
              <a:ext cx="834996" cy="836670"/>
            </a:xfrm>
            <a:prstGeom prst="ellipse">
              <a:avLst/>
            </a:prstGeom>
            <a:solidFill>
              <a:srgbClr val="E7ED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499" name="文本框 61"/>
            <p:cNvSpPr txBox="1">
              <a:spLocks noChangeArrowheads="1"/>
            </p:cNvSpPr>
            <p:nvPr/>
          </p:nvSpPr>
          <p:spPr bwMode="auto">
            <a:xfrm>
              <a:off x="3357438" y="3382548"/>
              <a:ext cx="2697388" cy="2249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再者，</a:t>
              </a:r>
              <a:endParaRPr lang="zh-CN" altLang="en-US" sz="180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我们在学习的过程中</a:t>
              </a:r>
              <a:endParaRPr lang="zh-CN" altLang="en-US" sz="180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也是一种锻炼</a:t>
              </a:r>
              <a:endParaRPr lang="zh-CN" altLang="en-US" sz="180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在学习的压力下</a:t>
              </a:r>
              <a:endParaRPr lang="zh-CN" altLang="en-US" sz="180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奋力上前</a:t>
              </a:r>
              <a:endParaRPr lang="zh-CN" altLang="en-US" sz="180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无疑也是一种品格的提升</a:t>
              </a:r>
              <a:endParaRPr lang="zh-CN" altLang="en-US" sz="180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497" name="Freeform 14"/>
            <p:cNvSpPr>
              <a:spLocks noEditPoints="1"/>
            </p:cNvSpPr>
            <p:nvPr/>
          </p:nvSpPr>
          <p:spPr bwMode="auto">
            <a:xfrm>
              <a:off x="4489357" y="2563911"/>
              <a:ext cx="362431" cy="287324"/>
            </a:xfrm>
            <a:custGeom>
              <a:avLst/>
              <a:gdLst>
                <a:gd name="T0" fmla="*/ 2147483646 w 173"/>
                <a:gd name="T1" fmla="*/ 2147483646 h 136"/>
                <a:gd name="T2" fmla="*/ 2147483646 w 173"/>
                <a:gd name="T3" fmla="*/ 2147483646 h 136"/>
                <a:gd name="T4" fmla="*/ 2147483646 w 173"/>
                <a:gd name="T5" fmla="*/ 2147483646 h 136"/>
                <a:gd name="T6" fmla="*/ 2147483646 w 173"/>
                <a:gd name="T7" fmla="*/ 2147483646 h 136"/>
                <a:gd name="T8" fmla="*/ 2147483646 w 173"/>
                <a:gd name="T9" fmla="*/ 0 h 136"/>
                <a:gd name="T10" fmla="*/ 0 w 173"/>
                <a:gd name="T11" fmla="*/ 2147483646 h 136"/>
                <a:gd name="T12" fmla="*/ 0 w 173"/>
                <a:gd name="T13" fmla="*/ 2147483646 h 136"/>
                <a:gd name="T14" fmla="*/ 0 w 173"/>
                <a:gd name="T15" fmla="*/ 2147483646 h 136"/>
                <a:gd name="T16" fmla="*/ 0 w 173"/>
                <a:gd name="T17" fmla="*/ 2147483646 h 136"/>
                <a:gd name="T18" fmla="*/ 2147483646 w 173"/>
                <a:gd name="T19" fmla="*/ 2147483646 h 136"/>
                <a:gd name="T20" fmla="*/ 2147483646 w 173"/>
                <a:gd name="T21" fmla="*/ 2147483646 h 136"/>
                <a:gd name="T22" fmla="*/ 2147483646 w 173"/>
                <a:gd name="T23" fmla="*/ 2147483646 h 136"/>
                <a:gd name="T24" fmla="*/ 2147483646 w 173"/>
                <a:gd name="T25" fmla="*/ 2147483646 h 136"/>
                <a:gd name="T26" fmla="*/ 2147483646 w 173"/>
                <a:gd name="T27" fmla="*/ 2147483646 h 136"/>
                <a:gd name="T28" fmla="*/ 2147483646 w 173"/>
                <a:gd name="T29" fmla="*/ 2147483646 h 136"/>
                <a:gd name="T30" fmla="*/ 2147483646 w 173"/>
                <a:gd name="T31" fmla="*/ 2147483646 h 136"/>
                <a:gd name="T32" fmla="*/ 2147483646 w 173"/>
                <a:gd name="T33" fmla="*/ 2147483646 h 136"/>
                <a:gd name="T34" fmla="*/ 2147483646 w 173"/>
                <a:gd name="T35" fmla="*/ 2147483646 h 136"/>
                <a:gd name="T36" fmla="*/ 2147483646 w 173"/>
                <a:gd name="T37" fmla="*/ 2147483646 h 136"/>
                <a:gd name="T38" fmla="*/ 2147483646 w 173"/>
                <a:gd name="T39" fmla="*/ 2147483646 h 136"/>
                <a:gd name="T40" fmla="*/ 2147483646 w 173"/>
                <a:gd name="T41" fmla="*/ 2147483646 h 136"/>
                <a:gd name="T42" fmla="*/ 2147483646 w 173"/>
                <a:gd name="T43" fmla="*/ 2147483646 h 136"/>
                <a:gd name="T44" fmla="*/ 2147483646 w 173"/>
                <a:gd name="T45" fmla="*/ 2147483646 h 136"/>
                <a:gd name="T46" fmla="*/ 2147483646 w 173"/>
                <a:gd name="T47" fmla="*/ 2147483646 h 136"/>
                <a:gd name="T48" fmla="*/ 2147483646 w 173"/>
                <a:gd name="T49" fmla="*/ 2147483646 h 136"/>
                <a:gd name="T50" fmla="*/ 2147483646 w 173"/>
                <a:gd name="T51" fmla="*/ 2147483646 h 136"/>
                <a:gd name="T52" fmla="*/ 2147483646 w 173"/>
                <a:gd name="T53" fmla="*/ 2147483646 h 136"/>
                <a:gd name="T54" fmla="*/ 2147483646 w 173"/>
                <a:gd name="T55" fmla="*/ 2147483646 h 136"/>
                <a:gd name="T56" fmla="*/ 2147483646 w 173"/>
                <a:gd name="T57" fmla="*/ 2147483646 h 136"/>
                <a:gd name="T58" fmla="*/ 2147483646 w 173"/>
                <a:gd name="T59" fmla="*/ 2147483646 h 136"/>
                <a:gd name="T60" fmla="*/ 2147483646 w 173"/>
                <a:gd name="T61" fmla="*/ 2147483646 h 136"/>
                <a:gd name="T62" fmla="*/ 2147483646 w 173"/>
                <a:gd name="T63" fmla="*/ 2147483646 h 136"/>
                <a:gd name="T64" fmla="*/ 2147483646 w 173"/>
                <a:gd name="T65" fmla="*/ 2147483646 h 136"/>
                <a:gd name="T66" fmla="*/ 2147483646 w 173"/>
                <a:gd name="T67" fmla="*/ 2147483646 h 136"/>
                <a:gd name="T68" fmla="*/ 2147483646 w 173"/>
                <a:gd name="T69" fmla="*/ 2147483646 h 136"/>
                <a:gd name="T70" fmla="*/ 2147483646 w 173"/>
                <a:gd name="T71" fmla="*/ 2147483646 h 136"/>
                <a:gd name="T72" fmla="*/ 2147483646 w 173"/>
                <a:gd name="T73" fmla="*/ 2147483646 h 136"/>
                <a:gd name="T74" fmla="*/ 2147483646 w 173"/>
                <a:gd name="T75" fmla="*/ 2147483646 h 136"/>
                <a:gd name="T76" fmla="*/ 2147483646 w 173"/>
                <a:gd name="T77" fmla="*/ 2147483646 h 136"/>
                <a:gd name="T78" fmla="*/ 2147483646 w 173"/>
                <a:gd name="T79" fmla="*/ 2147483646 h 136"/>
                <a:gd name="T80" fmla="*/ 2147483646 w 173"/>
                <a:gd name="T81" fmla="*/ 2147483646 h 136"/>
                <a:gd name="T82" fmla="*/ 2147483646 w 173"/>
                <a:gd name="T83" fmla="*/ 2147483646 h 136"/>
                <a:gd name="T84" fmla="*/ 2147483646 w 173"/>
                <a:gd name="T85" fmla="*/ 2147483646 h 136"/>
                <a:gd name="T86" fmla="*/ 2147483646 w 173"/>
                <a:gd name="T87" fmla="*/ 2147483646 h 136"/>
                <a:gd name="T88" fmla="*/ 2147483646 w 173"/>
                <a:gd name="T89" fmla="*/ 2147483646 h 136"/>
                <a:gd name="T90" fmla="*/ 2147483646 w 173"/>
                <a:gd name="T91" fmla="*/ 2147483646 h 136"/>
                <a:gd name="T92" fmla="*/ 2147483646 w 173"/>
                <a:gd name="T93" fmla="*/ 2147483646 h 136"/>
                <a:gd name="T94" fmla="*/ 2147483646 w 173"/>
                <a:gd name="T95" fmla="*/ 2147483646 h 136"/>
                <a:gd name="T96" fmla="*/ 2147483646 w 173"/>
                <a:gd name="T97" fmla="*/ 2147483646 h 136"/>
                <a:gd name="T98" fmla="*/ 2147483646 w 173"/>
                <a:gd name="T99" fmla="*/ 2147483646 h 136"/>
                <a:gd name="T100" fmla="*/ 2147483646 w 173"/>
                <a:gd name="T101" fmla="*/ 2147483646 h 136"/>
                <a:gd name="T102" fmla="*/ 2147483646 w 173"/>
                <a:gd name="T103" fmla="*/ 2147483646 h 136"/>
                <a:gd name="T104" fmla="*/ 2147483646 w 173"/>
                <a:gd name="T105" fmla="*/ 2147483646 h 136"/>
                <a:gd name="T106" fmla="*/ 2147483646 w 173"/>
                <a:gd name="T107" fmla="*/ 2147483646 h 136"/>
                <a:gd name="T108" fmla="*/ 2147483646 w 173"/>
                <a:gd name="T109" fmla="*/ 2147483646 h 136"/>
                <a:gd name="T110" fmla="*/ 2147483646 w 173"/>
                <a:gd name="T111" fmla="*/ 2147483646 h 136"/>
                <a:gd name="T112" fmla="*/ 2147483646 w 173"/>
                <a:gd name="T113" fmla="*/ 2147483646 h 136"/>
                <a:gd name="T114" fmla="*/ 2147483646 w 173"/>
                <a:gd name="T115" fmla="*/ 2147483646 h 136"/>
                <a:gd name="T116" fmla="*/ 2147483646 w 173"/>
                <a:gd name="T117" fmla="*/ 2147483646 h 136"/>
                <a:gd name="T118" fmla="*/ 2147483646 w 173"/>
                <a:gd name="T119" fmla="*/ 2147483646 h 136"/>
                <a:gd name="T120" fmla="*/ 2147483646 w 173"/>
                <a:gd name="T121" fmla="*/ 2147483646 h 1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73" h="136">
                  <a:moveTo>
                    <a:pt x="170" y="65"/>
                  </a:moveTo>
                  <a:cubicBezTo>
                    <a:pt x="124" y="11"/>
                    <a:pt x="124" y="11"/>
                    <a:pt x="124" y="11"/>
                  </a:cubicBezTo>
                  <a:cubicBezTo>
                    <a:pt x="123" y="9"/>
                    <a:pt x="121" y="7"/>
                    <a:pt x="118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1" y="2"/>
                    <a:pt x="34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29"/>
                    <a:pt x="0" y="3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7"/>
                    <a:pt x="3" y="40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8" y="106"/>
                    <a:pt x="67" y="111"/>
                    <a:pt x="76" y="111"/>
                  </a:cubicBezTo>
                  <a:cubicBezTo>
                    <a:pt x="78" y="111"/>
                    <a:pt x="79" y="111"/>
                    <a:pt x="81" y="110"/>
                  </a:cubicBezTo>
                  <a:cubicBezTo>
                    <a:pt x="86" y="109"/>
                    <a:pt x="91" y="107"/>
                    <a:pt x="95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67" y="103"/>
                    <a:pt x="167" y="103"/>
                    <a:pt x="167" y="103"/>
                  </a:cubicBezTo>
                  <a:cubicBezTo>
                    <a:pt x="170" y="103"/>
                    <a:pt x="173" y="100"/>
                    <a:pt x="173" y="97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67"/>
                    <a:pt x="172" y="66"/>
                    <a:pt x="170" y="65"/>
                  </a:cubicBezTo>
                  <a:close/>
                  <a:moveTo>
                    <a:pt x="117" y="14"/>
                  </a:move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52" y="14"/>
                    <a:pt x="52" y="14"/>
                    <a:pt x="52" y="14"/>
                  </a:cubicBezTo>
                  <a:lnTo>
                    <a:pt x="117" y="14"/>
                  </a:lnTo>
                  <a:close/>
                  <a:moveTo>
                    <a:pt x="167" y="97"/>
                  </a:moveTo>
                  <a:cubicBezTo>
                    <a:pt x="121" y="97"/>
                    <a:pt x="121" y="97"/>
                    <a:pt x="121" y="97"/>
                  </a:cubicBezTo>
                  <a:cubicBezTo>
                    <a:pt x="121" y="80"/>
                    <a:pt x="121" y="80"/>
                    <a:pt x="121" y="80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87" y="102"/>
                    <a:pt x="82" y="104"/>
                    <a:pt x="76" y="104"/>
                  </a:cubicBezTo>
                  <a:cubicBezTo>
                    <a:pt x="69" y="104"/>
                    <a:pt x="62" y="101"/>
                    <a:pt x="58" y="95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56" y="91"/>
                    <a:pt x="55" y="87"/>
                    <a:pt x="55" y="83"/>
                  </a:cubicBezTo>
                  <a:cubicBezTo>
                    <a:pt x="55" y="72"/>
                    <a:pt x="64" y="62"/>
                    <a:pt x="76" y="62"/>
                  </a:cubicBezTo>
                  <a:cubicBezTo>
                    <a:pt x="82" y="62"/>
                    <a:pt x="87" y="65"/>
                    <a:pt x="91" y="69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166" y="70"/>
                    <a:pt x="166" y="70"/>
                    <a:pt x="166" y="70"/>
                  </a:cubicBezTo>
                  <a:cubicBezTo>
                    <a:pt x="166" y="70"/>
                    <a:pt x="166" y="70"/>
                    <a:pt x="166" y="70"/>
                  </a:cubicBezTo>
                  <a:cubicBezTo>
                    <a:pt x="166" y="70"/>
                    <a:pt x="166" y="70"/>
                    <a:pt x="166" y="70"/>
                  </a:cubicBezTo>
                  <a:cubicBezTo>
                    <a:pt x="167" y="70"/>
                    <a:pt x="167" y="70"/>
                    <a:pt x="167" y="70"/>
                  </a:cubicBezTo>
                  <a:lnTo>
                    <a:pt x="167" y="97"/>
                  </a:lnTo>
                  <a:close/>
                </a:path>
              </a:pathLst>
            </a:custGeom>
            <a:solidFill>
              <a:srgbClr val="373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 bwMode="auto">
          <a:xfrm>
            <a:off x="299721" y="1965325"/>
            <a:ext cx="2884170" cy="4018914"/>
            <a:chOff x="443936" y="1815737"/>
            <a:chExt cx="2757322" cy="4019187"/>
          </a:xfrm>
        </p:grpSpPr>
        <p:sp>
          <p:nvSpPr>
            <p:cNvPr id="7" name="矩形 6"/>
            <p:cNvSpPr/>
            <p:nvPr/>
          </p:nvSpPr>
          <p:spPr>
            <a:xfrm>
              <a:off x="509451" y="1815737"/>
              <a:ext cx="2625635" cy="4010297"/>
            </a:xfrm>
            <a:prstGeom prst="rect">
              <a:avLst/>
            </a:prstGeom>
            <a:solidFill>
              <a:srgbClr val="775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0488" name="组合 51"/>
            <p:cNvGrpSpPr/>
            <p:nvPr/>
          </p:nvGrpSpPr>
          <p:grpSpPr bwMode="auto">
            <a:xfrm>
              <a:off x="1348312" y="2222165"/>
              <a:ext cx="834996" cy="836670"/>
              <a:chOff x="1348312" y="2222165"/>
              <a:chExt cx="834996" cy="83667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348312" y="2222165"/>
                <a:ext cx="834996" cy="836670"/>
              </a:xfrm>
              <a:prstGeom prst="ellipse">
                <a:avLst/>
              </a:prstGeom>
              <a:solidFill>
                <a:srgbClr val="E7ED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grpSp>
            <p:nvGrpSpPr>
              <p:cNvPr id="34" name="Group 8"/>
              <p:cNvGrpSpPr>
                <a:grpSpLocks noChangeAspect="1"/>
              </p:cNvGrpSpPr>
              <p:nvPr/>
            </p:nvGrpSpPr>
            <p:grpSpPr bwMode="auto">
              <a:xfrm>
                <a:off x="1419430" y="2376871"/>
                <a:ext cx="531763" cy="500435"/>
                <a:chOff x="3264" y="1223"/>
                <a:chExt cx="662" cy="623"/>
              </a:xfrm>
              <a:solidFill>
                <a:srgbClr val="373B44"/>
              </a:solidFill>
            </p:grpSpPr>
            <p:sp>
              <p:nvSpPr>
                <p:cNvPr id="36" name="Freeform 9"/>
                <p:cNvSpPr>
                  <a:spLocks noEditPoints="1"/>
                </p:cNvSpPr>
                <p:nvPr/>
              </p:nvSpPr>
              <p:spPr bwMode="auto">
                <a:xfrm>
                  <a:off x="3644" y="1529"/>
                  <a:ext cx="282" cy="317"/>
                </a:xfrm>
                <a:custGeom>
                  <a:avLst/>
                  <a:gdLst>
                    <a:gd name="T0" fmla="*/ 130 w 130"/>
                    <a:gd name="T1" fmla="*/ 53 h 132"/>
                    <a:gd name="T2" fmla="*/ 126 w 130"/>
                    <a:gd name="T3" fmla="*/ 39 h 132"/>
                    <a:gd name="T4" fmla="*/ 110 w 130"/>
                    <a:gd name="T5" fmla="*/ 18 h 132"/>
                    <a:gd name="T6" fmla="*/ 98 w 130"/>
                    <a:gd name="T7" fmla="*/ 10 h 132"/>
                    <a:gd name="T8" fmla="*/ 74 w 130"/>
                    <a:gd name="T9" fmla="*/ 0 h 132"/>
                    <a:gd name="T10" fmla="*/ 57 w 130"/>
                    <a:gd name="T11" fmla="*/ 0 h 132"/>
                    <a:gd name="T12" fmla="*/ 31 w 130"/>
                    <a:gd name="T13" fmla="*/ 10 h 132"/>
                    <a:gd name="T14" fmla="*/ 20 w 130"/>
                    <a:gd name="T15" fmla="*/ 19 h 132"/>
                    <a:gd name="T16" fmla="*/ 5 w 130"/>
                    <a:gd name="T17" fmla="*/ 39 h 132"/>
                    <a:gd name="T18" fmla="*/ 0 w 130"/>
                    <a:gd name="T19" fmla="*/ 53 h 132"/>
                    <a:gd name="T20" fmla="*/ 0 w 130"/>
                    <a:gd name="T21" fmla="*/ 78 h 132"/>
                    <a:gd name="T22" fmla="*/ 5 w 130"/>
                    <a:gd name="T23" fmla="*/ 93 h 132"/>
                    <a:gd name="T24" fmla="*/ 20 w 130"/>
                    <a:gd name="T25" fmla="*/ 114 h 132"/>
                    <a:gd name="T26" fmla="*/ 32 w 130"/>
                    <a:gd name="T27" fmla="*/ 122 h 132"/>
                    <a:gd name="T28" fmla="*/ 57 w 130"/>
                    <a:gd name="T29" fmla="*/ 132 h 132"/>
                    <a:gd name="T30" fmla="*/ 74 w 130"/>
                    <a:gd name="T31" fmla="*/ 132 h 132"/>
                    <a:gd name="T32" fmla="*/ 100 w 130"/>
                    <a:gd name="T33" fmla="*/ 122 h 132"/>
                    <a:gd name="T34" fmla="*/ 110 w 130"/>
                    <a:gd name="T35" fmla="*/ 113 h 132"/>
                    <a:gd name="T36" fmla="*/ 126 w 130"/>
                    <a:gd name="T37" fmla="*/ 93 h 132"/>
                    <a:gd name="T38" fmla="*/ 130 w 130"/>
                    <a:gd name="T39" fmla="*/ 78 h 132"/>
                    <a:gd name="T40" fmla="*/ 130 w 130"/>
                    <a:gd name="T41" fmla="*/ 53 h 132"/>
                    <a:gd name="T42" fmla="*/ 65 w 130"/>
                    <a:gd name="T43" fmla="*/ 91 h 132"/>
                    <a:gd name="T44" fmla="*/ 41 w 130"/>
                    <a:gd name="T45" fmla="*/ 66 h 132"/>
                    <a:gd name="T46" fmla="*/ 65 w 130"/>
                    <a:gd name="T47" fmla="*/ 41 h 132"/>
                    <a:gd name="T48" fmla="*/ 90 w 130"/>
                    <a:gd name="T49" fmla="*/ 66 h 132"/>
                    <a:gd name="T50" fmla="*/ 65 w 130"/>
                    <a:gd name="T51" fmla="*/ 91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30" h="132">
                      <a:moveTo>
                        <a:pt x="130" y="53"/>
                      </a:moveTo>
                      <a:cubicBezTo>
                        <a:pt x="129" y="48"/>
                        <a:pt x="127" y="44"/>
                        <a:pt x="126" y="39"/>
                      </a:cubicBezTo>
                      <a:cubicBezTo>
                        <a:pt x="109" y="43"/>
                        <a:pt x="103" y="28"/>
                        <a:pt x="110" y="18"/>
                      </a:cubicBezTo>
                      <a:cubicBezTo>
                        <a:pt x="108" y="14"/>
                        <a:pt x="104" y="11"/>
                        <a:pt x="98" y="10"/>
                      </a:cubicBezTo>
                      <a:cubicBezTo>
                        <a:pt x="91" y="21"/>
                        <a:pt x="72" y="15"/>
                        <a:pt x="74" y="0"/>
                      </a:cubicBezTo>
                      <a:cubicBezTo>
                        <a:pt x="68" y="0"/>
                        <a:pt x="62" y="0"/>
                        <a:pt x="57" y="0"/>
                      </a:cubicBezTo>
                      <a:cubicBezTo>
                        <a:pt x="58" y="16"/>
                        <a:pt x="39" y="20"/>
                        <a:pt x="31" y="10"/>
                      </a:cubicBezTo>
                      <a:cubicBezTo>
                        <a:pt x="27" y="12"/>
                        <a:pt x="21" y="14"/>
                        <a:pt x="20" y="19"/>
                      </a:cubicBezTo>
                      <a:cubicBezTo>
                        <a:pt x="28" y="29"/>
                        <a:pt x="21" y="43"/>
                        <a:pt x="5" y="39"/>
                      </a:cubicBezTo>
                      <a:cubicBezTo>
                        <a:pt x="3" y="44"/>
                        <a:pt x="1" y="48"/>
                        <a:pt x="0" y="53"/>
                      </a:cubicBezTo>
                      <a:cubicBezTo>
                        <a:pt x="14" y="56"/>
                        <a:pt x="14" y="76"/>
                        <a:pt x="0" y="78"/>
                      </a:cubicBezTo>
                      <a:cubicBezTo>
                        <a:pt x="1" y="83"/>
                        <a:pt x="3" y="88"/>
                        <a:pt x="5" y="93"/>
                      </a:cubicBezTo>
                      <a:cubicBezTo>
                        <a:pt x="22" y="89"/>
                        <a:pt x="28" y="103"/>
                        <a:pt x="20" y="114"/>
                      </a:cubicBezTo>
                      <a:cubicBezTo>
                        <a:pt x="23" y="118"/>
                        <a:pt x="27" y="121"/>
                        <a:pt x="32" y="122"/>
                      </a:cubicBezTo>
                      <a:cubicBezTo>
                        <a:pt x="39" y="111"/>
                        <a:pt x="59" y="117"/>
                        <a:pt x="57" y="132"/>
                      </a:cubicBezTo>
                      <a:cubicBezTo>
                        <a:pt x="62" y="132"/>
                        <a:pt x="68" y="132"/>
                        <a:pt x="74" y="132"/>
                      </a:cubicBezTo>
                      <a:cubicBezTo>
                        <a:pt x="72" y="116"/>
                        <a:pt x="91" y="112"/>
                        <a:pt x="100" y="122"/>
                      </a:cubicBezTo>
                      <a:cubicBezTo>
                        <a:pt x="104" y="119"/>
                        <a:pt x="109" y="118"/>
                        <a:pt x="110" y="113"/>
                      </a:cubicBezTo>
                      <a:cubicBezTo>
                        <a:pt x="102" y="103"/>
                        <a:pt x="110" y="89"/>
                        <a:pt x="126" y="93"/>
                      </a:cubicBezTo>
                      <a:cubicBezTo>
                        <a:pt x="127" y="88"/>
                        <a:pt x="129" y="83"/>
                        <a:pt x="130" y="78"/>
                      </a:cubicBezTo>
                      <a:cubicBezTo>
                        <a:pt x="116" y="75"/>
                        <a:pt x="116" y="57"/>
                        <a:pt x="130" y="53"/>
                      </a:cubicBezTo>
                      <a:close/>
                      <a:moveTo>
                        <a:pt x="65" y="91"/>
                      </a:moveTo>
                      <a:cubicBezTo>
                        <a:pt x="52" y="91"/>
                        <a:pt x="41" y="79"/>
                        <a:pt x="41" y="66"/>
                      </a:cubicBezTo>
                      <a:cubicBezTo>
                        <a:pt x="41" y="52"/>
                        <a:pt x="52" y="41"/>
                        <a:pt x="65" y="41"/>
                      </a:cubicBezTo>
                      <a:cubicBezTo>
                        <a:pt x="79" y="41"/>
                        <a:pt x="90" y="52"/>
                        <a:pt x="90" y="66"/>
                      </a:cubicBezTo>
                      <a:cubicBezTo>
                        <a:pt x="90" y="79"/>
                        <a:pt x="79" y="91"/>
                        <a:pt x="65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7" name="Freeform 10"/>
                <p:cNvSpPr>
                  <a:spLocks noEditPoints="1"/>
                </p:cNvSpPr>
                <p:nvPr/>
              </p:nvSpPr>
              <p:spPr bwMode="auto">
                <a:xfrm>
                  <a:off x="3264" y="1223"/>
                  <a:ext cx="469" cy="499"/>
                </a:xfrm>
                <a:custGeom>
                  <a:avLst/>
                  <a:gdLst>
                    <a:gd name="T0" fmla="*/ 71 w 71"/>
                    <a:gd name="T1" fmla="*/ 33 h 70"/>
                    <a:gd name="T2" fmla="*/ 69 w 71"/>
                    <a:gd name="T3" fmla="*/ 25 h 70"/>
                    <a:gd name="T4" fmla="*/ 62 w 71"/>
                    <a:gd name="T5" fmla="*/ 13 h 70"/>
                    <a:gd name="T6" fmla="*/ 57 w 71"/>
                    <a:gd name="T7" fmla="*/ 7 h 70"/>
                    <a:gd name="T8" fmla="*/ 44 w 71"/>
                    <a:gd name="T9" fmla="*/ 1 h 70"/>
                    <a:gd name="T10" fmla="*/ 35 w 71"/>
                    <a:gd name="T11" fmla="*/ 0 h 70"/>
                    <a:gd name="T12" fmla="*/ 21 w 71"/>
                    <a:gd name="T13" fmla="*/ 3 h 70"/>
                    <a:gd name="T14" fmla="*/ 15 w 71"/>
                    <a:gd name="T15" fmla="*/ 8 h 70"/>
                    <a:gd name="T16" fmla="*/ 5 w 71"/>
                    <a:gd name="T17" fmla="*/ 17 h 70"/>
                    <a:gd name="T18" fmla="*/ 2 w 71"/>
                    <a:gd name="T19" fmla="*/ 24 h 70"/>
                    <a:gd name="T20" fmla="*/ 0 w 71"/>
                    <a:gd name="T21" fmla="*/ 38 h 70"/>
                    <a:gd name="T22" fmla="*/ 2 w 71"/>
                    <a:gd name="T23" fmla="*/ 45 h 70"/>
                    <a:gd name="T24" fmla="*/ 9 w 71"/>
                    <a:gd name="T25" fmla="*/ 58 h 70"/>
                    <a:gd name="T26" fmla="*/ 14 w 71"/>
                    <a:gd name="T27" fmla="*/ 63 h 70"/>
                    <a:gd name="T28" fmla="*/ 27 w 71"/>
                    <a:gd name="T29" fmla="*/ 69 h 70"/>
                    <a:gd name="T30" fmla="*/ 36 w 71"/>
                    <a:gd name="T31" fmla="*/ 70 h 70"/>
                    <a:gd name="T32" fmla="*/ 50 w 71"/>
                    <a:gd name="T33" fmla="*/ 67 h 70"/>
                    <a:gd name="T34" fmla="*/ 56 w 71"/>
                    <a:gd name="T35" fmla="*/ 63 h 70"/>
                    <a:gd name="T36" fmla="*/ 66 w 71"/>
                    <a:gd name="T37" fmla="*/ 53 h 70"/>
                    <a:gd name="T38" fmla="*/ 69 w 71"/>
                    <a:gd name="T39" fmla="*/ 46 h 70"/>
                    <a:gd name="T40" fmla="*/ 71 w 71"/>
                    <a:gd name="T41" fmla="*/ 33 h 70"/>
                    <a:gd name="T42" fmla="*/ 34 w 71"/>
                    <a:gd name="T43" fmla="*/ 48 h 70"/>
                    <a:gd name="T44" fmla="*/ 22 w 71"/>
                    <a:gd name="T45" fmla="*/ 34 h 70"/>
                    <a:gd name="T46" fmla="*/ 37 w 71"/>
                    <a:gd name="T47" fmla="*/ 22 h 70"/>
                    <a:gd name="T48" fmla="*/ 48 w 71"/>
                    <a:gd name="T49" fmla="*/ 37 h 70"/>
                    <a:gd name="T50" fmla="*/ 34 w 71"/>
                    <a:gd name="T51" fmla="*/ 48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71" h="70">
                      <a:moveTo>
                        <a:pt x="71" y="33"/>
                      </a:moveTo>
                      <a:cubicBezTo>
                        <a:pt x="70" y="30"/>
                        <a:pt x="70" y="27"/>
                        <a:pt x="69" y="25"/>
                      </a:cubicBezTo>
                      <a:cubicBezTo>
                        <a:pt x="60" y="26"/>
                        <a:pt x="58" y="17"/>
                        <a:pt x="62" y="13"/>
                      </a:cubicBezTo>
                      <a:cubicBezTo>
                        <a:pt x="61" y="10"/>
                        <a:pt x="59" y="8"/>
                        <a:pt x="57" y="7"/>
                      </a:cubicBezTo>
                      <a:cubicBezTo>
                        <a:pt x="52" y="13"/>
                        <a:pt x="42" y="9"/>
                        <a:pt x="44" y="1"/>
                      </a:cubicBezTo>
                      <a:cubicBezTo>
                        <a:pt x="41" y="0"/>
                        <a:pt x="38" y="0"/>
                        <a:pt x="35" y="0"/>
                      </a:cubicBezTo>
                      <a:cubicBezTo>
                        <a:pt x="35" y="8"/>
                        <a:pt x="25" y="9"/>
                        <a:pt x="21" y="3"/>
                      </a:cubicBezTo>
                      <a:cubicBezTo>
                        <a:pt x="19" y="4"/>
                        <a:pt x="16" y="5"/>
                        <a:pt x="15" y="8"/>
                      </a:cubicBezTo>
                      <a:cubicBezTo>
                        <a:pt x="18" y="13"/>
                        <a:pt x="14" y="20"/>
                        <a:pt x="5" y="17"/>
                      </a:cubicBezTo>
                      <a:cubicBezTo>
                        <a:pt x="4" y="20"/>
                        <a:pt x="3" y="22"/>
                        <a:pt x="2" y="24"/>
                      </a:cubicBezTo>
                      <a:cubicBezTo>
                        <a:pt x="9" y="26"/>
                        <a:pt x="8" y="37"/>
                        <a:pt x="0" y="38"/>
                      </a:cubicBezTo>
                      <a:cubicBezTo>
                        <a:pt x="1" y="40"/>
                        <a:pt x="1" y="43"/>
                        <a:pt x="2" y="45"/>
                      </a:cubicBezTo>
                      <a:cubicBezTo>
                        <a:pt x="11" y="44"/>
                        <a:pt x="13" y="53"/>
                        <a:pt x="9" y="58"/>
                      </a:cubicBezTo>
                      <a:cubicBezTo>
                        <a:pt x="10" y="60"/>
                        <a:pt x="12" y="62"/>
                        <a:pt x="14" y="63"/>
                      </a:cubicBezTo>
                      <a:cubicBezTo>
                        <a:pt x="19" y="57"/>
                        <a:pt x="29" y="62"/>
                        <a:pt x="27" y="69"/>
                      </a:cubicBezTo>
                      <a:cubicBezTo>
                        <a:pt x="30" y="70"/>
                        <a:pt x="33" y="70"/>
                        <a:pt x="36" y="70"/>
                      </a:cubicBezTo>
                      <a:cubicBezTo>
                        <a:pt x="36" y="62"/>
                        <a:pt x="46" y="61"/>
                        <a:pt x="50" y="67"/>
                      </a:cubicBezTo>
                      <a:cubicBezTo>
                        <a:pt x="53" y="66"/>
                        <a:pt x="55" y="66"/>
                        <a:pt x="56" y="63"/>
                      </a:cubicBezTo>
                      <a:cubicBezTo>
                        <a:pt x="53" y="57"/>
                        <a:pt x="58" y="50"/>
                        <a:pt x="66" y="53"/>
                      </a:cubicBezTo>
                      <a:cubicBezTo>
                        <a:pt x="67" y="51"/>
                        <a:pt x="68" y="48"/>
                        <a:pt x="69" y="46"/>
                      </a:cubicBezTo>
                      <a:cubicBezTo>
                        <a:pt x="62" y="43"/>
                        <a:pt x="63" y="33"/>
                        <a:pt x="71" y="33"/>
                      </a:cubicBezTo>
                      <a:close/>
                      <a:moveTo>
                        <a:pt x="34" y="48"/>
                      </a:moveTo>
                      <a:cubicBezTo>
                        <a:pt x="27" y="47"/>
                        <a:pt x="22" y="41"/>
                        <a:pt x="22" y="34"/>
                      </a:cubicBezTo>
                      <a:cubicBezTo>
                        <a:pt x="23" y="26"/>
                        <a:pt x="30" y="21"/>
                        <a:pt x="37" y="22"/>
                      </a:cubicBezTo>
                      <a:cubicBezTo>
                        <a:pt x="44" y="23"/>
                        <a:pt x="49" y="29"/>
                        <a:pt x="48" y="37"/>
                      </a:cubicBezTo>
                      <a:cubicBezTo>
                        <a:pt x="48" y="44"/>
                        <a:pt x="41" y="49"/>
                        <a:pt x="34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20491" name="文本框 54"/>
            <p:cNvSpPr txBox="1">
              <a:spLocks noChangeArrowheads="1"/>
            </p:cNvSpPr>
            <p:nvPr/>
          </p:nvSpPr>
          <p:spPr bwMode="auto">
            <a:xfrm>
              <a:off x="443936" y="3225532"/>
              <a:ext cx="2757322" cy="2609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首先，</a:t>
              </a:r>
              <a:endParaRPr lang="zh-CN" altLang="en-US" sz="180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我们应该明确自身所处的地位，</a:t>
              </a:r>
              <a:endParaRPr lang="zh-CN" altLang="en-US" sz="180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切实的做好每一件事。</a:t>
              </a:r>
              <a:endParaRPr lang="zh-CN" altLang="en-US" sz="180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在自身条件上不断调节自我，</a:t>
              </a:r>
              <a:endParaRPr lang="zh-CN" altLang="en-US" sz="180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rgbClr val="E7EDEA"/>
                  </a:solidFill>
                  <a:latin typeface="微软雅黑" panose="020B0503020204020204" charset="-122"/>
                  <a:ea typeface="微软雅黑" panose="020B0503020204020204" charset="-122"/>
                </a:rPr>
                <a:t>以求激发自己最大的潜力</a:t>
              </a:r>
              <a:endParaRPr lang="zh-CN" altLang="en-US" sz="1800">
                <a:solidFill>
                  <a:srgbClr val="E7ED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0486" name="文本框 3"/>
          <p:cNvSpPr txBox="1">
            <a:spLocks noChangeArrowheads="1"/>
          </p:cNvSpPr>
          <p:nvPr/>
        </p:nvSpPr>
        <p:spPr bwMode="auto">
          <a:xfrm>
            <a:off x="663575" y="561975"/>
            <a:ext cx="1048004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>
                <a:latin typeface="微软雅黑" panose="020B0503020204020204" charset="-122"/>
                <a:ea typeface="微软雅黑" panose="020B0503020204020204" charset="-122"/>
              </a:rPr>
              <a:t>那么我们应该如何实现自我价值呢？</a:t>
            </a:r>
            <a:endParaRPr lang="zh-CN" altLang="en-US" sz="5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5"/>
          <p:cNvSpPr txBox="1">
            <a:spLocks noChangeArrowheads="1"/>
          </p:cNvSpPr>
          <p:nvPr/>
        </p:nvSpPr>
        <p:spPr bwMode="auto">
          <a:xfrm>
            <a:off x="3427413" y="2947988"/>
            <a:ext cx="541813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775F49"/>
                </a:solidFill>
                <a:latin typeface="Calibri" panose="020F0502020204030204" pitchFamily="34" charset="0"/>
                <a:ea typeface="方正兰亭黑简体"/>
                <a:cs typeface="方正兰亭黑简体"/>
              </a:rPr>
              <a:t>①我们的存在</a:t>
            </a:r>
            <a:endParaRPr lang="zh-CN" altLang="en-US" sz="2800">
              <a:solidFill>
                <a:srgbClr val="775F49"/>
              </a:solidFill>
              <a:latin typeface="方正兰亭黑简体"/>
              <a:ea typeface="方正兰亭黑简体"/>
              <a:cs typeface="方正兰亭黑简体"/>
            </a:endParaRPr>
          </a:p>
        </p:txBody>
      </p:sp>
      <p:sp>
        <p:nvSpPr>
          <p:cNvPr id="5123" name="文本框 5"/>
          <p:cNvSpPr txBox="1">
            <a:spLocks noChangeArrowheads="1"/>
          </p:cNvSpPr>
          <p:nvPr/>
        </p:nvSpPr>
        <p:spPr bwMode="auto">
          <a:xfrm>
            <a:off x="3967798" y="4388168"/>
            <a:ext cx="541813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775F49"/>
                </a:solidFill>
                <a:latin typeface="Calibri" panose="020F0502020204030204" pitchFamily="34" charset="0"/>
                <a:ea typeface="方正兰亭黑简体"/>
                <a:cs typeface="方正兰亭黑简体"/>
              </a:rPr>
              <a:t>②我们的价值</a:t>
            </a:r>
            <a:endParaRPr lang="zh-CN" altLang="en-US" sz="2800">
              <a:solidFill>
                <a:srgbClr val="775F49"/>
              </a:solidFill>
              <a:latin typeface="方正兰亭黑简体"/>
              <a:ea typeface="方正兰亭黑简体"/>
              <a:cs typeface="方正兰亭黑简体"/>
            </a:endParaRPr>
          </a:p>
        </p:txBody>
      </p:sp>
      <p:sp>
        <p:nvSpPr>
          <p:cNvPr id="5124" name="文本框 5"/>
          <p:cNvSpPr txBox="1">
            <a:spLocks noChangeArrowheads="1"/>
          </p:cNvSpPr>
          <p:nvPr/>
        </p:nvSpPr>
        <p:spPr bwMode="auto">
          <a:xfrm>
            <a:off x="4449763" y="5828030"/>
            <a:ext cx="541813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775F49"/>
                </a:solidFill>
                <a:latin typeface="Calibri" panose="020F0502020204030204" pitchFamily="34" charset="0"/>
                <a:ea typeface="方正兰亭黑简体"/>
                <a:cs typeface="方正兰亭黑简体"/>
              </a:rPr>
              <a:t>③世界需要我们</a:t>
            </a:r>
            <a:endParaRPr lang="zh-CN" altLang="en-US" sz="2800">
              <a:solidFill>
                <a:srgbClr val="775F49"/>
              </a:solidFill>
              <a:latin typeface="方正兰亭黑简体"/>
              <a:ea typeface="方正兰亭黑简体"/>
              <a:cs typeface="方正兰亭黑简体"/>
            </a:endParaRPr>
          </a:p>
        </p:txBody>
      </p:sp>
      <p:sp>
        <p:nvSpPr>
          <p:cNvPr id="5125" name="文本框 5"/>
          <p:cNvSpPr txBox="1">
            <a:spLocks noChangeArrowheads="1"/>
          </p:cNvSpPr>
          <p:nvPr/>
        </p:nvSpPr>
        <p:spPr bwMode="auto">
          <a:xfrm>
            <a:off x="4103688" y="5491798"/>
            <a:ext cx="54197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775F49"/>
                </a:solidFill>
                <a:latin typeface="方正兰亭黑简体"/>
                <a:ea typeface="方正兰亭黑简体"/>
                <a:cs typeface="方正兰亭黑简体"/>
              </a:rPr>
              <a:t> </a:t>
            </a:r>
            <a:endParaRPr lang="zh-CN" altLang="en-US" sz="2800">
              <a:solidFill>
                <a:srgbClr val="775F49"/>
              </a:solidFill>
              <a:latin typeface="方正兰亭黑简体"/>
              <a:ea typeface="方正兰亭黑简体"/>
              <a:cs typeface="方正兰亭黑简体"/>
            </a:endParaRPr>
          </a:p>
        </p:txBody>
      </p:sp>
      <p:sp>
        <p:nvSpPr>
          <p:cNvPr id="5126" name="文本框 1"/>
          <p:cNvSpPr txBox="1">
            <a:spLocks noChangeArrowheads="1"/>
          </p:cNvSpPr>
          <p:nvPr/>
        </p:nvSpPr>
        <p:spPr bwMode="auto">
          <a:xfrm>
            <a:off x="2900363" y="1244600"/>
            <a:ext cx="306197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7200">
                <a:solidFill>
                  <a:srgbClr val="775F49"/>
                </a:solidFill>
                <a:latin typeface="Impact" panose="020B0806030902050204" pitchFamily="34" charset="0"/>
                <a:ea typeface="宋体" panose="02010600030101010101" pitchFamily="2" charset="-122"/>
                <a:cs typeface="Aharoni" panose="02010803020104030203" pitchFamily="2" charset="-79"/>
              </a:rPr>
              <a:t>ontents</a:t>
            </a:r>
            <a:endParaRPr lang="zh-CN" altLang="en-US" sz="7200">
              <a:solidFill>
                <a:srgbClr val="775F49"/>
              </a:solidFill>
              <a:latin typeface="Impact" panose="020B0806030902050204" pitchFamily="34" charset="0"/>
              <a:ea typeface="宋体" panose="0201060003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7175" name="任意多边形 9"/>
          <p:cNvSpPr/>
          <p:nvPr/>
        </p:nvSpPr>
        <p:spPr bwMode="auto">
          <a:xfrm>
            <a:off x="0" y="-39688"/>
            <a:ext cx="4449763" cy="6897688"/>
          </a:xfrm>
          <a:custGeom>
            <a:avLst/>
            <a:gdLst>
              <a:gd name="T0" fmla="*/ 2078702 w 4449763"/>
              <a:gd name="T1" fmla="*/ 1271935 h 6897688"/>
              <a:gd name="T2" fmla="*/ 1809540 w 4449763"/>
              <a:gd name="T3" fmla="*/ 1342677 h 6897688"/>
              <a:gd name="T4" fmla="*/ 1615144 w 4449763"/>
              <a:gd name="T5" fmla="*/ 1535077 h 6897688"/>
              <a:gd name="T6" fmla="*/ 1543924 w 4449763"/>
              <a:gd name="T7" fmla="*/ 1801755 h 6897688"/>
              <a:gd name="T8" fmla="*/ 1615133 w 4449763"/>
              <a:gd name="T9" fmla="*/ 2070722 h 6897688"/>
              <a:gd name="T10" fmla="*/ 1809684 w 4449763"/>
              <a:gd name="T11" fmla="*/ 2264774 h 6897688"/>
              <a:gd name="T12" fmla="*/ 2080103 w 4449763"/>
              <a:gd name="T13" fmla="*/ 2335754 h 6897688"/>
              <a:gd name="T14" fmla="*/ 2443834 w 4449763"/>
              <a:gd name="T15" fmla="*/ 2195316 h 6897688"/>
              <a:gd name="T16" fmla="*/ 2499677 w 4449763"/>
              <a:gd name="T17" fmla="*/ 2136032 h 6897688"/>
              <a:gd name="T18" fmla="*/ 2557676 w 4449763"/>
              <a:gd name="T19" fmla="*/ 2029050 h 6897688"/>
              <a:gd name="T20" fmla="*/ 2424832 w 4449763"/>
              <a:gd name="T21" fmla="*/ 2029050 h 6897688"/>
              <a:gd name="T22" fmla="*/ 2345969 w 4449763"/>
              <a:gd name="T23" fmla="*/ 2116414 h 6897688"/>
              <a:gd name="T24" fmla="*/ 2284695 w 4449763"/>
              <a:gd name="T25" fmla="*/ 2165174 h 6897688"/>
              <a:gd name="T26" fmla="*/ 2084206 w 4449763"/>
              <a:gd name="T27" fmla="*/ 2211939 h 6897688"/>
              <a:gd name="T28" fmla="*/ 1880215 w 4449763"/>
              <a:gd name="T29" fmla="*/ 2156001 h 6897688"/>
              <a:gd name="T30" fmla="*/ 1732060 w 4449763"/>
              <a:gd name="T31" fmla="*/ 2026793 h 6897688"/>
              <a:gd name="T32" fmla="*/ 1673433 w 4449763"/>
              <a:gd name="T33" fmla="*/ 1801755 h 6897688"/>
              <a:gd name="T34" fmla="*/ 1728886 w 4449763"/>
              <a:gd name="T35" fmla="*/ 1600359 h 6897688"/>
              <a:gd name="T36" fmla="*/ 1878586 w 4449763"/>
              <a:gd name="T37" fmla="*/ 1451499 h 6897688"/>
              <a:gd name="T38" fmla="*/ 2080025 w 4449763"/>
              <a:gd name="T39" fmla="*/ 1395751 h 6897688"/>
              <a:gd name="T40" fmla="*/ 2215638 w 4449763"/>
              <a:gd name="T41" fmla="*/ 1418099 h 6897688"/>
              <a:gd name="T42" fmla="*/ 2339298 w 4449763"/>
              <a:gd name="T43" fmla="*/ 1484599 h 6897688"/>
              <a:gd name="T44" fmla="*/ 2420874 w 4449763"/>
              <a:gd name="T45" fmla="*/ 1572936 h 6897688"/>
              <a:gd name="T46" fmla="*/ 2554886 w 4449763"/>
              <a:gd name="T47" fmla="*/ 1572936 h 6897688"/>
              <a:gd name="T48" fmla="*/ 2506031 w 4449763"/>
              <a:gd name="T49" fmla="*/ 1475226 h 6897688"/>
              <a:gd name="T50" fmla="*/ 2371630 w 4449763"/>
              <a:gd name="T51" fmla="*/ 1355257 h 6897688"/>
              <a:gd name="T52" fmla="*/ 2078702 w 4449763"/>
              <a:gd name="T53" fmla="*/ 1271935 h 6897688"/>
              <a:gd name="T54" fmla="*/ 0 w 4449763"/>
              <a:gd name="T55" fmla="*/ 0 h 6897688"/>
              <a:gd name="T56" fmla="*/ 2074786 w 4449763"/>
              <a:gd name="T57" fmla="*/ 0 h 6897688"/>
              <a:gd name="T58" fmla="*/ 4449763 w 4449763"/>
              <a:gd name="T59" fmla="*/ 6897688 h 6897688"/>
              <a:gd name="T60" fmla="*/ 0 w 4449763"/>
              <a:gd name="T61" fmla="*/ 6897688 h 689768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449763" h="6897688">
                <a:moveTo>
                  <a:pt x="2078702" y="1271935"/>
                </a:moveTo>
                <a:cubicBezTo>
                  <a:pt x="1981378" y="1271935"/>
                  <a:pt x="1891657" y="1295516"/>
                  <a:pt x="1809540" y="1342677"/>
                </a:cubicBezTo>
                <a:cubicBezTo>
                  <a:pt x="1727422" y="1389838"/>
                  <a:pt x="1662624" y="1453971"/>
                  <a:pt x="1615144" y="1535077"/>
                </a:cubicBezTo>
                <a:cubicBezTo>
                  <a:pt x="1567664" y="1616183"/>
                  <a:pt x="1543924" y="1705075"/>
                  <a:pt x="1543924" y="1801755"/>
                </a:cubicBezTo>
                <a:cubicBezTo>
                  <a:pt x="1543924" y="1899019"/>
                  <a:pt x="1567660" y="1988675"/>
                  <a:pt x="1615133" y="2070722"/>
                </a:cubicBezTo>
                <a:cubicBezTo>
                  <a:pt x="1662605" y="2152770"/>
                  <a:pt x="1727456" y="2217453"/>
                  <a:pt x="1809684" y="2264774"/>
                </a:cubicBezTo>
                <a:cubicBezTo>
                  <a:pt x="1891913" y="2312094"/>
                  <a:pt x="1982053" y="2335754"/>
                  <a:pt x="2080103" y="2335754"/>
                </a:cubicBezTo>
                <a:cubicBezTo>
                  <a:pt x="2214637" y="2335754"/>
                  <a:pt x="2335881" y="2288942"/>
                  <a:pt x="2443834" y="2195316"/>
                </a:cubicBezTo>
                <a:cubicBezTo>
                  <a:pt x="2465233" y="2175585"/>
                  <a:pt x="2483848" y="2155823"/>
                  <a:pt x="2499677" y="2136032"/>
                </a:cubicBezTo>
                <a:cubicBezTo>
                  <a:pt x="2515506" y="2116241"/>
                  <a:pt x="2534839" y="2080581"/>
                  <a:pt x="2557676" y="2029050"/>
                </a:cubicBezTo>
                <a:lnTo>
                  <a:pt x="2424832" y="2029050"/>
                </a:lnTo>
                <a:cubicBezTo>
                  <a:pt x="2392129" y="2070322"/>
                  <a:pt x="2365841" y="2099443"/>
                  <a:pt x="2345969" y="2116414"/>
                </a:cubicBezTo>
                <a:cubicBezTo>
                  <a:pt x="2326096" y="2133384"/>
                  <a:pt x="2305672" y="2149638"/>
                  <a:pt x="2284695" y="2165174"/>
                </a:cubicBezTo>
                <a:cubicBezTo>
                  <a:pt x="2213922" y="2196350"/>
                  <a:pt x="2147092" y="2211939"/>
                  <a:pt x="2084206" y="2211939"/>
                </a:cubicBezTo>
                <a:cubicBezTo>
                  <a:pt x="2011557" y="2211939"/>
                  <a:pt x="1943560" y="2193293"/>
                  <a:pt x="1880215" y="2156001"/>
                </a:cubicBezTo>
                <a:cubicBezTo>
                  <a:pt x="1817484" y="2118799"/>
                  <a:pt x="1768099" y="2075729"/>
                  <a:pt x="1732060" y="2026793"/>
                </a:cubicBezTo>
                <a:cubicBezTo>
                  <a:pt x="1692975" y="1949564"/>
                  <a:pt x="1673433" y="1874551"/>
                  <a:pt x="1673433" y="1801755"/>
                </a:cubicBezTo>
                <a:cubicBezTo>
                  <a:pt x="1673433" y="1729566"/>
                  <a:pt x="1691917" y="1662434"/>
                  <a:pt x="1728886" y="1600359"/>
                </a:cubicBezTo>
                <a:cubicBezTo>
                  <a:pt x="1765855" y="1538285"/>
                  <a:pt x="1815755" y="1488665"/>
                  <a:pt x="1878586" y="1451499"/>
                </a:cubicBezTo>
                <a:cubicBezTo>
                  <a:pt x="1941416" y="1414334"/>
                  <a:pt x="2008563" y="1395751"/>
                  <a:pt x="2080025" y="1395751"/>
                </a:cubicBezTo>
                <a:cubicBezTo>
                  <a:pt x="2125700" y="1395751"/>
                  <a:pt x="2170904" y="1403200"/>
                  <a:pt x="2215638" y="1418099"/>
                </a:cubicBezTo>
                <a:cubicBezTo>
                  <a:pt x="2260557" y="1433369"/>
                  <a:pt x="2301777" y="1455535"/>
                  <a:pt x="2339298" y="1484599"/>
                </a:cubicBezTo>
                <a:cubicBezTo>
                  <a:pt x="2362876" y="1502278"/>
                  <a:pt x="2390069" y="1531723"/>
                  <a:pt x="2420874" y="1572936"/>
                </a:cubicBezTo>
                <a:lnTo>
                  <a:pt x="2554886" y="1572936"/>
                </a:lnTo>
                <a:cubicBezTo>
                  <a:pt x="2539394" y="1528766"/>
                  <a:pt x="2523109" y="1496196"/>
                  <a:pt x="2506031" y="1475226"/>
                </a:cubicBezTo>
                <a:cubicBezTo>
                  <a:pt x="2471734" y="1432413"/>
                  <a:pt x="2426934" y="1392423"/>
                  <a:pt x="2371630" y="1355257"/>
                </a:cubicBezTo>
                <a:cubicBezTo>
                  <a:pt x="2283965" y="1299709"/>
                  <a:pt x="2186322" y="1271935"/>
                  <a:pt x="2078702" y="1271935"/>
                </a:cubicBezTo>
                <a:close/>
                <a:moveTo>
                  <a:pt x="0" y="0"/>
                </a:moveTo>
                <a:lnTo>
                  <a:pt x="2074786" y="0"/>
                </a:lnTo>
                <a:lnTo>
                  <a:pt x="4449763" y="6897688"/>
                </a:lnTo>
                <a:lnTo>
                  <a:pt x="0" y="6897688"/>
                </a:lnTo>
                <a:lnTo>
                  <a:pt x="0" y="0"/>
                </a:lnTo>
                <a:close/>
              </a:path>
            </a:pathLst>
          </a:custGeom>
          <a:solidFill>
            <a:srgbClr val="775F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176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363" y="-39688"/>
            <a:ext cx="5599112" cy="511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3" grpId="0" autoUpdateAnimBg="0"/>
      <p:bldP spid="5124" grpId="0" autoUpdateAnimBg="0"/>
      <p:bldP spid="5125" grpId="0" autoUpdateAnimBg="0"/>
      <p:bldP spid="5126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973263"/>
            <a:ext cx="5211762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组合 28"/>
          <p:cNvGrpSpPr/>
          <p:nvPr/>
        </p:nvGrpSpPr>
        <p:grpSpPr bwMode="auto">
          <a:xfrm>
            <a:off x="5486400" y="1973263"/>
            <a:ext cx="6581775" cy="2311400"/>
            <a:chOff x="5477753" y="1973843"/>
            <a:chExt cx="6582279" cy="2311025"/>
          </a:xfrm>
        </p:grpSpPr>
        <p:grpSp>
          <p:nvGrpSpPr>
            <p:cNvPr id="29704" name="组合 20"/>
            <p:cNvGrpSpPr/>
            <p:nvPr/>
          </p:nvGrpSpPr>
          <p:grpSpPr bwMode="auto">
            <a:xfrm>
              <a:off x="5477753" y="1973843"/>
              <a:ext cx="6582279" cy="2311025"/>
              <a:chOff x="10724569" y="4703329"/>
              <a:chExt cx="11929859" cy="4188550"/>
            </a:xfrm>
          </p:grpSpPr>
          <p:grpSp>
            <p:nvGrpSpPr>
              <p:cNvPr id="29708" name="Group 1"/>
              <p:cNvGrpSpPr/>
              <p:nvPr/>
            </p:nvGrpSpPr>
            <p:grpSpPr bwMode="auto">
              <a:xfrm>
                <a:off x="10724569" y="4738978"/>
                <a:ext cx="3743059" cy="4152901"/>
                <a:chOff x="10724569" y="4738978"/>
                <a:chExt cx="3743059" cy="4152901"/>
              </a:xfrm>
            </p:grpSpPr>
            <p:cxnSp>
              <p:nvCxnSpPr>
                <p:cNvPr id="5" name="Straight Connector 81"/>
                <p:cNvCxnSpPr/>
                <p:nvPr/>
              </p:nvCxnSpPr>
              <p:spPr>
                <a:xfrm>
                  <a:off x="14468117" y="5327584"/>
                  <a:ext cx="0" cy="3564295"/>
                </a:xfrm>
                <a:prstGeom prst="line">
                  <a:avLst/>
                </a:prstGeom>
                <a:ln>
                  <a:solidFill>
                    <a:schemeClr val="tx1">
                      <a:lumMod val="65000"/>
                      <a:lumOff val="3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" name="Rounded Rectangle 87"/>
                <p:cNvSpPr/>
                <p:nvPr/>
              </p:nvSpPr>
              <p:spPr>
                <a:xfrm>
                  <a:off x="10724569" y="6952949"/>
                  <a:ext cx="3044330" cy="8917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75F49"/>
                </a:solidFill>
                <a:ln>
                  <a:solidFill>
                    <a:srgbClr val="775F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219419" tIns="109710" rIns="219419" bIns="10971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bg-BG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9" name="Freeform 74"/>
                <p:cNvSpPr>
                  <a:spLocks noChangeArrowheads="1"/>
                </p:cNvSpPr>
                <p:nvPr/>
              </p:nvSpPr>
              <p:spPr bwMode="auto">
                <a:xfrm>
                  <a:off x="11677002" y="4737851"/>
                  <a:ext cx="1153852" cy="1021246"/>
                </a:xfrm>
                <a:custGeom>
                  <a:avLst/>
                  <a:gdLst>
                    <a:gd name="T0" fmla="*/ 451 w 461"/>
                    <a:gd name="T1" fmla="*/ 213 h 409"/>
                    <a:gd name="T2" fmla="*/ 451 w 461"/>
                    <a:gd name="T3" fmla="*/ 213 h 409"/>
                    <a:gd name="T4" fmla="*/ 247 w 461"/>
                    <a:gd name="T5" fmla="*/ 17 h 409"/>
                    <a:gd name="T6" fmla="*/ 212 w 461"/>
                    <a:gd name="T7" fmla="*/ 17 h 409"/>
                    <a:gd name="T8" fmla="*/ 9 w 461"/>
                    <a:gd name="T9" fmla="*/ 213 h 409"/>
                    <a:gd name="T10" fmla="*/ 18 w 461"/>
                    <a:gd name="T11" fmla="*/ 230 h 409"/>
                    <a:gd name="T12" fmla="*/ 62 w 461"/>
                    <a:gd name="T13" fmla="*/ 230 h 409"/>
                    <a:gd name="T14" fmla="*/ 62 w 461"/>
                    <a:gd name="T15" fmla="*/ 390 h 409"/>
                    <a:gd name="T16" fmla="*/ 79 w 461"/>
                    <a:gd name="T17" fmla="*/ 408 h 409"/>
                    <a:gd name="T18" fmla="*/ 177 w 461"/>
                    <a:gd name="T19" fmla="*/ 408 h 409"/>
                    <a:gd name="T20" fmla="*/ 177 w 461"/>
                    <a:gd name="T21" fmla="*/ 248 h 409"/>
                    <a:gd name="T22" fmla="*/ 283 w 461"/>
                    <a:gd name="T23" fmla="*/ 248 h 409"/>
                    <a:gd name="T24" fmla="*/ 283 w 461"/>
                    <a:gd name="T25" fmla="*/ 408 h 409"/>
                    <a:gd name="T26" fmla="*/ 381 w 461"/>
                    <a:gd name="T27" fmla="*/ 408 h 409"/>
                    <a:gd name="T28" fmla="*/ 398 w 461"/>
                    <a:gd name="T29" fmla="*/ 390 h 409"/>
                    <a:gd name="T30" fmla="*/ 398 w 461"/>
                    <a:gd name="T31" fmla="*/ 230 h 409"/>
                    <a:gd name="T32" fmla="*/ 443 w 461"/>
                    <a:gd name="T33" fmla="*/ 230 h 409"/>
                    <a:gd name="T34" fmla="*/ 451 w 461"/>
                    <a:gd name="T35" fmla="*/ 213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61" h="409">
                      <a:moveTo>
                        <a:pt x="451" y="213"/>
                      </a:moveTo>
                      <a:lnTo>
                        <a:pt x="451" y="213"/>
                      </a:lnTo>
                      <a:cubicBezTo>
                        <a:pt x="247" y="17"/>
                        <a:pt x="247" y="17"/>
                        <a:pt x="247" y="17"/>
                      </a:cubicBezTo>
                      <a:cubicBezTo>
                        <a:pt x="238" y="0"/>
                        <a:pt x="221" y="0"/>
                        <a:pt x="212" y="17"/>
                      </a:cubicBezTo>
                      <a:cubicBezTo>
                        <a:pt x="9" y="213"/>
                        <a:pt x="9" y="213"/>
                        <a:pt x="9" y="213"/>
                      </a:cubicBezTo>
                      <a:cubicBezTo>
                        <a:pt x="0" y="221"/>
                        <a:pt x="9" y="230"/>
                        <a:pt x="18" y="230"/>
                      </a:cubicBezTo>
                      <a:cubicBezTo>
                        <a:pt x="62" y="230"/>
                        <a:pt x="62" y="230"/>
                        <a:pt x="62" y="230"/>
                      </a:cubicBezTo>
                      <a:cubicBezTo>
                        <a:pt x="62" y="390"/>
                        <a:pt x="62" y="390"/>
                        <a:pt x="62" y="390"/>
                      </a:cubicBezTo>
                      <a:cubicBezTo>
                        <a:pt x="62" y="399"/>
                        <a:pt x="62" y="408"/>
                        <a:pt x="79" y="408"/>
                      </a:cubicBezTo>
                      <a:cubicBezTo>
                        <a:pt x="177" y="408"/>
                        <a:pt x="177" y="408"/>
                        <a:pt x="177" y="408"/>
                      </a:cubicBezTo>
                      <a:cubicBezTo>
                        <a:pt x="177" y="248"/>
                        <a:pt x="177" y="248"/>
                        <a:pt x="177" y="248"/>
                      </a:cubicBezTo>
                      <a:cubicBezTo>
                        <a:pt x="283" y="248"/>
                        <a:pt x="283" y="248"/>
                        <a:pt x="283" y="248"/>
                      </a:cubicBezTo>
                      <a:cubicBezTo>
                        <a:pt x="283" y="408"/>
                        <a:pt x="283" y="408"/>
                        <a:pt x="283" y="408"/>
                      </a:cubicBezTo>
                      <a:cubicBezTo>
                        <a:pt x="381" y="408"/>
                        <a:pt x="381" y="408"/>
                        <a:pt x="381" y="408"/>
                      </a:cubicBezTo>
                      <a:cubicBezTo>
                        <a:pt x="398" y="408"/>
                        <a:pt x="398" y="399"/>
                        <a:pt x="398" y="390"/>
                      </a:cubicBezTo>
                      <a:cubicBezTo>
                        <a:pt x="398" y="230"/>
                        <a:pt x="398" y="230"/>
                        <a:pt x="398" y="230"/>
                      </a:cubicBezTo>
                      <a:cubicBezTo>
                        <a:pt x="443" y="230"/>
                        <a:pt x="443" y="230"/>
                        <a:pt x="443" y="230"/>
                      </a:cubicBezTo>
                      <a:cubicBezTo>
                        <a:pt x="451" y="230"/>
                        <a:pt x="460" y="221"/>
                        <a:pt x="451" y="213"/>
                      </a:cubicBezTo>
                    </a:path>
                  </a:pathLst>
                </a:custGeom>
                <a:solidFill>
                  <a:srgbClr val="775F49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9709" name="Group 2"/>
              <p:cNvGrpSpPr/>
              <p:nvPr/>
            </p:nvGrpSpPr>
            <p:grpSpPr bwMode="auto">
              <a:xfrm>
                <a:off x="15167084" y="4703329"/>
                <a:ext cx="3469712" cy="4188550"/>
                <a:chOff x="15167084" y="4703329"/>
                <a:chExt cx="3469712" cy="4188550"/>
              </a:xfrm>
            </p:grpSpPr>
            <p:cxnSp>
              <p:nvCxnSpPr>
                <p:cNvPr id="11" name="Straight Connector 82"/>
                <p:cNvCxnSpPr/>
                <p:nvPr/>
              </p:nvCxnSpPr>
              <p:spPr>
                <a:xfrm>
                  <a:off x="18637525" y="5327583"/>
                  <a:ext cx="0" cy="3564296"/>
                </a:xfrm>
                <a:prstGeom prst="line">
                  <a:avLst/>
                </a:prstGeom>
                <a:ln>
                  <a:solidFill>
                    <a:schemeClr val="tx1">
                      <a:lumMod val="65000"/>
                      <a:lumOff val="3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Rounded Rectangle 89"/>
                <p:cNvSpPr/>
                <p:nvPr/>
              </p:nvSpPr>
              <p:spPr>
                <a:xfrm>
                  <a:off x="15167334" y="6952949"/>
                  <a:ext cx="3044330" cy="8917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solidFill>
                    <a:srgbClr val="CEA3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219419" tIns="109710" rIns="219419" bIns="10971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bg-BG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15" name="Freeform 25"/>
                <p:cNvSpPr>
                  <a:spLocks noEditPoints="1"/>
                </p:cNvSpPr>
                <p:nvPr/>
              </p:nvSpPr>
              <p:spPr bwMode="auto">
                <a:xfrm>
                  <a:off x="16180192" y="4703329"/>
                  <a:ext cx="1021491" cy="1087412"/>
                </a:xfrm>
                <a:custGeom>
                  <a:avLst/>
                  <a:gdLst>
                    <a:gd name="T0" fmla="*/ 1548 w 1548"/>
                    <a:gd name="T1" fmla="*/ 1327 h 1648"/>
                    <a:gd name="T2" fmla="*/ 1268 w 1548"/>
                    <a:gd name="T3" fmla="*/ 1408 h 1648"/>
                    <a:gd name="T4" fmla="*/ 1186 w 1548"/>
                    <a:gd name="T5" fmla="*/ 1129 h 1648"/>
                    <a:gd name="T6" fmla="*/ 1307 w 1548"/>
                    <a:gd name="T7" fmla="*/ 1195 h 1648"/>
                    <a:gd name="T8" fmla="*/ 1388 w 1548"/>
                    <a:gd name="T9" fmla="*/ 893 h 1648"/>
                    <a:gd name="T10" fmla="*/ 1018 w 1548"/>
                    <a:gd name="T11" fmla="*/ 327 h 1648"/>
                    <a:gd name="T12" fmla="*/ 1061 w 1548"/>
                    <a:gd name="T13" fmla="*/ 195 h 1648"/>
                    <a:gd name="T14" fmla="*/ 1526 w 1548"/>
                    <a:gd name="T15" fmla="*/ 893 h 1648"/>
                    <a:gd name="T16" fmla="*/ 1428 w 1548"/>
                    <a:gd name="T17" fmla="*/ 1261 h 1648"/>
                    <a:gd name="T18" fmla="*/ 1548 w 1548"/>
                    <a:gd name="T19" fmla="*/ 1327 h 1648"/>
                    <a:gd name="T20" fmla="*/ 770 w 1548"/>
                    <a:gd name="T21" fmla="*/ 1511 h 1648"/>
                    <a:gd name="T22" fmla="*/ 235 w 1548"/>
                    <a:gd name="T23" fmla="*/ 1200 h 1648"/>
                    <a:gd name="T24" fmla="*/ 357 w 1548"/>
                    <a:gd name="T25" fmla="*/ 1130 h 1648"/>
                    <a:gd name="T26" fmla="*/ 75 w 1548"/>
                    <a:gd name="T27" fmla="*/ 1055 h 1648"/>
                    <a:gd name="T28" fmla="*/ 0 w 1548"/>
                    <a:gd name="T29" fmla="*/ 1336 h 1648"/>
                    <a:gd name="T30" fmla="*/ 116 w 1548"/>
                    <a:gd name="T31" fmla="*/ 1269 h 1648"/>
                    <a:gd name="T32" fmla="*/ 770 w 1548"/>
                    <a:gd name="T33" fmla="*/ 1648 h 1648"/>
                    <a:gd name="T34" fmla="*/ 1180 w 1548"/>
                    <a:gd name="T35" fmla="*/ 1527 h 1648"/>
                    <a:gd name="T36" fmla="*/ 1095 w 1548"/>
                    <a:gd name="T37" fmla="*/ 1418 h 1648"/>
                    <a:gd name="T38" fmla="*/ 770 w 1548"/>
                    <a:gd name="T39" fmla="*/ 1511 h 1648"/>
                    <a:gd name="T40" fmla="*/ 153 w 1548"/>
                    <a:gd name="T41" fmla="*/ 901 h 1648"/>
                    <a:gd name="T42" fmla="*/ 152 w 1548"/>
                    <a:gd name="T43" fmla="*/ 893 h 1648"/>
                    <a:gd name="T44" fmla="*/ 702 w 1548"/>
                    <a:gd name="T45" fmla="*/ 279 h 1648"/>
                    <a:gd name="T46" fmla="*/ 702 w 1548"/>
                    <a:gd name="T47" fmla="*/ 412 h 1648"/>
                    <a:gd name="T48" fmla="*/ 908 w 1548"/>
                    <a:gd name="T49" fmla="*/ 206 h 1648"/>
                    <a:gd name="T50" fmla="*/ 702 w 1548"/>
                    <a:gd name="T51" fmla="*/ 0 h 1648"/>
                    <a:gd name="T52" fmla="*/ 702 w 1548"/>
                    <a:gd name="T53" fmla="*/ 141 h 1648"/>
                    <a:gd name="T54" fmla="*/ 15 w 1548"/>
                    <a:gd name="T55" fmla="*/ 893 h 1648"/>
                    <a:gd name="T56" fmla="*/ 16 w 1548"/>
                    <a:gd name="T57" fmla="*/ 920 h 1648"/>
                    <a:gd name="T58" fmla="*/ 153 w 1548"/>
                    <a:gd name="T59" fmla="*/ 901 h 1648"/>
                    <a:gd name="T60" fmla="*/ 573 w 1548"/>
                    <a:gd name="T61" fmla="*/ 862 h 1648"/>
                    <a:gd name="T62" fmla="*/ 602 w 1548"/>
                    <a:gd name="T63" fmla="*/ 1039 h 1648"/>
                    <a:gd name="T64" fmla="*/ 860 w 1548"/>
                    <a:gd name="T65" fmla="*/ 830 h 1648"/>
                    <a:gd name="T66" fmla="*/ 592 w 1548"/>
                    <a:gd name="T67" fmla="*/ 1305 h 1648"/>
                    <a:gd name="T68" fmla="*/ 661 w 1548"/>
                    <a:gd name="T69" fmla="*/ 1305 h 1648"/>
                    <a:gd name="T70" fmla="*/ 695 w 1548"/>
                    <a:gd name="T71" fmla="*/ 1103 h 1648"/>
                    <a:gd name="T72" fmla="*/ 887 w 1548"/>
                    <a:gd name="T73" fmla="*/ 1061 h 1648"/>
                    <a:gd name="T74" fmla="*/ 1170 w 1548"/>
                    <a:gd name="T75" fmla="*/ 679 h 1648"/>
                    <a:gd name="T76" fmla="*/ 573 w 1548"/>
                    <a:gd name="T77" fmla="*/ 862 h 1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548" h="1648">
                      <a:moveTo>
                        <a:pt x="1548" y="1327"/>
                      </a:moveTo>
                      <a:cubicBezTo>
                        <a:pt x="1268" y="1408"/>
                        <a:pt x="1268" y="1408"/>
                        <a:pt x="1268" y="1408"/>
                      </a:cubicBezTo>
                      <a:cubicBezTo>
                        <a:pt x="1186" y="1129"/>
                        <a:pt x="1186" y="1129"/>
                        <a:pt x="1186" y="1129"/>
                      </a:cubicBezTo>
                      <a:cubicBezTo>
                        <a:pt x="1307" y="1195"/>
                        <a:pt x="1307" y="1195"/>
                        <a:pt x="1307" y="1195"/>
                      </a:cubicBezTo>
                      <a:cubicBezTo>
                        <a:pt x="1358" y="1105"/>
                        <a:pt x="1388" y="1003"/>
                        <a:pt x="1388" y="893"/>
                      </a:cubicBezTo>
                      <a:cubicBezTo>
                        <a:pt x="1388" y="640"/>
                        <a:pt x="1236" y="422"/>
                        <a:pt x="1018" y="327"/>
                      </a:cubicBezTo>
                      <a:cubicBezTo>
                        <a:pt x="1061" y="195"/>
                        <a:pt x="1061" y="195"/>
                        <a:pt x="1061" y="195"/>
                      </a:cubicBezTo>
                      <a:cubicBezTo>
                        <a:pt x="1334" y="309"/>
                        <a:pt x="1526" y="578"/>
                        <a:pt x="1526" y="893"/>
                      </a:cubicBezTo>
                      <a:cubicBezTo>
                        <a:pt x="1526" y="1027"/>
                        <a:pt x="1490" y="1152"/>
                        <a:pt x="1428" y="1261"/>
                      </a:cubicBezTo>
                      <a:lnTo>
                        <a:pt x="1548" y="1327"/>
                      </a:lnTo>
                      <a:close/>
                      <a:moveTo>
                        <a:pt x="770" y="1511"/>
                      </a:moveTo>
                      <a:cubicBezTo>
                        <a:pt x="542" y="1511"/>
                        <a:pt x="342" y="1385"/>
                        <a:pt x="235" y="1200"/>
                      </a:cubicBezTo>
                      <a:cubicBezTo>
                        <a:pt x="357" y="1130"/>
                        <a:pt x="357" y="1130"/>
                        <a:pt x="357" y="1130"/>
                      </a:cubicBezTo>
                      <a:cubicBezTo>
                        <a:pt x="75" y="1055"/>
                        <a:pt x="75" y="1055"/>
                        <a:pt x="75" y="1055"/>
                      </a:cubicBezTo>
                      <a:cubicBezTo>
                        <a:pt x="0" y="1336"/>
                        <a:pt x="0" y="1336"/>
                        <a:pt x="0" y="1336"/>
                      </a:cubicBezTo>
                      <a:cubicBezTo>
                        <a:pt x="116" y="1269"/>
                        <a:pt x="116" y="1269"/>
                        <a:pt x="116" y="1269"/>
                      </a:cubicBezTo>
                      <a:cubicBezTo>
                        <a:pt x="247" y="1495"/>
                        <a:pt x="490" y="1648"/>
                        <a:pt x="770" y="1648"/>
                      </a:cubicBezTo>
                      <a:cubicBezTo>
                        <a:pt x="922" y="1648"/>
                        <a:pt x="1062" y="1603"/>
                        <a:pt x="1180" y="1527"/>
                      </a:cubicBezTo>
                      <a:cubicBezTo>
                        <a:pt x="1095" y="1418"/>
                        <a:pt x="1095" y="1418"/>
                        <a:pt x="1095" y="1418"/>
                      </a:cubicBezTo>
                      <a:cubicBezTo>
                        <a:pt x="1001" y="1476"/>
                        <a:pt x="890" y="1511"/>
                        <a:pt x="770" y="1511"/>
                      </a:cubicBezTo>
                      <a:close/>
                      <a:moveTo>
                        <a:pt x="153" y="901"/>
                      </a:moveTo>
                      <a:cubicBezTo>
                        <a:pt x="153" y="898"/>
                        <a:pt x="152" y="896"/>
                        <a:pt x="152" y="893"/>
                      </a:cubicBezTo>
                      <a:cubicBezTo>
                        <a:pt x="152" y="575"/>
                        <a:pt x="393" y="314"/>
                        <a:pt x="702" y="279"/>
                      </a:cubicBezTo>
                      <a:cubicBezTo>
                        <a:pt x="702" y="412"/>
                        <a:pt x="702" y="412"/>
                        <a:pt x="702" y="412"/>
                      </a:cubicBezTo>
                      <a:cubicBezTo>
                        <a:pt x="908" y="206"/>
                        <a:pt x="908" y="206"/>
                        <a:pt x="908" y="206"/>
                      </a:cubicBezTo>
                      <a:cubicBezTo>
                        <a:pt x="702" y="0"/>
                        <a:pt x="702" y="0"/>
                        <a:pt x="702" y="0"/>
                      </a:cubicBezTo>
                      <a:cubicBezTo>
                        <a:pt x="702" y="141"/>
                        <a:pt x="702" y="141"/>
                        <a:pt x="702" y="141"/>
                      </a:cubicBezTo>
                      <a:cubicBezTo>
                        <a:pt x="317" y="175"/>
                        <a:pt x="15" y="499"/>
                        <a:pt x="15" y="893"/>
                      </a:cubicBezTo>
                      <a:cubicBezTo>
                        <a:pt x="15" y="902"/>
                        <a:pt x="16" y="911"/>
                        <a:pt x="16" y="920"/>
                      </a:cubicBezTo>
                      <a:lnTo>
                        <a:pt x="153" y="901"/>
                      </a:lnTo>
                      <a:close/>
                      <a:moveTo>
                        <a:pt x="573" y="862"/>
                      </a:moveTo>
                      <a:cubicBezTo>
                        <a:pt x="556" y="922"/>
                        <a:pt x="563" y="984"/>
                        <a:pt x="602" y="1039"/>
                      </a:cubicBezTo>
                      <a:cubicBezTo>
                        <a:pt x="664" y="947"/>
                        <a:pt x="780" y="849"/>
                        <a:pt x="860" y="830"/>
                      </a:cubicBezTo>
                      <a:cubicBezTo>
                        <a:pt x="696" y="949"/>
                        <a:pt x="604" y="1116"/>
                        <a:pt x="592" y="1305"/>
                      </a:cubicBezTo>
                      <a:cubicBezTo>
                        <a:pt x="661" y="1305"/>
                        <a:pt x="661" y="1305"/>
                        <a:pt x="661" y="1305"/>
                      </a:cubicBezTo>
                      <a:cubicBezTo>
                        <a:pt x="660" y="1233"/>
                        <a:pt x="670" y="1144"/>
                        <a:pt x="695" y="1103"/>
                      </a:cubicBezTo>
                      <a:cubicBezTo>
                        <a:pt x="758" y="1124"/>
                        <a:pt x="827" y="1112"/>
                        <a:pt x="887" y="1061"/>
                      </a:cubicBezTo>
                      <a:cubicBezTo>
                        <a:pt x="1006" y="961"/>
                        <a:pt x="961" y="708"/>
                        <a:pt x="1170" y="679"/>
                      </a:cubicBezTo>
                      <a:cubicBezTo>
                        <a:pt x="890" y="526"/>
                        <a:pt x="624" y="688"/>
                        <a:pt x="573" y="862"/>
                      </a:cubicBezTo>
                      <a:close/>
                    </a:path>
                  </a:pathLst>
                </a:cu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bg-BG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9710" name="Group 4"/>
              <p:cNvGrpSpPr/>
              <p:nvPr/>
            </p:nvGrpSpPr>
            <p:grpSpPr bwMode="auto">
              <a:xfrm>
                <a:off x="19609597" y="4756802"/>
                <a:ext cx="3044831" cy="2284597"/>
                <a:chOff x="19609597" y="4756802"/>
                <a:chExt cx="3044831" cy="2284597"/>
              </a:xfrm>
            </p:grpSpPr>
            <p:sp>
              <p:nvSpPr>
                <p:cNvPr id="19" name="Rounded Rectangle 91"/>
                <p:cNvSpPr/>
                <p:nvPr/>
              </p:nvSpPr>
              <p:spPr>
                <a:xfrm>
                  <a:off x="19610099" y="6952949"/>
                  <a:ext cx="3044329" cy="8917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75F49"/>
                </a:solidFill>
                <a:ln>
                  <a:solidFill>
                    <a:srgbClr val="775F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219419" tIns="109710" rIns="219419" bIns="10971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bg-BG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0" name="Freeform 102"/>
                <p:cNvSpPr>
                  <a:spLocks noChangeArrowheads="1"/>
                </p:cNvSpPr>
                <p:nvPr/>
              </p:nvSpPr>
              <p:spPr bwMode="auto">
                <a:xfrm>
                  <a:off x="20565408" y="4757987"/>
                  <a:ext cx="1139465" cy="1021248"/>
                </a:xfrm>
                <a:custGeom>
                  <a:avLst/>
                  <a:gdLst>
                    <a:gd name="T0" fmla="*/ 80 w 498"/>
                    <a:gd name="T1" fmla="*/ 151 h 445"/>
                    <a:gd name="T2" fmla="*/ 80 w 498"/>
                    <a:gd name="T3" fmla="*/ 151 h 445"/>
                    <a:gd name="T4" fmla="*/ 142 w 498"/>
                    <a:gd name="T5" fmla="*/ 169 h 445"/>
                    <a:gd name="T6" fmla="*/ 151 w 498"/>
                    <a:gd name="T7" fmla="*/ 169 h 445"/>
                    <a:gd name="T8" fmla="*/ 195 w 498"/>
                    <a:gd name="T9" fmla="*/ 134 h 445"/>
                    <a:gd name="T10" fmla="*/ 195 w 498"/>
                    <a:gd name="T11" fmla="*/ 125 h 445"/>
                    <a:gd name="T12" fmla="*/ 178 w 498"/>
                    <a:gd name="T13" fmla="*/ 107 h 445"/>
                    <a:gd name="T14" fmla="*/ 275 w 498"/>
                    <a:gd name="T15" fmla="*/ 10 h 445"/>
                    <a:gd name="T16" fmla="*/ 195 w 498"/>
                    <a:gd name="T17" fmla="*/ 0 h 445"/>
                    <a:gd name="T18" fmla="*/ 107 w 498"/>
                    <a:gd name="T19" fmla="*/ 54 h 445"/>
                    <a:gd name="T20" fmla="*/ 72 w 498"/>
                    <a:gd name="T21" fmla="*/ 81 h 445"/>
                    <a:gd name="T22" fmla="*/ 53 w 498"/>
                    <a:gd name="T23" fmla="*/ 116 h 445"/>
                    <a:gd name="T24" fmla="*/ 18 w 498"/>
                    <a:gd name="T25" fmla="*/ 125 h 445"/>
                    <a:gd name="T26" fmla="*/ 0 w 498"/>
                    <a:gd name="T27" fmla="*/ 143 h 445"/>
                    <a:gd name="T28" fmla="*/ 0 w 498"/>
                    <a:gd name="T29" fmla="*/ 151 h 445"/>
                    <a:gd name="T30" fmla="*/ 36 w 498"/>
                    <a:gd name="T31" fmla="*/ 187 h 445"/>
                    <a:gd name="T32" fmla="*/ 53 w 498"/>
                    <a:gd name="T33" fmla="*/ 196 h 445"/>
                    <a:gd name="T34" fmla="*/ 72 w 498"/>
                    <a:gd name="T35" fmla="*/ 178 h 445"/>
                    <a:gd name="T36" fmla="*/ 80 w 498"/>
                    <a:gd name="T37" fmla="*/ 151 h 445"/>
                    <a:gd name="T38" fmla="*/ 222 w 498"/>
                    <a:gd name="T39" fmla="*/ 160 h 445"/>
                    <a:gd name="T40" fmla="*/ 222 w 498"/>
                    <a:gd name="T41" fmla="*/ 160 h 445"/>
                    <a:gd name="T42" fmla="*/ 213 w 498"/>
                    <a:gd name="T43" fmla="*/ 160 h 445"/>
                    <a:gd name="T44" fmla="*/ 178 w 498"/>
                    <a:gd name="T45" fmla="*/ 187 h 445"/>
                    <a:gd name="T46" fmla="*/ 169 w 498"/>
                    <a:gd name="T47" fmla="*/ 204 h 445"/>
                    <a:gd name="T48" fmla="*/ 381 w 498"/>
                    <a:gd name="T49" fmla="*/ 435 h 445"/>
                    <a:gd name="T50" fmla="*/ 399 w 498"/>
                    <a:gd name="T51" fmla="*/ 435 h 445"/>
                    <a:gd name="T52" fmla="*/ 426 w 498"/>
                    <a:gd name="T53" fmla="*/ 417 h 445"/>
                    <a:gd name="T54" fmla="*/ 426 w 498"/>
                    <a:gd name="T55" fmla="*/ 400 h 445"/>
                    <a:gd name="T56" fmla="*/ 222 w 498"/>
                    <a:gd name="T57" fmla="*/ 160 h 445"/>
                    <a:gd name="T58" fmla="*/ 497 w 498"/>
                    <a:gd name="T59" fmla="*/ 63 h 445"/>
                    <a:gd name="T60" fmla="*/ 497 w 498"/>
                    <a:gd name="T61" fmla="*/ 63 h 445"/>
                    <a:gd name="T62" fmla="*/ 479 w 498"/>
                    <a:gd name="T63" fmla="*/ 54 h 445"/>
                    <a:gd name="T64" fmla="*/ 461 w 498"/>
                    <a:gd name="T65" fmla="*/ 89 h 445"/>
                    <a:gd name="T66" fmla="*/ 408 w 498"/>
                    <a:gd name="T67" fmla="*/ 107 h 445"/>
                    <a:gd name="T68" fmla="*/ 399 w 498"/>
                    <a:gd name="T69" fmla="*/ 63 h 445"/>
                    <a:gd name="T70" fmla="*/ 417 w 498"/>
                    <a:gd name="T71" fmla="*/ 19 h 445"/>
                    <a:gd name="T72" fmla="*/ 408 w 498"/>
                    <a:gd name="T73" fmla="*/ 10 h 445"/>
                    <a:gd name="T74" fmla="*/ 337 w 498"/>
                    <a:gd name="T75" fmla="*/ 72 h 445"/>
                    <a:gd name="T76" fmla="*/ 319 w 498"/>
                    <a:gd name="T77" fmla="*/ 151 h 445"/>
                    <a:gd name="T78" fmla="*/ 284 w 498"/>
                    <a:gd name="T79" fmla="*/ 187 h 445"/>
                    <a:gd name="T80" fmla="*/ 319 w 498"/>
                    <a:gd name="T81" fmla="*/ 231 h 445"/>
                    <a:gd name="T82" fmla="*/ 364 w 498"/>
                    <a:gd name="T83" fmla="*/ 187 h 445"/>
                    <a:gd name="T84" fmla="*/ 408 w 498"/>
                    <a:gd name="T85" fmla="*/ 178 h 445"/>
                    <a:gd name="T86" fmla="*/ 488 w 498"/>
                    <a:gd name="T87" fmla="*/ 143 h 445"/>
                    <a:gd name="T88" fmla="*/ 497 w 498"/>
                    <a:gd name="T89" fmla="*/ 63 h 445"/>
                    <a:gd name="T90" fmla="*/ 72 w 498"/>
                    <a:gd name="T91" fmla="*/ 400 h 445"/>
                    <a:gd name="T92" fmla="*/ 72 w 498"/>
                    <a:gd name="T93" fmla="*/ 400 h 445"/>
                    <a:gd name="T94" fmla="*/ 72 w 498"/>
                    <a:gd name="T95" fmla="*/ 417 h 445"/>
                    <a:gd name="T96" fmla="*/ 89 w 498"/>
                    <a:gd name="T97" fmla="*/ 444 h 445"/>
                    <a:gd name="T98" fmla="*/ 107 w 498"/>
                    <a:gd name="T99" fmla="*/ 435 h 445"/>
                    <a:gd name="T100" fmla="*/ 231 w 498"/>
                    <a:gd name="T101" fmla="*/ 320 h 445"/>
                    <a:gd name="T102" fmla="*/ 195 w 498"/>
                    <a:gd name="T103" fmla="*/ 275 h 445"/>
                    <a:gd name="T104" fmla="*/ 72 w 498"/>
                    <a:gd name="T105" fmla="*/ 400 h 4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98" h="445">
                      <a:moveTo>
                        <a:pt x="80" y="151"/>
                      </a:moveTo>
                      <a:lnTo>
                        <a:pt x="80" y="151"/>
                      </a:lnTo>
                      <a:cubicBezTo>
                        <a:pt x="97" y="134"/>
                        <a:pt x="116" y="143"/>
                        <a:pt x="142" y="169"/>
                      </a:cubicBezTo>
                      <a:cubicBezTo>
                        <a:pt x="151" y="178"/>
                        <a:pt x="151" y="169"/>
                        <a:pt x="151" y="169"/>
                      </a:cubicBezTo>
                      <a:cubicBezTo>
                        <a:pt x="160" y="169"/>
                        <a:pt x="186" y="134"/>
                        <a:pt x="195" y="134"/>
                      </a:cubicBezTo>
                      <a:cubicBezTo>
                        <a:pt x="195" y="134"/>
                        <a:pt x="195" y="134"/>
                        <a:pt x="195" y="125"/>
                      </a:cubicBezTo>
                      <a:cubicBezTo>
                        <a:pt x="186" y="125"/>
                        <a:pt x="178" y="116"/>
                        <a:pt x="178" y="107"/>
                      </a:cubicBezTo>
                      <a:cubicBezTo>
                        <a:pt x="133" y="45"/>
                        <a:pt x="301" y="10"/>
                        <a:pt x="275" y="10"/>
                      </a:cubicBezTo>
                      <a:cubicBezTo>
                        <a:pt x="257" y="0"/>
                        <a:pt x="204" y="0"/>
                        <a:pt x="195" y="0"/>
                      </a:cubicBezTo>
                      <a:cubicBezTo>
                        <a:pt x="169" y="10"/>
                        <a:pt x="125" y="36"/>
                        <a:pt x="107" y="54"/>
                      </a:cubicBezTo>
                      <a:cubicBezTo>
                        <a:pt x="80" y="72"/>
                        <a:pt x="72" y="81"/>
                        <a:pt x="72" y="81"/>
                      </a:cubicBezTo>
                      <a:cubicBezTo>
                        <a:pt x="62" y="89"/>
                        <a:pt x="72" y="107"/>
                        <a:pt x="53" y="116"/>
                      </a:cubicBezTo>
                      <a:cubicBezTo>
                        <a:pt x="36" y="125"/>
                        <a:pt x="27" y="116"/>
                        <a:pt x="18" y="125"/>
                      </a:cubicBezTo>
                      <a:cubicBezTo>
                        <a:pt x="18" y="134"/>
                        <a:pt x="9" y="134"/>
                        <a:pt x="0" y="143"/>
                      </a:cubicBezTo>
                      <a:lnTo>
                        <a:pt x="0" y="151"/>
                      </a:lnTo>
                      <a:lnTo>
                        <a:pt x="36" y="187"/>
                      </a:lnTo>
                      <a:cubicBezTo>
                        <a:pt x="36" y="196"/>
                        <a:pt x="44" y="196"/>
                        <a:pt x="53" y="196"/>
                      </a:cubicBezTo>
                      <a:cubicBezTo>
                        <a:pt x="53" y="187"/>
                        <a:pt x="62" y="178"/>
                        <a:pt x="72" y="178"/>
                      </a:cubicBezTo>
                      <a:cubicBezTo>
                        <a:pt x="72" y="178"/>
                        <a:pt x="72" y="151"/>
                        <a:pt x="80" y="151"/>
                      </a:cubicBezTo>
                      <a:close/>
                      <a:moveTo>
                        <a:pt x="222" y="160"/>
                      </a:moveTo>
                      <a:lnTo>
                        <a:pt x="222" y="160"/>
                      </a:lnTo>
                      <a:cubicBezTo>
                        <a:pt x="213" y="160"/>
                        <a:pt x="213" y="160"/>
                        <a:pt x="213" y="160"/>
                      </a:cubicBezTo>
                      <a:cubicBezTo>
                        <a:pt x="178" y="187"/>
                        <a:pt x="178" y="187"/>
                        <a:pt x="178" y="187"/>
                      </a:cubicBezTo>
                      <a:cubicBezTo>
                        <a:pt x="169" y="196"/>
                        <a:pt x="169" y="196"/>
                        <a:pt x="169" y="204"/>
                      </a:cubicBezTo>
                      <a:cubicBezTo>
                        <a:pt x="381" y="435"/>
                        <a:pt x="381" y="435"/>
                        <a:pt x="381" y="435"/>
                      </a:cubicBezTo>
                      <a:cubicBezTo>
                        <a:pt x="381" y="444"/>
                        <a:pt x="391" y="444"/>
                        <a:pt x="399" y="435"/>
                      </a:cubicBezTo>
                      <a:cubicBezTo>
                        <a:pt x="426" y="417"/>
                        <a:pt x="426" y="417"/>
                        <a:pt x="426" y="417"/>
                      </a:cubicBezTo>
                      <a:cubicBezTo>
                        <a:pt x="426" y="408"/>
                        <a:pt x="426" y="400"/>
                        <a:pt x="426" y="400"/>
                      </a:cubicBezTo>
                      <a:lnTo>
                        <a:pt x="222" y="160"/>
                      </a:lnTo>
                      <a:close/>
                      <a:moveTo>
                        <a:pt x="497" y="63"/>
                      </a:moveTo>
                      <a:lnTo>
                        <a:pt x="497" y="63"/>
                      </a:lnTo>
                      <a:cubicBezTo>
                        <a:pt x="488" y="45"/>
                        <a:pt x="488" y="54"/>
                        <a:pt x="479" y="54"/>
                      </a:cubicBezTo>
                      <a:cubicBezTo>
                        <a:pt x="479" y="63"/>
                        <a:pt x="461" y="81"/>
                        <a:pt x="461" y="89"/>
                      </a:cubicBezTo>
                      <a:cubicBezTo>
                        <a:pt x="452" y="107"/>
                        <a:pt x="435" y="125"/>
                        <a:pt x="408" y="107"/>
                      </a:cubicBezTo>
                      <a:cubicBezTo>
                        <a:pt x="381" y="81"/>
                        <a:pt x="391" y="72"/>
                        <a:pt x="399" y="63"/>
                      </a:cubicBezTo>
                      <a:cubicBezTo>
                        <a:pt x="399" y="54"/>
                        <a:pt x="417" y="28"/>
                        <a:pt x="417" y="19"/>
                      </a:cubicBezTo>
                      <a:cubicBezTo>
                        <a:pt x="426" y="19"/>
                        <a:pt x="417" y="10"/>
                        <a:pt x="408" y="10"/>
                      </a:cubicBezTo>
                      <a:cubicBezTo>
                        <a:pt x="399" y="19"/>
                        <a:pt x="346" y="36"/>
                        <a:pt x="337" y="72"/>
                      </a:cubicBezTo>
                      <a:cubicBezTo>
                        <a:pt x="328" y="98"/>
                        <a:pt x="346" y="125"/>
                        <a:pt x="319" y="151"/>
                      </a:cubicBezTo>
                      <a:cubicBezTo>
                        <a:pt x="284" y="187"/>
                        <a:pt x="284" y="187"/>
                        <a:pt x="284" y="187"/>
                      </a:cubicBezTo>
                      <a:cubicBezTo>
                        <a:pt x="319" y="231"/>
                        <a:pt x="319" y="231"/>
                        <a:pt x="319" y="231"/>
                      </a:cubicBezTo>
                      <a:cubicBezTo>
                        <a:pt x="364" y="187"/>
                        <a:pt x="364" y="187"/>
                        <a:pt x="364" y="187"/>
                      </a:cubicBezTo>
                      <a:cubicBezTo>
                        <a:pt x="372" y="178"/>
                        <a:pt x="391" y="169"/>
                        <a:pt x="408" y="178"/>
                      </a:cubicBezTo>
                      <a:cubicBezTo>
                        <a:pt x="452" y="187"/>
                        <a:pt x="470" y="169"/>
                        <a:pt x="488" y="143"/>
                      </a:cubicBezTo>
                      <a:cubicBezTo>
                        <a:pt x="497" y="116"/>
                        <a:pt x="497" y="72"/>
                        <a:pt x="497" y="63"/>
                      </a:cubicBezTo>
                      <a:close/>
                      <a:moveTo>
                        <a:pt x="72" y="400"/>
                      </a:moveTo>
                      <a:lnTo>
                        <a:pt x="72" y="400"/>
                      </a:lnTo>
                      <a:cubicBezTo>
                        <a:pt x="62" y="408"/>
                        <a:pt x="62" y="417"/>
                        <a:pt x="72" y="417"/>
                      </a:cubicBezTo>
                      <a:cubicBezTo>
                        <a:pt x="89" y="444"/>
                        <a:pt x="89" y="444"/>
                        <a:pt x="89" y="444"/>
                      </a:cubicBezTo>
                      <a:cubicBezTo>
                        <a:pt x="97" y="444"/>
                        <a:pt x="107" y="444"/>
                        <a:pt x="107" y="435"/>
                      </a:cubicBezTo>
                      <a:cubicBezTo>
                        <a:pt x="231" y="320"/>
                        <a:pt x="231" y="320"/>
                        <a:pt x="231" y="320"/>
                      </a:cubicBezTo>
                      <a:cubicBezTo>
                        <a:pt x="195" y="275"/>
                        <a:pt x="195" y="275"/>
                        <a:pt x="195" y="275"/>
                      </a:cubicBezTo>
                      <a:lnTo>
                        <a:pt x="72" y="400"/>
                      </a:lnTo>
                      <a:close/>
                    </a:path>
                  </a:pathLst>
                </a:custGeom>
                <a:solidFill>
                  <a:srgbClr val="775F49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24" name="文本框 23"/>
            <p:cNvSpPr txBox="1"/>
            <p:nvPr/>
          </p:nvSpPr>
          <p:spPr>
            <a:xfrm>
              <a:off x="5725422" y="2762702"/>
              <a:ext cx="1198972" cy="7066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金钱方面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248153" y="2762702"/>
              <a:ext cx="1198972" cy="7066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环保方面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615296" y="2762702"/>
              <a:ext cx="1198972" cy="7066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精神方面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622925" y="3336925"/>
            <a:ext cx="1687513" cy="25533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我们应当提升自我，做到最好，为社会贡献经济与劳动力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855585" y="3336925"/>
            <a:ext cx="1844675" cy="3046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在创造价值产物的同时，我们也应该注意环保，保护我们赖以生存的地球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112375" y="3336925"/>
            <a:ext cx="2231390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我们应该切实传播正能量，为社会留下一份良好的精神财富，弘扬社会主义核心价值观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703" name="文本框 26"/>
          <p:cNvSpPr txBox="1">
            <a:spLocks noChangeArrowheads="1"/>
          </p:cNvSpPr>
          <p:nvPr/>
        </p:nvSpPr>
        <p:spPr bwMode="auto">
          <a:xfrm>
            <a:off x="663575" y="561975"/>
            <a:ext cx="995934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>
                <a:latin typeface="微软雅黑" panose="020B0503020204020204" charset="-122"/>
                <a:ea typeface="微软雅黑" panose="020B0503020204020204" charset="-122"/>
              </a:rPr>
              <a:t>我们该如何提升我们的价值？</a:t>
            </a:r>
            <a:endParaRPr lang="zh-CN" altLang="en-US" sz="5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5"/>
          <p:cNvGrpSpPr/>
          <p:nvPr/>
        </p:nvGrpSpPr>
        <p:grpSpPr bwMode="auto">
          <a:xfrm rot="1800000">
            <a:off x="6186610" y="1835548"/>
            <a:ext cx="6029600" cy="3301847"/>
            <a:chOff x="3697363" y="1910825"/>
            <a:chExt cx="1897492" cy="1039813"/>
          </a:xfrm>
          <a:solidFill>
            <a:srgbClr val="CEA3A0"/>
          </a:solidFill>
        </p:grpSpPr>
        <p:sp>
          <p:nvSpPr>
            <p:cNvPr id="5" name="AutoShape 1"/>
            <p:cNvSpPr/>
            <p:nvPr/>
          </p:nvSpPr>
          <p:spPr bwMode="auto">
            <a:xfrm>
              <a:off x="5351641" y="2614845"/>
              <a:ext cx="243214" cy="201914"/>
            </a:xfrm>
            <a:custGeom>
              <a:avLst/>
              <a:gdLst>
                <a:gd name="T0" fmla="*/ 2147483647 w 21175"/>
                <a:gd name="T1" fmla="*/ 0 h 21477"/>
                <a:gd name="T2" fmla="*/ 2147483647 w 21175"/>
                <a:gd name="T3" fmla="*/ 2147483647 h 21477"/>
                <a:gd name="T4" fmla="*/ 2147483647 w 21175"/>
                <a:gd name="T5" fmla="*/ 2147483647 h 21477"/>
                <a:gd name="T6" fmla="*/ 0 w 21175"/>
                <a:gd name="T7" fmla="*/ 2147483647 h 21477"/>
                <a:gd name="T8" fmla="*/ 2147483647 w 21175"/>
                <a:gd name="T9" fmla="*/ 0 h 21477"/>
                <a:gd name="T10" fmla="*/ 2147483647 w 21175"/>
                <a:gd name="T11" fmla="*/ 0 h 214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175" h="21477">
                  <a:moveTo>
                    <a:pt x="2894" y="0"/>
                  </a:moveTo>
                  <a:lnTo>
                    <a:pt x="21157" y="16957"/>
                  </a:lnTo>
                  <a:cubicBezTo>
                    <a:pt x="21157" y="16957"/>
                    <a:pt x="21600" y="21600"/>
                    <a:pt x="18108" y="21474"/>
                  </a:cubicBezTo>
                  <a:lnTo>
                    <a:pt x="0" y="2609"/>
                  </a:lnTo>
                  <a:lnTo>
                    <a:pt x="2894" y="0"/>
                  </a:lnTo>
                  <a:close/>
                  <a:moveTo>
                    <a:pt x="2894" y="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6" name="AutoShape 2"/>
            <p:cNvSpPr/>
            <p:nvPr/>
          </p:nvSpPr>
          <p:spPr bwMode="auto">
            <a:xfrm>
              <a:off x="3697363" y="1973753"/>
              <a:ext cx="398264" cy="486945"/>
            </a:xfrm>
            <a:custGeom>
              <a:avLst/>
              <a:gdLst/>
              <a:ahLst/>
              <a:cxnLst/>
              <a:rect l="0" t="0" r="r" b="b"/>
              <a:pathLst>
                <a:path w="21241" h="21251">
                  <a:moveTo>
                    <a:pt x="48" y="713"/>
                  </a:moveTo>
                  <a:cubicBezTo>
                    <a:pt x="-221" y="142"/>
                    <a:pt x="710" y="-279"/>
                    <a:pt x="1126" y="227"/>
                  </a:cubicBezTo>
                  <a:cubicBezTo>
                    <a:pt x="3513" y="3129"/>
                    <a:pt x="7121" y="6980"/>
                    <a:pt x="11609" y="10149"/>
                  </a:cubicBezTo>
                  <a:cubicBezTo>
                    <a:pt x="11990" y="9799"/>
                    <a:pt x="12489" y="9340"/>
                    <a:pt x="12632" y="9208"/>
                  </a:cubicBezTo>
                  <a:cubicBezTo>
                    <a:pt x="13061" y="8814"/>
                    <a:pt x="12899" y="8530"/>
                    <a:pt x="12899" y="8530"/>
                  </a:cubicBezTo>
                  <a:cubicBezTo>
                    <a:pt x="12766" y="8139"/>
                    <a:pt x="12865" y="7702"/>
                    <a:pt x="13215" y="7380"/>
                  </a:cubicBezTo>
                  <a:cubicBezTo>
                    <a:pt x="13749" y="6889"/>
                    <a:pt x="14656" y="6855"/>
                    <a:pt x="15240" y="7305"/>
                  </a:cubicBezTo>
                  <a:lnTo>
                    <a:pt x="15575" y="7564"/>
                  </a:lnTo>
                  <a:cubicBezTo>
                    <a:pt x="16159" y="8014"/>
                    <a:pt x="16199" y="8777"/>
                    <a:pt x="15664" y="9269"/>
                  </a:cubicBezTo>
                  <a:cubicBezTo>
                    <a:pt x="15664" y="9269"/>
                    <a:pt x="15220" y="9824"/>
                    <a:pt x="14341" y="9644"/>
                  </a:cubicBezTo>
                  <a:cubicBezTo>
                    <a:pt x="14341" y="9644"/>
                    <a:pt x="13916" y="9595"/>
                    <a:pt x="13559" y="9924"/>
                  </a:cubicBezTo>
                  <a:cubicBezTo>
                    <a:pt x="13422" y="10050"/>
                    <a:pt x="12962" y="10473"/>
                    <a:pt x="12589" y="10816"/>
                  </a:cubicBezTo>
                  <a:cubicBezTo>
                    <a:pt x="15102" y="12485"/>
                    <a:pt x="17864" y="13922"/>
                    <a:pt x="20831" y="14853"/>
                  </a:cubicBezTo>
                  <a:cubicBezTo>
                    <a:pt x="21241" y="14982"/>
                    <a:pt x="21379" y="15414"/>
                    <a:pt x="21083" y="15684"/>
                  </a:cubicBezTo>
                  <a:cubicBezTo>
                    <a:pt x="20198" y="16494"/>
                    <a:pt x="19308" y="17237"/>
                    <a:pt x="18451" y="17907"/>
                  </a:cubicBezTo>
                  <a:lnTo>
                    <a:pt x="18432" y="17891"/>
                  </a:lnTo>
                  <a:cubicBezTo>
                    <a:pt x="18423" y="17883"/>
                    <a:pt x="18395" y="17897"/>
                    <a:pt x="18387" y="17896"/>
                  </a:cubicBezTo>
                  <a:cubicBezTo>
                    <a:pt x="18679" y="17004"/>
                    <a:pt x="18155" y="16335"/>
                    <a:pt x="17752" y="16044"/>
                  </a:cubicBezTo>
                  <a:cubicBezTo>
                    <a:pt x="16857" y="15296"/>
                    <a:pt x="15407" y="15281"/>
                    <a:pt x="14491" y="16020"/>
                  </a:cubicBezTo>
                  <a:lnTo>
                    <a:pt x="14163" y="16285"/>
                  </a:lnTo>
                  <a:cubicBezTo>
                    <a:pt x="13234" y="17035"/>
                    <a:pt x="13202" y="18283"/>
                    <a:pt x="14093" y="19065"/>
                  </a:cubicBezTo>
                  <a:cubicBezTo>
                    <a:pt x="14612" y="19522"/>
                    <a:pt x="15345" y="19731"/>
                    <a:pt x="16084" y="19648"/>
                  </a:cubicBezTo>
                  <a:cubicBezTo>
                    <a:pt x="15190" y="20265"/>
                    <a:pt x="14397" y="20771"/>
                    <a:pt x="13770" y="21154"/>
                  </a:cubicBezTo>
                  <a:cubicBezTo>
                    <a:pt x="13496" y="21321"/>
                    <a:pt x="13114" y="21268"/>
                    <a:pt x="12916" y="21037"/>
                  </a:cubicBezTo>
                  <a:cubicBezTo>
                    <a:pt x="7572" y="14828"/>
                    <a:pt x="3434" y="7884"/>
                    <a:pt x="48" y="713"/>
                  </a:cubicBezTo>
                  <a:close/>
                  <a:moveTo>
                    <a:pt x="48" y="713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7" name="AutoShape 3"/>
            <p:cNvSpPr/>
            <p:nvPr/>
          </p:nvSpPr>
          <p:spPr bwMode="auto">
            <a:xfrm>
              <a:off x="3748269" y="1961767"/>
              <a:ext cx="556970" cy="337116"/>
            </a:xfrm>
            <a:custGeom>
              <a:avLst/>
              <a:gdLst/>
              <a:ahLst/>
              <a:cxnLst/>
              <a:rect l="0" t="0" r="r" b="b"/>
              <a:pathLst>
                <a:path w="21294" h="21205">
                  <a:moveTo>
                    <a:pt x="94" y="1201"/>
                  </a:moveTo>
                  <a:cubicBezTo>
                    <a:pt x="-205" y="542"/>
                    <a:pt x="265" y="-323"/>
                    <a:pt x="680" y="123"/>
                  </a:cubicBezTo>
                  <a:cubicBezTo>
                    <a:pt x="4038" y="3733"/>
                    <a:pt x="8570" y="4780"/>
                    <a:pt x="12636" y="3933"/>
                  </a:cubicBezTo>
                  <a:cubicBezTo>
                    <a:pt x="14594" y="3525"/>
                    <a:pt x="16516" y="2790"/>
                    <a:pt x="18425" y="1946"/>
                  </a:cubicBezTo>
                  <a:cubicBezTo>
                    <a:pt x="18713" y="1818"/>
                    <a:pt x="18987" y="2198"/>
                    <a:pt x="18978" y="2702"/>
                  </a:cubicBezTo>
                  <a:cubicBezTo>
                    <a:pt x="18935" y="5191"/>
                    <a:pt x="18646" y="7580"/>
                    <a:pt x="18190" y="9849"/>
                  </a:cubicBezTo>
                  <a:cubicBezTo>
                    <a:pt x="18508" y="9974"/>
                    <a:pt x="18826" y="10100"/>
                    <a:pt x="18937" y="10144"/>
                  </a:cubicBezTo>
                  <a:cubicBezTo>
                    <a:pt x="19380" y="10319"/>
                    <a:pt x="19535" y="9949"/>
                    <a:pt x="19535" y="9949"/>
                  </a:cubicBezTo>
                  <a:cubicBezTo>
                    <a:pt x="19778" y="9531"/>
                    <a:pt x="20137" y="9328"/>
                    <a:pt x="20499" y="9471"/>
                  </a:cubicBezTo>
                  <a:cubicBezTo>
                    <a:pt x="21052" y="9689"/>
                    <a:pt x="21395" y="10624"/>
                    <a:pt x="21266" y="11559"/>
                  </a:cubicBezTo>
                  <a:lnTo>
                    <a:pt x="21192" y="12096"/>
                  </a:lnTo>
                  <a:cubicBezTo>
                    <a:pt x="21063" y="13031"/>
                    <a:pt x="20510" y="13612"/>
                    <a:pt x="19958" y="13393"/>
                  </a:cubicBezTo>
                  <a:cubicBezTo>
                    <a:pt x="19958" y="13393"/>
                    <a:pt x="19389" y="13315"/>
                    <a:pt x="19215" y="12259"/>
                  </a:cubicBezTo>
                  <a:cubicBezTo>
                    <a:pt x="19215" y="12259"/>
                    <a:pt x="19102" y="11776"/>
                    <a:pt x="18732" y="11629"/>
                  </a:cubicBezTo>
                  <a:cubicBezTo>
                    <a:pt x="18608" y="11581"/>
                    <a:pt x="18228" y="11430"/>
                    <a:pt x="17876" y="11291"/>
                  </a:cubicBezTo>
                  <a:cubicBezTo>
                    <a:pt x="17025" y="14871"/>
                    <a:pt x="15769" y="18120"/>
                    <a:pt x="14406" y="20931"/>
                  </a:cubicBezTo>
                  <a:cubicBezTo>
                    <a:pt x="14281" y="21191"/>
                    <a:pt x="14066" y="21277"/>
                    <a:pt x="13884" y="21141"/>
                  </a:cubicBezTo>
                  <a:cubicBezTo>
                    <a:pt x="11916" y="19668"/>
                    <a:pt x="10071" y="17702"/>
                    <a:pt x="8372" y="15502"/>
                  </a:cubicBezTo>
                  <a:cubicBezTo>
                    <a:pt x="9137" y="15761"/>
                    <a:pt x="9679" y="15070"/>
                    <a:pt x="9906" y="14557"/>
                  </a:cubicBezTo>
                  <a:cubicBezTo>
                    <a:pt x="10499" y="13404"/>
                    <a:pt x="10444" y="11648"/>
                    <a:pt x="9774" y="10609"/>
                  </a:cubicBezTo>
                  <a:lnTo>
                    <a:pt x="9533" y="10237"/>
                  </a:lnTo>
                  <a:cubicBezTo>
                    <a:pt x="8852" y="9182"/>
                    <a:pt x="7791" y="9261"/>
                    <a:pt x="7167" y="10413"/>
                  </a:cubicBezTo>
                  <a:cubicBezTo>
                    <a:pt x="6788" y="11113"/>
                    <a:pt x="6645" y="12069"/>
                    <a:pt x="6777" y="12991"/>
                  </a:cubicBezTo>
                  <a:cubicBezTo>
                    <a:pt x="6770" y="13007"/>
                    <a:pt x="6761" y="13025"/>
                    <a:pt x="6749" y="13047"/>
                  </a:cubicBezTo>
                  <a:lnTo>
                    <a:pt x="6680" y="13175"/>
                  </a:lnTo>
                  <a:cubicBezTo>
                    <a:pt x="3986" y="9226"/>
                    <a:pt x="1744" y="4837"/>
                    <a:pt x="94" y="1201"/>
                  </a:cubicBezTo>
                  <a:close/>
                  <a:moveTo>
                    <a:pt x="94" y="1201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8" name="AutoShape 4"/>
            <p:cNvSpPr/>
            <p:nvPr/>
          </p:nvSpPr>
          <p:spPr bwMode="auto">
            <a:xfrm>
              <a:off x="4141863" y="1910825"/>
              <a:ext cx="641350" cy="430213"/>
            </a:xfrm>
            <a:custGeom>
              <a:avLst/>
              <a:gdLst>
                <a:gd name="T0" fmla="*/ 2147483647 w 21432"/>
                <a:gd name="T1" fmla="*/ 2147483647 h 21367"/>
                <a:gd name="T2" fmla="*/ 2147483647 w 21432"/>
                <a:gd name="T3" fmla="*/ 2147483647 h 21367"/>
                <a:gd name="T4" fmla="*/ 2147483647 w 21432"/>
                <a:gd name="T5" fmla="*/ 2147483647 h 21367"/>
                <a:gd name="T6" fmla="*/ 2147483647 w 21432"/>
                <a:gd name="T7" fmla="*/ 2147483647 h 21367"/>
                <a:gd name="T8" fmla="*/ 2147483647 w 21432"/>
                <a:gd name="T9" fmla="*/ 2147483647 h 21367"/>
                <a:gd name="T10" fmla="*/ 2147483647 w 21432"/>
                <a:gd name="T11" fmla="*/ 2147483647 h 21367"/>
                <a:gd name="T12" fmla="*/ 2147483647 w 21432"/>
                <a:gd name="T13" fmla="*/ 2147483647 h 21367"/>
                <a:gd name="T14" fmla="*/ 2147483647 w 21432"/>
                <a:gd name="T15" fmla="*/ 2147483647 h 21367"/>
                <a:gd name="T16" fmla="*/ 2147483647 w 21432"/>
                <a:gd name="T17" fmla="*/ 2147483647 h 21367"/>
                <a:gd name="T18" fmla="*/ 2147483647 w 21432"/>
                <a:gd name="T19" fmla="*/ 2147483647 h 21367"/>
                <a:gd name="T20" fmla="*/ 2147483647 w 21432"/>
                <a:gd name="T21" fmla="*/ 2147483647 h 21367"/>
                <a:gd name="T22" fmla="*/ 2147483647 w 21432"/>
                <a:gd name="T23" fmla="*/ 2147483647 h 21367"/>
                <a:gd name="T24" fmla="*/ 2147483647 w 21432"/>
                <a:gd name="T25" fmla="*/ 2147483647 h 21367"/>
                <a:gd name="T26" fmla="*/ 2147483647 w 21432"/>
                <a:gd name="T27" fmla="*/ 2147483647 h 21367"/>
                <a:gd name="T28" fmla="*/ 2147483647 w 21432"/>
                <a:gd name="T29" fmla="*/ 2147483647 h 21367"/>
                <a:gd name="T30" fmla="*/ 2147483647 w 21432"/>
                <a:gd name="T31" fmla="*/ 2147483647 h 21367"/>
                <a:gd name="T32" fmla="*/ 2147483647 w 21432"/>
                <a:gd name="T33" fmla="*/ 2147483647 h 21367"/>
                <a:gd name="T34" fmla="*/ 2147483647 w 21432"/>
                <a:gd name="T35" fmla="*/ 2147483647 h 21367"/>
                <a:gd name="T36" fmla="*/ 2147483647 w 21432"/>
                <a:gd name="T37" fmla="*/ 2147483647 h 21367"/>
                <a:gd name="T38" fmla="*/ 2147483647 w 21432"/>
                <a:gd name="T39" fmla="*/ 2147483647 h 21367"/>
                <a:gd name="T40" fmla="*/ 2147483647 w 21432"/>
                <a:gd name="T41" fmla="*/ 2147483647 h 21367"/>
                <a:gd name="T42" fmla="*/ 2147483647 w 21432"/>
                <a:gd name="T43" fmla="*/ 2147483647 h 21367"/>
                <a:gd name="T44" fmla="*/ 2147483647 w 21432"/>
                <a:gd name="T45" fmla="*/ 2147483647 h 21367"/>
                <a:gd name="T46" fmla="*/ 2147483647 w 21432"/>
                <a:gd name="T47" fmla="*/ 2147483647 h 21367"/>
                <a:gd name="T48" fmla="*/ 2147483647 w 21432"/>
                <a:gd name="T49" fmla="*/ 2147483647 h 21367"/>
                <a:gd name="T50" fmla="*/ 2147483647 w 21432"/>
                <a:gd name="T51" fmla="*/ 2147483647 h 21367"/>
                <a:gd name="T52" fmla="*/ 2147483647 w 21432"/>
                <a:gd name="T53" fmla="*/ 2147483647 h 21367"/>
                <a:gd name="T54" fmla="*/ 2147483647 w 21432"/>
                <a:gd name="T55" fmla="*/ 2147483647 h 21367"/>
                <a:gd name="T56" fmla="*/ 2147483647 w 21432"/>
                <a:gd name="T57" fmla="*/ 2147483647 h 21367"/>
                <a:gd name="T58" fmla="*/ 2147483647 w 21432"/>
                <a:gd name="T59" fmla="*/ 2147483647 h 2136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432" h="21367">
                  <a:moveTo>
                    <a:pt x="85" y="19170"/>
                  </a:moveTo>
                  <a:cubicBezTo>
                    <a:pt x="1218" y="16971"/>
                    <a:pt x="2106" y="14731"/>
                    <a:pt x="2745" y="12479"/>
                  </a:cubicBezTo>
                  <a:lnTo>
                    <a:pt x="2824" y="12507"/>
                  </a:lnTo>
                  <a:cubicBezTo>
                    <a:pt x="2832" y="12510"/>
                    <a:pt x="2841" y="12481"/>
                    <a:pt x="2846" y="12479"/>
                  </a:cubicBezTo>
                  <a:cubicBezTo>
                    <a:pt x="3055" y="13480"/>
                    <a:pt x="3603" y="13845"/>
                    <a:pt x="3933" y="13911"/>
                  </a:cubicBezTo>
                  <a:cubicBezTo>
                    <a:pt x="4708" y="14157"/>
                    <a:pt x="5478" y="13413"/>
                    <a:pt x="5659" y="12231"/>
                  </a:cubicBezTo>
                  <a:lnTo>
                    <a:pt x="5724" y="11807"/>
                  </a:lnTo>
                  <a:cubicBezTo>
                    <a:pt x="5908" y="10607"/>
                    <a:pt x="5417" y="9401"/>
                    <a:pt x="4629" y="9121"/>
                  </a:cubicBezTo>
                  <a:cubicBezTo>
                    <a:pt x="4212" y="8973"/>
                    <a:pt x="3785" y="9108"/>
                    <a:pt x="3444" y="9482"/>
                  </a:cubicBezTo>
                  <a:cubicBezTo>
                    <a:pt x="3783" y="7632"/>
                    <a:pt x="3954" y="5785"/>
                    <a:pt x="3946" y="3957"/>
                  </a:cubicBezTo>
                  <a:cubicBezTo>
                    <a:pt x="3945" y="3691"/>
                    <a:pt x="4057" y="3457"/>
                    <a:pt x="4225" y="3386"/>
                  </a:cubicBezTo>
                  <a:cubicBezTo>
                    <a:pt x="7107" y="2168"/>
                    <a:pt x="9976" y="844"/>
                    <a:pt x="12937" y="281"/>
                  </a:cubicBezTo>
                  <a:cubicBezTo>
                    <a:pt x="15153" y="-140"/>
                    <a:pt x="17392" y="-79"/>
                    <a:pt x="19592" y="409"/>
                  </a:cubicBezTo>
                  <a:cubicBezTo>
                    <a:pt x="19799" y="455"/>
                    <a:pt x="19945" y="743"/>
                    <a:pt x="19921" y="1060"/>
                  </a:cubicBezTo>
                  <a:cubicBezTo>
                    <a:pt x="19777" y="2956"/>
                    <a:pt x="19430" y="5976"/>
                    <a:pt x="18595" y="9802"/>
                  </a:cubicBezTo>
                  <a:cubicBezTo>
                    <a:pt x="18909" y="9914"/>
                    <a:pt x="19257" y="10038"/>
                    <a:pt x="19368" y="10078"/>
                  </a:cubicBezTo>
                  <a:cubicBezTo>
                    <a:pt x="19756" y="10216"/>
                    <a:pt x="19891" y="9923"/>
                    <a:pt x="19891" y="9923"/>
                  </a:cubicBezTo>
                  <a:cubicBezTo>
                    <a:pt x="20104" y="9594"/>
                    <a:pt x="20419" y="9433"/>
                    <a:pt x="20736" y="9546"/>
                  </a:cubicBezTo>
                  <a:cubicBezTo>
                    <a:pt x="21220" y="9718"/>
                    <a:pt x="21521" y="10457"/>
                    <a:pt x="21408" y="11194"/>
                  </a:cubicBezTo>
                  <a:lnTo>
                    <a:pt x="21343" y="11618"/>
                  </a:lnTo>
                  <a:cubicBezTo>
                    <a:pt x="21230" y="12356"/>
                    <a:pt x="20746" y="12815"/>
                    <a:pt x="20262" y="12643"/>
                  </a:cubicBezTo>
                  <a:cubicBezTo>
                    <a:pt x="20262" y="12643"/>
                    <a:pt x="19764" y="12581"/>
                    <a:pt x="19611" y="11747"/>
                  </a:cubicBezTo>
                  <a:cubicBezTo>
                    <a:pt x="19611" y="11747"/>
                    <a:pt x="19512" y="11365"/>
                    <a:pt x="19189" y="11250"/>
                  </a:cubicBezTo>
                  <a:cubicBezTo>
                    <a:pt x="19068" y="11207"/>
                    <a:pt x="18669" y="11065"/>
                    <a:pt x="18336" y="10946"/>
                  </a:cubicBezTo>
                  <a:cubicBezTo>
                    <a:pt x="17705" y="13636"/>
                    <a:pt x="16841" y="16678"/>
                    <a:pt x="15652" y="19979"/>
                  </a:cubicBezTo>
                  <a:cubicBezTo>
                    <a:pt x="15588" y="20156"/>
                    <a:pt x="15468" y="20273"/>
                    <a:pt x="15336" y="20286"/>
                  </a:cubicBezTo>
                  <a:cubicBezTo>
                    <a:pt x="12263" y="20579"/>
                    <a:pt x="9122" y="21155"/>
                    <a:pt x="5654" y="21353"/>
                  </a:cubicBezTo>
                  <a:cubicBezTo>
                    <a:pt x="3777" y="21460"/>
                    <a:pt x="1971" y="20979"/>
                    <a:pt x="255" y="20093"/>
                  </a:cubicBezTo>
                  <a:cubicBezTo>
                    <a:pt x="4" y="19963"/>
                    <a:pt x="-79" y="19489"/>
                    <a:pt x="85" y="19170"/>
                  </a:cubicBezTo>
                  <a:close/>
                  <a:moveTo>
                    <a:pt x="85" y="1917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9" name="AutoShape 5"/>
            <p:cNvSpPr/>
            <p:nvPr/>
          </p:nvSpPr>
          <p:spPr bwMode="auto">
            <a:xfrm>
              <a:off x="4649863" y="1923525"/>
              <a:ext cx="604838" cy="490538"/>
            </a:xfrm>
            <a:custGeom>
              <a:avLst/>
              <a:gdLst>
                <a:gd name="T0" fmla="*/ 2147483647 w 21407"/>
                <a:gd name="T1" fmla="*/ 2147483647 h 21467"/>
                <a:gd name="T2" fmla="*/ 2147483647 w 21407"/>
                <a:gd name="T3" fmla="*/ 2147483647 h 21467"/>
                <a:gd name="T4" fmla="*/ 2147483647 w 21407"/>
                <a:gd name="T5" fmla="*/ 2147483647 h 21467"/>
                <a:gd name="T6" fmla="*/ 2147483647 w 21407"/>
                <a:gd name="T7" fmla="*/ 2147483647 h 21467"/>
                <a:gd name="T8" fmla="*/ 2147483647 w 21407"/>
                <a:gd name="T9" fmla="*/ 2147483647 h 21467"/>
                <a:gd name="T10" fmla="*/ 2147483647 w 21407"/>
                <a:gd name="T11" fmla="*/ 2147483647 h 21467"/>
                <a:gd name="T12" fmla="*/ 2147483647 w 21407"/>
                <a:gd name="T13" fmla="*/ 2147483647 h 21467"/>
                <a:gd name="T14" fmla="*/ 2147483647 w 21407"/>
                <a:gd name="T15" fmla="*/ 2147483647 h 21467"/>
                <a:gd name="T16" fmla="*/ 2147483647 w 21407"/>
                <a:gd name="T17" fmla="*/ 2147483647 h 21467"/>
                <a:gd name="T18" fmla="*/ 2147483647 w 21407"/>
                <a:gd name="T19" fmla="*/ 2147483647 h 21467"/>
                <a:gd name="T20" fmla="*/ 2147483647 w 21407"/>
                <a:gd name="T21" fmla="*/ 2147483647 h 21467"/>
                <a:gd name="T22" fmla="*/ 2147483647 w 21407"/>
                <a:gd name="T23" fmla="*/ 1563917293 h 21467"/>
                <a:gd name="T24" fmla="*/ 2147483647 w 21407"/>
                <a:gd name="T25" fmla="*/ 2147483647 h 21467"/>
                <a:gd name="T26" fmla="*/ 2147483647 w 21407"/>
                <a:gd name="T27" fmla="*/ 2147483647 h 21467"/>
                <a:gd name="T28" fmla="*/ 2147483647 w 21407"/>
                <a:gd name="T29" fmla="*/ 2147483647 h 21467"/>
                <a:gd name="T30" fmla="*/ 2147483647 w 21407"/>
                <a:gd name="T31" fmla="*/ 2147483647 h 21467"/>
                <a:gd name="T32" fmla="*/ 2147483647 w 21407"/>
                <a:gd name="T33" fmla="*/ 2147483647 h 21467"/>
                <a:gd name="T34" fmla="*/ 2147483647 w 21407"/>
                <a:gd name="T35" fmla="*/ 2147483647 h 21467"/>
                <a:gd name="T36" fmla="*/ 2147483647 w 21407"/>
                <a:gd name="T37" fmla="*/ 2147483647 h 21467"/>
                <a:gd name="T38" fmla="*/ 2147483647 w 21407"/>
                <a:gd name="T39" fmla="*/ 2147483647 h 21467"/>
                <a:gd name="T40" fmla="*/ 2147483647 w 21407"/>
                <a:gd name="T41" fmla="*/ 2147483647 h 21467"/>
                <a:gd name="T42" fmla="*/ 2147483647 w 21407"/>
                <a:gd name="T43" fmla="*/ 2147483647 h 21467"/>
                <a:gd name="T44" fmla="*/ 2147483647 w 21407"/>
                <a:gd name="T45" fmla="*/ 2147483647 h 21467"/>
                <a:gd name="T46" fmla="*/ 2147483647 w 21407"/>
                <a:gd name="T47" fmla="*/ 2147483647 h 21467"/>
                <a:gd name="T48" fmla="*/ 2147483647 w 21407"/>
                <a:gd name="T49" fmla="*/ 2147483647 h 21467"/>
                <a:gd name="T50" fmla="*/ 2147483647 w 21407"/>
                <a:gd name="T51" fmla="*/ 2147483647 h 21467"/>
                <a:gd name="T52" fmla="*/ 2147483647 w 21407"/>
                <a:gd name="T53" fmla="*/ 2147483647 h 21467"/>
                <a:gd name="T54" fmla="*/ 2147483647 w 21407"/>
                <a:gd name="T55" fmla="*/ 2147483647 h 21467"/>
                <a:gd name="T56" fmla="*/ 2147483647 w 21407"/>
                <a:gd name="T57" fmla="*/ 2147483647 h 2146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407" h="21467">
                  <a:moveTo>
                    <a:pt x="48" y="16266"/>
                  </a:moveTo>
                  <a:cubicBezTo>
                    <a:pt x="859" y="14309"/>
                    <a:pt x="1501" y="12504"/>
                    <a:pt x="2002" y="10897"/>
                  </a:cubicBezTo>
                  <a:cubicBezTo>
                    <a:pt x="2108" y="10555"/>
                    <a:pt x="2208" y="10220"/>
                    <a:pt x="2305" y="9889"/>
                  </a:cubicBezTo>
                  <a:lnTo>
                    <a:pt x="2443" y="9931"/>
                  </a:lnTo>
                  <a:cubicBezTo>
                    <a:pt x="2452" y="9933"/>
                    <a:pt x="2461" y="9908"/>
                    <a:pt x="2466" y="9906"/>
                  </a:cubicBezTo>
                  <a:cubicBezTo>
                    <a:pt x="2688" y="10788"/>
                    <a:pt x="3269" y="11109"/>
                    <a:pt x="3619" y="11168"/>
                  </a:cubicBezTo>
                  <a:cubicBezTo>
                    <a:pt x="4440" y="11384"/>
                    <a:pt x="5256" y="10729"/>
                    <a:pt x="5447" y="9687"/>
                  </a:cubicBezTo>
                  <a:lnTo>
                    <a:pt x="5516" y="9314"/>
                  </a:lnTo>
                  <a:cubicBezTo>
                    <a:pt x="5711" y="8257"/>
                    <a:pt x="5191" y="7195"/>
                    <a:pt x="4356" y="6948"/>
                  </a:cubicBezTo>
                  <a:cubicBezTo>
                    <a:pt x="3862" y="6802"/>
                    <a:pt x="3354" y="6971"/>
                    <a:pt x="2976" y="7395"/>
                  </a:cubicBezTo>
                  <a:cubicBezTo>
                    <a:pt x="3705" y="4420"/>
                    <a:pt x="4028" y="2048"/>
                    <a:pt x="4170" y="461"/>
                  </a:cubicBezTo>
                  <a:cubicBezTo>
                    <a:pt x="4197" y="158"/>
                    <a:pt x="4424" y="-51"/>
                    <a:pt x="4659" y="11"/>
                  </a:cubicBezTo>
                  <a:cubicBezTo>
                    <a:pt x="10155" y="1457"/>
                    <a:pt x="15326" y="4993"/>
                    <a:pt x="19291" y="10027"/>
                  </a:cubicBezTo>
                  <a:cubicBezTo>
                    <a:pt x="19378" y="10138"/>
                    <a:pt x="19422" y="10289"/>
                    <a:pt x="19410" y="10444"/>
                  </a:cubicBezTo>
                  <a:cubicBezTo>
                    <a:pt x="19301" y="11873"/>
                    <a:pt x="19039" y="14086"/>
                    <a:pt x="18419" y="16885"/>
                  </a:cubicBezTo>
                  <a:cubicBezTo>
                    <a:pt x="18747" y="16982"/>
                    <a:pt x="19104" y="17088"/>
                    <a:pt x="19220" y="17122"/>
                  </a:cubicBezTo>
                  <a:cubicBezTo>
                    <a:pt x="19631" y="17244"/>
                    <a:pt x="19775" y="16985"/>
                    <a:pt x="19775" y="16985"/>
                  </a:cubicBezTo>
                  <a:cubicBezTo>
                    <a:pt x="20000" y="16695"/>
                    <a:pt x="20334" y="16554"/>
                    <a:pt x="20670" y="16653"/>
                  </a:cubicBezTo>
                  <a:cubicBezTo>
                    <a:pt x="21182" y="16805"/>
                    <a:pt x="21501" y="17455"/>
                    <a:pt x="21381" y="18105"/>
                  </a:cubicBezTo>
                  <a:lnTo>
                    <a:pt x="21313" y="18478"/>
                  </a:lnTo>
                  <a:cubicBezTo>
                    <a:pt x="21193" y="19128"/>
                    <a:pt x="20680" y="19532"/>
                    <a:pt x="20167" y="19381"/>
                  </a:cubicBezTo>
                  <a:cubicBezTo>
                    <a:pt x="20167" y="19381"/>
                    <a:pt x="19640" y="19326"/>
                    <a:pt x="19478" y="18592"/>
                  </a:cubicBezTo>
                  <a:cubicBezTo>
                    <a:pt x="19478" y="18592"/>
                    <a:pt x="19373" y="18256"/>
                    <a:pt x="19030" y="18154"/>
                  </a:cubicBezTo>
                  <a:cubicBezTo>
                    <a:pt x="18909" y="18118"/>
                    <a:pt x="18524" y="18004"/>
                    <a:pt x="18184" y="17904"/>
                  </a:cubicBezTo>
                  <a:cubicBezTo>
                    <a:pt x="17939" y="18917"/>
                    <a:pt x="17651" y="19996"/>
                    <a:pt x="17308" y="21135"/>
                  </a:cubicBezTo>
                  <a:cubicBezTo>
                    <a:pt x="17221" y="21422"/>
                    <a:pt x="16954" y="21549"/>
                    <a:pt x="16737" y="21411"/>
                  </a:cubicBezTo>
                  <a:cubicBezTo>
                    <a:pt x="10619" y="17509"/>
                    <a:pt x="5543" y="16813"/>
                    <a:pt x="425" y="17029"/>
                  </a:cubicBezTo>
                  <a:cubicBezTo>
                    <a:pt x="108" y="17041"/>
                    <a:pt x="-99" y="16620"/>
                    <a:pt x="48" y="16266"/>
                  </a:cubicBezTo>
                  <a:close/>
                  <a:moveTo>
                    <a:pt x="48" y="16266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0" name="AutoShape 6"/>
            <p:cNvSpPr/>
            <p:nvPr/>
          </p:nvSpPr>
          <p:spPr bwMode="auto">
            <a:xfrm>
              <a:off x="5157863" y="2201338"/>
              <a:ext cx="249238" cy="438150"/>
            </a:xfrm>
            <a:custGeom>
              <a:avLst/>
              <a:gdLst>
                <a:gd name="T0" fmla="*/ 2147483647 w 19442"/>
                <a:gd name="T1" fmla="*/ 2147483647 h 21245"/>
                <a:gd name="T2" fmla="*/ 2147483647 w 19442"/>
                <a:gd name="T3" fmla="*/ 2147483647 h 21245"/>
                <a:gd name="T4" fmla="*/ 2147483647 w 19442"/>
                <a:gd name="T5" fmla="*/ 2147483647 h 21245"/>
                <a:gd name="T6" fmla="*/ 2147483647 w 19442"/>
                <a:gd name="T7" fmla="*/ 2147483647 h 21245"/>
                <a:gd name="T8" fmla="*/ 2037217762 w 19442"/>
                <a:gd name="T9" fmla="*/ 2147483647 h 21245"/>
                <a:gd name="T10" fmla="*/ 279749272 w 19442"/>
                <a:gd name="T11" fmla="*/ 2147483647 h 21245"/>
                <a:gd name="T12" fmla="*/ 2147483647 w 19442"/>
                <a:gd name="T13" fmla="*/ 2147483647 h 21245"/>
                <a:gd name="T14" fmla="*/ 2147483647 w 19442"/>
                <a:gd name="T15" fmla="*/ 2147483647 h 21245"/>
                <a:gd name="T16" fmla="*/ 2147483647 w 19442"/>
                <a:gd name="T17" fmla="*/ 2147483647 h 21245"/>
                <a:gd name="T18" fmla="*/ 2147483647 w 19442"/>
                <a:gd name="T19" fmla="*/ 2147483647 h 21245"/>
                <a:gd name="T20" fmla="*/ 2147483647 w 19442"/>
                <a:gd name="T21" fmla="*/ 2147483647 h 21245"/>
                <a:gd name="T22" fmla="*/ 2147483647 w 19442"/>
                <a:gd name="T23" fmla="*/ 2147483647 h 21245"/>
                <a:gd name="T24" fmla="*/ 2147483647 w 19442"/>
                <a:gd name="T25" fmla="*/ 2147483647 h 21245"/>
                <a:gd name="T26" fmla="*/ 2147483647 w 19442"/>
                <a:gd name="T27" fmla="*/ 2147483647 h 21245"/>
                <a:gd name="T28" fmla="*/ 2147483647 w 19442"/>
                <a:gd name="T29" fmla="*/ 2147483647 h 21245"/>
                <a:gd name="T30" fmla="*/ 2147483647 w 19442"/>
                <a:gd name="T31" fmla="*/ 2147483647 h 21245"/>
                <a:gd name="T32" fmla="*/ 2147483647 w 19442"/>
                <a:gd name="T33" fmla="*/ 2147483647 h 21245"/>
                <a:gd name="T34" fmla="*/ 2147483647 w 19442"/>
                <a:gd name="T35" fmla="*/ 2147483647 h 21245"/>
                <a:gd name="T36" fmla="*/ 2147483647 w 19442"/>
                <a:gd name="T37" fmla="*/ 2147483647 h 21245"/>
                <a:gd name="T38" fmla="*/ 2147483647 w 19442"/>
                <a:gd name="T39" fmla="*/ 2147483647 h 21245"/>
                <a:gd name="T40" fmla="*/ 2147483647 w 19442"/>
                <a:gd name="T41" fmla="*/ 2147483647 h 21245"/>
                <a:gd name="T42" fmla="*/ 2147483647 w 19442"/>
                <a:gd name="T43" fmla="*/ 2147483647 h 21245"/>
                <a:gd name="T44" fmla="*/ 2147483647 w 19442"/>
                <a:gd name="T45" fmla="*/ 2147483647 h 21245"/>
                <a:gd name="T46" fmla="*/ 2147483647 w 19442"/>
                <a:gd name="T47" fmla="*/ 2147483647 h 21245"/>
                <a:gd name="T48" fmla="*/ 2147483647 w 19442"/>
                <a:gd name="T49" fmla="*/ 2147483647 h 21245"/>
                <a:gd name="T50" fmla="*/ 2147483647 w 19442"/>
                <a:gd name="T51" fmla="*/ 2147483647 h 21245"/>
                <a:gd name="T52" fmla="*/ 2147483647 w 19442"/>
                <a:gd name="T53" fmla="*/ 2147483647 h 21245"/>
                <a:gd name="T54" fmla="*/ 2147483647 w 19442"/>
                <a:gd name="T55" fmla="*/ 2147483647 h 2124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9442" h="21245">
                  <a:moveTo>
                    <a:pt x="8937" y="18910"/>
                  </a:moveTo>
                  <a:cubicBezTo>
                    <a:pt x="8937" y="18910"/>
                    <a:pt x="9441" y="18238"/>
                    <a:pt x="10761" y="18317"/>
                  </a:cubicBezTo>
                  <a:cubicBezTo>
                    <a:pt x="10761" y="18317"/>
                    <a:pt x="11390" y="18313"/>
                    <a:pt x="11825" y="17902"/>
                  </a:cubicBezTo>
                  <a:cubicBezTo>
                    <a:pt x="11984" y="17751"/>
                    <a:pt x="12505" y="17261"/>
                    <a:pt x="12948" y="16842"/>
                  </a:cubicBezTo>
                  <a:cubicBezTo>
                    <a:pt x="8549" y="14778"/>
                    <a:pt x="4401" y="13068"/>
                    <a:pt x="459" y="11671"/>
                  </a:cubicBezTo>
                  <a:cubicBezTo>
                    <a:pt x="64" y="11531"/>
                    <a:pt x="-102" y="11227"/>
                    <a:pt x="63" y="10958"/>
                  </a:cubicBezTo>
                  <a:cubicBezTo>
                    <a:pt x="412" y="10389"/>
                    <a:pt x="738" y="9837"/>
                    <a:pt x="1028" y="9311"/>
                  </a:cubicBezTo>
                  <a:cubicBezTo>
                    <a:pt x="1321" y="8781"/>
                    <a:pt x="1586" y="8268"/>
                    <a:pt x="1839" y="7764"/>
                  </a:cubicBezTo>
                  <a:lnTo>
                    <a:pt x="1987" y="7786"/>
                  </a:lnTo>
                  <a:cubicBezTo>
                    <a:pt x="2006" y="7789"/>
                    <a:pt x="2027" y="7761"/>
                    <a:pt x="2038" y="7758"/>
                  </a:cubicBezTo>
                  <a:cubicBezTo>
                    <a:pt x="2526" y="8739"/>
                    <a:pt x="3807" y="9096"/>
                    <a:pt x="4578" y="9161"/>
                  </a:cubicBezTo>
                  <a:cubicBezTo>
                    <a:pt x="6388" y="9401"/>
                    <a:pt x="8185" y="8673"/>
                    <a:pt x="8608" y="7516"/>
                  </a:cubicBezTo>
                  <a:lnTo>
                    <a:pt x="8759" y="7101"/>
                  </a:lnTo>
                  <a:cubicBezTo>
                    <a:pt x="9189" y="5925"/>
                    <a:pt x="8042" y="4746"/>
                    <a:pt x="6203" y="4472"/>
                  </a:cubicBezTo>
                  <a:cubicBezTo>
                    <a:pt x="5086" y="4305"/>
                    <a:pt x="3935" y="4503"/>
                    <a:pt x="3097" y="5003"/>
                  </a:cubicBezTo>
                  <a:cubicBezTo>
                    <a:pt x="3096" y="5003"/>
                    <a:pt x="3094" y="5002"/>
                    <a:pt x="3093" y="5002"/>
                  </a:cubicBezTo>
                  <a:cubicBezTo>
                    <a:pt x="3800" y="3267"/>
                    <a:pt x="4267" y="1744"/>
                    <a:pt x="4565" y="486"/>
                  </a:cubicBezTo>
                  <a:cubicBezTo>
                    <a:pt x="4682" y="-6"/>
                    <a:pt x="5647" y="-170"/>
                    <a:pt x="6151" y="208"/>
                  </a:cubicBezTo>
                  <a:cubicBezTo>
                    <a:pt x="8901" y="2274"/>
                    <a:pt x="11310" y="4523"/>
                    <a:pt x="13290" y="6935"/>
                  </a:cubicBezTo>
                  <a:cubicBezTo>
                    <a:pt x="13290" y="6935"/>
                    <a:pt x="21498" y="16314"/>
                    <a:pt x="18952" y="19801"/>
                  </a:cubicBezTo>
                  <a:cubicBezTo>
                    <a:pt x="17413" y="19005"/>
                    <a:pt x="15908" y="18256"/>
                    <a:pt x="14429" y="17544"/>
                  </a:cubicBezTo>
                  <a:cubicBezTo>
                    <a:pt x="13997" y="17953"/>
                    <a:pt x="13504" y="18417"/>
                    <a:pt x="13350" y="18563"/>
                  </a:cubicBezTo>
                  <a:cubicBezTo>
                    <a:pt x="12828" y="19055"/>
                    <a:pt x="13134" y="19346"/>
                    <a:pt x="13134" y="19346"/>
                  </a:cubicBezTo>
                  <a:cubicBezTo>
                    <a:pt x="13427" y="19758"/>
                    <a:pt x="13394" y="20253"/>
                    <a:pt x="12968" y="20655"/>
                  </a:cubicBezTo>
                  <a:cubicBezTo>
                    <a:pt x="12317" y="21269"/>
                    <a:pt x="11010" y="21430"/>
                    <a:pt x="10049" y="21014"/>
                  </a:cubicBezTo>
                  <a:lnTo>
                    <a:pt x="9497" y="20775"/>
                  </a:lnTo>
                  <a:cubicBezTo>
                    <a:pt x="8538" y="20360"/>
                    <a:pt x="8287" y="19524"/>
                    <a:pt x="8937" y="18910"/>
                  </a:cubicBezTo>
                  <a:close/>
                  <a:moveTo>
                    <a:pt x="8937" y="1891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1" name="AutoShape 7"/>
            <p:cNvSpPr/>
            <p:nvPr/>
          </p:nvSpPr>
          <p:spPr bwMode="auto">
            <a:xfrm>
              <a:off x="4814963" y="2456925"/>
              <a:ext cx="582613" cy="493713"/>
            </a:xfrm>
            <a:custGeom>
              <a:avLst/>
              <a:gdLst>
                <a:gd name="T0" fmla="*/ 2147483647 w 21600"/>
                <a:gd name="T1" fmla="*/ 2147483647 h 21516"/>
                <a:gd name="T2" fmla="*/ 2147483647 w 21600"/>
                <a:gd name="T3" fmla="*/ 2147483647 h 21516"/>
                <a:gd name="T4" fmla="*/ 2147483647 w 21600"/>
                <a:gd name="T5" fmla="*/ 2147483647 h 21516"/>
                <a:gd name="T6" fmla="*/ 2147483647 w 21600"/>
                <a:gd name="T7" fmla="*/ 2147483647 h 21516"/>
                <a:gd name="T8" fmla="*/ 2147483647 w 21600"/>
                <a:gd name="T9" fmla="*/ 2147483647 h 21516"/>
                <a:gd name="T10" fmla="*/ 2147483647 w 21600"/>
                <a:gd name="T11" fmla="*/ 2147483647 h 21516"/>
                <a:gd name="T12" fmla="*/ 2147483647 w 21600"/>
                <a:gd name="T13" fmla="*/ 2147483647 h 21516"/>
                <a:gd name="T14" fmla="*/ 2147483647 w 21600"/>
                <a:gd name="T15" fmla="*/ 2147483647 h 21516"/>
                <a:gd name="T16" fmla="*/ 2147483647 w 21600"/>
                <a:gd name="T17" fmla="*/ 2147483647 h 21516"/>
                <a:gd name="T18" fmla="*/ 2147483647 w 21600"/>
                <a:gd name="T19" fmla="*/ 2147483647 h 21516"/>
                <a:gd name="T20" fmla="*/ 2147483647 w 21600"/>
                <a:gd name="T21" fmla="*/ 2147483647 h 21516"/>
                <a:gd name="T22" fmla="*/ 2147483647 w 21600"/>
                <a:gd name="T23" fmla="*/ 2147483647 h 21516"/>
                <a:gd name="T24" fmla="*/ 2147483647 w 21600"/>
                <a:gd name="T25" fmla="*/ 2147483647 h 21516"/>
                <a:gd name="T26" fmla="*/ 2147483647 w 21600"/>
                <a:gd name="T27" fmla="*/ 2147483647 h 21516"/>
                <a:gd name="T28" fmla="*/ 2147483647 w 21600"/>
                <a:gd name="T29" fmla="*/ 2147483647 h 21516"/>
                <a:gd name="T30" fmla="*/ 2147483647 w 21600"/>
                <a:gd name="T31" fmla="*/ 2147483647 h 21516"/>
                <a:gd name="T32" fmla="*/ 2147483647 w 21600"/>
                <a:gd name="T33" fmla="*/ 2147483647 h 21516"/>
                <a:gd name="T34" fmla="*/ 2147483647 w 21600"/>
                <a:gd name="T35" fmla="*/ 2147483647 h 21516"/>
                <a:gd name="T36" fmla="*/ 2147483647 w 21600"/>
                <a:gd name="T37" fmla="*/ 2147483647 h 21516"/>
                <a:gd name="T38" fmla="*/ 2147483647 w 21600"/>
                <a:gd name="T39" fmla="*/ 2147483647 h 21516"/>
                <a:gd name="T40" fmla="*/ 2147483647 w 21600"/>
                <a:gd name="T41" fmla="*/ 2147483647 h 21516"/>
                <a:gd name="T42" fmla="*/ 2147483647 w 21600"/>
                <a:gd name="T43" fmla="*/ 2147483647 h 21516"/>
                <a:gd name="T44" fmla="*/ 2147483647 w 21600"/>
                <a:gd name="T45" fmla="*/ 2147483647 h 21516"/>
                <a:gd name="T46" fmla="*/ 2147483647 w 21600"/>
                <a:gd name="T47" fmla="*/ 2147483647 h 21516"/>
                <a:gd name="T48" fmla="*/ 0 w 21600"/>
                <a:gd name="T49" fmla="*/ 2147483647 h 21516"/>
                <a:gd name="T50" fmla="*/ 2147483647 w 21600"/>
                <a:gd name="T51" fmla="*/ 2147483647 h 21516"/>
                <a:gd name="T52" fmla="*/ 2147483647 w 21600"/>
                <a:gd name="T53" fmla="*/ 2147483647 h 2151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1600" h="21516">
                  <a:moveTo>
                    <a:pt x="2790" y="17937"/>
                  </a:moveTo>
                  <a:cubicBezTo>
                    <a:pt x="2536" y="17700"/>
                    <a:pt x="2282" y="17462"/>
                    <a:pt x="2193" y="17380"/>
                  </a:cubicBezTo>
                  <a:cubicBezTo>
                    <a:pt x="1843" y="17053"/>
                    <a:pt x="1618" y="17211"/>
                    <a:pt x="1618" y="17211"/>
                  </a:cubicBezTo>
                  <a:cubicBezTo>
                    <a:pt x="1303" y="17355"/>
                    <a:pt x="937" y="17308"/>
                    <a:pt x="651" y="17041"/>
                  </a:cubicBezTo>
                  <a:cubicBezTo>
                    <a:pt x="216" y="16634"/>
                    <a:pt x="136" y="15878"/>
                    <a:pt x="474" y="15353"/>
                  </a:cubicBezTo>
                  <a:lnTo>
                    <a:pt x="668" y="15051"/>
                  </a:lnTo>
                  <a:cubicBezTo>
                    <a:pt x="1006" y="14526"/>
                    <a:pt x="1634" y="14430"/>
                    <a:pt x="2070" y="14837"/>
                  </a:cubicBezTo>
                  <a:cubicBezTo>
                    <a:pt x="2070" y="14837"/>
                    <a:pt x="2553" y="15164"/>
                    <a:pt x="2454" y="15914"/>
                  </a:cubicBezTo>
                  <a:cubicBezTo>
                    <a:pt x="2454" y="15914"/>
                    <a:pt x="2438" y="16273"/>
                    <a:pt x="2730" y="16545"/>
                  </a:cubicBezTo>
                  <a:cubicBezTo>
                    <a:pt x="2823" y="16633"/>
                    <a:pt x="3103" y="16894"/>
                    <a:pt x="3370" y="17144"/>
                  </a:cubicBezTo>
                  <a:cubicBezTo>
                    <a:pt x="7868" y="10861"/>
                    <a:pt x="10623" y="5001"/>
                    <a:pt x="12301" y="315"/>
                  </a:cubicBezTo>
                  <a:cubicBezTo>
                    <a:pt x="12401" y="33"/>
                    <a:pt x="12678" y="-84"/>
                    <a:pt x="12900" y="65"/>
                  </a:cubicBezTo>
                  <a:cubicBezTo>
                    <a:pt x="14559" y="1179"/>
                    <a:pt x="16293" y="2509"/>
                    <a:pt x="18120" y="4086"/>
                  </a:cubicBezTo>
                  <a:lnTo>
                    <a:pt x="17966" y="4359"/>
                  </a:lnTo>
                  <a:cubicBezTo>
                    <a:pt x="17961" y="4368"/>
                    <a:pt x="17977" y="4389"/>
                    <a:pt x="17977" y="4396"/>
                  </a:cubicBezTo>
                  <a:cubicBezTo>
                    <a:pt x="17213" y="4343"/>
                    <a:pt x="16748" y="4913"/>
                    <a:pt x="16571" y="5304"/>
                  </a:cubicBezTo>
                  <a:cubicBezTo>
                    <a:pt x="16097" y="6195"/>
                    <a:pt x="16297" y="7389"/>
                    <a:pt x="17029" y="7986"/>
                  </a:cubicBezTo>
                  <a:lnTo>
                    <a:pt x="17291" y="8201"/>
                  </a:lnTo>
                  <a:cubicBezTo>
                    <a:pt x="18034" y="8807"/>
                    <a:pt x="19048" y="8572"/>
                    <a:pt x="19552" y="7677"/>
                  </a:cubicBezTo>
                  <a:cubicBezTo>
                    <a:pt x="19858" y="7132"/>
                    <a:pt x="19916" y="6454"/>
                    <a:pt x="19711" y="5845"/>
                  </a:cubicBezTo>
                  <a:cubicBezTo>
                    <a:pt x="19717" y="5833"/>
                    <a:pt x="19724" y="5819"/>
                    <a:pt x="19734" y="5802"/>
                  </a:cubicBezTo>
                  <a:lnTo>
                    <a:pt x="19835" y="5621"/>
                  </a:lnTo>
                  <a:cubicBezTo>
                    <a:pt x="20415" y="6154"/>
                    <a:pt x="21001" y="6704"/>
                    <a:pt x="21600" y="7288"/>
                  </a:cubicBezTo>
                  <a:cubicBezTo>
                    <a:pt x="21600" y="7288"/>
                    <a:pt x="21600" y="7289"/>
                    <a:pt x="21600" y="7290"/>
                  </a:cubicBezTo>
                  <a:cubicBezTo>
                    <a:pt x="17927" y="16618"/>
                    <a:pt x="8757" y="21244"/>
                    <a:pt x="0" y="21516"/>
                  </a:cubicBezTo>
                  <a:cubicBezTo>
                    <a:pt x="997" y="20312"/>
                    <a:pt x="1921" y="19119"/>
                    <a:pt x="2790" y="17937"/>
                  </a:cubicBezTo>
                  <a:close/>
                  <a:moveTo>
                    <a:pt x="2790" y="17937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2" name="AutoShape 8"/>
            <p:cNvSpPr/>
            <p:nvPr/>
          </p:nvSpPr>
          <p:spPr bwMode="auto">
            <a:xfrm>
              <a:off x="3964063" y="2329925"/>
              <a:ext cx="627063" cy="438150"/>
            </a:xfrm>
            <a:custGeom>
              <a:avLst/>
              <a:gdLst>
                <a:gd name="T0" fmla="*/ 2147483647 w 21438"/>
                <a:gd name="T1" fmla="*/ 2147483647 h 21501"/>
                <a:gd name="T2" fmla="*/ 2147483647 w 21438"/>
                <a:gd name="T3" fmla="*/ 2147483647 h 21501"/>
                <a:gd name="T4" fmla="*/ 2147483647 w 21438"/>
                <a:gd name="T5" fmla="*/ 2147483647 h 21501"/>
                <a:gd name="T6" fmla="*/ 2147483647 w 21438"/>
                <a:gd name="T7" fmla="*/ 2147483647 h 21501"/>
                <a:gd name="T8" fmla="*/ 2147483647 w 21438"/>
                <a:gd name="T9" fmla="*/ 2147483647 h 21501"/>
                <a:gd name="T10" fmla="*/ 2147483647 w 21438"/>
                <a:gd name="T11" fmla="*/ 2147483647 h 21501"/>
                <a:gd name="T12" fmla="*/ 2147483647 w 21438"/>
                <a:gd name="T13" fmla="*/ 2147483647 h 21501"/>
                <a:gd name="T14" fmla="*/ 2147483647 w 21438"/>
                <a:gd name="T15" fmla="*/ 2147483647 h 21501"/>
                <a:gd name="T16" fmla="*/ 2147483647 w 21438"/>
                <a:gd name="T17" fmla="*/ 2147483647 h 21501"/>
                <a:gd name="T18" fmla="*/ 2147483647 w 21438"/>
                <a:gd name="T19" fmla="*/ 2147483647 h 21501"/>
                <a:gd name="T20" fmla="*/ 2147483647 w 21438"/>
                <a:gd name="T21" fmla="*/ 2147483647 h 21501"/>
                <a:gd name="T22" fmla="*/ 2147483647 w 21438"/>
                <a:gd name="T23" fmla="*/ 2147483647 h 21501"/>
                <a:gd name="T24" fmla="*/ 2147483647 w 21438"/>
                <a:gd name="T25" fmla="*/ 2147483647 h 21501"/>
                <a:gd name="T26" fmla="*/ 2147483647 w 21438"/>
                <a:gd name="T27" fmla="*/ 2147483647 h 21501"/>
                <a:gd name="T28" fmla="*/ 2147483647 w 21438"/>
                <a:gd name="T29" fmla="*/ 2147483647 h 21501"/>
                <a:gd name="T30" fmla="*/ 2147483647 w 21438"/>
                <a:gd name="T31" fmla="*/ 2147483647 h 21501"/>
                <a:gd name="T32" fmla="*/ 2147483647 w 21438"/>
                <a:gd name="T33" fmla="*/ 2147483647 h 21501"/>
                <a:gd name="T34" fmla="*/ 2147483647 w 21438"/>
                <a:gd name="T35" fmla="*/ 2147483647 h 21501"/>
                <a:gd name="T36" fmla="*/ 2147483647 w 21438"/>
                <a:gd name="T37" fmla="*/ 2147483647 h 21501"/>
                <a:gd name="T38" fmla="*/ 2147483647 w 21438"/>
                <a:gd name="T39" fmla="*/ 2147483647 h 21501"/>
                <a:gd name="T40" fmla="*/ 2147483647 w 21438"/>
                <a:gd name="T41" fmla="*/ 2147483647 h 21501"/>
                <a:gd name="T42" fmla="*/ 2147483647 w 21438"/>
                <a:gd name="T43" fmla="*/ 2147483647 h 21501"/>
                <a:gd name="T44" fmla="*/ 2147483647 w 21438"/>
                <a:gd name="T45" fmla="*/ 2147483647 h 21501"/>
                <a:gd name="T46" fmla="*/ 2147483647 w 21438"/>
                <a:gd name="T47" fmla="*/ 2147483647 h 21501"/>
                <a:gd name="T48" fmla="*/ 2147483647 w 21438"/>
                <a:gd name="T49" fmla="*/ 2147483647 h 21501"/>
                <a:gd name="T50" fmla="*/ 2147483647 w 21438"/>
                <a:gd name="T51" fmla="*/ 2147483647 h 21501"/>
                <a:gd name="T52" fmla="*/ 2147483647 w 21438"/>
                <a:gd name="T53" fmla="*/ 2147483647 h 21501"/>
                <a:gd name="T54" fmla="*/ 2147483647 w 21438"/>
                <a:gd name="T55" fmla="*/ 2147483647 h 21501"/>
                <a:gd name="T56" fmla="*/ 2147483647 w 21438"/>
                <a:gd name="T57" fmla="*/ 2147483647 h 21501"/>
                <a:gd name="T58" fmla="*/ 2147483647 w 21438"/>
                <a:gd name="T59" fmla="*/ 2147483647 h 2150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438" h="21501">
                  <a:moveTo>
                    <a:pt x="2472" y="12146"/>
                  </a:moveTo>
                  <a:cubicBezTo>
                    <a:pt x="1635" y="10777"/>
                    <a:pt x="842" y="9359"/>
                    <a:pt x="82" y="7904"/>
                  </a:cubicBezTo>
                  <a:cubicBezTo>
                    <a:pt x="-55" y="7643"/>
                    <a:pt x="-17" y="7268"/>
                    <a:pt x="164" y="7075"/>
                  </a:cubicBezTo>
                  <a:cubicBezTo>
                    <a:pt x="697" y="6508"/>
                    <a:pt x="1402" y="5716"/>
                    <a:pt x="2194" y="4721"/>
                  </a:cubicBezTo>
                  <a:cubicBezTo>
                    <a:pt x="1974" y="4382"/>
                    <a:pt x="1739" y="4021"/>
                    <a:pt x="1662" y="3902"/>
                  </a:cubicBezTo>
                  <a:cubicBezTo>
                    <a:pt x="1380" y="3468"/>
                    <a:pt x="1157" y="3599"/>
                    <a:pt x="1157" y="3599"/>
                  </a:cubicBezTo>
                  <a:cubicBezTo>
                    <a:pt x="854" y="3697"/>
                    <a:pt x="526" y="3571"/>
                    <a:pt x="295" y="3217"/>
                  </a:cubicBezTo>
                  <a:cubicBezTo>
                    <a:pt x="-56" y="2677"/>
                    <a:pt x="-43" y="1818"/>
                    <a:pt x="323" y="1300"/>
                  </a:cubicBezTo>
                  <a:lnTo>
                    <a:pt x="534" y="1002"/>
                  </a:lnTo>
                  <a:cubicBezTo>
                    <a:pt x="901" y="485"/>
                    <a:pt x="1483" y="503"/>
                    <a:pt x="1834" y="1043"/>
                  </a:cubicBezTo>
                  <a:cubicBezTo>
                    <a:pt x="1834" y="1043"/>
                    <a:pt x="2238" y="1504"/>
                    <a:pt x="2064" y="2319"/>
                  </a:cubicBezTo>
                  <a:cubicBezTo>
                    <a:pt x="2064" y="2319"/>
                    <a:pt x="2009" y="2717"/>
                    <a:pt x="2244" y="3078"/>
                  </a:cubicBezTo>
                  <a:cubicBezTo>
                    <a:pt x="2325" y="3202"/>
                    <a:pt x="2575" y="3587"/>
                    <a:pt x="2802" y="3937"/>
                  </a:cubicBezTo>
                  <a:cubicBezTo>
                    <a:pt x="3069" y="3584"/>
                    <a:pt x="3341" y="3217"/>
                    <a:pt x="3618" y="2825"/>
                  </a:cubicBezTo>
                  <a:cubicBezTo>
                    <a:pt x="4049" y="2217"/>
                    <a:pt x="4490" y="1560"/>
                    <a:pt x="4929" y="858"/>
                  </a:cubicBezTo>
                  <a:cubicBezTo>
                    <a:pt x="5067" y="638"/>
                    <a:pt x="5201" y="417"/>
                    <a:pt x="5333" y="196"/>
                  </a:cubicBezTo>
                  <a:cubicBezTo>
                    <a:pt x="5441" y="15"/>
                    <a:pt x="5611" y="-47"/>
                    <a:pt x="5764" y="37"/>
                  </a:cubicBezTo>
                  <a:cubicBezTo>
                    <a:pt x="7656" y="1066"/>
                    <a:pt x="9657" y="1642"/>
                    <a:pt x="11746" y="1526"/>
                  </a:cubicBezTo>
                  <a:cubicBezTo>
                    <a:pt x="15055" y="1343"/>
                    <a:pt x="18072" y="835"/>
                    <a:pt x="21014" y="533"/>
                  </a:cubicBezTo>
                  <a:cubicBezTo>
                    <a:pt x="21330" y="500"/>
                    <a:pt x="21544" y="1007"/>
                    <a:pt x="21381" y="1409"/>
                  </a:cubicBezTo>
                  <a:cubicBezTo>
                    <a:pt x="19530" y="5984"/>
                    <a:pt x="17033" y="10987"/>
                    <a:pt x="13662" y="16175"/>
                  </a:cubicBezTo>
                  <a:cubicBezTo>
                    <a:pt x="13708" y="15435"/>
                    <a:pt x="13472" y="14855"/>
                    <a:pt x="13272" y="14569"/>
                  </a:cubicBezTo>
                  <a:cubicBezTo>
                    <a:pt x="12733" y="13677"/>
                    <a:pt x="11805" y="13577"/>
                    <a:pt x="11184" y="14352"/>
                  </a:cubicBezTo>
                  <a:lnTo>
                    <a:pt x="10962" y="14630"/>
                  </a:lnTo>
                  <a:cubicBezTo>
                    <a:pt x="10331" y="15417"/>
                    <a:pt x="10253" y="16815"/>
                    <a:pt x="10786" y="17745"/>
                  </a:cubicBezTo>
                  <a:cubicBezTo>
                    <a:pt x="11110" y="18309"/>
                    <a:pt x="11594" y="18590"/>
                    <a:pt x="12092" y="18509"/>
                  </a:cubicBezTo>
                  <a:cubicBezTo>
                    <a:pt x="11438" y="19452"/>
                    <a:pt x="10757" y="20398"/>
                    <a:pt x="10043" y="21348"/>
                  </a:cubicBezTo>
                  <a:cubicBezTo>
                    <a:pt x="9905" y="21531"/>
                    <a:pt x="9696" y="21553"/>
                    <a:pt x="9544" y="21396"/>
                  </a:cubicBezTo>
                  <a:cubicBezTo>
                    <a:pt x="6958" y="18722"/>
                    <a:pt x="4577" y="15589"/>
                    <a:pt x="2472" y="12146"/>
                  </a:cubicBezTo>
                  <a:close/>
                  <a:moveTo>
                    <a:pt x="2472" y="12146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3" name="AutoShape 9"/>
            <p:cNvSpPr/>
            <p:nvPr/>
          </p:nvSpPr>
          <p:spPr bwMode="auto">
            <a:xfrm>
              <a:off x="4279976" y="2329925"/>
              <a:ext cx="844550" cy="615950"/>
            </a:xfrm>
            <a:custGeom>
              <a:avLst/>
              <a:gdLst>
                <a:gd name="T0" fmla="*/ 2147483647 w 21517"/>
                <a:gd name="T1" fmla="*/ 2147483647 h 21418"/>
                <a:gd name="T2" fmla="*/ 2147483647 w 21517"/>
                <a:gd name="T3" fmla="*/ 2147483647 h 21418"/>
                <a:gd name="T4" fmla="*/ 2147483647 w 21517"/>
                <a:gd name="T5" fmla="*/ 2147483647 h 21418"/>
                <a:gd name="T6" fmla="*/ 2147483647 w 21517"/>
                <a:gd name="T7" fmla="*/ 2147483647 h 21418"/>
                <a:gd name="T8" fmla="*/ 2147483647 w 21517"/>
                <a:gd name="T9" fmla="*/ 2147483647 h 21418"/>
                <a:gd name="T10" fmla="*/ 2147483647 w 21517"/>
                <a:gd name="T11" fmla="*/ 2147483647 h 21418"/>
                <a:gd name="T12" fmla="*/ 2147483647 w 21517"/>
                <a:gd name="T13" fmla="*/ 2147483647 h 21418"/>
                <a:gd name="T14" fmla="*/ 2147483647 w 21517"/>
                <a:gd name="T15" fmla="*/ 2147483647 h 21418"/>
                <a:gd name="T16" fmla="*/ 2147483647 w 21517"/>
                <a:gd name="T17" fmla="*/ 2147483647 h 21418"/>
                <a:gd name="T18" fmla="*/ 2147483647 w 21517"/>
                <a:gd name="T19" fmla="*/ 2147483647 h 21418"/>
                <a:gd name="T20" fmla="*/ 2147483647 w 21517"/>
                <a:gd name="T21" fmla="*/ 2147483647 h 21418"/>
                <a:gd name="T22" fmla="*/ 2147483647 w 21517"/>
                <a:gd name="T23" fmla="*/ 2147483647 h 21418"/>
                <a:gd name="T24" fmla="*/ 2147483647 w 21517"/>
                <a:gd name="T25" fmla="*/ 2147483647 h 21418"/>
                <a:gd name="T26" fmla="*/ 2147483647 w 21517"/>
                <a:gd name="T27" fmla="*/ 2147483647 h 21418"/>
                <a:gd name="T28" fmla="*/ 2147483647 w 21517"/>
                <a:gd name="T29" fmla="*/ 2147483647 h 21418"/>
                <a:gd name="T30" fmla="*/ 2147483647 w 21517"/>
                <a:gd name="T31" fmla="*/ 2147483647 h 21418"/>
                <a:gd name="T32" fmla="*/ 2147483647 w 21517"/>
                <a:gd name="T33" fmla="*/ 2147483647 h 21418"/>
                <a:gd name="T34" fmla="*/ 2147483647 w 21517"/>
                <a:gd name="T35" fmla="*/ 2147483647 h 21418"/>
                <a:gd name="T36" fmla="*/ 2147483647 w 21517"/>
                <a:gd name="T37" fmla="*/ 2147483647 h 21418"/>
                <a:gd name="T38" fmla="*/ 2147483647 w 21517"/>
                <a:gd name="T39" fmla="*/ 2147483647 h 21418"/>
                <a:gd name="T40" fmla="*/ 2147483647 w 21517"/>
                <a:gd name="T41" fmla="*/ 2147483647 h 21418"/>
                <a:gd name="T42" fmla="*/ 2147483647 w 21517"/>
                <a:gd name="T43" fmla="*/ 2147483647 h 21418"/>
                <a:gd name="T44" fmla="*/ 2147483647 w 21517"/>
                <a:gd name="T45" fmla="*/ 2147483647 h 21418"/>
                <a:gd name="T46" fmla="*/ 2147483647 w 21517"/>
                <a:gd name="T47" fmla="*/ 2147483647 h 21418"/>
                <a:gd name="T48" fmla="*/ 2147483647 w 21517"/>
                <a:gd name="T49" fmla="*/ 2147483647 h 21418"/>
                <a:gd name="T50" fmla="*/ 2147483647 w 21517"/>
                <a:gd name="T51" fmla="*/ 2147483647 h 21418"/>
                <a:gd name="T52" fmla="*/ 2147483647 w 21517"/>
                <a:gd name="T53" fmla="*/ 2147483647 h 2141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1517" h="21418">
                  <a:moveTo>
                    <a:pt x="98" y="15212"/>
                  </a:moveTo>
                  <a:cubicBezTo>
                    <a:pt x="430" y="14791"/>
                    <a:pt x="753" y="14370"/>
                    <a:pt x="1067" y="13951"/>
                  </a:cubicBezTo>
                  <a:cubicBezTo>
                    <a:pt x="1286" y="13658"/>
                    <a:pt x="1500" y="13367"/>
                    <a:pt x="1710" y="13076"/>
                  </a:cubicBezTo>
                  <a:cubicBezTo>
                    <a:pt x="1565" y="12837"/>
                    <a:pt x="1418" y="12594"/>
                    <a:pt x="1367" y="12511"/>
                  </a:cubicBezTo>
                  <a:cubicBezTo>
                    <a:pt x="1171" y="12187"/>
                    <a:pt x="1000" y="12266"/>
                    <a:pt x="1000" y="12266"/>
                  </a:cubicBezTo>
                  <a:cubicBezTo>
                    <a:pt x="771" y="12315"/>
                    <a:pt x="530" y="12205"/>
                    <a:pt x="369" y="11941"/>
                  </a:cubicBezTo>
                  <a:cubicBezTo>
                    <a:pt x="124" y="11537"/>
                    <a:pt x="159" y="10932"/>
                    <a:pt x="449" y="10590"/>
                  </a:cubicBezTo>
                  <a:lnTo>
                    <a:pt x="616" y="10394"/>
                  </a:lnTo>
                  <a:cubicBezTo>
                    <a:pt x="905" y="10052"/>
                    <a:pt x="1339" y="10102"/>
                    <a:pt x="1585" y="10506"/>
                  </a:cubicBezTo>
                  <a:cubicBezTo>
                    <a:pt x="1585" y="10506"/>
                    <a:pt x="1872" y="10857"/>
                    <a:pt x="1717" y="11421"/>
                  </a:cubicBezTo>
                  <a:cubicBezTo>
                    <a:pt x="1717" y="11421"/>
                    <a:pt x="1663" y="11698"/>
                    <a:pt x="1827" y="11968"/>
                  </a:cubicBezTo>
                  <a:cubicBezTo>
                    <a:pt x="1874" y="12045"/>
                    <a:pt x="2003" y="12258"/>
                    <a:pt x="2137" y="12477"/>
                  </a:cubicBezTo>
                  <a:cubicBezTo>
                    <a:pt x="5244" y="8078"/>
                    <a:pt x="7394" y="3887"/>
                    <a:pt x="8880" y="257"/>
                  </a:cubicBezTo>
                  <a:cubicBezTo>
                    <a:pt x="8930" y="134"/>
                    <a:pt x="9021" y="57"/>
                    <a:pt x="9123" y="51"/>
                  </a:cubicBezTo>
                  <a:cubicBezTo>
                    <a:pt x="12970" y="-182"/>
                    <a:pt x="16752" y="296"/>
                    <a:pt x="21353" y="3537"/>
                  </a:cubicBezTo>
                  <a:cubicBezTo>
                    <a:pt x="21492" y="3635"/>
                    <a:pt x="21555" y="3867"/>
                    <a:pt x="21494" y="4066"/>
                  </a:cubicBezTo>
                  <a:cubicBezTo>
                    <a:pt x="20346" y="7833"/>
                    <a:pt x="18527" y="12275"/>
                    <a:pt x="15666" y="16981"/>
                  </a:cubicBezTo>
                  <a:cubicBezTo>
                    <a:pt x="15729" y="16255"/>
                    <a:pt x="15425" y="15781"/>
                    <a:pt x="15210" y="15593"/>
                  </a:cubicBezTo>
                  <a:cubicBezTo>
                    <a:pt x="14723" y="15093"/>
                    <a:pt x="14033" y="15223"/>
                    <a:pt x="13660" y="15893"/>
                  </a:cubicBezTo>
                  <a:lnTo>
                    <a:pt x="13526" y="16134"/>
                  </a:lnTo>
                  <a:cubicBezTo>
                    <a:pt x="13148" y="16815"/>
                    <a:pt x="13237" y="17798"/>
                    <a:pt x="13725" y="18325"/>
                  </a:cubicBezTo>
                  <a:cubicBezTo>
                    <a:pt x="13989" y="18610"/>
                    <a:pt x="14321" y="18702"/>
                    <a:pt x="14641" y="18606"/>
                  </a:cubicBezTo>
                  <a:cubicBezTo>
                    <a:pt x="14035" y="19536"/>
                    <a:pt x="13391" y="20474"/>
                    <a:pt x="12698" y="21418"/>
                  </a:cubicBezTo>
                  <a:cubicBezTo>
                    <a:pt x="12164" y="21408"/>
                    <a:pt x="11634" y="21374"/>
                    <a:pt x="11111" y="21311"/>
                  </a:cubicBezTo>
                  <a:cubicBezTo>
                    <a:pt x="7190" y="20829"/>
                    <a:pt x="3457" y="18834"/>
                    <a:pt x="134" y="15867"/>
                  </a:cubicBezTo>
                  <a:cubicBezTo>
                    <a:pt x="-29" y="15720"/>
                    <a:pt x="-45" y="15395"/>
                    <a:pt x="98" y="15212"/>
                  </a:cubicBezTo>
                  <a:close/>
                  <a:moveTo>
                    <a:pt x="98" y="15212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14" name="Group 25"/>
          <p:cNvGrpSpPr/>
          <p:nvPr/>
        </p:nvGrpSpPr>
        <p:grpSpPr>
          <a:xfrm>
            <a:off x="662940" y="1696720"/>
            <a:ext cx="5873115" cy="514985"/>
            <a:chOff x="4671768" y="1525092"/>
            <a:chExt cx="1322632" cy="137392"/>
          </a:xfrm>
          <a:solidFill>
            <a:schemeClr val="bg1"/>
          </a:solidFill>
        </p:grpSpPr>
        <p:grpSp>
          <p:nvGrpSpPr>
            <p:cNvPr id="15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17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400"/>
                  </a:spcAft>
                  <a:defRPr/>
                </a:pPr>
                <a:endParaRPr lang="ko-KR" altLang="en-US" sz="12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8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400"/>
                  </a:spcAft>
                  <a:defRPr/>
                </a:pPr>
                <a:endParaRPr lang="ko-KR" altLang="en-US" sz="12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16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7"/>
          <p:cNvGrpSpPr/>
          <p:nvPr/>
        </p:nvGrpSpPr>
        <p:grpSpPr>
          <a:xfrm>
            <a:off x="2442845" y="4923790"/>
            <a:ext cx="4959350" cy="416560"/>
            <a:chOff x="4671768" y="2832138"/>
            <a:chExt cx="1894132" cy="137392"/>
          </a:xfrm>
          <a:solidFill>
            <a:schemeClr val="bg1"/>
          </a:solidFill>
        </p:grpSpPr>
        <p:grpSp>
          <p:nvGrpSpPr>
            <p:cNvPr id="25" name="Group 28"/>
            <p:cNvGrpSpPr/>
            <p:nvPr/>
          </p:nvGrpSpPr>
          <p:grpSpPr>
            <a:xfrm>
              <a:off x="4671768" y="2832138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27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400"/>
                  </a:spcAft>
                  <a:defRPr/>
                </a:pPr>
                <a:endParaRPr lang="ko-KR" altLang="en-US" sz="12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8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400"/>
                  </a:spcAft>
                  <a:defRPr/>
                </a:pPr>
                <a:endParaRPr lang="ko-KR" altLang="en-US" sz="12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26" name="직선 연결선 250"/>
            <p:cNvCxnSpPr/>
            <p:nvPr/>
          </p:nvCxnSpPr>
          <p:spPr>
            <a:xfrm>
              <a:off x="4809160" y="2896735"/>
              <a:ext cx="1756740" cy="0"/>
            </a:xfrm>
            <a:prstGeom prst="line">
              <a:avLst/>
            </a:prstGeom>
            <a:grpFill/>
            <a:ln w="63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662940" y="3004185"/>
            <a:ext cx="6817360" cy="132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世界需要我们</a:t>
            </a:r>
            <a:endParaRPr lang="zh-CN" altLang="en-US" sz="8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Freeform 328"/>
          <p:cNvSpPr>
            <a:spLocks noChangeArrowheads="1"/>
          </p:cNvSpPr>
          <p:nvPr/>
        </p:nvSpPr>
        <p:spPr bwMode="auto">
          <a:xfrm>
            <a:off x="1109663" y="2328863"/>
            <a:ext cx="615950" cy="344487"/>
          </a:xfrm>
          <a:custGeom>
            <a:avLst/>
            <a:gdLst>
              <a:gd name="T0" fmla="*/ 2147483646 w 1564"/>
              <a:gd name="T1" fmla="*/ 2147483646 h 871"/>
              <a:gd name="T2" fmla="*/ 2147483646 w 1564"/>
              <a:gd name="T3" fmla="*/ 2147483646 h 871"/>
              <a:gd name="T4" fmla="*/ 2147483646 w 1564"/>
              <a:gd name="T5" fmla="*/ 2147483646 h 871"/>
              <a:gd name="T6" fmla="*/ 2147483646 w 1564"/>
              <a:gd name="T7" fmla="*/ 2147483646 h 871"/>
              <a:gd name="T8" fmla="*/ 2147483646 w 1564"/>
              <a:gd name="T9" fmla="*/ 2147483646 h 871"/>
              <a:gd name="T10" fmla="*/ 2147483646 w 1564"/>
              <a:gd name="T11" fmla="*/ 2147483646 h 871"/>
              <a:gd name="T12" fmla="*/ 2147483646 w 1564"/>
              <a:gd name="T13" fmla="*/ 2147483646 h 871"/>
              <a:gd name="T14" fmla="*/ 2147483646 w 1564"/>
              <a:gd name="T15" fmla="*/ 2147483646 h 871"/>
              <a:gd name="T16" fmla="*/ 2147483646 w 1564"/>
              <a:gd name="T17" fmla="*/ 2147483646 h 871"/>
              <a:gd name="T18" fmla="*/ 2147483646 w 1564"/>
              <a:gd name="T19" fmla="*/ 2147483646 h 871"/>
              <a:gd name="T20" fmla="*/ 2147483646 w 1564"/>
              <a:gd name="T21" fmla="*/ 2147483646 h 871"/>
              <a:gd name="T22" fmla="*/ 2147483646 w 1564"/>
              <a:gd name="T23" fmla="*/ 2147483646 h 871"/>
              <a:gd name="T24" fmla="*/ 2147483646 w 1564"/>
              <a:gd name="T25" fmla="*/ 2147483646 h 871"/>
              <a:gd name="T26" fmla="*/ 2147483646 w 1564"/>
              <a:gd name="T27" fmla="*/ 2147483646 h 871"/>
              <a:gd name="T28" fmla="*/ 2147483646 w 1564"/>
              <a:gd name="T29" fmla="*/ 2147483646 h 871"/>
              <a:gd name="T30" fmla="*/ 2147483646 w 1564"/>
              <a:gd name="T31" fmla="*/ 2147483646 h 871"/>
              <a:gd name="T32" fmla="*/ 2147483646 w 1564"/>
              <a:gd name="T33" fmla="*/ 2147483646 h 871"/>
              <a:gd name="T34" fmla="*/ 2147483646 w 1564"/>
              <a:gd name="T35" fmla="*/ 2147483646 h 871"/>
              <a:gd name="T36" fmla="*/ 2147483646 w 1564"/>
              <a:gd name="T37" fmla="*/ 2147483646 h 871"/>
              <a:gd name="T38" fmla="*/ 2147483646 w 1564"/>
              <a:gd name="T39" fmla="*/ 2147483646 h 871"/>
              <a:gd name="T40" fmla="*/ 2147483646 w 1564"/>
              <a:gd name="T41" fmla="*/ 2147483646 h 871"/>
              <a:gd name="T42" fmla="*/ 2147483646 w 1564"/>
              <a:gd name="T43" fmla="*/ 2147483646 h 871"/>
              <a:gd name="T44" fmla="*/ 2147483646 w 1564"/>
              <a:gd name="T45" fmla="*/ 2147483646 h 871"/>
              <a:gd name="T46" fmla="*/ 2147483646 w 1564"/>
              <a:gd name="T47" fmla="*/ 2147483646 h 871"/>
              <a:gd name="T48" fmla="*/ 2147483646 w 1564"/>
              <a:gd name="T49" fmla="*/ 2147483646 h 871"/>
              <a:gd name="T50" fmla="*/ 2147483646 w 1564"/>
              <a:gd name="T51" fmla="*/ 2147483646 h 871"/>
              <a:gd name="T52" fmla="*/ 2147483646 w 1564"/>
              <a:gd name="T53" fmla="*/ 2147483646 h 871"/>
              <a:gd name="T54" fmla="*/ 2147483646 w 1564"/>
              <a:gd name="T55" fmla="*/ 2147483646 h 871"/>
              <a:gd name="T56" fmla="*/ 2147483646 w 1564"/>
              <a:gd name="T57" fmla="*/ 2147483646 h 871"/>
              <a:gd name="T58" fmla="*/ 2147483646 w 1564"/>
              <a:gd name="T59" fmla="*/ 2147483646 h 871"/>
              <a:gd name="T60" fmla="*/ 2147483646 w 1564"/>
              <a:gd name="T61" fmla="*/ 2147483646 h 871"/>
              <a:gd name="T62" fmla="*/ 2147483646 w 1564"/>
              <a:gd name="T63" fmla="*/ 2147483646 h 871"/>
              <a:gd name="T64" fmla="*/ 2147483646 w 1564"/>
              <a:gd name="T65" fmla="*/ 2147483646 h 871"/>
              <a:gd name="T66" fmla="*/ 2147483646 w 1564"/>
              <a:gd name="T67" fmla="*/ 2147483646 h 871"/>
              <a:gd name="T68" fmla="*/ 2147483646 w 1564"/>
              <a:gd name="T69" fmla="*/ 2147483646 h 871"/>
              <a:gd name="T70" fmla="*/ 2147483646 w 1564"/>
              <a:gd name="T71" fmla="*/ 2147483646 h 871"/>
              <a:gd name="T72" fmla="*/ 2147483646 w 1564"/>
              <a:gd name="T73" fmla="*/ 2147483646 h 871"/>
              <a:gd name="T74" fmla="*/ 2147483646 w 1564"/>
              <a:gd name="T75" fmla="*/ 2147483646 h 871"/>
              <a:gd name="T76" fmla="*/ 2147483646 w 1564"/>
              <a:gd name="T77" fmla="*/ 0 h 871"/>
              <a:gd name="T78" fmla="*/ 2147483646 w 1564"/>
              <a:gd name="T79" fmla="*/ 0 h 871"/>
              <a:gd name="T80" fmla="*/ 2147483646 w 1564"/>
              <a:gd name="T81" fmla="*/ 2147483646 h 871"/>
              <a:gd name="T82" fmla="*/ 2147483646 w 1564"/>
              <a:gd name="T83" fmla="*/ 2147483646 h 871"/>
              <a:gd name="T84" fmla="*/ 2147483646 w 1564"/>
              <a:gd name="T85" fmla="*/ 2147483646 h 871"/>
              <a:gd name="T86" fmla="*/ 2147483646 w 1564"/>
              <a:gd name="T87" fmla="*/ 2147483646 h 871"/>
              <a:gd name="T88" fmla="*/ 0 w 1564"/>
              <a:gd name="T89" fmla="*/ 2147483646 h 871"/>
              <a:gd name="T90" fmla="*/ 2147483646 w 1564"/>
              <a:gd name="T91" fmla="*/ 2147483646 h 871"/>
              <a:gd name="T92" fmla="*/ 0 w 1564"/>
              <a:gd name="T93" fmla="*/ 2147483646 h 871"/>
              <a:gd name="T94" fmla="*/ 2147483646 w 1564"/>
              <a:gd name="T95" fmla="*/ 2147483646 h 871"/>
              <a:gd name="T96" fmla="*/ 2147483646 w 1564"/>
              <a:gd name="T97" fmla="*/ 2147483646 h 871"/>
              <a:gd name="T98" fmla="*/ 2147483646 w 1564"/>
              <a:gd name="T99" fmla="*/ 2147483646 h 871"/>
              <a:gd name="T100" fmla="*/ 2147483646 w 1564"/>
              <a:gd name="T101" fmla="*/ 2147483646 h 871"/>
              <a:gd name="T102" fmla="*/ 2147483646 w 1564"/>
              <a:gd name="T103" fmla="*/ 2147483646 h 871"/>
              <a:gd name="T104" fmla="*/ 2147483646 w 1564"/>
              <a:gd name="T105" fmla="*/ 2147483646 h 871"/>
              <a:gd name="T106" fmla="*/ 2147483646 w 1564"/>
              <a:gd name="T107" fmla="*/ 2147483646 h 871"/>
              <a:gd name="T108" fmla="*/ 2147483646 w 1564"/>
              <a:gd name="T109" fmla="*/ 2147483646 h 871"/>
              <a:gd name="T110" fmla="*/ 2147483646 w 1564"/>
              <a:gd name="T111" fmla="*/ 2147483646 h 871"/>
              <a:gd name="T112" fmla="*/ 2147483646 w 1564"/>
              <a:gd name="T113" fmla="*/ 2147483646 h 871"/>
              <a:gd name="T114" fmla="*/ 2147483646 w 1564"/>
              <a:gd name="T115" fmla="*/ 2147483646 h 871"/>
              <a:gd name="T116" fmla="*/ 2147483646 w 1564"/>
              <a:gd name="T117" fmla="*/ 2147483646 h 871"/>
              <a:gd name="T118" fmla="*/ 2147483646 w 1564"/>
              <a:gd name="T119" fmla="*/ 2147483646 h 871"/>
              <a:gd name="T120" fmla="*/ 2147483646 w 1564"/>
              <a:gd name="T121" fmla="*/ 2147483646 h 871"/>
              <a:gd name="T122" fmla="*/ 2147483646 w 1564"/>
              <a:gd name="T123" fmla="*/ 2147483646 h 871"/>
              <a:gd name="T124" fmla="*/ 2147483646 w 1564"/>
              <a:gd name="T125" fmla="*/ 2147483646 h 87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564" h="871">
                <a:moveTo>
                  <a:pt x="585" y="610"/>
                </a:moveTo>
                <a:cubicBezTo>
                  <a:pt x="510" y="610"/>
                  <a:pt x="451" y="669"/>
                  <a:pt x="451" y="744"/>
                </a:cubicBezTo>
                <a:cubicBezTo>
                  <a:pt x="451" y="820"/>
                  <a:pt x="510" y="870"/>
                  <a:pt x="585" y="870"/>
                </a:cubicBezTo>
                <a:cubicBezTo>
                  <a:pt x="652" y="870"/>
                  <a:pt x="710" y="820"/>
                  <a:pt x="710" y="744"/>
                </a:cubicBezTo>
                <a:cubicBezTo>
                  <a:pt x="710" y="669"/>
                  <a:pt x="652" y="610"/>
                  <a:pt x="585" y="610"/>
                </a:cubicBezTo>
                <a:close/>
                <a:moveTo>
                  <a:pt x="585" y="811"/>
                </a:moveTo>
                <a:cubicBezTo>
                  <a:pt x="543" y="811"/>
                  <a:pt x="518" y="778"/>
                  <a:pt x="518" y="744"/>
                </a:cubicBezTo>
                <a:cubicBezTo>
                  <a:pt x="518" y="711"/>
                  <a:pt x="543" y="677"/>
                  <a:pt x="585" y="677"/>
                </a:cubicBezTo>
                <a:cubicBezTo>
                  <a:pt x="618" y="677"/>
                  <a:pt x="643" y="711"/>
                  <a:pt x="643" y="744"/>
                </a:cubicBezTo>
                <a:cubicBezTo>
                  <a:pt x="643" y="778"/>
                  <a:pt x="618" y="811"/>
                  <a:pt x="585" y="811"/>
                </a:cubicBezTo>
                <a:close/>
                <a:moveTo>
                  <a:pt x="1563" y="519"/>
                </a:moveTo>
                <a:cubicBezTo>
                  <a:pt x="1563" y="652"/>
                  <a:pt x="1563" y="652"/>
                  <a:pt x="1563" y="652"/>
                </a:cubicBezTo>
                <a:cubicBezTo>
                  <a:pt x="1563" y="694"/>
                  <a:pt x="1538" y="719"/>
                  <a:pt x="1505" y="719"/>
                </a:cubicBezTo>
                <a:cubicBezTo>
                  <a:pt x="1429" y="719"/>
                  <a:pt x="1429" y="719"/>
                  <a:pt x="1429" y="719"/>
                </a:cubicBezTo>
                <a:cubicBezTo>
                  <a:pt x="1421" y="636"/>
                  <a:pt x="1346" y="569"/>
                  <a:pt x="1262" y="569"/>
                </a:cubicBezTo>
                <a:cubicBezTo>
                  <a:pt x="1178" y="569"/>
                  <a:pt x="1103" y="636"/>
                  <a:pt x="1095" y="719"/>
                </a:cubicBezTo>
                <a:cubicBezTo>
                  <a:pt x="752" y="719"/>
                  <a:pt x="752" y="719"/>
                  <a:pt x="752" y="719"/>
                </a:cubicBezTo>
                <a:cubicBezTo>
                  <a:pt x="735" y="636"/>
                  <a:pt x="669" y="569"/>
                  <a:pt x="585" y="569"/>
                </a:cubicBezTo>
                <a:cubicBezTo>
                  <a:pt x="493" y="569"/>
                  <a:pt x="426" y="636"/>
                  <a:pt x="409" y="719"/>
                </a:cubicBezTo>
                <a:cubicBezTo>
                  <a:pt x="326" y="719"/>
                  <a:pt x="326" y="719"/>
                  <a:pt x="326" y="719"/>
                </a:cubicBezTo>
                <a:cubicBezTo>
                  <a:pt x="292" y="719"/>
                  <a:pt x="267" y="694"/>
                  <a:pt x="267" y="652"/>
                </a:cubicBezTo>
                <a:cubicBezTo>
                  <a:pt x="267" y="519"/>
                  <a:pt x="267" y="519"/>
                  <a:pt x="267" y="519"/>
                </a:cubicBezTo>
                <a:lnTo>
                  <a:pt x="1563" y="519"/>
                </a:lnTo>
                <a:close/>
                <a:moveTo>
                  <a:pt x="1262" y="610"/>
                </a:moveTo>
                <a:cubicBezTo>
                  <a:pt x="1187" y="610"/>
                  <a:pt x="1128" y="669"/>
                  <a:pt x="1128" y="744"/>
                </a:cubicBezTo>
                <a:cubicBezTo>
                  <a:pt x="1128" y="820"/>
                  <a:pt x="1187" y="870"/>
                  <a:pt x="1262" y="870"/>
                </a:cubicBezTo>
                <a:cubicBezTo>
                  <a:pt x="1337" y="870"/>
                  <a:pt x="1396" y="820"/>
                  <a:pt x="1396" y="744"/>
                </a:cubicBezTo>
                <a:cubicBezTo>
                  <a:pt x="1396" y="669"/>
                  <a:pt x="1337" y="610"/>
                  <a:pt x="1262" y="610"/>
                </a:cubicBezTo>
                <a:close/>
                <a:moveTo>
                  <a:pt x="1262" y="811"/>
                </a:moveTo>
                <a:cubicBezTo>
                  <a:pt x="1229" y="811"/>
                  <a:pt x="1195" y="778"/>
                  <a:pt x="1195" y="744"/>
                </a:cubicBezTo>
                <a:cubicBezTo>
                  <a:pt x="1195" y="711"/>
                  <a:pt x="1229" y="677"/>
                  <a:pt x="1262" y="677"/>
                </a:cubicBezTo>
                <a:cubicBezTo>
                  <a:pt x="1295" y="677"/>
                  <a:pt x="1329" y="711"/>
                  <a:pt x="1329" y="744"/>
                </a:cubicBezTo>
                <a:cubicBezTo>
                  <a:pt x="1329" y="778"/>
                  <a:pt x="1295" y="811"/>
                  <a:pt x="1262" y="811"/>
                </a:cubicBezTo>
                <a:close/>
                <a:moveTo>
                  <a:pt x="1538" y="376"/>
                </a:moveTo>
                <a:cubicBezTo>
                  <a:pt x="1295" y="134"/>
                  <a:pt x="1295" y="134"/>
                  <a:pt x="1295" y="134"/>
                </a:cubicBezTo>
                <a:cubicBezTo>
                  <a:pt x="1279" y="117"/>
                  <a:pt x="1254" y="109"/>
                  <a:pt x="1229" y="109"/>
                </a:cubicBezTo>
                <a:cubicBezTo>
                  <a:pt x="1112" y="109"/>
                  <a:pt x="1112" y="109"/>
                  <a:pt x="1112" y="109"/>
                </a:cubicBezTo>
                <a:cubicBezTo>
                  <a:pt x="1112" y="59"/>
                  <a:pt x="1112" y="59"/>
                  <a:pt x="1112" y="59"/>
                </a:cubicBezTo>
                <a:cubicBezTo>
                  <a:pt x="1112" y="25"/>
                  <a:pt x="1078" y="0"/>
                  <a:pt x="104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292" y="0"/>
                  <a:pt x="267" y="25"/>
                  <a:pt x="267" y="59"/>
                </a:cubicBezTo>
                <a:cubicBezTo>
                  <a:pt x="267" y="75"/>
                  <a:pt x="267" y="75"/>
                  <a:pt x="267" y="75"/>
                </a:cubicBezTo>
                <a:cubicBezTo>
                  <a:pt x="8" y="101"/>
                  <a:pt x="8" y="101"/>
                  <a:pt x="8" y="101"/>
                </a:cubicBezTo>
                <a:cubicBezTo>
                  <a:pt x="459" y="159"/>
                  <a:pt x="459" y="159"/>
                  <a:pt x="459" y="159"/>
                </a:cubicBezTo>
                <a:cubicBezTo>
                  <a:pt x="0" y="209"/>
                  <a:pt x="0" y="209"/>
                  <a:pt x="0" y="209"/>
                </a:cubicBezTo>
                <a:cubicBezTo>
                  <a:pt x="459" y="268"/>
                  <a:pt x="459" y="268"/>
                  <a:pt x="459" y="268"/>
                </a:cubicBezTo>
                <a:cubicBezTo>
                  <a:pt x="0" y="309"/>
                  <a:pt x="0" y="309"/>
                  <a:pt x="0" y="30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67" y="485"/>
                  <a:pt x="267" y="485"/>
                  <a:pt x="267" y="485"/>
                </a:cubicBezTo>
                <a:cubicBezTo>
                  <a:pt x="1563" y="485"/>
                  <a:pt x="1563" y="485"/>
                  <a:pt x="1563" y="485"/>
                </a:cubicBezTo>
                <a:cubicBezTo>
                  <a:pt x="1563" y="435"/>
                  <a:pt x="1563" y="435"/>
                  <a:pt x="1563" y="435"/>
                </a:cubicBezTo>
                <a:cubicBezTo>
                  <a:pt x="1563" y="410"/>
                  <a:pt x="1555" y="393"/>
                  <a:pt x="1538" y="376"/>
                </a:cubicBezTo>
                <a:close/>
                <a:moveTo>
                  <a:pt x="1429" y="385"/>
                </a:moveTo>
                <a:cubicBezTo>
                  <a:pt x="1195" y="385"/>
                  <a:pt x="1195" y="385"/>
                  <a:pt x="1195" y="385"/>
                </a:cubicBezTo>
                <a:cubicBezTo>
                  <a:pt x="1187" y="385"/>
                  <a:pt x="1178" y="376"/>
                  <a:pt x="1178" y="376"/>
                </a:cubicBezTo>
                <a:cubicBezTo>
                  <a:pt x="1178" y="193"/>
                  <a:pt x="1178" y="193"/>
                  <a:pt x="1178" y="193"/>
                </a:cubicBezTo>
                <a:cubicBezTo>
                  <a:pt x="1178" y="184"/>
                  <a:pt x="1187" y="184"/>
                  <a:pt x="1195" y="184"/>
                </a:cubicBezTo>
                <a:cubicBezTo>
                  <a:pt x="1237" y="184"/>
                  <a:pt x="1237" y="184"/>
                  <a:pt x="1237" y="184"/>
                </a:cubicBezTo>
                <a:lnTo>
                  <a:pt x="1245" y="184"/>
                </a:lnTo>
                <a:cubicBezTo>
                  <a:pt x="1438" y="368"/>
                  <a:pt x="1438" y="368"/>
                  <a:pt x="1438" y="368"/>
                </a:cubicBezTo>
                <a:cubicBezTo>
                  <a:pt x="1446" y="376"/>
                  <a:pt x="1438" y="385"/>
                  <a:pt x="1429" y="385"/>
                </a:cubicBezTo>
                <a:close/>
                <a:moveTo>
                  <a:pt x="1429" y="385"/>
                </a:moveTo>
                <a:lnTo>
                  <a:pt x="1429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371600" y="1798638"/>
            <a:ext cx="1706563" cy="1706562"/>
          </a:xfrm>
          <a:prstGeom prst="ellipse">
            <a:avLst/>
          </a:prstGeom>
          <a:solidFill>
            <a:srgbClr val="775F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747" name="Freeform 174"/>
          <p:cNvSpPr/>
          <p:nvPr/>
        </p:nvSpPr>
        <p:spPr bwMode="auto">
          <a:xfrm>
            <a:off x="1968500" y="2509838"/>
            <a:ext cx="114300" cy="363537"/>
          </a:xfrm>
          <a:custGeom>
            <a:avLst/>
            <a:gdLst>
              <a:gd name="T0" fmla="*/ 2147483646 w 47"/>
              <a:gd name="T1" fmla="*/ 2147483646 h 151"/>
              <a:gd name="T2" fmla="*/ 2147483646 w 47"/>
              <a:gd name="T3" fmla="*/ 0 h 151"/>
              <a:gd name="T4" fmla="*/ 2147483646 w 47"/>
              <a:gd name="T5" fmla="*/ 0 h 151"/>
              <a:gd name="T6" fmla="*/ 0 w 47"/>
              <a:gd name="T7" fmla="*/ 2147483646 h 151"/>
              <a:gd name="T8" fmla="*/ 0 w 47"/>
              <a:gd name="T9" fmla="*/ 2147483646 h 151"/>
              <a:gd name="T10" fmla="*/ 2147483646 w 47"/>
              <a:gd name="T11" fmla="*/ 2147483646 h 151"/>
              <a:gd name="T12" fmla="*/ 2147483646 w 47"/>
              <a:gd name="T13" fmla="*/ 2147483646 h 151"/>
              <a:gd name="T14" fmla="*/ 2147483646 w 47"/>
              <a:gd name="T15" fmla="*/ 2147483646 h 151"/>
              <a:gd name="T16" fmla="*/ 2147483646 w 47"/>
              <a:gd name="T17" fmla="*/ 2147483646 h 15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7" h="151">
                <a:moveTo>
                  <a:pt x="38" y="36"/>
                </a:moveTo>
                <a:cubicBezTo>
                  <a:pt x="38" y="27"/>
                  <a:pt x="41" y="13"/>
                  <a:pt x="4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39"/>
                  <a:pt x="0" y="53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12"/>
                  <a:pt x="8" y="151"/>
                  <a:pt x="17" y="151"/>
                </a:cubicBezTo>
                <a:cubicBezTo>
                  <a:pt x="47" y="151"/>
                  <a:pt x="47" y="151"/>
                  <a:pt x="47" y="151"/>
                </a:cubicBezTo>
                <a:cubicBezTo>
                  <a:pt x="41" y="137"/>
                  <a:pt x="38" y="123"/>
                  <a:pt x="38" y="114"/>
                </a:cubicBezTo>
                <a:lnTo>
                  <a:pt x="38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8" name="Freeform 175"/>
          <p:cNvSpPr/>
          <p:nvPr/>
        </p:nvSpPr>
        <p:spPr bwMode="auto">
          <a:xfrm>
            <a:off x="2100263" y="2239963"/>
            <a:ext cx="430212" cy="692150"/>
          </a:xfrm>
          <a:custGeom>
            <a:avLst/>
            <a:gdLst>
              <a:gd name="T0" fmla="*/ 2147483646 w 180"/>
              <a:gd name="T1" fmla="*/ 2147483646 h 289"/>
              <a:gd name="T2" fmla="*/ 0 w 180"/>
              <a:gd name="T3" fmla="*/ 2147483646 h 289"/>
              <a:gd name="T4" fmla="*/ 0 w 180"/>
              <a:gd name="T5" fmla="*/ 2147483646 h 289"/>
              <a:gd name="T6" fmla="*/ 2147483646 w 180"/>
              <a:gd name="T7" fmla="*/ 2147483646 h 289"/>
              <a:gd name="T8" fmla="*/ 2147483646 w 180"/>
              <a:gd name="T9" fmla="*/ 2147483646 h 289"/>
              <a:gd name="T10" fmla="*/ 2147483646 w 180"/>
              <a:gd name="T11" fmla="*/ 2147483646 h 289"/>
              <a:gd name="T12" fmla="*/ 2147483646 w 180"/>
              <a:gd name="T13" fmla="*/ 2147483646 h 289"/>
              <a:gd name="T14" fmla="*/ 2147483646 w 180"/>
              <a:gd name="T15" fmla="*/ 2147483646 h 289"/>
              <a:gd name="T16" fmla="*/ 2147483646 w 180"/>
              <a:gd name="T17" fmla="*/ 2147483646 h 289"/>
              <a:gd name="T18" fmla="*/ 2147483646 w 180"/>
              <a:gd name="T19" fmla="*/ 2147483646 h 289"/>
              <a:gd name="T20" fmla="*/ 2147483646 w 180"/>
              <a:gd name="T21" fmla="*/ 2147483646 h 289"/>
              <a:gd name="T22" fmla="*/ 2147483646 w 180"/>
              <a:gd name="T23" fmla="*/ 2147483646 h 289"/>
              <a:gd name="T24" fmla="*/ 2147483646 w 180"/>
              <a:gd name="T25" fmla="*/ 2147483646 h 289"/>
              <a:gd name="T26" fmla="*/ 2147483646 w 180"/>
              <a:gd name="T27" fmla="*/ 2147483646 h 289"/>
              <a:gd name="T28" fmla="*/ 2147483646 w 180"/>
              <a:gd name="T29" fmla="*/ 2147483646 h 289"/>
              <a:gd name="T30" fmla="*/ 2147483646 w 180"/>
              <a:gd name="T31" fmla="*/ 2147483646 h 289"/>
              <a:gd name="T32" fmla="*/ 2147483646 w 180"/>
              <a:gd name="T33" fmla="*/ 2147483646 h 289"/>
              <a:gd name="T34" fmla="*/ 2147483646 w 180"/>
              <a:gd name="T35" fmla="*/ 2147483646 h 289"/>
              <a:gd name="T36" fmla="*/ 2147483646 w 180"/>
              <a:gd name="T37" fmla="*/ 2147483646 h 289"/>
              <a:gd name="T38" fmla="*/ 2147483646 w 180"/>
              <a:gd name="T39" fmla="*/ 2147483646 h 289"/>
              <a:gd name="T40" fmla="*/ 2147483646 w 180"/>
              <a:gd name="T41" fmla="*/ 2147483646 h 289"/>
              <a:gd name="T42" fmla="*/ 2147483646 w 180"/>
              <a:gd name="T43" fmla="*/ 2147483646 h 289"/>
              <a:gd name="T44" fmla="*/ 2147483646 w 180"/>
              <a:gd name="T45" fmla="*/ 2147483646 h 289"/>
              <a:gd name="T46" fmla="*/ 2147483646 w 180"/>
              <a:gd name="T47" fmla="*/ 2147483646 h 289"/>
              <a:gd name="T48" fmla="*/ 2147483646 w 180"/>
              <a:gd name="T49" fmla="*/ 2147483646 h 289"/>
              <a:gd name="T50" fmla="*/ 2147483646 w 180"/>
              <a:gd name="T51" fmla="*/ 2147483646 h 289"/>
              <a:gd name="T52" fmla="*/ 2147483646 w 180"/>
              <a:gd name="T53" fmla="*/ 2147483646 h 289"/>
              <a:gd name="T54" fmla="*/ 2147483646 w 180"/>
              <a:gd name="T55" fmla="*/ 2147483646 h 289"/>
              <a:gd name="T56" fmla="*/ 2147483646 w 180"/>
              <a:gd name="T57" fmla="*/ 2147483646 h 289"/>
              <a:gd name="T58" fmla="*/ 2147483646 w 180"/>
              <a:gd name="T59" fmla="*/ 2147483646 h 28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80" h="289">
                <a:moveTo>
                  <a:pt x="17" y="100"/>
                </a:moveTo>
                <a:cubicBezTo>
                  <a:pt x="7" y="114"/>
                  <a:pt x="0" y="137"/>
                  <a:pt x="0" y="149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46"/>
                  <a:pt x="16" y="289"/>
                  <a:pt x="36" y="289"/>
                </a:cubicBezTo>
                <a:cubicBezTo>
                  <a:pt x="131" y="289"/>
                  <a:pt x="131" y="289"/>
                  <a:pt x="131" y="289"/>
                </a:cubicBezTo>
                <a:cubicBezTo>
                  <a:pt x="150" y="289"/>
                  <a:pt x="166" y="274"/>
                  <a:pt x="166" y="255"/>
                </a:cubicBezTo>
                <a:cubicBezTo>
                  <a:pt x="167" y="253"/>
                  <a:pt x="167" y="253"/>
                  <a:pt x="167" y="253"/>
                </a:cubicBezTo>
                <a:cubicBezTo>
                  <a:pt x="94" y="253"/>
                  <a:pt x="94" y="253"/>
                  <a:pt x="94" y="253"/>
                </a:cubicBezTo>
                <a:cubicBezTo>
                  <a:pt x="87" y="253"/>
                  <a:pt x="82" y="248"/>
                  <a:pt x="82" y="241"/>
                </a:cubicBezTo>
                <a:cubicBezTo>
                  <a:pt x="82" y="235"/>
                  <a:pt x="87" y="230"/>
                  <a:pt x="94" y="230"/>
                </a:cubicBezTo>
                <a:cubicBezTo>
                  <a:pt x="169" y="230"/>
                  <a:pt x="169" y="230"/>
                  <a:pt x="169" y="230"/>
                </a:cubicBezTo>
                <a:cubicBezTo>
                  <a:pt x="172" y="199"/>
                  <a:pt x="172" y="199"/>
                  <a:pt x="172" y="199"/>
                </a:cubicBezTo>
                <a:cubicBezTo>
                  <a:pt x="94" y="199"/>
                  <a:pt x="94" y="199"/>
                  <a:pt x="94" y="199"/>
                </a:cubicBezTo>
                <a:cubicBezTo>
                  <a:pt x="87" y="199"/>
                  <a:pt x="82" y="194"/>
                  <a:pt x="82" y="188"/>
                </a:cubicBezTo>
                <a:cubicBezTo>
                  <a:pt x="82" y="182"/>
                  <a:pt x="87" y="177"/>
                  <a:pt x="94" y="177"/>
                </a:cubicBezTo>
                <a:cubicBezTo>
                  <a:pt x="175" y="177"/>
                  <a:pt x="175" y="177"/>
                  <a:pt x="175" y="177"/>
                </a:cubicBezTo>
                <a:cubicBezTo>
                  <a:pt x="178" y="146"/>
                  <a:pt x="178" y="146"/>
                  <a:pt x="178" y="146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87" y="146"/>
                  <a:pt x="82" y="141"/>
                  <a:pt x="82" y="135"/>
                </a:cubicBezTo>
                <a:cubicBezTo>
                  <a:pt x="82" y="129"/>
                  <a:pt x="87" y="124"/>
                  <a:pt x="94" y="124"/>
                </a:cubicBezTo>
                <a:cubicBezTo>
                  <a:pt x="180" y="124"/>
                  <a:pt x="180" y="124"/>
                  <a:pt x="180" y="124"/>
                </a:cubicBezTo>
                <a:cubicBezTo>
                  <a:pt x="180" y="121"/>
                  <a:pt x="180" y="121"/>
                  <a:pt x="180" y="121"/>
                </a:cubicBezTo>
                <a:cubicBezTo>
                  <a:pt x="180" y="102"/>
                  <a:pt x="164" y="87"/>
                  <a:pt x="145" y="87"/>
                </a:cubicBezTo>
                <a:cubicBezTo>
                  <a:pt x="82" y="87"/>
                  <a:pt x="82" y="87"/>
                  <a:pt x="82" y="87"/>
                </a:cubicBezTo>
                <a:cubicBezTo>
                  <a:pt x="84" y="71"/>
                  <a:pt x="84" y="71"/>
                  <a:pt x="84" y="71"/>
                </a:cubicBezTo>
                <a:cubicBezTo>
                  <a:pt x="90" y="38"/>
                  <a:pt x="90" y="38"/>
                  <a:pt x="90" y="38"/>
                </a:cubicBezTo>
                <a:cubicBezTo>
                  <a:pt x="92" y="21"/>
                  <a:pt x="81" y="5"/>
                  <a:pt x="64" y="2"/>
                </a:cubicBezTo>
                <a:cubicBezTo>
                  <a:pt x="47" y="0"/>
                  <a:pt x="32" y="11"/>
                  <a:pt x="29" y="28"/>
                </a:cubicBezTo>
                <a:cubicBezTo>
                  <a:pt x="21" y="74"/>
                  <a:pt x="21" y="74"/>
                  <a:pt x="21" y="74"/>
                </a:cubicBezTo>
                <a:lnTo>
                  <a:pt x="17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0" name="文本框 8"/>
          <p:cNvSpPr txBox="1">
            <a:spLocks noChangeArrowheads="1"/>
          </p:cNvSpPr>
          <p:nvPr/>
        </p:nvSpPr>
        <p:spPr bwMode="auto">
          <a:xfrm>
            <a:off x="1131570" y="3698875"/>
            <a:ext cx="236855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作为一名普通士兵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与辉煌的胜利相比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我不重要 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1">
              <a:solidFill>
                <a:srgbClr val="908B7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957638" y="1798638"/>
            <a:ext cx="1708150" cy="1706562"/>
          </a:xfrm>
          <a:prstGeom prst="ellipse">
            <a:avLst/>
          </a:prstGeom>
          <a:solidFill>
            <a:srgbClr val="CEA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752" name="文本框 18"/>
          <p:cNvSpPr txBox="1">
            <a:spLocks noChangeArrowheads="1"/>
          </p:cNvSpPr>
          <p:nvPr/>
        </p:nvSpPr>
        <p:spPr bwMode="auto">
          <a:xfrm>
            <a:off x="3708400" y="3698875"/>
            <a:ext cx="283781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作为一个单薄的个体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与浑厚的集体相比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我不重要 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1">
              <a:solidFill>
                <a:srgbClr val="908B7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53" name="Freeform 367"/>
          <p:cNvSpPr>
            <a:spLocks noEditPoints="1"/>
          </p:cNvSpPr>
          <p:nvPr/>
        </p:nvSpPr>
        <p:spPr bwMode="auto">
          <a:xfrm>
            <a:off x="4564063" y="2336800"/>
            <a:ext cx="557212" cy="595313"/>
          </a:xfrm>
          <a:custGeom>
            <a:avLst/>
            <a:gdLst>
              <a:gd name="T0" fmla="*/ 2147483646 w 269"/>
              <a:gd name="T1" fmla="*/ 2147483646 h 288"/>
              <a:gd name="T2" fmla="*/ 2147483646 w 269"/>
              <a:gd name="T3" fmla="*/ 2147483646 h 288"/>
              <a:gd name="T4" fmla="*/ 2147483646 w 269"/>
              <a:gd name="T5" fmla="*/ 2147483646 h 288"/>
              <a:gd name="T6" fmla="*/ 2147483646 w 269"/>
              <a:gd name="T7" fmla="*/ 2147483646 h 288"/>
              <a:gd name="T8" fmla="*/ 2147483646 w 269"/>
              <a:gd name="T9" fmla="*/ 2147483646 h 288"/>
              <a:gd name="T10" fmla="*/ 2147483646 w 269"/>
              <a:gd name="T11" fmla="*/ 2147483646 h 288"/>
              <a:gd name="T12" fmla="*/ 2147483646 w 269"/>
              <a:gd name="T13" fmla="*/ 2147483646 h 288"/>
              <a:gd name="T14" fmla="*/ 2147483646 w 269"/>
              <a:gd name="T15" fmla="*/ 2147483646 h 288"/>
              <a:gd name="T16" fmla="*/ 2147483646 w 269"/>
              <a:gd name="T17" fmla="*/ 2147483646 h 288"/>
              <a:gd name="T18" fmla="*/ 2147483646 w 269"/>
              <a:gd name="T19" fmla="*/ 2147483646 h 288"/>
              <a:gd name="T20" fmla="*/ 2147483646 w 269"/>
              <a:gd name="T21" fmla="*/ 2147483646 h 288"/>
              <a:gd name="T22" fmla="*/ 2147483646 w 269"/>
              <a:gd name="T23" fmla="*/ 2147483646 h 288"/>
              <a:gd name="T24" fmla="*/ 2147483646 w 269"/>
              <a:gd name="T25" fmla="*/ 2147483646 h 288"/>
              <a:gd name="T26" fmla="*/ 2147483646 w 269"/>
              <a:gd name="T27" fmla="*/ 2147483646 h 288"/>
              <a:gd name="T28" fmla="*/ 2147483646 w 269"/>
              <a:gd name="T29" fmla="*/ 2147483646 h 288"/>
              <a:gd name="T30" fmla="*/ 2147483646 w 269"/>
              <a:gd name="T31" fmla="*/ 2147483646 h 288"/>
              <a:gd name="T32" fmla="*/ 2147483646 w 269"/>
              <a:gd name="T33" fmla="*/ 0 h 288"/>
              <a:gd name="T34" fmla="*/ 2147483646 w 269"/>
              <a:gd name="T35" fmla="*/ 2147483646 h 288"/>
              <a:gd name="T36" fmla="*/ 2147483646 w 269"/>
              <a:gd name="T37" fmla="*/ 2147483646 h 288"/>
              <a:gd name="T38" fmla="*/ 2147483646 w 269"/>
              <a:gd name="T39" fmla="*/ 2147483646 h 288"/>
              <a:gd name="T40" fmla="*/ 2147483646 w 269"/>
              <a:gd name="T41" fmla="*/ 2147483646 h 288"/>
              <a:gd name="T42" fmla="*/ 2147483646 w 269"/>
              <a:gd name="T43" fmla="*/ 2147483646 h 288"/>
              <a:gd name="T44" fmla="*/ 2147483646 w 269"/>
              <a:gd name="T45" fmla="*/ 2147483646 h 288"/>
              <a:gd name="T46" fmla="*/ 2147483646 w 269"/>
              <a:gd name="T47" fmla="*/ 2147483646 h 288"/>
              <a:gd name="T48" fmla="*/ 2147483646 w 269"/>
              <a:gd name="T49" fmla="*/ 2147483646 h 288"/>
              <a:gd name="T50" fmla="*/ 2147483646 w 269"/>
              <a:gd name="T51" fmla="*/ 2147483646 h 288"/>
              <a:gd name="T52" fmla="*/ 2147483646 w 269"/>
              <a:gd name="T53" fmla="*/ 2147483646 h 288"/>
              <a:gd name="T54" fmla="*/ 2147483646 w 269"/>
              <a:gd name="T55" fmla="*/ 2147483646 h 288"/>
              <a:gd name="T56" fmla="*/ 2147483646 w 269"/>
              <a:gd name="T57" fmla="*/ 2147483646 h 288"/>
              <a:gd name="T58" fmla="*/ 2147483646 w 269"/>
              <a:gd name="T59" fmla="*/ 2147483646 h 288"/>
              <a:gd name="T60" fmla="*/ 2147483646 w 269"/>
              <a:gd name="T61" fmla="*/ 2147483646 h 288"/>
              <a:gd name="T62" fmla="*/ 2147483646 w 269"/>
              <a:gd name="T63" fmla="*/ 2147483646 h 288"/>
              <a:gd name="T64" fmla="*/ 2147483646 w 269"/>
              <a:gd name="T65" fmla="*/ 2147483646 h 288"/>
              <a:gd name="T66" fmla="*/ 0 w 269"/>
              <a:gd name="T67" fmla="*/ 2147483646 h 288"/>
              <a:gd name="T68" fmla="*/ 2147483646 w 269"/>
              <a:gd name="T69" fmla="*/ 2147483646 h 288"/>
              <a:gd name="T70" fmla="*/ 2147483646 w 269"/>
              <a:gd name="T71" fmla="*/ 2147483646 h 288"/>
              <a:gd name="T72" fmla="*/ 2147483646 w 269"/>
              <a:gd name="T73" fmla="*/ 2147483646 h 288"/>
              <a:gd name="T74" fmla="*/ 2147483646 w 269"/>
              <a:gd name="T75" fmla="*/ 2147483646 h 288"/>
              <a:gd name="T76" fmla="*/ 2147483646 w 269"/>
              <a:gd name="T77" fmla="*/ 2147483646 h 288"/>
              <a:gd name="T78" fmla="*/ 2147483646 w 269"/>
              <a:gd name="T79" fmla="*/ 2147483646 h 288"/>
              <a:gd name="T80" fmla="*/ 2147483646 w 269"/>
              <a:gd name="T81" fmla="*/ 2147483646 h 288"/>
              <a:gd name="T82" fmla="*/ 2147483646 w 269"/>
              <a:gd name="T83" fmla="*/ 2147483646 h 288"/>
              <a:gd name="T84" fmla="*/ 2147483646 w 269"/>
              <a:gd name="T85" fmla="*/ 2147483646 h 288"/>
              <a:gd name="T86" fmla="*/ 2147483646 w 269"/>
              <a:gd name="T87" fmla="*/ 2147483646 h 288"/>
              <a:gd name="T88" fmla="*/ 2147483646 w 269"/>
              <a:gd name="T89" fmla="*/ 2147483646 h 288"/>
              <a:gd name="T90" fmla="*/ 2147483646 w 269"/>
              <a:gd name="T91" fmla="*/ 2147483646 h 288"/>
              <a:gd name="T92" fmla="*/ 2147483646 w 269"/>
              <a:gd name="T93" fmla="*/ 2147483646 h 288"/>
              <a:gd name="T94" fmla="*/ 2147483646 w 269"/>
              <a:gd name="T95" fmla="*/ 2147483646 h 288"/>
              <a:gd name="T96" fmla="*/ 2147483646 w 269"/>
              <a:gd name="T97" fmla="*/ 2147483646 h 288"/>
              <a:gd name="T98" fmla="*/ 2147483646 w 269"/>
              <a:gd name="T99" fmla="*/ 2147483646 h 28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545263" y="1798638"/>
            <a:ext cx="1706562" cy="1706562"/>
          </a:xfrm>
          <a:prstGeom prst="ellipse">
            <a:avLst/>
          </a:prstGeom>
          <a:solidFill>
            <a:srgbClr val="775F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755" name="文本框 27"/>
          <p:cNvSpPr txBox="1">
            <a:spLocks noChangeArrowheads="1"/>
          </p:cNvSpPr>
          <p:nvPr/>
        </p:nvSpPr>
        <p:spPr bwMode="auto">
          <a:xfrm>
            <a:off x="6419850" y="3698875"/>
            <a:ext cx="307975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作为一位奉献型的女性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与整个家庭相比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我不重要 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1">
              <a:solidFill>
                <a:srgbClr val="908B7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56" name="Freeform 378"/>
          <p:cNvSpPr/>
          <p:nvPr/>
        </p:nvSpPr>
        <p:spPr bwMode="auto">
          <a:xfrm>
            <a:off x="7112000" y="2730500"/>
            <a:ext cx="595313" cy="228600"/>
          </a:xfrm>
          <a:custGeom>
            <a:avLst/>
            <a:gdLst>
              <a:gd name="T0" fmla="*/ 2147483646 w 280"/>
              <a:gd name="T1" fmla="*/ 2147483646 h 108"/>
              <a:gd name="T2" fmla="*/ 2147483646 w 280"/>
              <a:gd name="T3" fmla="*/ 2147483646 h 108"/>
              <a:gd name="T4" fmla="*/ 0 w 280"/>
              <a:gd name="T5" fmla="*/ 2147483646 h 108"/>
              <a:gd name="T6" fmla="*/ 0 w 280"/>
              <a:gd name="T7" fmla="*/ 2147483646 h 108"/>
              <a:gd name="T8" fmla="*/ 2147483646 w 280"/>
              <a:gd name="T9" fmla="*/ 2147483646 h 108"/>
              <a:gd name="T10" fmla="*/ 2147483646 w 280"/>
              <a:gd name="T11" fmla="*/ 2147483646 h 108"/>
              <a:gd name="T12" fmla="*/ 2147483646 w 280"/>
              <a:gd name="T13" fmla="*/ 2147483646 h 108"/>
              <a:gd name="T14" fmla="*/ 2147483646 w 280"/>
              <a:gd name="T15" fmla="*/ 2147483646 h 108"/>
              <a:gd name="T16" fmla="*/ 2147483646 w 280"/>
              <a:gd name="T17" fmla="*/ 2147483646 h 108"/>
              <a:gd name="T18" fmla="*/ 2147483646 w 280"/>
              <a:gd name="T19" fmla="*/ 2147483646 h 108"/>
              <a:gd name="T20" fmla="*/ 2147483646 w 280"/>
              <a:gd name="T21" fmla="*/ 0 h 108"/>
              <a:gd name="T22" fmla="*/ 2147483646 w 280"/>
              <a:gd name="T23" fmla="*/ 0 h 108"/>
              <a:gd name="T24" fmla="*/ 2147483646 w 280"/>
              <a:gd name="T25" fmla="*/ 2147483646 h 1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0" h="108">
                <a:moveTo>
                  <a:pt x="34" y="75"/>
                </a:moveTo>
                <a:cubicBezTo>
                  <a:pt x="10" y="75"/>
                  <a:pt x="10" y="75"/>
                  <a:pt x="10" y="75"/>
                </a:cubicBezTo>
                <a:cubicBezTo>
                  <a:pt x="5" y="75"/>
                  <a:pt x="0" y="79"/>
                  <a:pt x="0" y="8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3"/>
                  <a:pt x="5" y="108"/>
                  <a:pt x="10" y="108"/>
                </a:cubicBezTo>
                <a:cubicBezTo>
                  <a:pt x="270" y="108"/>
                  <a:pt x="270" y="108"/>
                  <a:pt x="270" y="108"/>
                </a:cubicBezTo>
                <a:cubicBezTo>
                  <a:pt x="276" y="108"/>
                  <a:pt x="280" y="103"/>
                  <a:pt x="280" y="98"/>
                </a:cubicBezTo>
                <a:cubicBezTo>
                  <a:pt x="280" y="85"/>
                  <a:pt x="280" y="85"/>
                  <a:pt x="280" y="85"/>
                </a:cubicBezTo>
                <a:cubicBezTo>
                  <a:pt x="280" y="79"/>
                  <a:pt x="276" y="75"/>
                  <a:pt x="270" y="75"/>
                </a:cubicBezTo>
                <a:cubicBezTo>
                  <a:pt x="248" y="75"/>
                  <a:pt x="248" y="75"/>
                  <a:pt x="248" y="75"/>
                </a:cubicBezTo>
                <a:cubicBezTo>
                  <a:pt x="220" y="0"/>
                  <a:pt x="220" y="0"/>
                  <a:pt x="220" y="0"/>
                </a:cubicBezTo>
                <a:cubicBezTo>
                  <a:pt x="62" y="0"/>
                  <a:pt x="62" y="0"/>
                  <a:pt x="62" y="0"/>
                </a:cubicBezTo>
                <a:lnTo>
                  <a:pt x="34" y="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7" name="Freeform 379"/>
          <p:cNvSpPr/>
          <p:nvPr/>
        </p:nvSpPr>
        <p:spPr bwMode="auto">
          <a:xfrm>
            <a:off x="7329488" y="2344738"/>
            <a:ext cx="163512" cy="160337"/>
          </a:xfrm>
          <a:custGeom>
            <a:avLst/>
            <a:gdLst>
              <a:gd name="T0" fmla="*/ 2147483646 w 78"/>
              <a:gd name="T1" fmla="*/ 2147483646 h 75"/>
              <a:gd name="T2" fmla="*/ 2147483646 w 78"/>
              <a:gd name="T3" fmla="*/ 0 h 75"/>
              <a:gd name="T4" fmla="*/ 2147483646 w 78"/>
              <a:gd name="T5" fmla="*/ 2147483646 h 75"/>
              <a:gd name="T6" fmla="*/ 0 w 78"/>
              <a:gd name="T7" fmla="*/ 2147483646 h 75"/>
              <a:gd name="T8" fmla="*/ 2147483646 w 78"/>
              <a:gd name="T9" fmla="*/ 2147483646 h 75"/>
              <a:gd name="T10" fmla="*/ 2147483646 w 78"/>
              <a:gd name="T11" fmla="*/ 2147483646 h 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78" h="75">
                <a:moveTo>
                  <a:pt x="54" y="9"/>
                </a:moveTo>
                <a:cubicBezTo>
                  <a:pt x="54" y="9"/>
                  <a:pt x="52" y="0"/>
                  <a:pt x="39" y="0"/>
                </a:cubicBezTo>
                <a:cubicBezTo>
                  <a:pt x="26" y="0"/>
                  <a:pt x="24" y="10"/>
                  <a:pt x="24" y="10"/>
                </a:cubicBezTo>
                <a:cubicBezTo>
                  <a:pt x="0" y="75"/>
                  <a:pt x="0" y="75"/>
                  <a:pt x="0" y="75"/>
                </a:cubicBezTo>
                <a:cubicBezTo>
                  <a:pt x="78" y="75"/>
                  <a:pt x="78" y="75"/>
                  <a:pt x="78" y="75"/>
                </a:cubicBezTo>
                <a:lnTo>
                  <a:pt x="54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8" name="Freeform 380"/>
          <p:cNvSpPr/>
          <p:nvPr/>
        </p:nvSpPr>
        <p:spPr bwMode="auto">
          <a:xfrm>
            <a:off x="7264400" y="2565400"/>
            <a:ext cx="288925" cy="104775"/>
          </a:xfrm>
          <a:custGeom>
            <a:avLst/>
            <a:gdLst>
              <a:gd name="T0" fmla="*/ 2147483646 w 77"/>
              <a:gd name="T1" fmla="*/ 0 h 28"/>
              <a:gd name="T2" fmla="*/ 0 w 77"/>
              <a:gd name="T3" fmla="*/ 2147483646 h 28"/>
              <a:gd name="T4" fmla="*/ 2147483646 w 77"/>
              <a:gd name="T5" fmla="*/ 2147483646 h 28"/>
              <a:gd name="T6" fmla="*/ 2147483646 w 77"/>
              <a:gd name="T7" fmla="*/ 0 h 28"/>
              <a:gd name="T8" fmla="*/ 2147483646 w 77"/>
              <a:gd name="T9" fmla="*/ 0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7" h="28">
                <a:moveTo>
                  <a:pt x="10" y="0"/>
                </a:moveTo>
                <a:lnTo>
                  <a:pt x="0" y="28"/>
                </a:lnTo>
                <a:lnTo>
                  <a:pt x="77" y="28"/>
                </a:lnTo>
                <a:lnTo>
                  <a:pt x="67" y="0"/>
                </a:lnTo>
                <a:lnTo>
                  <a:pt x="1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158288" y="1754188"/>
            <a:ext cx="1704975" cy="1704975"/>
          </a:xfrm>
          <a:prstGeom prst="ellipse">
            <a:avLst/>
          </a:prstGeom>
          <a:solidFill>
            <a:srgbClr val="CEA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760" name="文本框 36"/>
          <p:cNvSpPr txBox="1">
            <a:spLocks noChangeArrowheads="1"/>
          </p:cNvSpPr>
          <p:nvPr/>
        </p:nvSpPr>
        <p:spPr bwMode="auto">
          <a:xfrm>
            <a:off x="9158605" y="3698875"/>
            <a:ext cx="279273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作为随处可见的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人的一分子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与宝贵的物质相比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我们不重要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1">
              <a:solidFill>
                <a:srgbClr val="908B7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1">
              <a:solidFill>
                <a:srgbClr val="908B7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61" name="Freeform 229"/>
          <p:cNvSpPr>
            <a:spLocks noEditPoints="1"/>
          </p:cNvSpPr>
          <p:nvPr/>
        </p:nvSpPr>
        <p:spPr bwMode="auto">
          <a:xfrm>
            <a:off x="9731375" y="2430463"/>
            <a:ext cx="530225" cy="528637"/>
          </a:xfrm>
          <a:custGeom>
            <a:avLst/>
            <a:gdLst>
              <a:gd name="T0" fmla="*/ 2147483646 w 288"/>
              <a:gd name="T1" fmla="*/ 2147483646 h 286"/>
              <a:gd name="T2" fmla="*/ 2147483646 w 288"/>
              <a:gd name="T3" fmla="*/ 2147483646 h 286"/>
              <a:gd name="T4" fmla="*/ 2147483646 w 288"/>
              <a:gd name="T5" fmla="*/ 0 h 286"/>
              <a:gd name="T6" fmla="*/ 2147483646 w 288"/>
              <a:gd name="T7" fmla="*/ 2147483646 h 286"/>
              <a:gd name="T8" fmla="*/ 2147483646 w 288"/>
              <a:gd name="T9" fmla="*/ 2147483646 h 286"/>
              <a:gd name="T10" fmla="*/ 2147483646 w 288"/>
              <a:gd name="T11" fmla="*/ 2147483646 h 286"/>
              <a:gd name="T12" fmla="*/ 2147483646 w 288"/>
              <a:gd name="T13" fmla="*/ 2147483646 h 286"/>
              <a:gd name="T14" fmla="*/ 0 w 288"/>
              <a:gd name="T15" fmla="*/ 2147483646 h 286"/>
              <a:gd name="T16" fmla="*/ 2147483646 w 288"/>
              <a:gd name="T17" fmla="*/ 2147483646 h 286"/>
              <a:gd name="T18" fmla="*/ 2147483646 w 288"/>
              <a:gd name="T19" fmla="*/ 2147483646 h 286"/>
              <a:gd name="T20" fmla="*/ 2147483646 w 288"/>
              <a:gd name="T21" fmla="*/ 2147483646 h 286"/>
              <a:gd name="T22" fmla="*/ 2147483646 w 288"/>
              <a:gd name="T23" fmla="*/ 2147483646 h 286"/>
              <a:gd name="T24" fmla="*/ 2147483646 w 288"/>
              <a:gd name="T25" fmla="*/ 2147483646 h 286"/>
              <a:gd name="T26" fmla="*/ 2147483646 w 288"/>
              <a:gd name="T27" fmla="*/ 2147483646 h 286"/>
              <a:gd name="T28" fmla="*/ 2147483646 w 288"/>
              <a:gd name="T29" fmla="*/ 2147483646 h 286"/>
              <a:gd name="T30" fmla="*/ 2147483646 w 288"/>
              <a:gd name="T31" fmla="*/ 2147483646 h 286"/>
              <a:gd name="T32" fmla="*/ 2147483646 w 288"/>
              <a:gd name="T33" fmla="*/ 2147483646 h 286"/>
              <a:gd name="T34" fmla="*/ 2147483646 w 288"/>
              <a:gd name="T35" fmla="*/ 2147483646 h 286"/>
              <a:gd name="T36" fmla="*/ 2147483646 w 288"/>
              <a:gd name="T37" fmla="*/ 2147483646 h 286"/>
              <a:gd name="T38" fmla="*/ 2147483646 w 288"/>
              <a:gd name="T39" fmla="*/ 2147483646 h 286"/>
              <a:gd name="T40" fmla="*/ 2147483646 w 288"/>
              <a:gd name="T41" fmla="*/ 2147483646 h 286"/>
              <a:gd name="T42" fmla="*/ 2147483646 w 288"/>
              <a:gd name="T43" fmla="*/ 2147483646 h 286"/>
              <a:gd name="T44" fmla="*/ 2147483646 w 288"/>
              <a:gd name="T45" fmla="*/ 2147483646 h 286"/>
              <a:gd name="T46" fmla="*/ 2147483646 w 288"/>
              <a:gd name="T47" fmla="*/ 2147483646 h 286"/>
              <a:gd name="T48" fmla="*/ 2147483646 w 288"/>
              <a:gd name="T49" fmla="*/ 2147483646 h 286"/>
              <a:gd name="T50" fmla="*/ 2147483646 w 288"/>
              <a:gd name="T51" fmla="*/ 2147483646 h 286"/>
              <a:gd name="T52" fmla="*/ 2147483646 w 288"/>
              <a:gd name="T53" fmla="*/ 2147483646 h 286"/>
              <a:gd name="T54" fmla="*/ 2147483646 w 288"/>
              <a:gd name="T55" fmla="*/ 2147483646 h 286"/>
              <a:gd name="T56" fmla="*/ 2147483646 w 288"/>
              <a:gd name="T57" fmla="*/ 2147483646 h 286"/>
              <a:gd name="T58" fmla="*/ 2147483646 w 288"/>
              <a:gd name="T59" fmla="*/ 2147483646 h 286"/>
              <a:gd name="T60" fmla="*/ 2147483646 w 288"/>
              <a:gd name="T61" fmla="*/ 2147483646 h 286"/>
              <a:gd name="T62" fmla="*/ 2147483646 w 288"/>
              <a:gd name="T63" fmla="*/ 2147483646 h 286"/>
              <a:gd name="T64" fmla="*/ 2147483646 w 288"/>
              <a:gd name="T65" fmla="*/ 2147483646 h 286"/>
              <a:gd name="T66" fmla="*/ 2147483646 w 288"/>
              <a:gd name="T67" fmla="*/ 2147483646 h 286"/>
              <a:gd name="T68" fmla="*/ 2147483646 w 288"/>
              <a:gd name="T69" fmla="*/ 2147483646 h 286"/>
              <a:gd name="T70" fmla="*/ 2147483646 w 288"/>
              <a:gd name="T71" fmla="*/ 2147483646 h 28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88" h="286">
                <a:moveTo>
                  <a:pt x="288" y="144"/>
                </a:moveTo>
                <a:cubicBezTo>
                  <a:pt x="288" y="111"/>
                  <a:pt x="273" y="81"/>
                  <a:pt x="249" y="60"/>
                </a:cubicBezTo>
                <a:cubicBezTo>
                  <a:pt x="225" y="39"/>
                  <a:pt x="192" y="26"/>
                  <a:pt x="156" y="26"/>
                </a:cubicBezTo>
                <a:cubicBezTo>
                  <a:pt x="150" y="26"/>
                  <a:pt x="144" y="26"/>
                  <a:pt x="138" y="27"/>
                </a:cubicBezTo>
                <a:cubicBezTo>
                  <a:pt x="94" y="2"/>
                  <a:pt x="94" y="2"/>
                  <a:pt x="94" y="2"/>
                </a:cubicBezTo>
                <a:cubicBezTo>
                  <a:pt x="92" y="0"/>
                  <a:pt x="89" y="0"/>
                  <a:pt x="86" y="0"/>
                </a:cubicBezTo>
                <a:cubicBezTo>
                  <a:pt x="83" y="0"/>
                  <a:pt x="80" y="0"/>
                  <a:pt x="77" y="2"/>
                </a:cubicBezTo>
                <a:cubicBezTo>
                  <a:pt x="72" y="5"/>
                  <a:pt x="68" y="11"/>
                  <a:pt x="68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8" y="17"/>
                  <a:pt x="68" y="17"/>
                  <a:pt x="68" y="18"/>
                </a:cubicBezTo>
                <a:cubicBezTo>
                  <a:pt x="69" y="55"/>
                  <a:pt x="69" y="55"/>
                  <a:pt x="69" y="55"/>
                </a:cubicBezTo>
                <a:cubicBezTo>
                  <a:pt x="52" y="68"/>
                  <a:pt x="40" y="85"/>
                  <a:pt x="32" y="104"/>
                </a:cubicBezTo>
                <a:cubicBezTo>
                  <a:pt x="17" y="103"/>
                  <a:pt x="17" y="103"/>
                  <a:pt x="17" y="103"/>
                </a:cubicBezTo>
                <a:cubicBezTo>
                  <a:pt x="17" y="103"/>
                  <a:pt x="16" y="103"/>
                  <a:pt x="16" y="103"/>
                </a:cubicBezTo>
                <a:cubicBezTo>
                  <a:pt x="12" y="103"/>
                  <a:pt x="8" y="104"/>
                  <a:pt x="5" y="107"/>
                </a:cubicBezTo>
                <a:cubicBezTo>
                  <a:pt x="2" y="110"/>
                  <a:pt x="0" y="114"/>
                  <a:pt x="0" y="118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75"/>
                  <a:pt x="2" y="179"/>
                  <a:pt x="5" y="182"/>
                </a:cubicBezTo>
                <a:cubicBezTo>
                  <a:pt x="8" y="184"/>
                  <a:pt x="12" y="186"/>
                  <a:pt x="16" y="186"/>
                </a:cubicBezTo>
                <a:cubicBezTo>
                  <a:pt x="16" y="186"/>
                  <a:pt x="17" y="186"/>
                  <a:pt x="17" y="186"/>
                </a:cubicBezTo>
                <a:cubicBezTo>
                  <a:pt x="32" y="184"/>
                  <a:pt x="32" y="184"/>
                  <a:pt x="32" y="184"/>
                </a:cubicBezTo>
                <a:cubicBezTo>
                  <a:pt x="41" y="206"/>
                  <a:pt x="56" y="224"/>
                  <a:pt x="75" y="237"/>
                </a:cubicBezTo>
                <a:cubicBezTo>
                  <a:pt x="71" y="268"/>
                  <a:pt x="71" y="268"/>
                  <a:pt x="71" y="268"/>
                </a:cubicBezTo>
                <a:cubicBezTo>
                  <a:pt x="71" y="269"/>
                  <a:pt x="71" y="269"/>
                  <a:pt x="71" y="270"/>
                </a:cubicBezTo>
                <a:cubicBezTo>
                  <a:pt x="71" y="274"/>
                  <a:pt x="73" y="277"/>
                  <a:pt x="75" y="280"/>
                </a:cubicBezTo>
                <a:cubicBezTo>
                  <a:pt x="78" y="284"/>
                  <a:pt x="82" y="286"/>
                  <a:pt x="87" y="286"/>
                </a:cubicBezTo>
                <a:cubicBezTo>
                  <a:pt x="138" y="286"/>
                  <a:pt x="138" y="286"/>
                  <a:pt x="138" y="286"/>
                </a:cubicBezTo>
                <a:cubicBezTo>
                  <a:pt x="142" y="286"/>
                  <a:pt x="147" y="284"/>
                  <a:pt x="150" y="280"/>
                </a:cubicBezTo>
                <a:cubicBezTo>
                  <a:pt x="152" y="277"/>
                  <a:pt x="153" y="274"/>
                  <a:pt x="153" y="270"/>
                </a:cubicBezTo>
                <a:cubicBezTo>
                  <a:pt x="153" y="269"/>
                  <a:pt x="153" y="269"/>
                  <a:pt x="153" y="268"/>
                </a:cubicBezTo>
                <a:cubicBezTo>
                  <a:pt x="153" y="262"/>
                  <a:pt x="153" y="262"/>
                  <a:pt x="153" y="262"/>
                </a:cubicBezTo>
                <a:cubicBezTo>
                  <a:pt x="154" y="262"/>
                  <a:pt x="155" y="262"/>
                  <a:pt x="156" y="262"/>
                </a:cubicBezTo>
                <a:cubicBezTo>
                  <a:pt x="158" y="262"/>
                  <a:pt x="160" y="262"/>
                  <a:pt x="162" y="262"/>
                </a:cubicBezTo>
                <a:cubicBezTo>
                  <a:pt x="162" y="268"/>
                  <a:pt x="162" y="268"/>
                  <a:pt x="162" y="268"/>
                </a:cubicBezTo>
                <a:cubicBezTo>
                  <a:pt x="162" y="269"/>
                  <a:pt x="161" y="269"/>
                  <a:pt x="161" y="270"/>
                </a:cubicBezTo>
                <a:cubicBezTo>
                  <a:pt x="161" y="274"/>
                  <a:pt x="163" y="277"/>
                  <a:pt x="165" y="280"/>
                </a:cubicBezTo>
                <a:cubicBezTo>
                  <a:pt x="168" y="284"/>
                  <a:pt x="173" y="286"/>
                  <a:pt x="177" y="286"/>
                </a:cubicBezTo>
                <a:cubicBezTo>
                  <a:pt x="228" y="286"/>
                  <a:pt x="228" y="286"/>
                  <a:pt x="228" y="286"/>
                </a:cubicBezTo>
                <a:cubicBezTo>
                  <a:pt x="233" y="285"/>
                  <a:pt x="237" y="284"/>
                  <a:pt x="240" y="280"/>
                </a:cubicBezTo>
                <a:cubicBezTo>
                  <a:pt x="242" y="277"/>
                  <a:pt x="244" y="274"/>
                  <a:pt x="244" y="270"/>
                </a:cubicBezTo>
                <a:cubicBezTo>
                  <a:pt x="244" y="269"/>
                  <a:pt x="244" y="269"/>
                  <a:pt x="243" y="268"/>
                </a:cubicBezTo>
                <a:cubicBezTo>
                  <a:pt x="240" y="236"/>
                  <a:pt x="240" y="236"/>
                  <a:pt x="240" y="236"/>
                </a:cubicBezTo>
                <a:cubicBezTo>
                  <a:pt x="269" y="214"/>
                  <a:pt x="288" y="181"/>
                  <a:pt x="288" y="144"/>
                </a:cubicBezTo>
                <a:close/>
                <a:moveTo>
                  <a:pt x="224" y="223"/>
                </a:moveTo>
                <a:cubicBezTo>
                  <a:pt x="219" y="226"/>
                  <a:pt x="219" y="226"/>
                  <a:pt x="219" y="226"/>
                </a:cubicBezTo>
                <a:cubicBezTo>
                  <a:pt x="224" y="266"/>
                  <a:pt x="224" y="266"/>
                  <a:pt x="224" y="266"/>
                </a:cubicBezTo>
                <a:cubicBezTo>
                  <a:pt x="181" y="266"/>
                  <a:pt x="181" y="266"/>
                  <a:pt x="181" y="266"/>
                </a:cubicBezTo>
                <a:cubicBezTo>
                  <a:pt x="185" y="240"/>
                  <a:pt x="185" y="240"/>
                  <a:pt x="185" y="240"/>
                </a:cubicBezTo>
                <a:cubicBezTo>
                  <a:pt x="172" y="242"/>
                  <a:pt x="172" y="242"/>
                  <a:pt x="172" y="242"/>
                </a:cubicBezTo>
                <a:cubicBezTo>
                  <a:pt x="167" y="242"/>
                  <a:pt x="162" y="243"/>
                  <a:pt x="156" y="243"/>
                </a:cubicBezTo>
                <a:cubicBezTo>
                  <a:pt x="152" y="243"/>
                  <a:pt x="147" y="243"/>
                  <a:pt x="143" y="242"/>
                </a:cubicBezTo>
                <a:cubicBezTo>
                  <a:pt x="130" y="241"/>
                  <a:pt x="130" y="241"/>
                  <a:pt x="130" y="241"/>
                </a:cubicBezTo>
                <a:cubicBezTo>
                  <a:pt x="134" y="266"/>
                  <a:pt x="134" y="266"/>
                  <a:pt x="134" y="266"/>
                </a:cubicBezTo>
                <a:cubicBezTo>
                  <a:pt x="91" y="266"/>
                  <a:pt x="91" y="266"/>
                  <a:pt x="91" y="266"/>
                </a:cubicBezTo>
                <a:cubicBezTo>
                  <a:pt x="96" y="228"/>
                  <a:pt x="96" y="228"/>
                  <a:pt x="96" y="228"/>
                </a:cubicBezTo>
                <a:cubicBezTo>
                  <a:pt x="91" y="224"/>
                  <a:pt x="91" y="224"/>
                  <a:pt x="91" y="224"/>
                </a:cubicBezTo>
                <a:cubicBezTo>
                  <a:pt x="70" y="211"/>
                  <a:pt x="55" y="193"/>
                  <a:pt x="48" y="171"/>
                </a:cubicBezTo>
                <a:cubicBezTo>
                  <a:pt x="46" y="164"/>
                  <a:pt x="46" y="164"/>
                  <a:pt x="46" y="164"/>
                </a:cubicBezTo>
                <a:cubicBezTo>
                  <a:pt x="20" y="166"/>
                  <a:pt x="20" y="166"/>
                  <a:pt x="20" y="166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45" y="125"/>
                  <a:pt x="45" y="125"/>
                  <a:pt x="45" y="125"/>
                </a:cubicBezTo>
                <a:cubicBezTo>
                  <a:pt x="48" y="117"/>
                  <a:pt x="48" y="117"/>
                  <a:pt x="48" y="117"/>
                </a:cubicBezTo>
                <a:cubicBezTo>
                  <a:pt x="54" y="98"/>
                  <a:pt x="67" y="81"/>
                  <a:pt x="84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8" y="20"/>
                  <a:pt x="88" y="20"/>
                  <a:pt x="88" y="20"/>
                </a:cubicBezTo>
                <a:cubicBezTo>
                  <a:pt x="135" y="47"/>
                  <a:pt x="135" y="47"/>
                  <a:pt x="135" y="47"/>
                </a:cubicBezTo>
                <a:cubicBezTo>
                  <a:pt x="138" y="46"/>
                  <a:pt x="138" y="46"/>
                  <a:pt x="138" y="46"/>
                </a:cubicBezTo>
                <a:cubicBezTo>
                  <a:pt x="144" y="46"/>
                  <a:pt x="150" y="45"/>
                  <a:pt x="156" y="45"/>
                </a:cubicBezTo>
                <a:cubicBezTo>
                  <a:pt x="188" y="45"/>
                  <a:pt x="216" y="56"/>
                  <a:pt x="236" y="74"/>
                </a:cubicBezTo>
                <a:cubicBezTo>
                  <a:pt x="256" y="92"/>
                  <a:pt x="269" y="117"/>
                  <a:pt x="269" y="144"/>
                </a:cubicBezTo>
                <a:cubicBezTo>
                  <a:pt x="269" y="144"/>
                  <a:pt x="269" y="144"/>
                  <a:pt x="269" y="144"/>
                </a:cubicBezTo>
                <a:cubicBezTo>
                  <a:pt x="269" y="176"/>
                  <a:pt x="251" y="205"/>
                  <a:pt x="224" y="2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2" name="Freeform 230"/>
          <p:cNvSpPr/>
          <p:nvPr/>
        </p:nvSpPr>
        <p:spPr bwMode="auto">
          <a:xfrm>
            <a:off x="10010775" y="2541588"/>
            <a:ext cx="146050" cy="80962"/>
          </a:xfrm>
          <a:custGeom>
            <a:avLst/>
            <a:gdLst>
              <a:gd name="T0" fmla="*/ 2147483646 w 80"/>
              <a:gd name="T1" fmla="*/ 0 h 44"/>
              <a:gd name="T2" fmla="*/ 0 w 80"/>
              <a:gd name="T3" fmla="*/ 2147483646 h 44"/>
              <a:gd name="T4" fmla="*/ 2147483646 w 80"/>
              <a:gd name="T5" fmla="*/ 2147483646 h 44"/>
              <a:gd name="T6" fmla="*/ 2147483646 w 80"/>
              <a:gd name="T7" fmla="*/ 2147483646 h 44"/>
              <a:gd name="T8" fmla="*/ 2147483646 w 80"/>
              <a:gd name="T9" fmla="*/ 2147483646 h 44"/>
              <a:gd name="T10" fmla="*/ 2147483646 w 80"/>
              <a:gd name="T11" fmla="*/ 2147483646 h 44"/>
              <a:gd name="T12" fmla="*/ 2147483646 w 80"/>
              <a:gd name="T13" fmla="*/ 2147483646 h 44"/>
              <a:gd name="T14" fmla="*/ 2147483646 w 80"/>
              <a:gd name="T15" fmla="*/ 2147483646 h 44"/>
              <a:gd name="T16" fmla="*/ 2147483646 w 80"/>
              <a:gd name="T17" fmla="*/ 2147483646 h 44"/>
              <a:gd name="T18" fmla="*/ 2147483646 w 80"/>
              <a:gd name="T19" fmla="*/ 0 h 4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0" h="44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5"/>
                  <a:pt x="4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10" y="19"/>
                  <a:pt x="10" y="19"/>
                </a:cubicBezTo>
                <a:cubicBezTo>
                  <a:pt x="16" y="20"/>
                  <a:pt x="44" y="23"/>
                  <a:pt x="62" y="41"/>
                </a:cubicBezTo>
                <a:cubicBezTo>
                  <a:pt x="64" y="43"/>
                  <a:pt x="66" y="44"/>
                  <a:pt x="69" y="44"/>
                </a:cubicBezTo>
                <a:cubicBezTo>
                  <a:pt x="71" y="44"/>
                  <a:pt x="74" y="43"/>
                  <a:pt x="76" y="41"/>
                </a:cubicBezTo>
                <a:cubicBezTo>
                  <a:pt x="80" y="37"/>
                  <a:pt x="79" y="31"/>
                  <a:pt x="76" y="27"/>
                </a:cubicBezTo>
                <a:cubicBezTo>
                  <a:pt x="48" y="1"/>
                  <a:pt x="11" y="0"/>
                  <a:pt x="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3" name="Freeform 231"/>
          <p:cNvSpPr/>
          <p:nvPr/>
        </p:nvSpPr>
        <p:spPr bwMode="auto">
          <a:xfrm>
            <a:off x="9837738" y="2606675"/>
            <a:ext cx="74612" cy="77788"/>
          </a:xfrm>
          <a:custGeom>
            <a:avLst/>
            <a:gdLst>
              <a:gd name="T0" fmla="*/ 2147483646 w 42"/>
              <a:gd name="T1" fmla="*/ 2147483646 h 43"/>
              <a:gd name="T2" fmla="*/ 2147483646 w 42"/>
              <a:gd name="T3" fmla="*/ 2147483646 h 43"/>
              <a:gd name="T4" fmla="*/ 2147483646 w 42"/>
              <a:gd name="T5" fmla="*/ 2147483646 h 43"/>
              <a:gd name="T6" fmla="*/ 2147483646 w 42"/>
              <a:gd name="T7" fmla="*/ 2147483646 h 43"/>
              <a:gd name="T8" fmla="*/ 2147483646 w 42"/>
              <a:gd name="T9" fmla="*/ 2147483646 h 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2" h="43">
                <a:moveTo>
                  <a:pt x="11" y="12"/>
                </a:moveTo>
                <a:cubicBezTo>
                  <a:pt x="2" y="21"/>
                  <a:pt x="0" y="33"/>
                  <a:pt x="5" y="38"/>
                </a:cubicBezTo>
                <a:cubicBezTo>
                  <a:pt x="11" y="43"/>
                  <a:pt x="22" y="40"/>
                  <a:pt x="31" y="31"/>
                </a:cubicBezTo>
                <a:cubicBezTo>
                  <a:pt x="40" y="21"/>
                  <a:pt x="42" y="10"/>
                  <a:pt x="37" y="5"/>
                </a:cubicBezTo>
                <a:cubicBezTo>
                  <a:pt x="31" y="0"/>
                  <a:pt x="20" y="3"/>
                  <a:pt x="1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7" name="文本框 28"/>
          <p:cNvSpPr txBox="1">
            <a:spLocks noChangeArrowheads="1"/>
          </p:cNvSpPr>
          <p:nvPr/>
        </p:nvSpPr>
        <p:spPr bwMode="auto">
          <a:xfrm>
            <a:off x="507365" y="331470"/>
            <a:ext cx="450215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许多年来，没有人敢在光天化日之下表示自己“很重要”。我们从小受到的教育都是——“我不重要”。  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371600" y="1798638"/>
            <a:ext cx="1706563" cy="1706562"/>
          </a:xfrm>
          <a:prstGeom prst="ellipse">
            <a:avLst/>
          </a:prstGeom>
          <a:solidFill>
            <a:srgbClr val="775F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747" name="Freeform 174"/>
          <p:cNvSpPr/>
          <p:nvPr/>
        </p:nvSpPr>
        <p:spPr bwMode="auto">
          <a:xfrm>
            <a:off x="1968500" y="2509838"/>
            <a:ext cx="114300" cy="363537"/>
          </a:xfrm>
          <a:custGeom>
            <a:avLst/>
            <a:gdLst>
              <a:gd name="T0" fmla="*/ 2147483646 w 47"/>
              <a:gd name="T1" fmla="*/ 2147483646 h 151"/>
              <a:gd name="T2" fmla="*/ 2147483646 w 47"/>
              <a:gd name="T3" fmla="*/ 0 h 151"/>
              <a:gd name="T4" fmla="*/ 2147483646 w 47"/>
              <a:gd name="T5" fmla="*/ 0 h 151"/>
              <a:gd name="T6" fmla="*/ 0 w 47"/>
              <a:gd name="T7" fmla="*/ 2147483646 h 151"/>
              <a:gd name="T8" fmla="*/ 0 w 47"/>
              <a:gd name="T9" fmla="*/ 2147483646 h 151"/>
              <a:gd name="T10" fmla="*/ 2147483646 w 47"/>
              <a:gd name="T11" fmla="*/ 2147483646 h 151"/>
              <a:gd name="T12" fmla="*/ 2147483646 w 47"/>
              <a:gd name="T13" fmla="*/ 2147483646 h 151"/>
              <a:gd name="T14" fmla="*/ 2147483646 w 47"/>
              <a:gd name="T15" fmla="*/ 2147483646 h 151"/>
              <a:gd name="T16" fmla="*/ 2147483646 w 47"/>
              <a:gd name="T17" fmla="*/ 2147483646 h 15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7" h="151">
                <a:moveTo>
                  <a:pt x="38" y="36"/>
                </a:moveTo>
                <a:cubicBezTo>
                  <a:pt x="38" y="27"/>
                  <a:pt x="41" y="13"/>
                  <a:pt x="4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39"/>
                  <a:pt x="0" y="53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12"/>
                  <a:pt x="8" y="151"/>
                  <a:pt x="17" y="151"/>
                </a:cubicBezTo>
                <a:cubicBezTo>
                  <a:pt x="47" y="151"/>
                  <a:pt x="47" y="151"/>
                  <a:pt x="47" y="151"/>
                </a:cubicBezTo>
                <a:cubicBezTo>
                  <a:pt x="41" y="137"/>
                  <a:pt x="38" y="123"/>
                  <a:pt x="38" y="114"/>
                </a:cubicBezTo>
                <a:lnTo>
                  <a:pt x="38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8" name="Freeform 175"/>
          <p:cNvSpPr/>
          <p:nvPr/>
        </p:nvSpPr>
        <p:spPr bwMode="auto">
          <a:xfrm>
            <a:off x="2100263" y="2239963"/>
            <a:ext cx="430212" cy="692150"/>
          </a:xfrm>
          <a:custGeom>
            <a:avLst/>
            <a:gdLst>
              <a:gd name="T0" fmla="*/ 2147483646 w 180"/>
              <a:gd name="T1" fmla="*/ 2147483646 h 289"/>
              <a:gd name="T2" fmla="*/ 0 w 180"/>
              <a:gd name="T3" fmla="*/ 2147483646 h 289"/>
              <a:gd name="T4" fmla="*/ 0 w 180"/>
              <a:gd name="T5" fmla="*/ 2147483646 h 289"/>
              <a:gd name="T6" fmla="*/ 2147483646 w 180"/>
              <a:gd name="T7" fmla="*/ 2147483646 h 289"/>
              <a:gd name="T8" fmla="*/ 2147483646 w 180"/>
              <a:gd name="T9" fmla="*/ 2147483646 h 289"/>
              <a:gd name="T10" fmla="*/ 2147483646 w 180"/>
              <a:gd name="T11" fmla="*/ 2147483646 h 289"/>
              <a:gd name="T12" fmla="*/ 2147483646 w 180"/>
              <a:gd name="T13" fmla="*/ 2147483646 h 289"/>
              <a:gd name="T14" fmla="*/ 2147483646 w 180"/>
              <a:gd name="T15" fmla="*/ 2147483646 h 289"/>
              <a:gd name="T16" fmla="*/ 2147483646 w 180"/>
              <a:gd name="T17" fmla="*/ 2147483646 h 289"/>
              <a:gd name="T18" fmla="*/ 2147483646 w 180"/>
              <a:gd name="T19" fmla="*/ 2147483646 h 289"/>
              <a:gd name="T20" fmla="*/ 2147483646 w 180"/>
              <a:gd name="T21" fmla="*/ 2147483646 h 289"/>
              <a:gd name="T22" fmla="*/ 2147483646 w 180"/>
              <a:gd name="T23" fmla="*/ 2147483646 h 289"/>
              <a:gd name="T24" fmla="*/ 2147483646 w 180"/>
              <a:gd name="T25" fmla="*/ 2147483646 h 289"/>
              <a:gd name="T26" fmla="*/ 2147483646 w 180"/>
              <a:gd name="T27" fmla="*/ 2147483646 h 289"/>
              <a:gd name="T28" fmla="*/ 2147483646 w 180"/>
              <a:gd name="T29" fmla="*/ 2147483646 h 289"/>
              <a:gd name="T30" fmla="*/ 2147483646 w 180"/>
              <a:gd name="T31" fmla="*/ 2147483646 h 289"/>
              <a:gd name="T32" fmla="*/ 2147483646 w 180"/>
              <a:gd name="T33" fmla="*/ 2147483646 h 289"/>
              <a:gd name="T34" fmla="*/ 2147483646 w 180"/>
              <a:gd name="T35" fmla="*/ 2147483646 h 289"/>
              <a:gd name="T36" fmla="*/ 2147483646 w 180"/>
              <a:gd name="T37" fmla="*/ 2147483646 h 289"/>
              <a:gd name="T38" fmla="*/ 2147483646 w 180"/>
              <a:gd name="T39" fmla="*/ 2147483646 h 289"/>
              <a:gd name="T40" fmla="*/ 2147483646 w 180"/>
              <a:gd name="T41" fmla="*/ 2147483646 h 289"/>
              <a:gd name="T42" fmla="*/ 2147483646 w 180"/>
              <a:gd name="T43" fmla="*/ 2147483646 h 289"/>
              <a:gd name="T44" fmla="*/ 2147483646 w 180"/>
              <a:gd name="T45" fmla="*/ 2147483646 h 289"/>
              <a:gd name="T46" fmla="*/ 2147483646 w 180"/>
              <a:gd name="T47" fmla="*/ 2147483646 h 289"/>
              <a:gd name="T48" fmla="*/ 2147483646 w 180"/>
              <a:gd name="T49" fmla="*/ 2147483646 h 289"/>
              <a:gd name="T50" fmla="*/ 2147483646 w 180"/>
              <a:gd name="T51" fmla="*/ 2147483646 h 289"/>
              <a:gd name="T52" fmla="*/ 2147483646 w 180"/>
              <a:gd name="T53" fmla="*/ 2147483646 h 289"/>
              <a:gd name="T54" fmla="*/ 2147483646 w 180"/>
              <a:gd name="T55" fmla="*/ 2147483646 h 289"/>
              <a:gd name="T56" fmla="*/ 2147483646 w 180"/>
              <a:gd name="T57" fmla="*/ 2147483646 h 289"/>
              <a:gd name="T58" fmla="*/ 2147483646 w 180"/>
              <a:gd name="T59" fmla="*/ 2147483646 h 28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80" h="289">
                <a:moveTo>
                  <a:pt x="17" y="100"/>
                </a:moveTo>
                <a:cubicBezTo>
                  <a:pt x="7" y="114"/>
                  <a:pt x="0" y="137"/>
                  <a:pt x="0" y="149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46"/>
                  <a:pt x="16" y="289"/>
                  <a:pt x="36" y="289"/>
                </a:cubicBezTo>
                <a:cubicBezTo>
                  <a:pt x="131" y="289"/>
                  <a:pt x="131" y="289"/>
                  <a:pt x="131" y="289"/>
                </a:cubicBezTo>
                <a:cubicBezTo>
                  <a:pt x="150" y="289"/>
                  <a:pt x="166" y="274"/>
                  <a:pt x="166" y="255"/>
                </a:cubicBezTo>
                <a:cubicBezTo>
                  <a:pt x="167" y="253"/>
                  <a:pt x="167" y="253"/>
                  <a:pt x="167" y="253"/>
                </a:cubicBezTo>
                <a:cubicBezTo>
                  <a:pt x="94" y="253"/>
                  <a:pt x="94" y="253"/>
                  <a:pt x="94" y="253"/>
                </a:cubicBezTo>
                <a:cubicBezTo>
                  <a:pt x="87" y="253"/>
                  <a:pt x="82" y="248"/>
                  <a:pt x="82" y="241"/>
                </a:cubicBezTo>
                <a:cubicBezTo>
                  <a:pt x="82" y="235"/>
                  <a:pt x="87" y="230"/>
                  <a:pt x="94" y="230"/>
                </a:cubicBezTo>
                <a:cubicBezTo>
                  <a:pt x="169" y="230"/>
                  <a:pt x="169" y="230"/>
                  <a:pt x="169" y="230"/>
                </a:cubicBezTo>
                <a:cubicBezTo>
                  <a:pt x="172" y="199"/>
                  <a:pt x="172" y="199"/>
                  <a:pt x="172" y="199"/>
                </a:cubicBezTo>
                <a:cubicBezTo>
                  <a:pt x="94" y="199"/>
                  <a:pt x="94" y="199"/>
                  <a:pt x="94" y="199"/>
                </a:cubicBezTo>
                <a:cubicBezTo>
                  <a:pt x="87" y="199"/>
                  <a:pt x="82" y="194"/>
                  <a:pt x="82" y="188"/>
                </a:cubicBezTo>
                <a:cubicBezTo>
                  <a:pt x="82" y="182"/>
                  <a:pt x="87" y="177"/>
                  <a:pt x="94" y="177"/>
                </a:cubicBezTo>
                <a:cubicBezTo>
                  <a:pt x="175" y="177"/>
                  <a:pt x="175" y="177"/>
                  <a:pt x="175" y="177"/>
                </a:cubicBezTo>
                <a:cubicBezTo>
                  <a:pt x="178" y="146"/>
                  <a:pt x="178" y="146"/>
                  <a:pt x="178" y="146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87" y="146"/>
                  <a:pt x="82" y="141"/>
                  <a:pt x="82" y="135"/>
                </a:cubicBezTo>
                <a:cubicBezTo>
                  <a:pt x="82" y="129"/>
                  <a:pt x="87" y="124"/>
                  <a:pt x="94" y="124"/>
                </a:cubicBezTo>
                <a:cubicBezTo>
                  <a:pt x="180" y="124"/>
                  <a:pt x="180" y="124"/>
                  <a:pt x="180" y="124"/>
                </a:cubicBezTo>
                <a:cubicBezTo>
                  <a:pt x="180" y="121"/>
                  <a:pt x="180" y="121"/>
                  <a:pt x="180" y="121"/>
                </a:cubicBezTo>
                <a:cubicBezTo>
                  <a:pt x="180" y="102"/>
                  <a:pt x="164" y="87"/>
                  <a:pt x="145" y="87"/>
                </a:cubicBezTo>
                <a:cubicBezTo>
                  <a:pt x="82" y="87"/>
                  <a:pt x="82" y="87"/>
                  <a:pt x="82" y="87"/>
                </a:cubicBezTo>
                <a:cubicBezTo>
                  <a:pt x="84" y="71"/>
                  <a:pt x="84" y="71"/>
                  <a:pt x="84" y="71"/>
                </a:cubicBezTo>
                <a:cubicBezTo>
                  <a:pt x="90" y="38"/>
                  <a:pt x="90" y="38"/>
                  <a:pt x="90" y="38"/>
                </a:cubicBezTo>
                <a:cubicBezTo>
                  <a:pt x="92" y="21"/>
                  <a:pt x="81" y="5"/>
                  <a:pt x="64" y="2"/>
                </a:cubicBezTo>
                <a:cubicBezTo>
                  <a:pt x="47" y="0"/>
                  <a:pt x="32" y="11"/>
                  <a:pt x="29" y="28"/>
                </a:cubicBezTo>
                <a:cubicBezTo>
                  <a:pt x="21" y="74"/>
                  <a:pt x="21" y="74"/>
                  <a:pt x="21" y="74"/>
                </a:cubicBezTo>
                <a:lnTo>
                  <a:pt x="17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0" name="文本框 8"/>
          <p:cNvSpPr txBox="1">
            <a:spLocks noChangeArrowheads="1"/>
          </p:cNvSpPr>
          <p:nvPr/>
        </p:nvSpPr>
        <p:spPr bwMode="auto">
          <a:xfrm>
            <a:off x="1131570" y="3698875"/>
            <a:ext cx="236855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作为一名普通士兵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与辉煌的胜利相比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我不重要 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1">
              <a:solidFill>
                <a:srgbClr val="908B7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957638" y="1798638"/>
            <a:ext cx="1708150" cy="1706562"/>
          </a:xfrm>
          <a:prstGeom prst="ellipse">
            <a:avLst/>
          </a:prstGeom>
          <a:solidFill>
            <a:srgbClr val="CEA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752" name="文本框 18"/>
          <p:cNvSpPr txBox="1">
            <a:spLocks noChangeArrowheads="1"/>
          </p:cNvSpPr>
          <p:nvPr/>
        </p:nvSpPr>
        <p:spPr bwMode="auto">
          <a:xfrm>
            <a:off x="3708400" y="3698875"/>
            <a:ext cx="283781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作为一个单薄的个体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与浑厚的集体相比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我不重要 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1">
              <a:solidFill>
                <a:srgbClr val="908B7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53" name="Freeform 367"/>
          <p:cNvSpPr>
            <a:spLocks noEditPoints="1"/>
          </p:cNvSpPr>
          <p:nvPr/>
        </p:nvSpPr>
        <p:spPr bwMode="auto">
          <a:xfrm>
            <a:off x="4564063" y="2336800"/>
            <a:ext cx="557212" cy="595313"/>
          </a:xfrm>
          <a:custGeom>
            <a:avLst/>
            <a:gdLst>
              <a:gd name="T0" fmla="*/ 2147483646 w 269"/>
              <a:gd name="T1" fmla="*/ 2147483646 h 288"/>
              <a:gd name="T2" fmla="*/ 2147483646 w 269"/>
              <a:gd name="T3" fmla="*/ 2147483646 h 288"/>
              <a:gd name="T4" fmla="*/ 2147483646 w 269"/>
              <a:gd name="T5" fmla="*/ 2147483646 h 288"/>
              <a:gd name="T6" fmla="*/ 2147483646 w 269"/>
              <a:gd name="T7" fmla="*/ 2147483646 h 288"/>
              <a:gd name="T8" fmla="*/ 2147483646 w 269"/>
              <a:gd name="T9" fmla="*/ 2147483646 h 288"/>
              <a:gd name="T10" fmla="*/ 2147483646 w 269"/>
              <a:gd name="T11" fmla="*/ 2147483646 h 288"/>
              <a:gd name="T12" fmla="*/ 2147483646 w 269"/>
              <a:gd name="T13" fmla="*/ 2147483646 h 288"/>
              <a:gd name="T14" fmla="*/ 2147483646 w 269"/>
              <a:gd name="T15" fmla="*/ 2147483646 h 288"/>
              <a:gd name="T16" fmla="*/ 2147483646 w 269"/>
              <a:gd name="T17" fmla="*/ 2147483646 h 288"/>
              <a:gd name="T18" fmla="*/ 2147483646 w 269"/>
              <a:gd name="T19" fmla="*/ 2147483646 h 288"/>
              <a:gd name="T20" fmla="*/ 2147483646 w 269"/>
              <a:gd name="T21" fmla="*/ 2147483646 h 288"/>
              <a:gd name="T22" fmla="*/ 2147483646 w 269"/>
              <a:gd name="T23" fmla="*/ 2147483646 h 288"/>
              <a:gd name="T24" fmla="*/ 2147483646 w 269"/>
              <a:gd name="T25" fmla="*/ 2147483646 h 288"/>
              <a:gd name="T26" fmla="*/ 2147483646 w 269"/>
              <a:gd name="T27" fmla="*/ 2147483646 h 288"/>
              <a:gd name="T28" fmla="*/ 2147483646 w 269"/>
              <a:gd name="T29" fmla="*/ 2147483646 h 288"/>
              <a:gd name="T30" fmla="*/ 2147483646 w 269"/>
              <a:gd name="T31" fmla="*/ 2147483646 h 288"/>
              <a:gd name="T32" fmla="*/ 2147483646 w 269"/>
              <a:gd name="T33" fmla="*/ 0 h 288"/>
              <a:gd name="T34" fmla="*/ 2147483646 w 269"/>
              <a:gd name="T35" fmla="*/ 2147483646 h 288"/>
              <a:gd name="T36" fmla="*/ 2147483646 w 269"/>
              <a:gd name="T37" fmla="*/ 2147483646 h 288"/>
              <a:gd name="T38" fmla="*/ 2147483646 w 269"/>
              <a:gd name="T39" fmla="*/ 2147483646 h 288"/>
              <a:gd name="T40" fmla="*/ 2147483646 w 269"/>
              <a:gd name="T41" fmla="*/ 2147483646 h 288"/>
              <a:gd name="T42" fmla="*/ 2147483646 w 269"/>
              <a:gd name="T43" fmla="*/ 2147483646 h 288"/>
              <a:gd name="T44" fmla="*/ 2147483646 w 269"/>
              <a:gd name="T45" fmla="*/ 2147483646 h 288"/>
              <a:gd name="T46" fmla="*/ 2147483646 w 269"/>
              <a:gd name="T47" fmla="*/ 2147483646 h 288"/>
              <a:gd name="T48" fmla="*/ 2147483646 w 269"/>
              <a:gd name="T49" fmla="*/ 2147483646 h 288"/>
              <a:gd name="T50" fmla="*/ 2147483646 w 269"/>
              <a:gd name="T51" fmla="*/ 2147483646 h 288"/>
              <a:gd name="T52" fmla="*/ 2147483646 w 269"/>
              <a:gd name="T53" fmla="*/ 2147483646 h 288"/>
              <a:gd name="T54" fmla="*/ 2147483646 w 269"/>
              <a:gd name="T55" fmla="*/ 2147483646 h 288"/>
              <a:gd name="T56" fmla="*/ 2147483646 w 269"/>
              <a:gd name="T57" fmla="*/ 2147483646 h 288"/>
              <a:gd name="T58" fmla="*/ 2147483646 w 269"/>
              <a:gd name="T59" fmla="*/ 2147483646 h 288"/>
              <a:gd name="T60" fmla="*/ 2147483646 w 269"/>
              <a:gd name="T61" fmla="*/ 2147483646 h 288"/>
              <a:gd name="T62" fmla="*/ 2147483646 w 269"/>
              <a:gd name="T63" fmla="*/ 2147483646 h 288"/>
              <a:gd name="T64" fmla="*/ 2147483646 w 269"/>
              <a:gd name="T65" fmla="*/ 2147483646 h 288"/>
              <a:gd name="T66" fmla="*/ 0 w 269"/>
              <a:gd name="T67" fmla="*/ 2147483646 h 288"/>
              <a:gd name="T68" fmla="*/ 2147483646 w 269"/>
              <a:gd name="T69" fmla="*/ 2147483646 h 288"/>
              <a:gd name="T70" fmla="*/ 2147483646 w 269"/>
              <a:gd name="T71" fmla="*/ 2147483646 h 288"/>
              <a:gd name="T72" fmla="*/ 2147483646 w 269"/>
              <a:gd name="T73" fmla="*/ 2147483646 h 288"/>
              <a:gd name="T74" fmla="*/ 2147483646 w 269"/>
              <a:gd name="T75" fmla="*/ 2147483646 h 288"/>
              <a:gd name="T76" fmla="*/ 2147483646 w 269"/>
              <a:gd name="T77" fmla="*/ 2147483646 h 288"/>
              <a:gd name="T78" fmla="*/ 2147483646 w 269"/>
              <a:gd name="T79" fmla="*/ 2147483646 h 288"/>
              <a:gd name="T80" fmla="*/ 2147483646 w 269"/>
              <a:gd name="T81" fmla="*/ 2147483646 h 288"/>
              <a:gd name="T82" fmla="*/ 2147483646 w 269"/>
              <a:gd name="T83" fmla="*/ 2147483646 h 288"/>
              <a:gd name="T84" fmla="*/ 2147483646 w 269"/>
              <a:gd name="T85" fmla="*/ 2147483646 h 288"/>
              <a:gd name="T86" fmla="*/ 2147483646 w 269"/>
              <a:gd name="T87" fmla="*/ 2147483646 h 288"/>
              <a:gd name="T88" fmla="*/ 2147483646 w 269"/>
              <a:gd name="T89" fmla="*/ 2147483646 h 288"/>
              <a:gd name="T90" fmla="*/ 2147483646 w 269"/>
              <a:gd name="T91" fmla="*/ 2147483646 h 288"/>
              <a:gd name="T92" fmla="*/ 2147483646 w 269"/>
              <a:gd name="T93" fmla="*/ 2147483646 h 288"/>
              <a:gd name="T94" fmla="*/ 2147483646 w 269"/>
              <a:gd name="T95" fmla="*/ 2147483646 h 288"/>
              <a:gd name="T96" fmla="*/ 2147483646 w 269"/>
              <a:gd name="T97" fmla="*/ 2147483646 h 288"/>
              <a:gd name="T98" fmla="*/ 2147483646 w 269"/>
              <a:gd name="T99" fmla="*/ 2147483646 h 28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545263" y="1798638"/>
            <a:ext cx="1706562" cy="1706562"/>
          </a:xfrm>
          <a:prstGeom prst="ellipse">
            <a:avLst/>
          </a:prstGeom>
          <a:solidFill>
            <a:srgbClr val="775F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755" name="文本框 27"/>
          <p:cNvSpPr txBox="1">
            <a:spLocks noChangeArrowheads="1"/>
          </p:cNvSpPr>
          <p:nvPr/>
        </p:nvSpPr>
        <p:spPr bwMode="auto">
          <a:xfrm>
            <a:off x="6419850" y="3698875"/>
            <a:ext cx="307975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作为一位奉献型的女性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与整个家庭相比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我不重要 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1">
              <a:solidFill>
                <a:srgbClr val="908B7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56" name="Freeform 378"/>
          <p:cNvSpPr/>
          <p:nvPr/>
        </p:nvSpPr>
        <p:spPr bwMode="auto">
          <a:xfrm>
            <a:off x="7112000" y="2730500"/>
            <a:ext cx="595313" cy="228600"/>
          </a:xfrm>
          <a:custGeom>
            <a:avLst/>
            <a:gdLst>
              <a:gd name="T0" fmla="*/ 2147483646 w 280"/>
              <a:gd name="T1" fmla="*/ 2147483646 h 108"/>
              <a:gd name="T2" fmla="*/ 2147483646 w 280"/>
              <a:gd name="T3" fmla="*/ 2147483646 h 108"/>
              <a:gd name="T4" fmla="*/ 0 w 280"/>
              <a:gd name="T5" fmla="*/ 2147483646 h 108"/>
              <a:gd name="T6" fmla="*/ 0 w 280"/>
              <a:gd name="T7" fmla="*/ 2147483646 h 108"/>
              <a:gd name="T8" fmla="*/ 2147483646 w 280"/>
              <a:gd name="T9" fmla="*/ 2147483646 h 108"/>
              <a:gd name="T10" fmla="*/ 2147483646 w 280"/>
              <a:gd name="T11" fmla="*/ 2147483646 h 108"/>
              <a:gd name="T12" fmla="*/ 2147483646 w 280"/>
              <a:gd name="T13" fmla="*/ 2147483646 h 108"/>
              <a:gd name="T14" fmla="*/ 2147483646 w 280"/>
              <a:gd name="T15" fmla="*/ 2147483646 h 108"/>
              <a:gd name="T16" fmla="*/ 2147483646 w 280"/>
              <a:gd name="T17" fmla="*/ 2147483646 h 108"/>
              <a:gd name="T18" fmla="*/ 2147483646 w 280"/>
              <a:gd name="T19" fmla="*/ 2147483646 h 108"/>
              <a:gd name="T20" fmla="*/ 2147483646 w 280"/>
              <a:gd name="T21" fmla="*/ 0 h 108"/>
              <a:gd name="T22" fmla="*/ 2147483646 w 280"/>
              <a:gd name="T23" fmla="*/ 0 h 108"/>
              <a:gd name="T24" fmla="*/ 2147483646 w 280"/>
              <a:gd name="T25" fmla="*/ 2147483646 h 1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0" h="108">
                <a:moveTo>
                  <a:pt x="34" y="75"/>
                </a:moveTo>
                <a:cubicBezTo>
                  <a:pt x="10" y="75"/>
                  <a:pt x="10" y="75"/>
                  <a:pt x="10" y="75"/>
                </a:cubicBezTo>
                <a:cubicBezTo>
                  <a:pt x="5" y="75"/>
                  <a:pt x="0" y="79"/>
                  <a:pt x="0" y="8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3"/>
                  <a:pt x="5" y="108"/>
                  <a:pt x="10" y="108"/>
                </a:cubicBezTo>
                <a:cubicBezTo>
                  <a:pt x="270" y="108"/>
                  <a:pt x="270" y="108"/>
                  <a:pt x="270" y="108"/>
                </a:cubicBezTo>
                <a:cubicBezTo>
                  <a:pt x="276" y="108"/>
                  <a:pt x="280" y="103"/>
                  <a:pt x="280" y="98"/>
                </a:cubicBezTo>
                <a:cubicBezTo>
                  <a:pt x="280" y="85"/>
                  <a:pt x="280" y="85"/>
                  <a:pt x="280" y="85"/>
                </a:cubicBezTo>
                <a:cubicBezTo>
                  <a:pt x="280" y="79"/>
                  <a:pt x="276" y="75"/>
                  <a:pt x="270" y="75"/>
                </a:cubicBezTo>
                <a:cubicBezTo>
                  <a:pt x="248" y="75"/>
                  <a:pt x="248" y="75"/>
                  <a:pt x="248" y="75"/>
                </a:cubicBezTo>
                <a:cubicBezTo>
                  <a:pt x="220" y="0"/>
                  <a:pt x="220" y="0"/>
                  <a:pt x="220" y="0"/>
                </a:cubicBezTo>
                <a:cubicBezTo>
                  <a:pt x="62" y="0"/>
                  <a:pt x="62" y="0"/>
                  <a:pt x="62" y="0"/>
                </a:cubicBezTo>
                <a:lnTo>
                  <a:pt x="34" y="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7" name="Freeform 379"/>
          <p:cNvSpPr/>
          <p:nvPr/>
        </p:nvSpPr>
        <p:spPr bwMode="auto">
          <a:xfrm>
            <a:off x="7329488" y="2344738"/>
            <a:ext cx="163512" cy="160337"/>
          </a:xfrm>
          <a:custGeom>
            <a:avLst/>
            <a:gdLst>
              <a:gd name="T0" fmla="*/ 2147483646 w 78"/>
              <a:gd name="T1" fmla="*/ 2147483646 h 75"/>
              <a:gd name="T2" fmla="*/ 2147483646 w 78"/>
              <a:gd name="T3" fmla="*/ 0 h 75"/>
              <a:gd name="T4" fmla="*/ 2147483646 w 78"/>
              <a:gd name="T5" fmla="*/ 2147483646 h 75"/>
              <a:gd name="T6" fmla="*/ 0 w 78"/>
              <a:gd name="T7" fmla="*/ 2147483646 h 75"/>
              <a:gd name="T8" fmla="*/ 2147483646 w 78"/>
              <a:gd name="T9" fmla="*/ 2147483646 h 75"/>
              <a:gd name="T10" fmla="*/ 2147483646 w 78"/>
              <a:gd name="T11" fmla="*/ 2147483646 h 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78" h="75">
                <a:moveTo>
                  <a:pt x="54" y="9"/>
                </a:moveTo>
                <a:cubicBezTo>
                  <a:pt x="54" y="9"/>
                  <a:pt x="52" y="0"/>
                  <a:pt x="39" y="0"/>
                </a:cubicBezTo>
                <a:cubicBezTo>
                  <a:pt x="26" y="0"/>
                  <a:pt x="24" y="10"/>
                  <a:pt x="24" y="10"/>
                </a:cubicBezTo>
                <a:cubicBezTo>
                  <a:pt x="0" y="75"/>
                  <a:pt x="0" y="75"/>
                  <a:pt x="0" y="75"/>
                </a:cubicBezTo>
                <a:cubicBezTo>
                  <a:pt x="78" y="75"/>
                  <a:pt x="78" y="75"/>
                  <a:pt x="78" y="75"/>
                </a:cubicBezTo>
                <a:lnTo>
                  <a:pt x="54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8" name="Freeform 380"/>
          <p:cNvSpPr/>
          <p:nvPr/>
        </p:nvSpPr>
        <p:spPr bwMode="auto">
          <a:xfrm>
            <a:off x="7264400" y="2565400"/>
            <a:ext cx="288925" cy="104775"/>
          </a:xfrm>
          <a:custGeom>
            <a:avLst/>
            <a:gdLst>
              <a:gd name="T0" fmla="*/ 2147483646 w 77"/>
              <a:gd name="T1" fmla="*/ 0 h 28"/>
              <a:gd name="T2" fmla="*/ 0 w 77"/>
              <a:gd name="T3" fmla="*/ 2147483646 h 28"/>
              <a:gd name="T4" fmla="*/ 2147483646 w 77"/>
              <a:gd name="T5" fmla="*/ 2147483646 h 28"/>
              <a:gd name="T6" fmla="*/ 2147483646 w 77"/>
              <a:gd name="T7" fmla="*/ 0 h 28"/>
              <a:gd name="T8" fmla="*/ 2147483646 w 77"/>
              <a:gd name="T9" fmla="*/ 0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7" h="28">
                <a:moveTo>
                  <a:pt x="10" y="0"/>
                </a:moveTo>
                <a:lnTo>
                  <a:pt x="0" y="28"/>
                </a:lnTo>
                <a:lnTo>
                  <a:pt x="77" y="28"/>
                </a:lnTo>
                <a:lnTo>
                  <a:pt x="67" y="0"/>
                </a:lnTo>
                <a:lnTo>
                  <a:pt x="1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158288" y="1754188"/>
            <a:ext cx="1704975" cy="1704975"/>
          </a:xfrm>
          <a:prstGeom prst="ellipse">
            <a:avLst/>
          </a:prstGeom>
          <a:solidFill>
            <a:srgbClr val="CEA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760" name="文本框 36"/>
          <p:cNvSpPr txBox="1">
            <a:spLocks noChangeArrowheads="1"/>
          </p:cNvSpPr>
          <p:nvPr/>
        </p:nvSpPr>
        <p:spPr bwMode="auto">
          <a:xfrm>
            <a:off x="9158605" y="3698875"/>
            <a:ext cx="279273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作为随处可见的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人的一分子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与宝贵的物质相比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我们不重要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1">
              <a:solidFill>
                <a:srgbClr val="908B7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1">
              <a:solidFill>
                <a:srgbClr val="908B7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61" name="Freeform 229"/>
          <p:cNvSpPr>
            <a:spLocks noEditPoints="1"/>
          </p:cNvSpPr>
          <p:nvPr/>
        </p:nvSpPr>
        <p:spPr bwMode="auto">
          <a:xfrm>
            <a:off x="9731375" y="2430463"/>
            <a:ext cx="530225" cy="528637"/>
          </a:xfrm>
          <a:custGeom>
            <a:avLst/>
            <a:gdLst>
              <a:gd name="T0" fmla="*/ 2147483646 w 288"/>
              <a:gd name="T1" fmla="*/ 2147483646 h 286"/>
              <a:gd name="T2" fmla="*/ 2147483646 w 288"/>
              <a:gd name="T3" fmla="*/ 2147483646 h 286"/>
              <a:gd name="T4" fmla="*/ 2147483646 w 288"/>
              <a:gd name="T5" fmla="*/ 0 h 286"/>
              <a:gd name="T6" fmla="*/ 2147483646 w 288"/>
              <a:gd name="T7" fmla="*/ 2147483646 h 286"/>
              <a:gd name="T8" fmla="*/ 2147483646 w 288"/>
              <a:gd name="T9" fmla="*/ 2147483646 h 286"/>
              <a:gd name="T10" fmla="*/ 2147483646 w 288"/>
              <a:gd name="T11" fmla="*/ 2147483646 h 286"/>
              <a:gd name="T12" fmla="*/ 2147483646 w 288"/>
              <a:gd name="T13" fmla="*/ 2147483646 h 286"/>
              <a:gd name="T14" fmla="*/ 0 w 288"/>
              <a:gd name="T15" fmla="*/ 2147483646 h 286"/>
              <a:gd name="T16" fmla="*/ 2147483646 w 288"/>
              <a:gd name="T17" fmla="*/ 2147483646 h 286"/>
              <a:gd name="T18" fmla="*/ 2147483646 w 288"/>
              <a:gd name="T19" fmla="*/ 2147483646 h 286"/>
              <a:gd name="T20" fmla="*/ 2147483646 w 288"/>
              <a:gd name="T21" fmla="*/ 2147483646 h 286"/>
              <a:gd name="T22" fmla="*/ 2147483646 w 288"/>
              <a:gd name="T23" fmla="*/ 2147483646 h 286"/>
              <a:gd name="T24" fmla="*/ 2147483646 w 288"/>
              <a:gd name="T25" fmla="*/ 2147483646 h 286"/>
              <a:gd name="T26" fmla="*/ 2147483646 w 288"/>
              <a:gd name="T27" fmla="*/ 2147483646 h 286"/>
              <a:gd name="T28" fmla="*/ 2147483646 w 288"/>
              <a:gd name="T29" fmla="*/ 2147483646 h 286"/>
              <a:gd name="T30" fmla="*/ 2147483646 w 288"/>
              <a:gd name="T31" fmla="*/ 2147483646 h 286"/>
              <a:gd name="T32" fmla="*/ 2147483646 w 288"/>
              <a:gd name="T33" fmla="*/ 2147483646 h 286"/>
              <a:gd name="T34" fmla="*/ 2147483646 w 288"/>
              <a:gd name="T35" fmla="*/ 2147483646 h 286"/>
              <a:gd name="T36" fmla="*/ 2147483646 w 288"/>
              <a:gd name="T37" fmla="*/ 2147483646 h 286"/>
              <a:gd name="T38" fmla="*/ 2147483646 w 288"/>
              <a:gd name="T39" fmla="*/ 2147483646 h 286"/>
              <a:gd name="T40" fmla="*/ 2147483646 w 288"/>
              <a:gd name="T41" fmla="*/ 2147483646 h 286"/>
              <a:gd name="T42" fmla="*/ 2147483646 w 288"/>
              <a:gd name="T43" fmla="*/ 2147483646 h 286"/>
              <a:gd name="T44" fmla="*/ 2147483646 w 288"/>
              <a:gd name="T45" fmla="*/ 2147483646 h 286"/>
              <a:gd name="T46" fmla="*/ 2147483646 w 288"/>
              <a:gd name="T47" fmla="*/ 2147483646 h 286"/>
              <a:gd name="T48" fmla="*/ 2147483646 w 288"/>
              <a:gd name="T49" fmla="*/ 2147483646 h 286"/>
              <a:gd name="T50" fmla="*/ 2147483646 w 288"/>
              <a:gd name="T51" fmla="*/ 2147483646 h 286"/>
              <a:gd name="T52" fmla="*/ 2147483646 w 288"/>
              <a:gd name="T53" fmla="*/ 2147483646 h 286"/>
              <a:gd name="T54" fmla="*/ 2147483646 w 288"/>
              <a:gd name="T55" fmla="*/ 2147483646 h 286"/>
              <a:gd name="T56" fmla="*/ 2147483646 w 288"/>
              <a:gd name="T57" fmla="*/ 2147483646 h 286"/>
              <a:gd name="T58" fmla="*/ 2147483646 w 288"/>
              <a:gd name="T59" fmla="*/ 2147483646 h 286"/>
              <a:gd name="T60" fmla="*/ 2147483646 w 288"/>
              <a:gd name="T61" fmla="*/ 2147483646 h 286"/>
              <a:gd name="T62" fmla="*/ 2147483646 w 288"/>
              <a:gd name="T63" fmla="*/ 2147483646 h 286"/>
              <a:gd name="T64" fmla="*/ 2147483646 w 288"/>
              <a:gd name="T65" fmla="*/ 2147483646 h 286"/>
              <a:gd name="T66" fmla="*/ 2147483646 w 288"/>
              <a:gd name="T67" fmla="*/ 2147483646 h 286"/>
              <a:gd name="T68" fmla="*/ 2147483646 w 288"/>
              <a:gd name="T69" fmla="*/ 2147483646 h 286"/>
              <a:gd name="T70" fmla="*/ 2147483646 w 288"/>
              <a:gd name="T71" fmla="*/ 2147483646 h 28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88" h="286">
                <a:moveTo>
                  <a:pt x="288" y="144"/>
                </a:moveTo>
                <a:cubicBezTo>
                  <a:pt x="288" y="111"/>
                  <a:pt x="273" y="81"/>
                  <a:pt x="249" y="60"/>
                </a:cubicBezTo>
                <a:cubicBezTo>
                  <a:pt x="225" y="39"/>
                  <a:pt x="192" y="26"/>
                  <a:pt x="156" y="26"/>
                </a:cubicBezTo>
                <a:cubicBezTo>
                  <a:pt x="150" y="26"/>
                  <a:pt x="144" y="26"/>
                  <a:pt x="138" y="27"/>
                </a:cubicBezTo>
                <a:cubicBezTo>
                  <a:pt x="94" y="2"/>
                  <a:pt x="94" y="2"/>
                  <a:pt x="94" y="2"/>
                </a:cubicBezTo>
                <a:cubicBezTo>
                  <a:pt x="92" y="0"/>
                  <a:pt x="89" y="0"/>
                  <a:pt x="86" y="0"/>
                </a:cubicBezTo>
                <a:cubicBezTo>
                  <a:pt x="83" y="0"/>
                  <a:pt x="80" y="0"/>
                  <a:pt x="77" y="2"/>
                </a:cubicBezTo>
                <a:cubicBezTo>
                  <a:pt x="72" y="5"/>
                  <a:pt x="68" y="11"/>
                  <a:pt x="68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8" y="17"/>
                  <a:pt x="68" y="17"/>
                  <a:pt x="68" y="18"/>
                </a:cubicBezTo>
                <a:cubicBezTo>
                  <a:pt x="69" y="55"/>
                  <a:pt x="69" y="55"/>
                  <a:pt x="69" y="55"/>
                </a:cubicBezTo>
                <a:cubicBezTo>
                  <a:pt x="52" y="68"/>
                  <a:pt x="40" y="85"/>
                  <a:pt x="32" y="104"/>
                </a:cubicBezTo>
                <a:cubicBezTo>
                  <a:pt x="17" y="103"/>
                  <a:pt x="17" y="103"/>
                  <a:pt x="17" y="103"/>
                </a:cubicBezTo>
                <a:cubicBezTo>
                  <a:pt x="17" y="103"/>
                  <a:pt x="16" y="103"/>
                  <a:pt x="16" y="103"/>
                </a:cubicBezTo>
                <a:cubicBezTo>
                  <a:pt x="12" y="103"/>
                  <a:pt x="8" y="104"/>
                  <a:pt x="5" y="107"/>
                </a:cubicBezTo>
                <a:cubicBezTo>
                  <a:pt x="2" y="110"/>
                  <a:pt x="0" y="114"/>
                  <a:pt x="0" y="118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75"/>
                  <a:pt x="2" y="179"/>
                  <a:pt x="5" y="182"/>
                </a:cubicBezTo>
                <a:cubicBezTo>
                  <a:pt x="8" y="184"/>
                  <a:pt x="12" y="186"/>
                  <a:pt x="16" y="186"/>
                </a:cubicBezTo>
                <a:cubicBezTo>
                  <a:pt x="16" y="186"/>
                  <a:pt x="17" y="186"/>
                  <a:pt x="17" y="186"/>
                </a:cubicBezTo>
                <a:cubicBezTo>
                  <a:pt x="32" y="184"/>
                  <a:pt x="32" y="184"/>
                  <a:pt x="32" y="184"/>
                </a:cubicBezTo>
                <a:cubicBezTo>
                  <a:pt x="41" y="206"/>
                  <a:pt x="56" y="224"/>
                  <a:pt x="75" y="237"/>
                </a:cubicBezTo>
                <a:cubicBezTo>
                  <a:pt x="71" y="268"/>
                  <a:pt x="71" y="268"/>
                  <a:pt x="71" y="268"/>
                </a:cubicBezTo>
                <a:cubicBezTo>
                  <a:pt x="71" y="269"/>
                  <a:pt x="71" y="269"/>
                  <a:pt x="71" y="270"/>
                </a:cubicBezTo>
                <a:cubicBezTo>
                  <a:pt x="71" y="274"/>
                  <a:pt x="73" y="277"/>
                  <a:pt x="75" y="280"/>
                </a:cubicBezTo>
                <a:cubicBezTo>
                  <a:pt x="78" y="284"/>
                  <a:pt x="82" y="286"/>
                  <a:pt x="87" y="286"/>
                </a:cubicBezTo>
                <a:cubicBezTo>
                  <a:pt x="138" y="286"/>
                  <a:pt x="138" y="286"/>
                  <a:pt x="138" y="286"/>
                </a:cubicBezTo>
                <a:cubicBezTo>
                  <a:pt x="142" y="286"/>
                  <a:pt x="147" y="284"/>
                  <a:pt x="150" y="280"/>
                </a:cubicBezTo>
                <a:cubicBezTo>
                  <a:pt x="152" y="277"/>
                  <a:pt x="153" y="274"/>
                  <a:pt x="153" y="270"/>
                </a:cubicBezTo>
                <a:cubicBezTo>
                  <a:pt x="153" y="269"/>
                  <a:pt x="153" y="269"/>
                  <a:pt x="153" y="268"/>
                </a:cubicBezTo>
                <a:cubicBezTo>
                  <a:pt x="153" y="262"/>
                  <a:pt x="153" y="262"/>
                  <a:pt x="153" y="262"/>
                </a:cubicBezTo>
                <a:cubicBezTo>
                  <a:pt x="154" y="262"/>
                  <a:pt x="155" y="262"/>
                  <a:pt x="156" y="262"/>
                </a:cubicBezTo>
                <a:cubicBezTo>
                  <a:pt x="158" y="262"/>
                  <a:pt x="160" y="262"/>
                  <a:pt x="162" y="262"/>
                </a:cubicBezTo>
                <a:cubicBezTo>
                  <a:pt x="162" y="268"/>
                  <a:pt x="162" y="268"/>
                  <a:pt x="162" y="268"/>
                </a:cubicBezTo>
                <a:cubicBezTo>
                  <a:pt x="162" y="269"/>
                  <a:pt x="161" y="269"/>
                  <a:pt x="161" y="270"/>
                </a:cubicBezTo>
                <a:cubicBezTo>
                  <a:pt x="161" y="274"/>
                  <a:pt x="163" y="277"/>
                  <a:pt x="165" y="280"/>
                </a:cubicBezTo>
                <a:cubicBezTo>
                  <a:pt x="168" y="284"/>
                  <a:pt x="173" y="286"/>
                  <a:pt x="177" y="286"/>
                </a:cubicBezTo>
                <a:cubicBezTo>
                  <a:pt x="228" y="286"/>
                  <a:pt x="228" y="286"/>
                  <a:pt x="228" y="286"/>
                </a:cubicBezTo>
                <a:cubicBezTo>
                  <a:pt x="233" y="285"/>
                  <a:pt x="237" y="284"/>
                  <a:pt x="240" y="280"/>
                </a:cubicBezTo>
                <a:cubicBezTo>
                  <a:pt x="242" y="277"/>
                  <a:pt x="244" y="274"/>
                  <a:pt x="244" y="270"/>
                </a:cubicBezTo>
                <a:cubicBezTo>
                  <a:pt x="244" y="269"/>
                  <a:pt x="244" y="269"/>
                  <a:pt x="243" y="268"/>
                </a:cubicBezTo>
                <a:cubicBezTo>
                  <a:pt x="240" y="236"/>
                  <a:pt x="240" y="236"/>
                  <a:pt x="240" y="236"/>
                </a:cubicBezTo>
                <a:cubicBezTo>
                  <a:pt x="269" y="214"/>
                  <a:pt x="288" y="181"/>
                  <a:pt x="288" y="144"/>
                </a:cubicBezTo>
                <a:close/>
                <a:moveTo>
                  <a:pt x="224" y="223"/>
                </a:moveTo>
                <a:cubicBezTo>
                  <a:pt x="219" y="226"/>
                  <a:pt x="219" y="226"/>
                  <a:pt x="219" y="226"/>
                </a:cubicBezTo>
                <a:cubicBezTo>
                  <a:pt x="224" y="266"/>
                  <a:pt x="224" y="266"/>
                  <a:pt x="224" y="266"/>
                </a:cubicBezTo>
                <a:cubicBezTo>
                  <a:pt x="181" y="266"/>
                  <a:pt x="181" y="266"/>
                  <a:pt x="181" y="266"/>
                </a:cubicBezTo>
                <a:cubicBezTo>
                  <a:pt x="185" y="240"/>
                  <a:pt x="185" y="240"/>
                  <a:pt x="185" y="240"/>
                </a:cubicBezTo>
                <a:cubicBezTo>
                  <a:pt x="172" y="242"/>
                  <a:pt x="172" y="242"/>
                  <a:pt x="172" y="242"/>
                </a:cubicBezTo>
                <a:cubicBezTo>
                  <a:pt x="167" y="242"/>
                  <a:pt x="162" y="243"/>
                  <a:pt x="156" y="243"/>
                </a:cubicBezTo>
                <a:cubicBezTo>
                  <a:pt x="152" y="243"/>
                  <a:pt x="147" y="243"/>
                  <a:pt x="143" y="242"/>
                </a:cubicBezTo>
                <a:cubicBezTo>
                  <a:pt x="130" y="241"/>
                  <a:pt x="130" y="241"/>
                  <a:pt x="130" y="241"/>
                </a:cubicBezTo>
                <a:cubicBezTo>
                  <a:pt x="134" y="266"/>
                  <a:pt x="134" y="266"/>
                  <a:pt x="134" y="266"/>
                </a:cubicBezTo>
                <a:cubicBezTo>
                  <a:pt x="91" y="266"/>
                  <a:pt x="91" y="266"/>
                  <a:pt x="91" y="266"/>
                </a:cubicBezTo>
                <a:cubicBezTo>
                  <a:pt x="96" y="228"/>
                  <a:pt x="96" y="228"/>
                  <a:pt x="96" y="228"/>
                </a:cubicBezTo>
                <a:cubicBezTo>
                  <a:pt x="91" y="224"/>
                  <a:pt x="91" y="224"/>
                  <a:pt x="91" y="224"/>
                </a:cubicBezTo>
                <a:cubicBezTo>
                  <a:pt x="70" y="211"/>
                  <a:pt x="55" y="193"/>
                  <a:pt x="48" y="171"/>
                </a:cubicBezTo>
                <a:cubicBezTo>
                  <a:pt x="46" y="164"/>
                  <a:pt x="46" y="164"/>
                  <a:pt x="46" y="164"/>
                </a:cubicBezTo>
                <a:cubicBezTo>
                  <a:pt x="20" y="166"/>
                  <a:pt x="20" y="166"/>
                  <a:pt x="20" y="166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45" y="125"/>
                  <a:pt x="45" y="125"/>
                  <a:pt x="45" y="125"/>
                </a:cubicBezTo>
                <a:cubicBezTo>
                  <a:pt x="48" y="117"/>
                  <a:pt x="48" y="117"/>
                  <a:pt x="48" y="117"/>
                </a:cubicBezTo>
                <a:cubicBezTo>
                  <a:pt x="54" y="98"/>
                  <a:pt x="67" y="81"/>
                  <a:pt x="84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8" y="20"/>
                  <a:pt x="88" y="20"/>
                  <a:pt x="88" y="20"/>
                </a:cubicBezTo>
                <a:cubicBezTo>
                  <a:pt x="135" y="47"/>
                  <a:pt x="135" y="47"/>
                  <a:pt x="135" y="47"/>
                </a:cubicBezTo>
                <a:cubicBezTo>
                  <a:pt x="138" y="46"/>
                  <a:pt x="138" y="46"/>
                  <a:pt x="138" y="46"/>
                </a:cubicBezTo>
                <a:cubicBezTo>
                  <a:pt x="144" y="46"/>
                  <a:pt x="150" y="45"/>
                  <a:pt x="156" y="45"/>
                </a:cubicBezTo>
                <a:cubicBezTo>
                  <a:pt x="188" y="45"/>
                  <a:pt x="216" y="56"/>
                  <a:pt x="236" y="74"/>
                </a:cubicBezTo>
                <a:cubicBezTo>
                  <a:pt x="256" y="92"/>
                  <a:pt x="269" y="117"/>
                  <a:pt x="269" y="144"/>
                </a:cubicBezTo>
                <a:cubicBezTo>
                  <a:pt x="269" y="144"/>
                  <a:pt x="269" y="144"/>
                  <a:pt x="269" y="144"/>
                </a:cubicBezTo>
                <a:cubicBezTo>
                  <a:pt x="269" y="176"/>
                  <a:pt x="251" y="205"/>
                  <a:pt x="224" y="2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2" name="Freeform 230"/>
          <p:cNvSpPr/>
          <p:nvPr/>
        </p:nvSpPr>
        <p:spPr bwMode="auto">
          <a:xfrm>
            <a:off x="10010775" y="2541588"/>
            <a:ext cx="146050" cy="80962"/>
          </a:xfrm>
          <a:custGeom>
            <a:avLst/>
            <a:gdLst>
              <a:gd name="T0" fmla="*/ 2147483646 w 80"/>
              <a:gd name="T1" fmla="*/ 0 h 44"/>
              <a:gd name="T2" fmla="*/ 0 w 80"/>
              <a:gd name="T3" fmla="*/ 2147483646 h 44"/>
              <a:gd name="T4" fmla="*/ 2147483646 w 80"/>
              <a:gd name="T5" fmla="*/ 2147483646 h 44"/>
              <a:gd name="T6" fmla="*/ 2147483646 w 80"/>
              <a:gd name="T7" fmla="*/ 2147483646 h 44"/>
              <a:gd name="T8" fmla="*/ 2147483646 w 80"/>
              <a:gd name="T9" fmla="*/ 2147483646 h 44"/>
              <a:gd name="T10" fmla="*/ 2147483646 w 80"/>
              <a:gd name="T11" fmla="*/ 2147483646 h 44"/>
              <a:gd name="T12" fmla="*/ 2147483646 w 80"/>
              <a:gd name="T13" fmla="*/ 2147483646 h 44"/>
              <a:gd name="T14" fmla="*/ 2147483646 w 80"/>
              <a:gd name="T15" fmla="*/ 2147483646 h 44"/>
              <a:gd name="T16" fmla="*/ 2147483646 w 80"/>
              <a:gd name="T17" fmla="*/ 2147483646 h 44"/>
              <a:gd name="T18" fmla="*/ 2147483646 w 80"/>
              <a:gd name="T19" fmla="*/ 0 h 4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0" h="44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5"/>
                  <a:pt x="4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10" y="19"/>
                  <a:pt x="10" y="19"/>
                </a:cubicBezTo>
                <a:cubicBezTo>
                  <a:pt x="16" y="20"/>
                  <a:pt x="44" y="23"/>
                  <a:pt x="62" y="41"/>
                </a:cubicBezTo>
                <a:cubicBezTo>
                  <a:pt x="64" y="43"/>
                  <a:pt x="66" y="44"/>
                  <a:pt x="69" y="44"/>
                </a:cubicBezTo>
                <a:cubicBezTo>
                  <a:pt x="71" y="44"/>
                  <a:pt x="74" y="43"/>
                  <a:pt x="76" y="41"/>
                </a:cubicBezTo>
                <a:cubicBezTo>
                  <a:pt x="80" y="37"/>
                  <a:pt x="79" y="31"/>
                  <a:pt x="76" y="27"/>
                </a:cubicBezTo>
                <a:cubicBezTo>
                  <a:pt x="48" y="1"/>
                  <a:pt x="11" y="0"/>
                  <a:pt x="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3" name="Freeform 231"/>
          <p:cNvSpPr/>
          <p:nvPr/>
        </p:nvSpPr>
        <p:spPr bwMode="auto">
          <a:xfrm>
            <a:off x="9837738" y="2606675"/>
            <a:ext cx="74612" cy="77788"/>
          </a:xfrm>
          <a:custGeom>
            <a:avLst/>
            <a:gdLst>
              <a:gd name="T0" fmla="*/ 2147483646 w 42"/>
              <a:gd name="T1" fmla="*/ 2147483646 h 43"/>
              <a:gd name="T2" fmla="*/ 2147483646 w 42"/>
              <a:gd name="T3" fmla="*/ 2147483646 h 43"/>
              <a:gd name="T4" fmla="*/ 2147483646 w 42"/>
              <a:gd name="T5" fmla="*/ 2147483646 h 43"/>
              <a:gd name="T6" fmla="*/ 2147483646 w 42"/>
              <a:gd name="T7" fmla="*/ 2147483646 h 43"/>
              <a:gd name="T8" fmla="*/ 2147483646 w 42"/>
              <a:gd name="T9" fmla="*/ 2147483646 h 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2" h="43">
                <a:moveTo>
                  <a:pt x="11" y="12"/>
                </a:moveTo>
                <a:cubicBezTo>
                  <a:pt x="2" y="21"/>
                  <a:pt x="0" y="33"/>
                  <a:pt x="5" y="38"/>
                </a:cubicBezTo>
                <a:cubicBezTo>
                  <a:pt x="11" y="43"/>
                  <a:pt x="22" y="40"/>
                  <a:pt x="31" y="31"/>
                </a:cubicBezTo>
                <a:cubicBezTo>
                  <a:pt x="40" y="21"/>
                  <a:pt x="42" y="10"/>
                  <a:pt x="37" y="5"/>
                </a:cubicBezTo>
                <a:cubicBezTo>
                  <a:pt x="31" y="0"/>
                  <a:pt x="20" y="3"/>
                  <a:pt x="1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7" name="文本框 28"/>
          <p:cNvSpPr txBox="1">
            <a:spLocks noChangeArrowheads="1"/>
          </p:cNvSpPr>
          <p:nvPr/>
        </p:nvSpPr>
        <p:spPr bwMode="auto">
          <a:xfrm>
            <a:off x="507365" y="331470"/>
            <a:ext cx="450215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许多年来，没有人敢在光天化日之下表示自己“很重要”。我们从小受到的教育都是——“我不重要”。  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97155" y="5942330"/>
            <a:ext cx="98285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我们在不重要中生活得太久了！</a:t>
            </a:r>
            <a:endParaRPr lang="zh-CN" altLang="en-US" sz="5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493395" y="3293110"/>
            <a:ext cx="11321415" cy="4699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93394" y="2075355"/>
            <a:ext cx="11321415" cy="1101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lvl="0">
              <a:lnSpc>
                <a:spcPct val="90000"/>
              </a:lnSpc>
              <a:spcBef>
                <a:spcPct val="0"/>
              </a:spcBef>
              <a:buNone/>
              <a:defRPr sz="4800">
                <a:solidFill>
                  <a:srgbClr val="00B0F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400">
                <a:latin typeface="微软雅黑" panose="020B0503020204020204" charset="-122"/>
                <a:sym typeface="+mn-ea"/>
              </a:rPr>
              <a:t>我们——</a:t>
            </a:r>
            <a:endParaRPr lang="zh-CN" altLang="en-US" sz="5400" dirty="0">
              <a:solidFill>
                <a:srgbClr val="A38B75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0203" y="3443145"/>
            <a:ext cx="11321415" cy="7175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/>
          </a:bodyPr>
          <a:lstStyle>
            <a:defPPr>
              <a:defRPr lang="zh-CN"/>
            </a:defPPr>
            <a:lvl1pPr marR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36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>
                <a:latin typeface="微软雅黑" panose="020B0503020204020204" charset="-122"/>
                <a:sym typeface="+mn-ea"/>
              </a:rPr>
              <a:t>　　</a:t>
            </a:r>
            <a:r>
              <a:rPr lang="zh-CN" altLang="en-US" sz="2800">
                <a:latin typeface="微软雅黑" panose="020B0503020204020204" charset="-122"/>
                <a:sym typeface="+mn-ea"/>
              </a:rPr>
              <a:t>简明扼要地说，就是每一个单独的“我”——到底重要还是不重要?</a:t>
            </a:r>
            <a:r>
              <a:rPr lang="zh-CN" altLang="en-US">
                <a:latin typeface="微软雅黑" panose="020B0503020204020204" charset="-122"/>
                <a:sym typeface="+mn-ea"/>
              </a:rPr>
              <a:t>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文本框 21"/>
          <p:cNvSpPr txBox="1">
            <a:spLocks noChangeArrowheads="1"/>
          </p:cNvSpPr>
          <p:nvPr/>
        </p:nvSpPr>
        <p:spPr bwMode="auto">
          <a:xfrm>
            <a:off x="493395" y="545465"/>
            <a:ext cx="25831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</a:rPr>
              <a:t>讨论：</a:t>
            </a:r>
            <a:endParaRPr lang="zh-CN" altLang="zh-CN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6"/>
          <p:cNvSpPr>
            <a:spLocks noChangeShapeType="1"/>
          </p:cNvSpPr>
          <p:nvPr/>
        </p:nvSpPr>
        <p:spPr bwMode="auto">
          <a:xfrm>
            <a:off x="2206171" y="2149435"/>
            <a:ext cx="8051734" cy="0"/>
          </a:xfrm>
          <a:prstGeom prst="line">
            <a:avLst/>
          </a:prstGeom>
          <a:noFill/>
          <a:ln w="25400" cap="flat" cmpd="sng">
            <a:solidFill>
              <a:schemeClr val="bg1">
                <a:lumMod val="65000"/>
              </a:schemeClr>
            </a:solidFill>
            <a:prstDash val="solid"/>
            <a:round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Arial" panose="020B0604020202020204"/>
              <a:ea typeface="MS PGothic" panose="020B0600070205080204" charset="-128"/>
              <a:cs typeface="+mn-cs"/>
              <a:sym typeface="Gill Sans" charset="0"/>
            </a:endParaRPr>
          </a:p>
        </p:txBody>
      </p:sp>
      <p:sp>
        <p:nvSpPr>
          <p:cNvPr id="15" name="Line 6"/>
          <p:cNvSpPr>
            <a:spLocks noChangeShapeType="1"/>
          </p:cNvSpPr>
          <p:nvPr/>
        </p:nvSpPr>
        <p:spPr bwMode="auto">
          <a:xfrm>
            <a:off x="1522590" y="4769264"/>
            <a:ext cx="8172953" cy="0"/>
          </a:xfrm>
          <a:prstGeom prst="line">
            <a:avLst/>
          </a:prstGeom>
          <a:noFill/>
          <a:ln w="25400" cap="flat" cmpd="sng">
            <a:solidFill>
              <a:schemeClr val="bg1">
                <a:lumMod val="65000"/>
              </a:schemeClr>
            </a:solidFill>
            <a:prstDash val="solid"/>
            <a:round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Arial" panose="020B0604020202020204"/>
              <a:ea typeface="MS PGothic" panose="020B0600070205080204" charset="-128"/>
              <a:cs typeface="+mn-cs"/>
              <a:sym typeface="Gill Sans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17295" y="1875421"/>
            <a:ext cx="386297" cy="346360"/>
            <a:chOff x="2023840" y="-377671"/>
            <a:chExt cx="386297" cy="346360"/>
          </a:xfrm>
          <a:solidFill>
            <a:schemeClr val="tx1"/>
          </a:solidFill>
        </p:grpSpPr>
        <p:sp>
          <p:nvSpPr>
            <p:cNvPr id="21" name="文本框 20"/>
            <p:cNvSpPr txBox="1"/>
            <p:nvPr/>
          </p:nvSpPr>
          <p:spPr>
            <a:xfrm>
              <a:off x="2023840" y="-377671"/>
              <a:ext cx="163352" cy="346360"/>
            </a:xfrm>
            <a:custGeom>
              <a:avLst/>
              <a:gdLst/>
              <a:ahLst/>
              <a:cxnLst/>
              <a:rect l="l" t="t" r="r" b="b"/>
              <a:pathLst>
                <a:path w="163352" h="346360">
                  <a:moveTo>
                    <a:pt x="119560" y="0"/>
                  </a:moveTo>
                  <a:lnTo>
                    <a:pt x="159371" y="43792"/>
                  </a:lnTo>
                  <a:cubicBezTo>
                    <a:pt x="108943" y="80950"/>
                    <a:pt x="82402" y="126070"/>
                    <a:pt x="79748" y="179152"/>
                  </a:cubicBezTo>
                  <a:cubicBezTo>
                    <a:pt x="116906" y="179152"/>
                    <a:pt x="144774" y="179152"/>
                    <a:pt x="163352" y="179152"/>
                  </a:cubicBezTo>
                  <a:lnTo>
                    <a:pt x="163352" y="346360"/>
                  </a:lnTo>
                  <a:lnTo>
                    <a:pt x="125" y="346360"/>
                  </a:lnTo>
                  <a:lnTo>
                    <a:pt x="125" y="218963"/>
                  </a:lnTo>
                  <a:cubicBezTo>
                    <a:pt x="-2529" y="118107"/>
                    <a:pt x="37282" y="45119"/>
                    <a:pt x="11956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242807" y="-377671"/>
              <a:ext cx="167330" cy="346360"/>
            </a:xfrm>
            <a:custGeom>
              <a:avLst/>
              <a:gdLst/>
              <a:ahLst/>
              <a:cxnLst/>
              <a:rect l="l" t="t" r="r" b="b"/>
              <a:pathLst>
                <a:path w="167330" h="346360">
                  <a:moveTo>
                    <a:pt x="123537" y="0"/>
                  </a:moveTo>
                  <a:lnTo>
                    <a:pt x="163349" y="43792"/>
                  </a:lnTo>
                  <a:cubicBezTo>
                    <a:pt x="112921" y="80950"/>
                    <a:pt x="85053" y="126070"/>
                    <a:pt x="79745" y="179152"/>
                  </a:cubicBezTo>
                  <a:cubicBezTo>
                    <a:pt x="119556" y="179152"/>
                    <a:pt x="148751" y="179152"/>
                    <a:pt x="167330" y="179152"/>
                  </a:cubicBezTo>
                  <a:lnTo>
                    <a:pt x="167330" y="346360"/>
                  </a:lnTo>
                  <a:lnTo>
                    <a:pt x="121" y="346360"/>
                  </a:lnTo>
                  <a:lnTo>
                    <a:pt x="121" y="218963"/>
                  </a:lnTo>
                  <a:cubicBezTo>
                    <a:pt x="-2533" y="120761"/>
                    <a:pt x="38606" y="47774"/>
                    <a:pt x="123537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005933" y="4615248"/>
            <a:ext cx="386295" cy="346360"/>
            <a:chOff x="2533554" y="-373690"/>
            <a:chExt cx="386295" cy="346360"/>
          </a:xfrm>
          <a:solidFill>
            <a:schemeClr val="tx1"/>
          </a:solidFill>
        </p:grpSpPr>
        <p:sp>
          <p:nvSpPr>
            <p:cNvPr id="19" name="文本框 18"/>
            <p:cNvSpPr txBox="1"/>
            <p:nvPr/>
          </p:nvSpPr>
          <p:spPr>
            <a:xfrm>
              <a:off x="2533554" y="-373690"/>
              <a:ext cx="163351" cy="346360"/>
            </a:xfrm>
            <a:custGeom>
              <a:avLst/>
              <a:gdLst/>
              <a:ahLst/>
              <a:cxnLst/>
              <a:rect l="l" t="t" r="r" b="b"/>
              <a:pathLst>
                <a:path w="163351" h="346360">
                  <a:moveTo>
                    <a:pt x="0" y="0"/>
                  </a:moveTo>
                  <a:lnTo>
                    <a:pt x="163227" y="0"/>
                  </a:lnTo>
                  <a:lnTo>
                    <a:pt x="163227" y="131378"/>
                  </a:lnTo>
                  <a:cubicBezTo>
                    <a:pt x="165881" y="229580"/>
                    <a:pt x="126069" y="301240"/>
                    <a:pt x="43792" y="346360"/>
                  </a:cubicBezTo>
                  <a:lnTo>
                    <a:pt x="3981" y="306549"/>
                  </a:lnTo>
                  <a:cubicBezTo>
                    <a:pt x="57063" y="269391"/>
                    <a:pt x="83604" y="222944"/>
                    <a:pt x="83604" y="167208"/>
                  </a:cubicBezTo>
                  <a:cubicBezTo>
                    <a:pt x="49101" y="167208"/>
                    <a:pt x="21232" y="167208"/>
                    <a:pt x="0" y="16720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756498" y="-373690"/>
              <a:ext cx="163351" cy="346360"/>
            </a:xfrm>
            <a:custGeom>
              <a:avLst/>
              <a:gdLst/>
              <a:ahLst/>
              <a:cxnLst/>
              <a:rect l="l" t="t" r="r" b="b"/>
              <a:pathLst>
                <a:path w="163351" h="346360">
                  <a:moveTo>
                    <a:pt x="0" y="0"/>
                  </a:moveTo>
                  <a:lnTo>
                    <a:pt x="163227" y="0"/>
                  </a:lnTo>
                  <a:lnTo>
                    <a:pt x="163227" y="131378"/>
                  </a:lnTo>
                  <a:cubicBezTo>
                    <a:pt x="165882" y="229580"/>
                    <a:pt x="126070" y="301240"/>
                    <a:pt x="43793" y="346360"/>
                  </a:cubicBezTo>
                  <a:lnTo>
                    <a:pt x="0" y="306549"/>
                  </a:lnTo>
                  <a:cubicBezTo>
                    <a:pt x="50428" y="272045"/>
                    <a:pt x="78296" y="225599"/>
                    <a:pt x="83604" y="167208"/>
                  </a:cubicBezTo>
                  <a:cubicBezTo>
                    <a:pt x="49101" y="167208"/>
                    <a:pt x="21233" y="167208"/>
                    <a:pt x="0" y="16720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59239" y="2548976"/>
            <a:ext cx="9062017" cy="1912257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fontScale="90000" lnSpcReduction="20000"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sz="24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我们的生命，端坐于概率垒就的金字塔的顶端。面对大自然的鬼斧神工，我们还有权利和资格说我不重要吗? 面对这无法承载的亲情，我们还敢说我不重要吗?  面对相濡以沫的同道，我们忍心说我不重要吗?  面对这般友情，我们还好意思说我不重要吗?  我很重要。 没有人能替代我，就像我不能替代别人。我很重要。  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6005511" y="5500818"/>
            <a:ext cx="4415745" cy="6858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t">
            <a:normAutofit/>
          </a:bodyPr>
          <a:lstStyle>
            <a:defPPr>
              <a:defRPr lang="zh-CN"/>
            </a:defPPr>
            <a:lvl1pPr marR="0" lvl="0" indent="0" algn="r" defTabSz="72644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0" i="1" u="none" strike="noStrike" cap="none" spc="0" normalizeH="0" baseline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defRPr>
            </a:lvl1pPr>
          </a:lstStyle>
          <a:p>
            <a:r>
              <a:rPr lang="en-US" altLang="zh-CN" dirty="0"/>
              <a:t>—</a:t>
            </a:r>
            <a:r>
              <a:rPr lang="zh-CN" altLang="en-US" dirty="0"/>
              <a:t>毕淑敏</a:t>
            </a:r>
            <a:endParaRPr lang="zh-CN" altLang="en-US" dirty="0"/>
          </a:p>
        </p:txBody>
      </p:sp>
      <p:sp>
        <p:nvSpPr>
          <p:cNvPr id="12" name="文本框 21"/>
          <p:cNvSpPr txBox="1">
            <a:spLocks noChangeArrowheads="1"/>
          </p:cNvSpPr>
          <p:nvPr/>
        </p:nvSpPr>
        <p:spPr bwMode="auto">
          <a:xfrm>
            <a:off x="663575" y="561975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493395" y="3293110"/>
            <a:ext cx="11321415" cy="4699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93394" y="2075355"/>
            <a:ext cx="11321415" cy="1101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lvl="0">
              <a:lnSpc>
                <a:spcPct val="90000"/>
              </a:lnSpc>
              <a:spcBef>
                <a:spcPct val="0"/>
              </a:spcBef>
              <a:buNone/>
              <a:defRPr sz="4800">
                <a:solidFill>
                  <a:srgbClr val="00B0F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400" dirty="0">
                <a:solidFill>
                  <a:srgbClr val="FF0000"/>
                </a:solidFill>
              </a:rPr>
              <a:t>是的，我很重要。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3393" y="3683810"/>
            <a:ext cx="11321415" cy="717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marR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36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300" dirty="0">
                <a:solidFill>
                  <a:schemeClr val="tx1"/>
                </a:solidFill>
                <a:sym typeface="+mn-ea"/>
              </a:rPr>
              <a:t>我们每一个人都应该有勇气这样说。</a:t>
            </a:r>
            <a:endParaRPr lang="zh-CN" altLang="en-US" sz="2300" dirty="0">
              <a:solidFill>
                <a:schemeClr val="tx1"/>
              </a:solidFill>
              <a:sym typeface="+mn-ea"/>
            </a:endParaRPr>
          </a:p>
          <a:p>
            <a:r>
              <a:rPr lang="zh-CN" altLang="en-US" sz="2300" dirty="0">
                <a:solidFill>
                  <a:schemeClr val="tx1"/>
                </a:solidFill>
                <a:sym typeface="+mn-ea"/>
              </a:rPr>
              <a:t>我们的地位可能很卑微，我们的身份可能很渺小，</a:t>
            </a:r>
            <a:endParaRPr lang="zh-CN" altLang="en-US" sz="2300" dirty="0">
              <a:solidFill>
                <a:schemeClr val="tx1"/>
              </a:solidFill>
              <a:sym typeface="+mn-ea"/>
            </a:endParaRPr>
          </a:p>
          <a:p>
            <a:r>
              <a:rPr lang="zh-CN" altLang="en-US" sz="2300" dirty="0">
                <a:solidFill>
                  <a:schemeClr val="tx1"/>
                </a:solidFill>
                <a:sym typeface="+mn-ea"/>
              </a:rPr>
              <a:t>但这丝毫不意味着我们不重要。</a:t>
            </a:r>
            <a:endParaRPr lang="zh-CN" altLang="en-US" sz="23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5" name="文本框 21"/>
          <p:cNvSpPr txBox="1">
            <a:spLocks noChangeArrowheads="1"/>
          </p:cNvSpPr>
          <p:nvPr/>
        </p:nvSpPr>
        <p:spPr bwMode="auto">
          <a:xfrm>
            <a:off x="663575" y="561975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内容占位符 3"/>
          <p:cNvPicPr>
            <a:picLocks noGrp="1" noChangeAspect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4705350"/>
          </a:xfrm>
        </p:spPr>
      </p:pic>
      <p:sp>
        <p:nvSpPr>
          <p:cNvPr id="12" name="任意多边形 11"/>
          <p:cNvSpPr/>
          <p:nvPr/>
        </p:nvSpPr>
        <p:spPr>
          <a:xfrm>
            <a:off x="-87313" y="4014788"/>
            <a:ext cx="12279313" cy="1381125"/>
          </a:xfrm>
          <a:custGeom>
            <a:avLst/>
            <a:gdLst>
              <a:gd name="connsiteX0" fmla="*/ 83124 w 12278889"/>
              <a:gd name="connsiteY0" fmla="*/ 0 h 1912794"/>
              <a:gd name="connsiteX1" fmla="*/ 381484 w 12278889"/>
              <a:gd name="connsiteY1" fmla="*/ 94413 h 1912794"/>
              <a:gd name="connsiteX2" fmla="*/ 6182890 w 12278889"/>
              <a:gd name="connsiteY2" fmla="*/ 811069 h 1912794"/>
              <a:gd name="connsiteX3" fmla="*/ 11984296 w 12278889"/>
              <a:gd name="connsiteY3" fmla="*/ 94413 h 1912794"/>
              <a:gd name="connsiteX4" fmla="*/ 12278889 w 12278889"/>
              <a:gd name="connsiteY4" fmla="*/ 1192 h 1912794"/>
              <a:gd name="connsiteX5" fmla="*/ 12278889 w 12278889"/>
              <a:gd name="connsiteY5" fmla="*/ 1104349 h 1912794"/>
              <a:gd name="connsiteX6" fmla="*/ 12224357 w 12278889"/>
              <a:gd name="connsiteY6" fmla="*/ 1123279 h 1912794"/>
              <a:gd name="connsiteX7" fmla="*/ 6182890 w 12278889"/>
              <a:gd name="connsiteY7" fmla="*/ 1912794 h 1912794"/>
              <a:gd name="connsiteX8" fmla="*/ 141423 w 12278889"/>
              <a:gd name="connsiteY8" fmla="*/ 1123279 h 1912794"/>
              <a:gd name="connsiteX9" fmla="*/ 0 w 12278889"/>
              <a:gd name="connsiteY9" fmla="*/ 1074186 h 1912794"/>
              <a:gd name="connsiteX10" fmla="*/ 8525 w 12278889"/>
              <a:gd name="connsiteY10" fmla="*/ 1033582 h 1912794"/>
              <a:gd name="connsiteX11" fmla="*/ 86890 w 12278889"/>
              <a:gd name="connsiteY11" fmla="*/ 130032 h 191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78889" h="1912794">
                <a:moveTo>
                  <a:pt x="83124" y="0"/>
                </a:moveTo>
                <a:lnTo>
                  <a:pt x="381484" y="94413"/>
                </a:lnTo>
                <a:cubicBezTo>
                  <a:pt x="1905081" y="539222"/>
                  <a:pt x="3943361" y="811069"/>
                  <a:pt x="6182890" y="811069"/>
                </a:cubicBezTo>
                <a:cubicBezTo>
                  <a:pt x="8422419" y="811069"/>
                  <a:pt x="10460699" y="539222"/>
                  <a:pt x="11984296" y="94413"/>
                </a:cubicBezTo>
                <a:lnTo>
                  <a:pt x="12278889" y="1192"/>
                </a:lnTo>
                <a:lnTo>
                  <a:pt x="12278889" y="1104349"/>
                </a:lnTo>
                <a:lnTo>
                  <a:pt x="12224357" y="1123279"/>
                </a:lnTo>
                <a:cubicBezTo>
                  <a:pt x="10678211" y="1611082"/>
                  <a:pt x="8542230" y="1912794"/>
                  <a:pt x="6182890" y="1912794"/>
                </a:cubicBezTo>
                <a:cubicBezTo>
                  <a:pt x="3823551" y="1912794"/>
                  <a:pt x="1687570" y="1611082"/>
                  <a:pt x="141423" y="1123279"/>
                </a:cubicBezTo>
                <a:lnTo>
                  <a:pt x="0" y="1074186"/>
                </a:lnTo>
                <a:lnTo>
                  <a:pt x="8525" y="1033582"/>
                </a:lnTo>
                <a:cubicBezTo>
                  <a:pt x="59454" y="748151"/>
                  <a:pt x="86890" y="444676"/>
                  <a:pt x="86890" y="130032"/>
                </a:cubicBezTo>
                <a:close/>
              </a:path>
            </a:pathLst>
          </a:custGeom>
          <a:solidFill>
            <a:srgbClr val="CEA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13385" y="5671185"/>
            <a:ext cx="4349115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世界需要我们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655560" y="5407660"/>
            <a:ext cx="5887085" cy="132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世界因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我的存在而美好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7896" name="组合 21"/>
          <p:cNvGrpSpPr/>
          <p:nvPr/>
        </p:nvGrpSpPr>
        <p:grpSpPr bwMode="auto">
          <a:xfrm>
            <a:off x="4711700" y="5705475"/>
            <a:ext cx="762000" cy="762000"/>
            <a:chOff x="1059668" y="5213334"/>
            <a:chExt cx="762000" cy="762000"/>
          </a:xfrm>
        </p:grpSpPr>
        <p:sp>
          <p:nvSpPr>
            <p:cNvPr id="23" name="矩形 22"/>
            <p:cNvSpPr/>
            <p:nvPr/>
          </p:nvSpPr>
          <p:spPr>
            <a:xfrm>
              <a:off x="1059668" y="5213334"/>
              <a:ext cx="762000" cy="762000"/>
            </a:xfrm>
            <a:prstGeom prst="rect">
              <a:avLst/>
            </a:prstGeom>
            <a:solidFill>
              <a:srgbClr val="775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905" name="Freeform 328"/>
            <p:cNvSpPr>
              <a:spLocks noChangeArrowheads="1"/>
            </p:cNvSpPr>
            <p:nvPr/>
          </p:nvSpPr>
          <p:spPr bwMode="auto">
            <a:xfrm>
              <a:off x="1110287" y="5422691"/>
              <a:ext cx="615565" cy="343285"/>
            </a:xfrm>
            <a:custGeom>
              <a:avLst/>
              <a:gdLst>
                <a:gd name="T0" fmla="*/ 2147483646 w 1564"/>
                <a:gd name="T1" fmla="*/ 2147483646 h 871"/>
                <a:gd name="T2" fmla="*/ 2147483646 w 1564"/>
                <a:gd name="T3" fmla="*/ 2147483646 h 871"/>
                <a:gd name="T4" fmla="*/ 2147483646 w 1564"/>
                <a:gd name="T5" fmla="*/ 2147483646 h 871"/>
                <a:gd name="T6" fmla="*/ 2147483646 w 1564"/>
                <a:gd name="T7" fmla="*/ 2147483646 h 871"/>
                <a:gd name="T8" fmla="*/ 2147483646 w 1564"/>
                <a:gd name="T9" fmla="*/ 2147483646 h 871"/>
                <a:gd name="T10" fmla="*/ 2147483646 w 1564"/>
                <a:gd name="T11" fmla="*/ 2147483646 h 871"/>
                <a:gd name="T12" fmla="*/ 2147483646 w 1564"/>
                <a:gd name="T13" fmla="*/ 2147483646 h 871"/>
                <a:gd name="T14" fmla="*/ 2147483646 w 1564"/>
                <a:gd name="T15" fmla="*/ 2147483646 h 871"/>
                <a:gd name="T16" fmla="*/ 2147483646 w 1564"/>
                <a:gd name="T17" fmla="*/ 2147483646 h 871"/>
                <a:gd name="T18" fmla="*/ 2147483646 w 1564"/>
                <a:gd name="T19" fmla="*/ 2147483646 h 871"/>
                <a:gd name="T20" fmla="*/ 2147483646 w 1564"/>
                <a:gd name="T21" fmla="*/ 2147483646 h 871"/>
                <a:gd name="T22" fmla="*/ 2147483646 w 1564"/>
                <a:gd name="T23" fmla="*/ 2147483646 h 871"/>
                <a:gd name="T24" fmla="*/ 2147483646 w 1564"/>
                <a:gd name="T25" fmla="*/ 2147483646 h 871"/>
                <a:gd name="T26" fmla="*/ 2147483646 w 1564"/>
                <a:gd name="T27" fmla="*/ 2147483646 h 871"/>
                <a:gd name="T28" fmla="*/ 2147483646 w 1564"/>
                <a:gd name="T29" fmla="*/ 2147483646 h 871"/>
                <a:gd name="T30" fmla="*/ 2147483646 w 1564"/>
                <a:gd name="T31" fmla="*/ 2147483646 h 871"/>
                <a:gd name="T32" fmla="*/ 2147483646 w 1564"/>
                <a:gd name="T33" fmla="*/ 2147483646 h 871"/>
                <a:gd name="T34" fmla="*/ 2147483646 w 1564"/>
                <a:gd name="T35" fmla="*/ 2147483646 h 871"/>
                <a:gd name="T36" fmla="*/ 2147483646 w 1564"/>
                <a:gd name="T37" fmla="*/ 2147483646 h 871"/>
                <a:gd name="T38" fmla="*/ 2147483646 w 1564"/>
                <a:gd name="T39" fmla="*/ 2147483646 h 871"/>
                <a:gd name="T40" fmla="*/ 2147483646 w 1564"/>
                <a:gd name="T41" fmla="*/ 2147483646 h 871"/>
                <a:gd name="T42" fmla="*/ 2147483646 w 1564"/>
                <a:gd name="T43" fmla="*/ 2147483646 h 871"/>
                <a:gd name="T44" fmla="*/ 2147483646 w 1564"/>
                <a:gd name="T45" fmla="*/ 2147483646 h 871"/>
                <a:gd name="T46" fmla="*/ 2147483646 w 1564"/>
                <a:gd name="T47" fmla="*/ 2147483646 h 871"/>
                <a:gd name="T48" fmla="*/ 2147483646 w 1564"/>
                <a:gd name="T49" fmla="*/ 2147483646 h 871"/>
                <a:gd name="T50" fmla="*/ 2147483646 w 1564"/>
                <a:gd name="T51" fmla="*/ 2147483646 h 871"/>
                <a:gd name="T52" fmla="*/ 2147483646 w 1564"/>
                <a:gd name="T53" fmla="*/ 2147483646 h 871"/>
                <a:gd name="T54" fmla="*/ 2147483646 w 1564"/>
                <a:gd name="T55" fmla="*/ 2147483646 h 871"/>
                <a:gd name="T56" fmla="*/ 2147483646 w 1564"/>
                <a:gd name="T57" fmla="*/ 2147483646 h 871"/>
                <a:gd name="T58" fmla="*/ 2147483646 w 1564"/>
                <a:gd name="T59" fmla="*/ 2147483646 h 871"/>
                <a:gd name="T60" fmla="*/ 2147483646 w 1564"/>
                <a:gd name="T61" fmla="*/ 2147483646 h 871"/>
                <a:gd name="T62" fmla="*/ 2147483646 w 1564"/>
                <a:gd name="T63" fmla="*/ 2147483646 h 871"/>
                <a:gd name="T64" fmla="*/ 2147483646 w 1564"/>
                <a:gd name="T65" fmla="*/ 2147483646 h 871"/>
                <a:gd name="T66" fmla="*/ 2147483646 w 1564"/>
                <a:gd name="T67" fmla="*/ 2147483646 h 871"/>
                <a:gd name="T68" fmla="*/ 2147483646 w 1564"/>
                <a:gd name="T69" fmla="*/ 2147483646 h 871"/>
                <a:gd name="T70" fmla="*/ 2147483646 w 1564"/>
                <a:gd name="T71" fmla="*/ 2147483646 h 871"/>
                <a:gd name="T72" fmla="*/ 2147483646 w 1564"/>
                <a:gd name="T73" fmla="*/ 2147483646 h 871"/>
                <a:gd name="T74" fmla="*/ 2147483646 w 1564"/>
                <a:gd name="T75" fmla="*/ 2147483646 h 871"/>
                <a:gd name="T76" fmla="*/ 2147483646 w 1564"/>
                <a:gd name="T77" fmla="*/ 0 h 871"/>
                <a:gd name="T78" fmla="*/ 2147483646 w 1564"/>
                <a:gd name="T79" fmla="*/ 0 h 871"/>
                <a:gd name="T80" fmla="*/ 2147483646 w 1564"/>
                <a:gd name="T81" fmla="*/ 2147483646 h 871"/>
                <a:gd name="T82" fmla="*/ 2147483646 w 1564"/>
                <a:gd name="T83" fmla="*/ 2147483646 h 871"/>
                <a:gd name="T84" fmla="*/ 2147483646 w 1564"/>
                <a:gd name="T85" fmla="*/ 2147483646 h 871"/>
                <a:gd name="T86" fmla="*/ 2147483646 w 1564"/>
                <a:gd name="T87" fmla="*/ 2147483646 h 871"/>
                <a:gd name="T88" fmla="*/ 0 w 1564"/>
                <a:gd name="T89" fmla="*/ 2147483646 h 871"/>
                <a:gd name="T90" fmla="*/ 2147483646 w 1564"/>
                <a:gd name="T91" fmla="*/ 2147483646 h 871"/>
                <a:gd name="T92" fmla="*/ 0 w 1564"/>
                <a:gd name="T93" fmla="*/ 2147483646 h 871"/>
                <a:gd name="T94" fmla="*/ 2147483646 w 1564"/>
                <a:gd name="T95" fmla="*/ 2147483646 h 871"/>
                <a:gd name="T96" fmla="*/ 2147483646 w 1564"/>
                <a:gd name="T97" fmla="*/ 2147483646 h 871"/>
                <a:gd name="T98" fmla="*/ 2147483646 w 1564"/>
                <a:gd name="T99" fmla="*/ 2147483646 h 871"/>
                <a:gd name="T100" fmla="*/ 2147483646 w 1564"/>
                <a:gd name="T101" fmla="*/ 2147483646 h 871"/>
                <a:gd name="T102" fmla="*/ 2147483646 w 1564"/>
                <a:gd name="T103" fmla="*/ 2147483646 h 871"/>
                <a:gd name="T104" fmla="*/ 2147483646 w 1564"/>
                <a:gd name="T105" fmla="*/ 2147483646 h 871"/>
                <a:gd name="T106" fmla="*/ 2147483646 w 1564"/>
                <a:gd name="T107" fmla="*/ 2147483646 h 871"/>
                <a:gd name="T108" fmla="*/ 2147483646 w 1564"/>
                <a:gd name="T109" fmla="*/ 2147483646 h 871"/>
                <a:gd name="T110" fmla="*/ 2147483646 w 1564"/>
                <a:gd name="T111" fmla="*/ 2147483646 h 871"/>
                <a:gd name="T112" fmla="*/ 2147483646 w 1564"/>
                <a:gd name="T113" fmla="*/ 2147483646 h 871"/>
                <a:gd name="T114" fmla="*/ 2147483646 w 1564"/>
                <a:gd name="T115" fmla="*/ 2147483646 h 871"/>
                <a:gd name="T116" fmla="*/ 2147483646 w 1564"/>
                <a:gd name="T117" fmla="*/ 2147483646 h 871"/>
                <a:gd name="T118" fmla="*/ 2147483646 w 1564"/>
                <a:gd name="T119" fmla="*/ 2147483646 h 871"/>
                <a:gd name="T120" fmla="*/ 2147483646 w 1564"/>
                <a:gd name="T121" fmla="*/ 2147483646 h 871"/>
                <a:gd name="T122" fmla="*/ 2147483646 w 1564"/>
                <a:gd name="T123" fmla="*/ 2147483646 h 871"/>
                <a:gd name="T124" fmla="*/ 2147483646 w 1564"/>
                <a:gd name="T125" fmla="*/ 2147483646 h 87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243852" tIns="121926" rIns="243852" bIns="121926" anchor="ctr"/>
            <a:lstStyle/>
            <a:p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5661025" y="5694363"/>
            <a:ext cx="762000" cy="762000"/>
          </a:xfrm>
          <a:prstGeom prst="rect">
            <a:avLst/>
          </a:prstGeom>
          <a:solidFill>
            <a:srgbClr val="CEA3A0"/>
          </a:solidFill>
          <a:ln>
            <a:solidFill>
              <a:srgbClr val="D0C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7" name="Group 2"/>
          <p:cNvGrpSpPr/>
          <p:nvPr/>
        </p:nvGrpSpPr>
        <p:grpSpPr bwMode="auto">
          <a:xfrm>
            <a:off x="5771270" y="5795740"/>
            <a:ext cx="550463" cy="545175"/>
            <a:chOff x="1569458" y="688424"/>
            <a:chExt cx="334962" cy="331788"/>
          </a:xfrm>
          <a:solidFill>
            <a:srgbClr val="1C6AB5"/>
          </a:solidFill>
        </p:grpSpPr>
        <p:sp>
          <p:nvSpPr>
            <p:cNvPr id="28" name="Freeform 11"/>
            <p:cNvSpPr>
              <a:spLocks noChangeArrowheads="1"/>
            </p:cNvSpPr>
            <p:nvPr/>
          </p:nvSpPr>
          <p:spPr bwMode="auto">
            <a:xfrm>
              <a:off x="1587501" y="901699"/>
              <a:ext cx="42863" cy="77788"/>
            </a:xfrm>
            <a:custGeom>
              <a:avLst/>
              <a:gdLst>
                <a:gd name="T0" fmla="*/ 0 w 118"/>
                <a:gd name="T1" fmla="*/ 183 h 218"/>
                <a:gd name="T2" fmla="*/ 25 w 118"/>
                <a:gd name="T3" fmla="*/ 217 h 218"/>
                <a:gd name="T4" fmla="*/ 84 w 118"/>
                <a:gd name="T5" fmla="*/ 217 h 218"/>
                <a:gd name="T6" fmla="*/ 117 w 118"/>
                <a:gd name="T7" fmla="*/ 183 h 218"/>
                <a:gd name="T8" fmla="*/ 117 w 118"/>
                <a:gd name="T9" fmla="*/ 0 h 218"/>
                <a:gd name="T10" fmla="*/ 17 w 118"/>
                <a:gd name="T11" fmla="*/ 91 h 218"/>
                <a:gd name="T12" fmla="*/ 0 w 118"/>
                <a:gd name="T13" fmla="*/ 75 h 218"/>
                <a:gd name="T14" fmla="*/ 0 w 118"/>
                <a:gd name="T15" fmla="*/ 183 h 218"/>
                <a:gd name="T16" fmla="*/ 0 w 118"/>
                <a:gd name="T17" fmla="*/ 183 h 218"/>
                <a:gd name="T18" fmla="*/ 0 w 118"/>
                <a:gd name="T19" fmla="*/ 18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218">
                  <a:moveTo>
                    <a:pt x="0" y="183"/>
                  </a:moveTo>
                  <a:cubicBezTo>
                    <a:pt x="0" y="200"/>
                    <a:pt x="8" y="217"/>
                    <a:pt x="25" y="217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100" y="217"/>
                    <a:pt x="117" y="200"/>
                    <a:pt x="117" y="183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0" y="183"/>
                  </a:lnTo>
                  <a:close/>
                  <a:moveTo>
                    <a:pt x="0" y="183"/>
                  </a:moveTo>
                  <a:lnTo>
                    <a:pt x="0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29" name="Freeform 12"/>
            <p:cNvSpPr>
              <a:spLocks noChangeArrowheads="1"/>
            </p:cNvSpPr>
            <p:nvPr/>
          </p:nvSpPr>
          <p:spPr bwMode="auto">
            <a:xfrm>
              <a:off x="1657350" y="858837"/>
              <a:ext cx="42863" cy="120650"/>
            </a:xfrm>
            <a:custGeom>
              <a:avLst/>
              <a:gdLst>
                <a:gd name="T0" fmla="*/ 0 w 118"/>
                <a:gd name="T1" fmla="*/ 301 h 336"/>
                <a:gd name="T2" fmla="*/ 34 w 118"/>
                <a:gd name="T3" fmla="*/ 335 h 336"/>
                <a:gd name="T4" fmla="*/ 84 w 118"/>
                <a:gd name="T5" fmla="*/ 335 h 336"/>
                <a:gd name="T6" fmla="*/ 117 w 118"/>
                <a:gd name="T7" fmla="*/ 301 h 336"/>
                <a:gd name="T8" fmla="*/ 117 w 118"/>
                <a:gd name="T9" fmla="*/ 76 h 336"/>
                <a:gd name="T10" fmla="*/ 42 w 118"/>
                <a:gd name="T11" fmla="*/ 0 h 336"/>
                <a:gd name="T12" fmla="*/ 0 w 118"/>
                <a:gd name="T13" fmla="*/ 42 h 336"/>
                <a:gd name="T14" fmla="*/ 0 w 118"/>
                <a:gd name="T15" fmla="*/ 301 h 336"/>
                <a:gd name="T16" fmla="*/ 0 w 118"/>
                <a:gd name="T17" fmla="*/ 301 h 336"/>
                <a:gd name="T18" fmla="*/ 0 w 118"/>
                <a:gd name="T19" fmla="*/ 30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336">
                  <a:moveTo>
                    <a:pt x="0" y="301"/>
                  </a:moveTo>
                  <a:cubicBezTo>
                    <a:pt x="0" y="318"/>
                    <a:pt x="17" y="335"/>
                    <a:pt x="34" y="335"/>
                  </a:cubicBezTo>
                  <a:cubicBezTo>
                    <a:pt x="84" y="335"/>
                    <a:pt x="84" y="335"/>
                    <a:pt x="84" y="335"/>
                  </a:cubicBezTo>
                  <a:cubicBezTo>
                    <a:pt x="101" y="335"/>
                    <a:pt x="117" y="318"/>
                    <a:pt x="117" y="301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0" y="301"/>
                  </a:lnTo>
                  <a:close/>
                  <a:moveTo>
                    <a:pt x="0" y="301"/>
                  </a:moveTo>
                  <a:lnTo>
                    <a:pt x="0" y="3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30" name="Freeform 13"/>
            <p:cNvSpPr>
              <a:spLocks noChangeArrowheads="1"/>
            </p:cNvSpPr>
            <p:nvPr/>
          </p:nvSpPr>
          <p:spPr bwMode="auto">
            <a:xfrm>
              <a:off x="1727200" y="858837"/>
              <a:ext cx="42863" cy="120650"/>
            </a:xfrm>
            <a:custGeom>
              <a:avLst/>
              <a:gdLst>
                <a:gd name="T0" fmla="*/ 92 w 118"/>
                <a:gd name="T1" fmla="*/ 335 h 336"/>
                <a:gd name="T2" fmla="*/ 117 w 118"/>
                <a:gd name="T3" fmla="*/ 301 h 336"/>
                <a:gd name="T4" fmla="*/ 117 w 118"/>
                <a:gd name="T5" fmla="*/ 0 h 336"/>
                <a:gd name="T6" fmla="*/ 0 w 118"/>
                <a:gd name="T7" fmla="*/ 118 h 336"/>
                <a:gd name="T8" fmla="*/ 0 w 118"/>
                <a:gd name="T9" fmla="*/ 301 h 336"/>
                <a:gd name="T10" fmla="*/ 33 w 118"/>
                <a:gd name="T11" fmla="*/ 335 h 336"/>
                <a:gd name="T12" fmla="*/ 92 w 118"/>
                <a:gd name="T13" fmla="*/ 335 h 336"/>
                <a:gd name="T14" fmla="*/ 92 w 118"/>
                <a:gd name="T15" fmla="*/ 335 h 336"/>
                <a:gd name="T16" fmla="*/ 92 w 118"/>
                <a:gd name="T17" fmla="*/ 335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336">
                  <a:moveTo>
                    <a:pt x="92" y="335"/>
                  </a:moveTo>
                  <a:cubicBezTo>
                    <a:pt x="108" y="335"/>
                    <a:pt x="117" y="318"/>
                    <a:pt x="117" y="30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8"/>
                    <a:pt x="16" y="335"/>
                    <a:pt x="33" y="335"/>
                  </a:cubicBezTo>
                  <a:lnTo>
                    <a:pt x="92" y="335"/>
                  </a:lnTo>
                  <a:close/>
                  <a:moveTo>
                    <a:pt x="92" y="335"/>
                  </a:moveTo>
                  <a:lnTo>
                    <a:pt x="92" y="3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31" name="Freeform 14"/>
            <p:cNvSpPr>
              <a:spLocks noChangeArrowheads="1"/>
            </p:cNvSpPr>
            <p:nvPr/>
          </p:nvSpPr>
          <p:spPr bwMode="auto">
            <a:xfrm>
              <a:off x="1795463" y="817562"/>
              <a:ext cx="46037" cy="163512"/>
            </a:xfrm>
            <a:custGeom>
              <a:avLst/>
              <a:gdLst>
                <a:gd name="T0" fmla="*/ 0 w 126"/>
                <a:gd name="T1" fmla="*/ 41 h 452"/>
                <a:gd name="T2" fmla="*/ 0 w 126"/>
                <a:gd name="T3" fmla="*/ 417 h 452"/>
                <a:gd name="T4" fmla="*/ 33 w 126"/>
                <a:gd name="T5" fmla="*/ 451 h 452"/>
                <a:gd name="T6" fmla="*/ 92 w 126"/>
                <a:gd name="T7" fmla="*/ 451 h 452"/>
                <a:gd name="T8" fmla="*/ 125 w 126"/>
                <a:gd name="T9" fmla="*/ 417 h 452"/>
                <a:gd name="T10" fmla="*/ 125 w 126"/>
                <a:gd name="T11" fmla="*/ 66 h 452"/>
                <a:gd name="T12" fmla="*/ 50 w 126"/>
                <a:gd name="T13" fmla="*/ 0 h 452"/>
                <a:gd name="T14" fmla="*/ 0 w 126"/>
                <a:gd name="T15" fmla="*/ 41 h 452"/>
                <a:gd name="T16" fmla="*/ 0 w 126"/>
                <a:gd name="T17" fmla="*/ 41 h 452"/>
                <a:gd name="T18" fmla="*/ 0 w 126"/>
                <a:gd name="T19" fmla="*/ 4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452">
                  <a:moveTo>
                    <a:pt x="0" y="41"/>
                  </a:moveTo>
                  <a:cubicBezTo>
                    <a:pt x="0" y="417"/>
                    <a:pt x="0" y="417"/>
                    <a:pt x="0" y="417"/>
                  </a:cubicBezTo>
                  <a:cubicBezTo>
                    <a:pt x="0" y="434"/>
                    <a:pt x="17" y="451"/>
                    <a:pt x="33" y="451"/>
                  </a:cubicBezTo>
                  <a:cubicBezTo>
                    <a:pt x="92" y="451"/>
                    <a:pt x="92" y="451"/>
                    <a:pt x="92" y="451"/>
                  </a:cubicBezTo>
                  <a:cubicBezTo>
                    <a:pt x="109" y="451"/>
                    <a:pt x="125" y="434"/>
                    <a:pt x="125" y="417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41"/>
                  </a:lnTo>
                  <a:close/>
                  <a:moveTo>
                    <a:pt x="0" y="41"/>
                  </a:moveTo>
                  <a:lnTo>
                    <a:pt x="0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32" name="Freeform 15"/>
            <p:cNvSpPr>
              <a:spLocks noChangeArrowheads="1"/>
            </p:cNvSpPr>
            <p:nvPr/>
          </p:nvSpPr>
          <p:spPr bwMode="auto">
            <a:xfrm>
              <a:off x="1576388" y="744537"/>
              <a:ext cx="261937" cy="163512"/>
            </a:xfrm>
            <a:custGeom>
              <a:avLst/>
              <a:gdLst>
                <a:gd name="T0" fmla="*/ 234 w 728"/>
                <a:gd name="T1" fmla="*/ 284 h 452"/>
                <a:gd name="T2" fmla="*/ 292 w 728"/>
                <a:gd name="T3" fmla="*/ 284 h 452"/>
                <a:gd name="T4" fmla="*/ 359 w 728"/>
                <a:gd name="T5" fmla="*/ 351 h 452"/>
                <a:gd name="T6" fmla="*/ 401 w 728"/>
                <a:gd name="T7" fmla="*/ 368 h 452"/>
                <a:gd name="T8" fmla="*/ 434 w 728"/>
                <a:gd name="T9" fmla="*/ 351 h 452"/>
                <a:gd name="T10" fmla="*/ 660 w 728"/>
                <a:gd name="T11" fmla="*/ 134 h 452"/>
                <a:gd name="T12" fmla="*/ 694 w 728"/>
                <a:gd name="T13" fmla="*/ 167 h 452"/>
                <a:gd name="T14" fmla="*/ 710 w 728"/>
                <a:gd name="T15" fmla="*/ 175 h 452"/>
                <a:gd name="T16" fmla="*/ 727 w 728"/>
                <a:gd name="T17" fmla="*/ 159 h 452"/>
                <a:gd name="T18" fmla="*/ 727 w 728"/>
                <a:gd name="T19" fmla="*/ 33 h 452"/>
                <a:gd name="T20" fmla="*/ 719 w 728"/>
                <a:gd name="T21" fmla="*/ 8 h 452"/>
                <a:gd name="T22" fmla="*/ 694 w 728"/>
                <a:gd name="T23" fmla="*/ 0 h 452"/>
                <a:gd name="T24" fmla="*/ 568 w 728"/>
                <a:gd name="T25" fmla="*/ 0 h 452"/>
                <a:gd name="T26" fmla="*/ 551 w 728"/>
                <a:gd name="T27" fmla="*/ 8 h 452"/>
                <a:gd name="T28" fmla="*/ 551 w 728"/>
                <a:gd name="T29" fmla="*/ 33 h 452"/>
                <a:gd name="T30" fmla="*/ 585 w 728"/>
                <a:gd name="T31" fmla="*/ 58 h 452"/>
                <a:gd name="T32" fmla="*/ 426 w 728"/>
                <a:gd name="T33" fmla="*/ 217 h 452"/>
                <a:gd name="T34" fmla="*/ 401 w 728"/>
                <a:gd name="T35" fmla="*/ 225 h 452"/>
                <a:gd name="T36" fmla="*/ 368 w 728"/>
                <a:gd name="T37" fmla="*/ 217 h 452"/>
                <a:gd name="T38" fmla="*/ 292 w 728"/>
                <a:gd name="T39" fmla="*/ 142 h 452"/>
                <a:gd name="T40" fmla="*/ 234 w 728"/>
                <a:gd name="T41" fmla="*/ 142 h 452"/>
                <a:gd name="T42" fmla="*/ 8 w 728"/>
                <a:gd name="T43" fmla="*/ 359 h 452"/>
                <a:gd name="T44" fmla="*/ 0 w 728"/>
                <a:gd name="T45" fmla="*/ 393 h 452"/>
                <a:gd name="T46" fmla="*/ 8 w 728"/>
                <a:gd name="T47" fmla="*/ 426 h 452"/>
                <a:gd name="T48" fmla="*/ 25 w 728"/>
                <a:gd name="T49" fmla="*/ 435 h 452"/>
                <a:gd name="T50" fmla="*/ 83 w 728"/>
                <a:gd name="T51" fmla="*/ 435 h 452"/>
                <a:gd name="T52" fmla="*/ 234 w 728"/>
                <a:gd name="T53" fmla="*/ 284 h 452"/>
                <a:gd name="T54" fmla="*/ 234 w 728"/>
                <a:gd name="T55" fmla="*/ 284 h 452"/>
                <a:gd name="T56" fmla="*/ 234 w 728"/>
                <a:gd name="T57" fmla="*/ 28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8" h="452">
                  <a:moveTo>
                    <a:pt x="234" y="284"/>
                  </a:moveTo>
                  <a:cubicBezTo>
                    <a:pt x="250" y="267"/>
                    <a:pt x="276" y="267"/>
                    <a:pt x="292" y="284"/>
                  </a:cubicBezTo>
                  <a:cubicBezTo>
                    <a:pt x="359" y="351"/>
                    <a:pt x="359" y="351"/>
                    <a:pt x="359" y="351"/>
                  </a:cubicBezTo>
                  <a:cubicBezTo>
                    <a:pt x="376" y="368"/>
                    <a:pt x="384" y="368"/>
                    <a:pt x="401" y="368"/>
                  </a:cubicBezTo>
                  <a:cubicBezTo>
                    <a:pt x="418" y="368"/>
                    <a:pt x="426" y="368"/>
                    <a:pt x="434" y="351"/>
                  </a:cubicBezTo>
                  <a:cubicBezTo>
                    <a:pt x="660" y="134"/>
                    <a:pt x="660" y="134"/>
                    <a:pt x="660" y="134"/>
                  </a:cubicBezTo>
                  <a:cubicBezTo>
                    <a:pt x="694" y="167"/>
                    <a:pt x="694" y="167"/>
                    <a:pt x="694" y="167"/>
                  </a:cubicBezTo>
                  <a:cubicBezTo>
                    <a:pt x="702" y="175"/>
                    <a:pt x="710" y="175"/>
                    <a:pt x="710" y="175"/>
                  </a:cubicBezTo>
                  <a:cubicBezTo>
                    <a:pt x="719" y="175"/>
                    <a:pt x="727" y="167"/>
                    <a:pt x="727" y="159"/>
                  </a:cubicBezTo>
                  <a:cubicBezTo>
                    <a:pt x="727" y="33"/>
                    <a:pt x="727" y="33"/>
                    <a:pt x="727" y="33"/>
                  </a:cubicBezTo>
                  <a:cubicBezTo>
                    <a:pt x="727" y="25"/>
                    <a:pt x="727" y="16"/>
                    <a:pt x="719" y="8"/>
                  </a:cubicBezTo>
                  <a:cubicBezTo>
                    <a:pt x="710" y="0"/>
                    <a:pt x="702" y="0"/>
                    <a:pt x="694" y="0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560" y="0"/>
                    <a:pt x="551" y="0"/>
                    <a:pt x="551" y="8"/>
                  </a:cubicBezTo>
                  <a:cubicBezTo>
                    <a:pt x="543" y="16"/>
                    <a:pt x="551" y="25"/>
                    <a:pt x="551" y="33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426" y="217"/>
                    <a:pt x="426" y="217"/>
                    <a:pt x="426" y="217"/>
                  </a:cubicBezTo>
                  <a:cubicBezTo>
                    <a:pt x="426" y="225"/>
                    <a:pt x="409" y="225"/>
                    <a:pt x="401" y="225"/>
                  </a:cubicBezTo>
                  <a:cubicBezTo>
                    <a:pt x="393" y="225"/>
                    <a:pt x="376" y="225"/>
                    <a:pt x="368" y="217"/>
                  </a:cubicBezTo>
                  <a:cubicBezTo>
                    <a:pt x="292" y="142"/>
                    <a:pt x="292" y="142"/>
                    <a:pt x="292" y="142"/>
                  </a:cubicBezTo>
                  <a:cubicBezTo>
                    <a:pt x="276" y="125"/>
                    <a:pt x="250" y="125"/>
                    <a:pt x="234" y="142"/>
                  </a:cubicBezTo>
                  <a:cubicBezTo>
                    <a:pt x="8" y="359"/>
                    <a:pt x="8" y="359"/>
                    <a:pt x="8" y="359"/>
                  </a:cubicBezTo>
                  <a:cubicBezTo>
                    <a:pt x="0" y="368"/>
                    <a:pt x="0" y="384"/>
                    <a:pt x="0" y="393"/>
                  </a:cubicBezTo>
                  <a:cubicBezTo>
                    <a:pt x="0" y="410"/>
                    <a:pt x="0" y="418"/>
                    <a:pt x="8" y="426"/>
                  </a:cubicBezTo>
                  <a:cubicBezTo>
                    <a:pt x="25" y="435"/>
                    <a:pt x="25" y="435"/>
                    <a:pt x="25" y="435"/>
                  </a:cubicBezTo>
                  <a:cubicBezTo>
                    <a:pt x="41" y="451"/>
                    <a:pt x="67" y="451"/>
                    <a:pt x="83" y="435"/>
                  </a:cubicBezTo>
                  <a:lnTo>
                    <a:pt x="234" y="284"/>
                  </a:lnTo>
                  <a:close/>
                  <a:moveTo>
                    <a:pt x="234" y="284"/>
                  </a:moveTo>
                  <a:lnTo>
                    <a:pt x="234" y="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33" name="Freeform 16"/>
            <p:cNvSpPr>
              <a:spLocks noChangeArrowheads="1"/>
            </p:cNvSpPr>
            <p:nvPr/>
          </p:nvSpPr>
          <p:spPr bwMode="auto">
            <a:xfrm>
              <a:off x="1569458" y="688424"/>
              <a:ext cx="334962" cy="331788"/>
            </a:xfrm>
            <a:custGeom>
              <a:avLst/>
              <a:gdLst>
                <a:gd name="T0" fmla="*/ 887 w 929"/>
                <a:gd name="T1" fmla="*/ 0 h 921"/>
                <a:gd name="T2" fmla="*/ 836 w 929"/>
                <a:gd name="T3" fmla="*/ 50 h 921"/>
                <a:gd name="T4" fmla="*/ 836 w 929"/>
                <a:gd name="T5" fmla="*/ 837 h 921"/>
                <a:gd name="T6" fmla="*/ 51 w 929"/>
                <a:gd name="T7" fmla="*/ 837 h 921"/>
                <a:gd name="T8" fmla="*/ 0 w 929"/>
                <a:gd name="T9" fmla="*/ 878 h 921"/>
                <a:gd name="T10" fmla="*/ 51 w 929"/>
                <a:gd name="T11" fmla="*/ 920 h 921"/>
                <a:gd name="T12" fmla="*/ 887 w 929"/>
                <a:gd name="T13" fmla="*/ 920 h 921"/>
                <a:gd name="T14" fmla="*/ 928 w 929"/>
                <a:gd name="T15" fmla="*/ 878 h 921"/>
                <a:gd name="T16" fmla="*/ 928 w 929"/>
                <a:gd name="T17" fmla="*/ 50 h 921"/>
                <a:gd name="T18" fmla="*/ 887 w 929"/>
                <a:gd name="T19" fmla="*/ 0 h 921"/>
                <a:gd name="T20" fmla="*/ 887 w 929"/>
                <a:gd name="T21" fmla="*/ 0 h 921"/>
                <a:gd name="T22" fmla="*/ 887 w 929"/>
                <a:gd name="T23" fmla="*/ 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9" h="921">
                  <a:moveTo>
                    <a:pt x="887" y="0"/>
                  </a:moveTo>
                  <a:cubicBezTo>
                    <a:pt x="862" y="0"/>
                    <a:pt x="836" y="26"/>
                    <a:pt x="836" y="50"/>
                  </a:cubicBezTo>
                  <a:cubicBezTo>
                    <a:pt x="836" y="837"/>
                    <a:pt x="836" y="837"/>
                    <a:pt x="836" y="837"/>
                  </a:cubicBezTo>
                  <a:cubicBezTo>
                    <a:pt x="51" y="837"/>
                    <a:pt x="51" y="837"/>
                    <a:pt x="51" y="837"/>
                  </a:cubicBezTo>
                  <a:cubicBezTo>
                    <a:pt x="26" y="837"/>
                    <a:pt x="0" y="853"/>
                    <a:pt x="0" y="878"/>
                  </a:cubicBezTo>
                  <a:cubicBezTo>
                    <a:pt x="0" y="903"/>
                    <a:pt x="26" y="920"/>
                    <a:pt x="51" y="920"/>
                  </a:cubicBezTo>
                  <a:cubicBezTo>
                    <a:pt x="887" y="920"/>
                    <a:pt x="887" y="920"/>
                    <a:pt x="887" y="920"/>
                  </a:cubicBezTo>
                  <a:cubicBezTo>
                    <a:pt x="912" y="920"/>
                    <a:pt x="928" y="903"/>
                    <a:pt x="928" y="878"/>
                  </a:cubicBezTo>
                  <a:cubicBezTo>
                    <a:pt x="928" y="50"/>
                    <a:pt x="928" y="50"/>
                    <a:pt x="928" y="50"/>
                  </a:cubicBezTo>
                  <a:cubicBezTo>
                    <a:pt x="928" y="26"/>
                    <a:pt x="903" y="0"/>
                    <a:pt x="887" y="0"/>
                  </a:cubicBezTo>
                  <a:close/>
                  <a:moveTo>
                    <a:pt x="887" y="0"/>
                  </a:moveTo>
                  <a:lnTo>
                    <a:pt x="8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</p:grpSp>
      <p:grpSp>
        <p:nvGrpSpPr>
          <p:cNvPr id="37899" name="组合 33"/>
          <p:cNvGrpSpPr/>
          <p:nvPr/>
        </p:nvGrpSpPr>
        <p:grpSpPr bwMode="auto">
          <a:xfrm>
            <a:off x="6573838" y="5705475"/>
            <a:ext cx="762000" cy="762000"/>
            <a:chOff x="1059668" y="3139605"/>
            <a:chExt cx="762000" cy="762000"/>
          </a:xfrm>
        </p:grpSpPr>
        <p:sp>
          <p:nvSpPr>
            <p:cNvPr id="35" name="矩形 34"/>
            <p:cNvSpPr/>
            <p:nvPr/>
          </p:nvSpPr>
          <p:spPr>
            <a:xfrm>
              <a:off x="1059668" y="3139605"/>
              <a:ext cx="762000" cy="762000"/>
            </a:xfrm>
            <a:prstGeom prst="rect">
              <a:avLst/>
            </a:prstGeom>
            <a:solidFill>
              <a:srgbClr val="775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903" name="Freeform 237"/>
            <p:cNvSpPr>
              <a:spLocks noChangeArrowheads="1"/>
            </p:cNvSpPr>
            <p:nvPr/>
          </p:nvSpPr>
          <p:spPr bwMode="auto">
            <a:xfrm>
              <a:off x="1197444" y="3344393"/>
              <a:ext cx="519763" cy="381678"/>
            </a:xfrm>
            <a:custGeom>
              <a:avLst/>
              <a:gdLst>
                <a:gd name="T0" fmla="*/ 2147483646 w 1347"/>
                <a:gd name="T1" fmla="*/ 2147483646 h 987"/>
                <a:gd name="T2" fmla="*/ 2147483646 w 1347"/>
                <a:gd name="T3" fmla="*/ 2147483646 h 987"/>
                <a:gd name="T4" fmla="*/ 2147483646 w 1347"/>
                <a:gd name="T5" fmla="*/ 2147483646 h 987"/>
                <a:gd name="T6" fmla="*/ 2147483646 w 1347"/>
                <a:gd name="T7" fmla="*/ 2147483646 h 987"/>
                <a:gd name="T8" fmla="*/ 2147483646 w 1347"/>
                <a:gd name="T9" fmla="*/ 0 h 987"/>
                <a:gd name="T10" fmla="*/ 2147483646 w 1347"/>
                <a:gd name="T11" fmla="*/ 0 h 987"/>
                <a:gd name="T12" fmla="*/ 2147483646 w 1347"/>
                <a:gd name="T13" fmla="*/ 2147483646 h 987"/>
                <a:gd name="T14" fmla="*/ 2147483646 w 1347"/>
                <a:gd name="T15" fmla="*/ 2147483646 h 987"/>
                <a:gd name="T16" fmla="*/ 2147483646 w 1347"/>
                <a:gd name="T17" fmla="*/ 2147483646 h 987"/>
                <a:gd name="T18" fmla="*/ 2147483646 w 1347"/>
                <a:gd name="T19" fmla="*/ 2147483646 h 987"/>
                <a:gd name="T20" fmla="*/ 2147483646 w 1347"/>
                <a:gd name="T21" fmla="*/ 2147483646 h 987"/>
                <a:gd name="T22" fmla="*/ 0 w 1347"/>
                <a:gd name="T23" fmla="*/ 2147483646 h 987"/>
                <a:gd name="T24" fmla="*/ 0 w 1347"/>
                <a:gd name="T25" fmla="*/ 2147483646 h 987"/>
                <a:gd name="T26" fmla="*/ 2147483646 w 1347"/>
                <a:gd name="T27" fmla="*/ 2147483646 h 987"/>
                <a:gd name="T28" fmla="*/ 2147483646 w 1347"/>
                <a:gd name="T29" fmla="*/ 2147483646 h 987"/>
                <a:gd name="T30" fmla="*/ 2147483646 w 1347"/>
                <a:gd name="T31" fmla="*/ 2147483646 h 987"/>
                <a:gd name="T32" fmla="*/ 2147483646 w 1347"/>
                <a:gd name="T33" fmla="*/ 2147483646 h 987"/>
                <a:gd name="T34" fmla="*/ 2147483646 w 1347"/>
                <a:gd name="T35" fmla="*/ 2147483646 h 987"/>
                <a:gd name="T36" fmla="*/ 2147483646 w 1347"/>
                <a:gd name="T37" fmla="*/ 2147483646 h 987"/>
                <a:gd name="T38" fmla="*/ 2147483646 w 1347"/>
                <a:gd name="T39" fmla="*/ 2147483646 h 987"/>
                <a:gd name="T40" fmla="*/ 2147483646 w 1347"/>
                <a:gd name="T41" fmla="*/ 2147483646 h 987"/>
                <a:gd name="T42" fmla="*/ 2147483646 w 1347"/>
                <a:gd name="T43" fmla="*/ 2147483646 h 987"/>
                <a:gd name="T44" fmla="*/ 2147483646 w 1347"/>
                <a:gd name="T45" fmla="*/ 2147483646 h 987"/>
                <a:gd name="T46" fmla="*/ 2147483646 w 1347"/>
                <a:gd name="T47" fmla="*/ 2147483646 h 987"/>
                <a:gd name="T48" fmla="*/ 2147483646 w 1347"/>
                <a:gd name="T49" fmla="*/ 2147483646 h 987"/>
                <a:gd name="T50" fmla="*/ 2147483646 w 1347"/>
                <a:gd name="T51" fmla="*/ 2147483646 h 987"/>
                <a:gd name="T52" fmla="*/ 2147483646 w 1347"/>
                <a:gd name="T53" fmla="*/ 2147483646 h 987"/>
                <a:gd name="T54" fmla="*/ 2147483646 w 1347"/>
                <a:gd name="T55" fmla="*/ 2147483646 h 987"/>
                <a:gd name="T56" fmla="*/ 2147483646 w 1347"/>
                <a:gd name="T57" fmla="*/ 2147483646 h 987"/>
                <a:gd name="T58" fmla="*/ 2147483646 w 1347"/>
                <a:gd name="T59" fmla="*/ 2147483646 h 987"/>
                <a:gd name="T60" fmla="*/ 2147483646 w 1347"/>
                <a:gd name="T61" fmla="*/ 2147483646 h 987"/>
                <a:gd name="T62" fmla="*/ 2147483646 w 1347"/>
                <a:gd name="T63" fmla="*/ 2147483646 h 987"/>
                <a:gd name="T64" fmla="*/ 2147483646 w 1347"/>
                <a:gd name="T65" fmla="*/ 2147483646 h 987"/>
                <a:gd name="T66" fmla="*/ 2147483646 w 1347"/>
                <a:gd name="T67" fmla="*/ 2147483646 h 987"/>
                <a:gd name="T68" fmla="*/ 2147483646 w 1347"/>
                <a:gd name="T69" fmla="*/ 2147483646 h 987"/>
                <a:gd name="T70" fmla="*/ 2147483646 w 1347"/>
                <a:gd name="T71" fmla="*/ 2147483646 h 98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347" h="987">
                  <a:moveTo>
                    <a:pt x="586" y="602"/>
                  </a:moveTo>
                  <a:cubicBezTo>
                    <a:pt x="561" y="585"/>
                    <a:pt x="519" y="560"/>
                    <a:pt x="502" y="535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26" y="100"/>
                    <a:pt x="9" y="58"/>
                    <a:pt x="17" y="33"/>
                  </a:cubicBezTo>
                  <a:cubicBezTo>
                    <a:pt x="34" y="17"/>
                    <a:pt x="51" y="0"/>
                    <a:pt x="92" y="0"/>
                  </a:cubicBezTo>
                  <a:cubicBezTo>
                    <a:pt x="1255" y="0"/>
                    <a:pt x="1255" y="0"/>
                    <a:pt x="1255" y="0"/>
                  </a:cubicBezTo>
                  <a:cubicBezTo>
                    <a:pt x="1255" y="0"/>
                    <a:pt x="1305" y="0"/>
                    <a:pt x="1330" y="41"/>
                  </a:cubicBezTo>
                  <a:cubicBezTo>
                    <a:pt x="1346" y="67"/>
                    <a:pt x="1330" y="108"/>
                    <a:pt x="1305" y="125"/>
                  </a:cubicBezTo>
                  <a:cubicBezTo>
                    <a:pt x="803" y="576"/>
                    <a:pt x="803" y="576"/>
                    <a:pt x="803" y="576"/>
                  </a:cubicBezTo>
                  <a:cubicBezTo>
                    <a:pt x="803" y="576"/>
                    <a:pt x="711" y="652"/>
                    <a:pt x="586" y="602"/>
                  </a:cubicBezTo>
                  <a:close/>
                  <a:moveTo>
                    <a:pt x="92" y="986"/>
                  </a:moveTo>
                  <a:cubicBezTo>
                    <a:pt x="92" y="986"/>
                    <a:pt x="0" y="978"/>
                    <a:pt x="0" y="894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00"/>
                    <a:pt x="17" y="192"/>
                    <a:pt x="42" y="217"/>
                  </a:cubicBezTo>
                  <a:cubicBezTo>
                    <a:pt x="234" y="409"/>
                    <a:pt x="234" y="409"/>
                    <a:pt x="234" y="409"/>
                  </a:cubicBezTo>
                  <a:cubicBezTo>
                    <a:pt x="260" y="426"/>
                    <a:pt x="268" y="468"/>
                    <a:pt x="251" y="493"/>
                  </a:cubicBezTo>
                  <a:cubicBezTo>
                    <a:pt x="109" y="827"/>
                    <a:pt x="109" y="827"/>
                    <a:pt x="109" y="827"/>
                  </a:cubicBezTo>
                  <a:cubicBezTo>
                    <a:pt x="101" y="853"/>
                    <a:pt x="109" y="853"/>
                    <a:pt x="126" y="827"/>
                  </a:cubicBezTo>
                  <a:cubicBezTo>
                    <a:pt x="318" y="576"/>
                    <a:pt x="318" y="576"/>
                    <a:pt x="318" y="576"/>
                  </a:cubicBezTo>
                  <a:cubicBezTo>
                    <a:pt x="343" y="552"/>
                    <a:pt x="368" y="552"/>
                    <a:pt x="393" y="568"/>
                  </a:cubicBezTo>
                  <a:cubicBezTo>
                    <a:pt x="477" y="643"/>
                    <a:pt x="477" y="643"/>
                    <a:pt x="477" y="643"/>
                  </a:cubicBezTo>
                  <a:cubicBezTo>
                    <a:pt x="502" y="660"/>
                    <a:pt x="544" y="685"/>
                    <a:pt x="569" y="694"/>
                  </a:cubicBezTo>
                  <a:cubicBezTo>
                    <a:pt x="636" y="710"/>
                    <a:pt x="744" y="735"/>
                    <a:pt x="820" y="677"/>
                  </a:cubicBezTo>
                  <a:cubicBezTo>
                    <a:pt x="945" y="568"/>
                    <a:pt x="945" y="568"/>
                    <a:pt x="945" y="568"/>
                  </a:cubicBezTo>
                  <a:cubicBezTo>
                    <a:pt x="970" y="552"/>
                    <a:pt x="1004" y="552"/>
                    <a:pt x="1020" y="576"/>
                  </a:cubicBezTo>
                  <a:cubicBezTo>
                    <a:pt x="1229" y="853"/>
                    <a:pt x="1229" y="853"/>
                    <a:pt x="1229" y="853"/>
                  </a:cubicBezTo>
                  <a:cubicBezTo>
                    <a:pt x="1246" y="877"/>
                    <a:pt x="1246" y="869"/>
                    <a:pt x="1238" y="844"/>
                  </a:cubicBezTo>
                  <a:cubicBezTo>
                    <a:pt x="1096" y="493"/>
                    <a:pt x="1096" y="493"/>
                    <a:pt x="1096" y="493"/>
                  </a:cubicBezTo>
                  <a:cubicBezTo>
                    <a:pt x="1079" y="468"/>
                    <a:pt x="1087" y="434"/>
                    <a:pt x="1112" y="409"/>
                  </a:cubicBezTo>
                  <a:cubicBezTo>
                    <a:pt x="1313" y="217"/>
                    <a:pt x="1313" y="217"/>
                    <a:pt x="1313" y="217"/>
                  </a:cubicBezTo>
                  <a:cubicBezTo>
                    <a:pt x="1330" y="192"/>
                    <a:pt x="1346" y="200"/>
                    <a:pt x="1346" y="225"/>
                  </a:cubicBezTo>
                  <a:cubicBezTo>
                    <a:pt x="1346" y="903"/>
                    <a:pt x="1346" y="903"/>
                    <a:pt x="1346" y="903"/>
                  </a:cubicBezTo>
                  <a:cubicBezTo>
                    <a:pt x="1346" y="903"/>
                    <a:pt x="1338" y="986"/>
                    <a:pt x="1246" y="986"/>
                  </a:cubicBezTo>
                  <a:cubicBezTo>
                    <a:pt x="92" y="986"/>
                    <a:pt x="92" y="986"/>
                    <a:pt x="92" y="986"/>
                  </a:cubicBezTo>
                  <a:close/>
                  <a:moveTo>
                    <a:pt x="92" y="986"/>
                  </a:moveTo>
                  <a:lnTo>
                    <a:pt x="92" y="9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243852" tIns="121926" rIns="243852" bIns="121926" anchor="ctr"/>
            <a:lstStyle/>
            <a:p>
              <a:endParaRPr lang="zh-CN" altLang="en-US"/>
            </a:p>
          </p:txBody>
        </p:sp>
      </p:grpSp>
      <p:sp>
        <p:nvSpPr>
          <p:cNvPr id="15" name="任意多边形 14"/>
          <p:cNvSpPr/>
          <p:nvPr/>
        </p:nvSpPr>
        <p:spPr>
          <a:xfrm>
            <a:off x="-45085" y="4016375"/>
            <a:ext cx="12279313" cy="1379538"/>
          </a:xfrm>
          <a:custGeom>
            <a:avLst/>
            <a:gdLst>
              <a:gd name="connsiteX0" fmla="*/ 12278889 w 12278889"/>
              <a:gd name="connsiteY0" fmla="*/ 0 h 1380121"/>
              <a:gd name="connsiteX1" fmla="*/ 12278889 w 12278889"/>
              <a:gd name="connsiteY1" fmla="*/ 796447 h 1380121"/>
              <a:gd name="connsiteX2" fmla="*/ 12224357 w 12278889"/>
              <a:gd name="connsiteY2" fmla="*/ 810114 h 1380121"/>
              <a:gd name="connsiteX3" fmla="*/ 6182890 w 12278889"/>
              <a:gd name="connsiteY3" fmla="*/ 1380121 h 1380121"/>
              <a:gd name="connsiteX4" fmla="*/ 141423 w 12278889"/>
              <a:gd name="connsiteY4" fmla="*/ 810114 h 1380121"/>
              <a:gd name="connsiteX5" fmla="*/ 0 w 12278889"/>
              <a:gd name="connsiteY5" fmla="*/ 774670 h 1380121"/>
              <a:gd name="connsiteX6" fmla="*/ 8525 w 12278889"/>
              <a:gd name="connsiteY6" fmla="*/ 745356 h 1380121"/>
              <a:gd name="connsiteX7" fmla="*/ 66426 w 12278889"/>
              <a:gd name="connsiteY7" fmla="*/ 429173 h 1380121"/>
              <a:gd name="connsiteX8" fmla="*/ 141422 w 12278889"/>
              <a:gd name="connsiteY8" fmla="*/ 447969 h 1380121"/>
              <a:gd name="connsiteX9" fmla="*/ 6182889 w 12278889"/>
              <a:gd name="connsiteY9" fmla="*/ 1017976 h 1380121"/>
              <a:gd name="connsiteX10" fmla="*/ 12224356 w 12278889"/>
              <a:gd name="connsiteY10" fmla="*/ 447969 h 1380121"/>
              <a:gd name="connsiteX11" fmla="*/ 12278888 w 12278889"/>
              <a:gd name="connsiteY11" fmla="*/ 434302 h 1380121"/>
              <a:gd name="connsiteX12" fmla="*/ 12278888 w 12278889"/>
              <a:gd name="connsiteY12" fmla="*/ 0 h 1380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78889" h="1380121">
                <a:moveTo>
                  <a:pt x="12278889" y="0"/>
                </a:moveTo>
                <a:lnTo>
                  <a:pt x="12278889" y="796447"/>
                </a:lnTo>
                <a:lnTo>
                  <a:pt x="12224357" y="810114"/>
                </a:lnTo>
                <a:cubicBezTo>
                  <a:pt x="10678211" y="1162294"/>
                  <a:pt x="8542230" y="1380121"/>
                  <a:pt x="6182890" y="1380121"/>
                </a:cubicBezTo>
                <a:cubicBezTo>
                  <a:pt x="3823551" y="1380121"/>
                  <a:pt x="1687570" y="1162294"/>
                  <a:pt x="141423" y="810114"/>
                </a:cubicBezTo>
                <a:lnTo>
                  <a:pt x="0" y="774670"/>
                </a:lnTo>
                <a:lnTo>
                  <a:pt x="8525" y="745356"/>
                </a:lnTo>
                <a:lnTo>
                  <a:pt x="66426" y="429173"/>
                </a:lnTo>
                <a:lnTo>
                  <a:pt x="141422" y="447969"/>
                </a:lnTo>
                <a:cubicBezTo>
                  <a:pt x="1687569" y="800149"/>
                  <a:pt x="3823550" y="1017976"/>
                  <a:pt x="6182889" y="1017976"/>
                </a:cubicBezTo>
                <a:cubicBezTo>
                  <a:pt x="8542229" y="1017976"/>
                  <a:pt x="10678210" y="800149"/>
                  <a:pt x="12224356" y="447969"/>
                </a:cubicBezTo>
                <a:lnTo>
                  <a:pt x="12278888" y="434302"/>
                </a:lnTo>
                <a:lnTo>
                  <a:pt x="12278888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solidFill>
              <a:srgbClr val="D0C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D0CEC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-42863" y="4506913"/>
            <a:ext cx="12277726" cy="825500"/>
          </a:xfrm>
          <a:custGeom>
            <a:avLst/>
            <a:gdLst>
              <a:gd name="connsiteX0" fmla="*/ 43411 w 12278889"/>
              <a:gd name="connsiteY0" fmla="*/ 0 h 825266"/>
              <a:gd name="connsiteX1" fmla="*/ 141423 w 12278889"/>
              <a:gd name="connsiteY1" fmla="*/ 24564 h 825266"/>
              <a:gd name="connsiteX2" fmla="*/ 6182890 w 12278889"/>
              <a:gd name="connsiteY2" fmla="*/ 594571 h 825266"/>
              <a:gd name="connsiteX3" fmla="*/ 12224357 w 12278889"/>
              <a:gd name="connsiteY3" fmla="*/ 24564 h 825266"/>
              <a:gd name="connsiteX4" fmla="*/ 12278889 w 12278889"/>
              <a:gd name="connsiteY4" fmla="*/ 10897 h 825266"/>
              <a:gd name="connsiteX5" fmla="*/ 12278889 w 12278889"/>
              <a:gd name="connsiteY5" fmla="*/ 241592 h 825266"/>
              <a:gd name="connsiteX6" fmla="*/ 12224357 w 12278889"/>
              <a:gd name="connsiteY6" fmla="*/ 255259 h 825266"/>
              <a:gd name="connsiteX7" fmla="*/ 6182890 w 12278889"/>
              <a:gd name="connsiteY7" fmla="*/ 825266 h 825266"/>
              <a:gd name="connsiteX8" fmla="*/ 141423 w 12278889"/>
              <a:gd name="connsiteY8" fmla="*/ 255259 h 825266"/>
              <a:gd name="connsiteX9" fmla="*/ 0 w 12278889"/>
              <a:gd name="connsiteY9" fmla="*/ 219815 h 825266"/>
              <a:gd name="connsiteX10" fmla="*/ 8525 w 12278889"/>
              <a:gd name="connsiteY10" fmla="*/ 190501 h 825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78889" h="825266">
                <a:moveTo>
                  <a:pt x="43411" y="0"/>
                </a:moveTo>
                <a:lnTo>
                  <a:pt x="141423" y="24564"/>
                </a:lnTo>
                <a:cubicBezTo>
                  <a:pt x="1687570" y="376744"/>
                  <a:pt x="3823551" y="594571"/>
                  <a:pt x="6182890" y="594571"/>
                </a:cubicBezTo>
                <a:cubicBezTo>
                  <a:pt x="8542230" y="594571"/>
                  <a:pt x="10678211" y="376744"/>
                  <a:pt x="12224357" y="24564"/>
                </a:cubicBezTo>
                <a:lnTo>
                  <a:pt x="12278889" y="10897"/>
                </a:lnTo>
                <a:lnTo>
                  <a:pt x="12278889" y="241592"/>
                </a:lnTo>
                <a:lnTo>
                  <a:pt x="12224357" y="255259"/>
                </a:lnTo>
                <a:cubicBezTo>
                  <a:pt x="10678211" y="607439"/>
                  <a:pt x="8542230" y="825266"/>
                  <a:pt x="6182890" y="825266"/>
                </a:cubicBezTo>
                <a:cubicBezTo>
                  <a:pt x="3823551" y="825266"/>
                  <a:pt x="1687570" y="607439"/>
                  <a:pt x="141423" y="255259"/>
                </a:cubicBezTo>
                <a:lnTo>
                  <a:pt x="0" y="219815"/>
                </a:lnTo>
                <a:lnTo>
                  <a:pt x="8525" y="190501"/>
                </a:lnTo>
                <a:close/>
              </a:path>
            </a:pathLst>
          </a:custGeom>
          <a:solidFill>
            <a:srgbClr val="775F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709920" y="3584575"/>
            <a:ext cx="7165975" cy="3261360"/>
          </a:xfrm>
        </p:spPr>
        <p:txBody>
          <a:bodyPr/>
          <a:p>
            <a:pPr eaLnBrk="1" hangingPunct="1">
              <a:lnSpc>
                <a:spcPct val="100000"/>
              </a:lnSpc>
            </a:pPr>
            <a:r>
              <a:rPr lang="en-US" altLang="zh-CN" smtClean="0">
                <a:solidFill>
                  <a:srgbClr val="775F49"/>
                </a:solidFill>
                <a:latin typeface="Impact" panose="020B0806030902050204" pitchFamily="34" charset="0"/>
                <a:ea typeface="微软雅黑" panose="020B0503020204020204" charset="-122"/>
              </a:rPr>
              <a:t>THANK YOU</a:t>
            </a:r>
            <a:endParaRPr lang="zh-CN" altLang="en-US" smtClean="0">
              <a:solidFill>
                <a:srgbClr val="775F49"/>
              </a:solidFill>
              <a:latin typeface="Impact" panose="020B0806030902050204" pitchFamily="34" charset="0"/>
              <a:ea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</a:pPr>
            <a:endParaRPr lang="zh-CN" altLang="en-US" smtClean="0">
              <a:solidFill>
                <a:srgbClr val="775F49"/>
              </a:solidFill>
              <a:latin typeface="Impact" panose="020B0806030902050204" pitchFamily="34" charset="0"/>
              <a:ea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</a:pPr>
            <a:endParaRPr lang="en-US" altLang="zh-CN" smtClean="0">
              <a:solidFill>
                <a:srgbClr val="775F49"/>
              </a:solidFill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0390" y="144780"/>
            <a:ext cx="15303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solidFill>
                  <a:schemeClr val="accent2">
                    <a:lumMod val="20000"/>
                    <a:lumOff val="80000"/>
                  </a:schemeClr>
                </a:solidFill>
              </a:rPr>
              <a:t>感谢观看</a:t>
            </a:r>
            <a:endParaRPr lang="zh-CN" altLang="en-US" sz="720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Freeform 5"/>
          <p:cNvSpPr/>
          <p:nvPr/>
        </p:nvSpPr>
        <p:spPr bwMode="auto">
          <a:xfrm>
            <a:off x="6821488" y="2328863"/>
            <a:ext cx="1836737" cy="868362"/>
          </a:xfrm>
          <a:custGeom>
            <a:avLst/>
            <a:gdLst>
              <a:gd name="T0" fmla="*/ 2147483646 w 662"/>
              <a:gd name="T1" fmla="*/ 2147483646 h 312"/>
              <a:gd name="T2" fmla="*/ 2147483646 w 662"/>
              <a:gd name="T3" fmla="*/ 2147483646 h 312"/>
              <a:gd name="T4" fmla="*/ 2147483646 w 662"/>
              <a:gd name="T5" fmla="*/ 2147483646 h 312"/>
              <a:gd name="T6" fmla="*/ 2147483646 w 662"/>
              <a:gd name="T7" fmla="*/ 2147483646 h 312"/>
              <a:gd name="T8" fmla="*/ 2147483646 w 662"/>
              <a:gd name="T9" fmla="*/ 2147483646 h 312"/>
              <a:gd name="T10" fmla="*/ 2147483646 w 662"/>
              <a:gd name="T11" fmla="*/ 2147483646 h 312"/>
              <a:gd name="T12" fmla="*/ 2147483646 w 662"/>
              <a:gd name="T13" fmla="*/ 2147483646 h 312"/>
              <a:gd name="T14" fmla="*/ 2147483646 w 662"/>
              <a:gd name="T15" fmla="*/ 2147483646 h 312"/>
              <a:gd name="T16" fmla="*/ 2147483646 w 662"/>
              <a:gd name="T17" fmla="*/ 0 h 312"/>
              <a:gd name="T18" fmla="*/ 2147483646 w 662"/>
              <a:gd name="T19" fmla="*/ 2147483646 h 312"/>
              <a:gd name="T20" fmla="*/ 2147483646 w 662"/>
              <a:gd name="T21" fmla="*/ 2147483646 h 312"/>
              <a:gd name="T22" fmla="*/ 2147483646 w 662"/>
              <a:gd name="T23" fmla="*/ 2147483646 h 312"/>
              <a:gd name="T24" fmla="*/ 0 w 662"/>
              <a:gd name="T25" fmla="*/ 2147483646 h 312"/>
              <a:gd name="T26" fmla="*/ 2147483646 w 662"/>
              <a:gd name="T27" fmla="*/ 2147483646 h 31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662" h="312">
                <a:moveTo>
                  <a:pt x="180" y="303"/>
                </a:moveTo>
                <a:cubicBezTo>
                  <a:pt x="194" y="292"/>
                  <a:pt x="211" y="281"/>
                  <a:pt x="229" y="273"/>
                </a:cubicBezTo>
                <a:cubicBezTo>
                  <a:pt x="302" y="238"/>
                  <a:pt x="375" y="244"/>
                  <a:pt x="444" y="286"/>
                </a:cubicBezTo>
                <a:cubicBezTo>
                  <a:pt x="456" y="294"/>
                  <a:pt x="467" y="303"/>
                  <a:pt x="478" y="312"/>
                </a:cubicBezTo>
                <a:cubicBezTo>
                  <a:pt x="662" y="128"/>
                  <a:pt x="662" y="128"/>
                  <a:pt x="662" y="128"/>
                </a:cubicBezTo>
                <a:cubicBezTo>
                  <a:pt x="595" y="67"/>
                  <a:pt x="515" y="28"/>
                  <a:pt x="423" y="9"/>
                </a:cubicBezTo>
                <a:cubicBezTo>
                  <a:pt x="404" y="6"/>
                  <a:pt x="384" y="4"/>
                  <a:pt x="364" y="2"/>
                </a:cubicBezTo>
                <a:cubicBezTo>
                  <a:pt x="363" y="2"/>
                  <a:pt x="361" y="1"/>
                  <a:pt x="360" y="1"/>
                </a:cubicBezTo>
                <a:cubicBezTo>
                  <a:pt x="358" y="1"/>
                  <a:pt x="343" y="0"/>
                  <a:pt x="329" y="0"/>
                </a:cubicBezTo>
                <a:cubicBezTo>
                  <a:pt x="313" y="1"/>
                  <a:pt x="292" y="1"/>
                  <a:pt x="281" y="3"/>
                </a:cubicBezTo>
                <a:cubicBezTo>
                  <a:pt x="274" y="3"/>
                  <a:pt x="267" y="4"/>
                  <a:pt x="261" y="5"/>
                </a:cubicBezTo>
                <a:cubicBezTo>
                  <a:pt x="169" y="17"/>
                  <a:pt x="88" y="52"/>
                  <a:pt x="16" y="110"/>
                </a:cubicBezTo>
                <a:cubicBezTo>
                  <a:pt x="11" y="114"/>
                  <a:pt x="5" y="119"/>
                  <a:pt x="0" y="124"/>
                </a:cubicBezTo>
                <a:lnTo>
                  <a:pt x="180" y="303"/>
                </a:lnTo>
                <a:close/>
              </a:path>
            </a:pathLst>
          </a:custGeom>
          <a:solidFill>
            <a:srgbClr val="CEA3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Freeform 6"/>
          <p:cNvSpPr/>
          <p:nvPr/>
        </p:nvSpPr>
        <p:spPr bwMode="auto">
          <a:xfrm>
            <a:off x="1103313" y="2687638"/>
            <a:ext cx="6215062" cy="2019300"/>
          </a:xfrm>
          <a:custGeom>
            <a:avLst/>
            <a:gdLst>
              <a:gd name="T0" fmla="*/ 2147483646 w 2239"/>
              <a:gd name="T1" fmla="*/ 2147483646 h 726"/>
              <a:gd name="T2" fmla="*/ 2147483646 w 2239"/>
              <a:gd name="T3" fmla="*/ 2147483646 h 726"/>
              <a:gd name="T4" fmla="*/ 2147483646 w 2239"/>
              <a:gd name="T5" fmla="*/ 2147483646 h 726"/>
              <a:gd name="T6" fmla="*/ 2147483646 w 2239"/>
              <a:gd name="T7" fmla="*/ 2147483646 h 726"/>
              <a:gd name="T8" fmla="*/ 2147483646 w 2239"/>
              <a:gd name="T9" fmla="*/ 2147483646 h 726"/>
              <a:gd name="T10" fmla="*/ 2147483646 w 2239"/>
              <a:gd name="T11" fmla="*/ 2147483646 h 726"/>
              <a:gd name="T12" fmla="*/ 2147483646 w 2239"/>
              <a:gd name="T13" fmla="*/ 2147483646 h 726"/>
              <a:gd name="T14" fmla="*/ 2147483646 w 2239"/>
              <a:gd name="T15" fmla="*/ 0 h 726"/>
              <a:gd name="T16" fmla="*/ 2147483646 w 2239"/>
              <a:gd name="T17" fmla="*/ 2147483646 h 726"/>
              <a:gd name="T18" fmla="*/ 2147483646 w 2239"/>
              <a:gd name="T19" fmla="*/ 2147483646 h 726"/>
              <a:gd name="T20" fmla="*/ 2147483646 w 2239"/>
              <a:gd name="T21" fmla="*/ 2147483646 h 726"/>
              <a:gd name="T22" fmla="*/ 2147483646 w 2239"/>
              <a:gd name="T23" fmla="*/ 2147483646 h 726"/>
              <a:gd name="T24" fmla="*/ 0 w 2239"/>
              <a:gd name="T25" fmla="*/ 2147483646 h 726"/>
              <a:gd name="T26" fmla="*/ 0 w 2239"/>
              <a:gd name="T27" fmla="*/ 2147483646 h 726"/>
              <a:gd name="T28" fmla="*/ 2147483646 w 2239"/>
              <a:gd name="T29" fmla="*/ 2147483646 h 726"/>
              <a:gd name="T30" fmla="*/ 2147483646 w 2239"/>
              <a:gd name="T31" fmla="*/ 2147483646 h 726"/>
              <a:gd name="T32" fmla="*/ 2147483646 w 2239"/>
              <a:gd name="T33" fmla="*/ 2147483646 h 726"/>
              <a:gd name="T34" fmla="*/ 2147483646 w 2239"/>
              <a:gd name="T35" fmla="*/ 2147483646 h 726"/>
              <a:gd name="T36" fmla="*/ 2147483646 w 2239"/>
              <a:gd name="T37" fmla="*/ 2147483646 h 726"/>
              <a:gd name="T38" fmla="*/ 2147483646 w 2239"/>
              <a:gd name="T39" fmla="*/ 2147483646 h 726"/>
              <a:gd name="T40" fmla="*/ 2147483646 w 2239"/>
              <a:gd name="T41" fmla="*/ 2147483646 h 726"/>
              <a:gd name="T42" fmla="*/ 2147483646 w 2239"/>
              <a:gd name="T43" fmla="*/ 2147483646 h 726"/>
              <a:gd name="T44" fmla="*/ 2147483646 w 2239"/>
              <a:gd name="T45" fmla="*/ 2147483646 h 726"/>
              <a:gd name="T46" fmla="*/ 2147483646 w 2239"/>
              <a:gd name="T47" fmla="*/ 2147483646 h 726"/>
              <a:gd name="T48" fmla="*/ 2147483646 w 2239"/>
              <a:gd name="T49" fmla="*/ 2147483646 h 726"/>
              <a:gd name="T50" fmla="*/ 2147483646 w 2239"/>
              <a:gd name="T51" fmla="*/ 2147483646 h 726"/>
              <a:gd name="T52" fmla="*/ 2147483646 w 2239"/>
              <a:gd name="T53" fmla="*/ 2147483646 h 726"/>
              <a:gd name="T54" fmla="*/ 2147483646 w 2239"/>
              <a:gd name="T55" fmla="*/ 2147483646 h 726"/>
              <a:gd name="T56" fmla="*/ 2147483646 w 2239"/>
              <a:gd name="T57" fmla="*/ 2147483646 h 726"/>
              <a:gd name="T58" fmla="*/ 2147483646 w 2239"/>
              <a:gd name="T59" fmla="*/ 2147483646 h 726"/>
              <a:gd name="T60" fmla="*/ 2147483646 w 2239"/>
              <a:gd name="T61" fmla="*/ 2147483646 h 726"/>
              <a:gd name="T62" fmla="*/ 2147483646 w 2239"/>
              <a:gd name="T63" fmla="*/ 2147483646 h 726"/>
              <a:gd name="T64" fmla="*/ 2147483646 w 2239"/>
              <a:gd name="T65" fmla="*/ 2147483646 h 726"/>
              <a:gd name="T66" fmla="*/ 2147483646 w 2239"/>
              <a:gd name="T67" fmla="*/ 2147483646 h 726"/>
              <a:gd name="T68" fmla="*/ 2147483646 w 2239"/>
              <a:gd name="T69" fmla="*/ 2147483646 h 726"/>
              <a:gd name="T70" fmla="*/ 2147483646 w 2239"/>
              <a:gd name="T71" fmla="*/ 2147483646 h 726"/>
              <a:gd name="T72" fmla="*/ 2147483646 w 2239"/>
              <a:gd name="T73" fmla="*/ 2147483646 h 72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239" h="726">
                <a:moveTo>
                  <a:pt x="1927" y="472"/>
                </a:moveTo>
                <a:cubicBezTo>
                  <a:pt x="1931" y="483"/>
                  <a:pt x="1935" y="493"/>
                  <a:pt x="1939" y="503"/>
                </a:cubicBezTo>
                <a:cubicBezTo>
                  <a:pt x="1966" y="568"/>
                  <a:pt x="2005" y="622"/>
                  <a:pt x="2054" y="667"/>
                </a:cubicBezTo>
                <a:cubicBezTo>
                  <a:pt x="2239" y="482"/>
                  <a:pt x="2239" y="482"/>
                  <a:pt x="2239" y="482"/>
                </a:cubicBezTo>
                <a:cubicBezTo>
                  <a:pt x="2227" y="471"/>
                  <a:pt x="2216" y="459"/>
                  <a:pt x="2206" y="445"/>
                </a:cubicBezTo>
                <a:cubicBezTo>
                  <a:pt x="2177" y="407"/>
                  <a:pt x="2165" y="363"/>
                  <a:pt x="2169" y="316"/>
                </a:cubicBezTo>
                <a:cubicBezTo>
                  <a:pt x="2173" y="259"/>
                  <a:pt x="2196" y="213"/>
                  <a:pt x="2234" y="180"/>
                </a:cubicBezTo>
                <a:cubicBezTo>
                  <a:pt x="2054" y="0"/>
                  <a:pt x="2054" y="0"/>
                  <a:pt x="2054" y="0"/>
                </a:cubicBezTo>
                <a:cubicBezTo>
                  <a:pt x="1991" y="59"/>
                  <a:pt x="1941" y="140"/>
                  <a:pt x="1933" y="177"/>
                </a:cubicBezTo>
                <a:cubicBezTo>
                  <a:pt x="1933" y="178"/>
                  <a:pt x="1932" y="207"/>
                  <a:pt x="1874" y="208"/>
                </a:cubicBezTo>
                <a:cubicBezTo>
                  <a:pt x="1491" y="211"/>
                  <a:pt x="544" y="208"/>
                  <a:pt x="87" y="208"/>
                </a:cubicBezTo>
                <a:cubicBezTo>
                  <a:pt x="64" y="208"/>
                  <a:pt x="42" y="217"/>
                  <a:pt x="26" y="234"/>
                </a:cubicBezTo>
                <a:cubicBezTo>
                  <a:pt x="9" y="250"/>
                  <a:pt x="0" y="272"/>
                  <a:pt x="0" y="295"/>
                </a:cubicBezTo>
                <a:cubicBezTo>
                  <a:pt x="0" y="355"/>
                  <a:pt x="0" y="355"/>
                  <a:pt x="0" y="355"/>
                </a:cubicBezTo>
                <a:cubicBezTo>
                  <a:pt x="0" y="378"/>
                  <a:pt x="9" y="400"/>
                  <a:pt x="26" y="417"/>
                </a:cubicBezTo>
                <a:cubicBezTo>
                  <a:pt x="42" y="433"/>
                  <a:pt x="64" y="442"/>
                  <a:pt x="87" y="442"/>
                </a:cubicBezTo>
                <a:cubicBezTo>
                  <a:pt x="100" y="442"/>
                  <a:pt x="113" y="442"/>
                  <a:pt x="127" y="442"/>
                </a:cubicBezTo>
                <a:cubicBezTo>
                  <a:pt x="140" y="442"/>
                  <a:pt x="152" y="447"/>
                  <a:pt x="161" y="456"/>
                </a:cubicBezTo>
                <a:cubicBezTo>
                  <a:pt x="171" y="465"/>
                  <a:pt x="176" y="478"/>
                  <a:pt x="176" y="491"/>
                </a:cubicBezTo>
                <a:cubicBezTo>
                  <a:pt x="176" y="569"/>
                  <a:pt x="176" y="569"/>
                  <a:pt x="176" y="569"/>
                </a:cubicBezTo>
                <a:cubicBezTo>
                  <a:pt x="176" y="596"/>
                  <a:pt x="198" y="618"/>
                  <a:pt x="224" y="618"/>
                </a:cubicBezTo>
                <a:cubicBezTo>
                  <a:pt x="242" y="618"/>
                  <a:pt x="242" y="618"/>
                  <a:pt x="242" y="618"/>
                </a:cubicBezTo>
                <a:cubicBezTo>
                  <a:pt x="269" y="618"/>
                  <a:pt x="291" y="640"/>
                  <a:pt x="291" y="667"/>
                </a:cubicBezTo>
                <a:cubicBezTo>
                  <a:pt x="291" y="678"/>
                  <a:pt x="291" y="678"/>
                  <a:pt x="291" y="678"/>
                </a:cubicBezTo>
                <a:cubicBezTo>
                  <a:pt x="291" y="691"/>
                  <a:pt x="296" y="703"/>
                  <a:pt x="305" y="712"/>
                </a:cubicBezTo>
                <a:cubicBezTo>
                  <a:pt x="314" y="721"/>
                  <a:pt x="327" y="726"/>
                  <a:pt x="340" y="726"/>
                </a:cubicBezTo>
                <a:cubicBezTo>
                  <a:pt x="455" y="726"/>
                  <a:pt x="455" y="726"/>
                  <a:pt x="455" y="726"/>
                </a:cubicBezTo>
                <a:cubicBezTo>
                  <a:pt x="482" y="726"/>
                  <a:pt x="504" y="704"/>
                  <a:pt x="504" y="677"/>
                </a:cubicBezTo>
                <a:cubicBezTo>
                  <a:pt x="504" y="667"/>
                  <a:pt x="504" y="667"/>
                  <a:pt x="504" y="667"/>
                </a:cubicBezTo>
                <a:cubicBezTo>
                  <a:pt x="504" y="640"/>
                  <a:pt x="526" y="618"/>
                  <a:pt x="553" y="618"/>
                </a:cubicBezTo>
                <a:cubicBezTo>
                  <a:pt x="570" y="618"/>
                  <a:pt x="570" y="618"/>
                  <a:pt x="570" y="618"/>
                </a:cubicBezTo>
                <a:cubicBezTo>
                  <a:pt x="583" y="618"/>
                  <a:pt x="596" y="613"/>
                  <a:pt x="605" y="603"/>
                </a:cubicBezTo>
                <a:cubicBezTo>
                  <a:pt x="614" y="594"/>
                  <a:pt x="619" y="582"/>
                  <a:pt x="619" y="569"/>
                </a:cubicBezTo>
                <a:cubicBezTo>
                  <a:pt x="619" y="491"/>
                  <a:pt x="619" y="491"/>
                  <a:pt x="619" y="491"/>
                </a:cubicBezTo>
                <a:cubicBezTo>
                  <a:pt x="619" y="464"/>
                  <a:pt x="641" y="442"/>
                  <a:pt x="668" y="442"/>
                </a:cubicBezTo>
                <a:cubicBezTo>
                  <a:pt x="1092" y="442"/>
                  <a:pt x="1570" y="441"/>
                  <a:pt x="1797" y="441"/>
                </a:cubicBezTo>
                <a:cubicBezTo>
                  <a:pt x="1863" y="441"/>
                  <a:pt x="1922" y="455"/>
                  <a:pt x="1927" y="472"/>
                </a:cubicBezTo>
                <a:close/>
              </a:path>
            </a:pathLst>
          </a:custGeom>
          <a:solidFill>
            <a:srgbClr val="CEA3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" name="Freeform 7"/>
          <p:cNvSpPr/>
          <p:nvPr/>
        </p:nvSpPr>
        <p:spPr bwMode="auto">
          <a:xfrm>
            <a:off x="6821488" y="4017963"/>
            <a:ext cx="1836737" cy="884237"/>
          </a:xfrm>
          <a:custGeom>
            <a:avLst/>
            <a:gdLst>
              <a:gd name="T0" fmla="*/ 2147483646 w 662"/>
              <a:gd name="T1" fmla="*/ 0 h 318"/>
              <a:gd name="T2" fmla="*/ 2147483646 w 662"/>
              <a:gd name="T3" fmla="*/ 2147483646 h 318"/>
              <a:gd name="T4" fmla="*/ 2147483646 w 662"/>
              <a:gd name="T5" fmla="*/ 2147483646 h 318"/>
              <a:gd name="T6" fmla="*/ 2147483646 w 662"/>
              <a:gd name="T7" fmla="*/ 2147483646 h 318"/>
              <a:gd name="T8" fmla="*/ 0 w 662"/>
              <a:gd name="T9" fmla="*/ 2147483646 h 318"/>
              <a:gd name="T10" fmla="*/ 2147483646 w 662"/>
              <a:gd name="T11" fmla="*/ 2147483646 h 318"/>
              <a:gd name="T12" fmla="*/ 2147483646 w 662"/>
              <a:gd name="T13" fmla="*/ 2147483646 h 318"/>
              <a:gd name="T14" fmla="*/ 2147483646 w 662"/>
              <a:gd name="T15" fmla="*/ 2147483646 h 318"/>
              <a:gd name="T16" fmla="*/ 2147483646 w 662"/>
              <a:gd name="T17" fmla="*/ 2147483646 h 318"/>
              <a:gd name="T18" fmla="*/ 2147483646 w 662"/>
              <a:gd name="T19" fmla="*/ 2147483646 h 318"/>
              <a:gd name="T20" fmla="*/ 2147483646 w 662"/>
              <a:gd name="T21" fmla="*/ 2147483646 h 318"/>
              <a:gd name="T22" fmla="*/ 2147483646 w 662"/>
              <a:gd name="T23" fmla="*/ 2147483646 h 318"/>
              <a:gd name="T24" fmla="*/ 2147483646 w 662"/>
              <a:gd name="T25" fmla="*/ 0 h 31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62" h="318">
                <a:moveTo>
                  <a:pt x="472" y="0"/>
                </a:moveTo>
                <a:cubicBezTo>
                  <a:pt x="467" y="6"/>
                  <a:pt x="461" y="11"/>
                  <a:pt x="454" y="15"/>
                </a:cubicBezTo>
                <a:cubicBezTo>
                  <a:pt x="416" y="44"/>
                  <a:pt x="372" y="57"/>
                  <a:pt x="318" y="58"/>
                </a:cubicBezTo>
                <a:cubicBezTo>
                  <a:pt x="269" y="56"/>
                  <a:pt x="223" y="41"/>
                  <a:pt x="185" y="9"/>
                </a:cubicBezTo>
                <a:cubicBezTo>
                  <a:pt x="0" y="194"/>
                  <a:pt x="0" y="194"/>
                  <a:pt x="0" y="194"/>
                </a:cubicBezTo>
                <a:cubicBezTo>
                  <a:pt x="30" y="221"/>
                  <a:pt x="65" y="244"/>
                  <a:pt x="103" y="264"/>
                </a:cubicBezTo>
                <a:cubicBezTo>
                  <a:pt x="163" y="295"/>
                  <a:pt x="226" y="312"/>
                  <a:pt x="294" y="316"/>
                </a:cubicBezTo>
                <a:cubicBezTo>
                  <a:pt x="295" y="316"/>
                  <a:pt x="296" y="316"/>
                  <a:pt x="297" y="317"/>
                </a:cubicBezTo>
                <a:cubicBezTo>
                  <a:pt x="299" y="317"/>
                  <a:pt x="313" y="317"/>
                  <a:pt x="329" y="317"/>
                </a:cubicBezTo>
                <a:cubicBezTo>
                  <a:pt x="344" y="318"/>
                  <a:pt x="365" y="316"/>
                  <a:pt x="376" y="315"/>
                </a:cubicBezTo>
                <a:cubicBezTo>
                  <a:pt x="383" y="314"/>
                  <a:pt x="390" y="314"/>
                  <a:pt x="396" y="313"/>
                </a:cubicBezTo>
                <a:cubicBezTo>
                  <a:pt x="498" y="299"/>
                  <a:pt x="587" y="258"/>
                  <a:pt x="662" y="190"/>
                </a:cubicBezTo>
                <a:lnTo>
                  <a:pt x="472" y="0"/>
                </a:lnTo>
                <a:close/>
              </a:path>
            </a:pathLst>
          </a:custGeom>
          <a:solidFill>
            <a:srgbClr val="CEA3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Freeform 8"/>
          <p:cNvSpPr/>
          <p:nvPr/>
        </p:nvSpPr>
        <p:spPr bwMode="auto">
          <a:xfrm>
            <a:off x="8148638" y="2698750"/>
            <a:ext cx="927100" cy="1830388"/>
          </a:xfrm>
          <a:custGeom>
            <a:avLst/>
            <a:gdLst>
              <a:gd name="T0" fmla="*/ 2147483646 w 334"/>
              <a:gd name="T1" fmla="*/ 2147483646 h 658"/>
              <a:gd name="T2" fmla="*/ 2147483646 w 334"/>
              <a:gd name="T3" fmla="*/ 2147483646 h 658"/>
              <a:gd name="T4" fmla="*/ 2147483646 w 334"/>
              <a:gd name="T5" fmla="*/ 2147483646 h 658"/>
              <a:gd name="T6" fmla="*/ 2147483646 w 334"/>
              <a:gd name="T7" fmla="*/ 0 h 658"/>
              <a:gd name="T8" fmla="*/ 2147483646 w 334"/>
              <a:gd name="T9" fmla="*/ 2147483646 h 658"/>
              <a:gd name="T10" fmla="*/ 2147483646 w 334"/>
              <a:gd name="T11" fmla="*/ 2147483646 h 658"/>
              <a:gd name="T12" fmla="*/ 0 w 334"/>
              <a:gd name="T13" fmla="*/ 2147483646 h 658"/>
              <a:gd name="T14" fmla="*/ 2147483646 w 334"/>
              <a:gd name="T15" fmla="*/ 2147483646 h 658"/>
              <a:gd name="T16" fmla="*/ 2147483646 w 334"/>
              <a:gd name="T17" fmla="*/ 2147483646 h 658"/>
              <a:gd name="T18" fmla="*/ 2147483646 w 334"/>
              <a:gd name="T19" fmla="*/ 2147483646 h 658"/>
              <a:gd name="T20" fmla="*/ 2147483646 w 334"/>
              <a:gd name="T21" fmla="*/ 2147483646 h 658"/>
              <a:gd name="T22" fmla="*/ 2147483646 w 334"/>
              <a:gd name="T23" fmla="*/ 2147483646 h 658"/>
              <a:gd name="T24" fmla="*/ 2147483646 w 334"/>
              <a:gd name="T25" fmla="*/ 2147483646 h 658"/>
              <a:gd name="T26" fmla="*/ 2147483646 w 334"/>
              <a:gd name="T27" fmla="*/ 2147483646 h 65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34" h="658">
                <a:moveTo>
                  <a:pt x="332" y="286"/>
                </a:moveTo>
                <a:cubicBezTo>
                  <a:pt x="331" y="279"/>
                  <a:pt x="330" y="274"/>
                  <a:pt x="329" y="267"/>
                </a:cubicBezTo>
                <a:cubicBezTo>
                  <a:pt x="318" y="185"/>
                  <a:pt x="285" y="111"/>
                  <a:pt x="232" y="46"/>
                </a:cubicBezTo>
                <a:cubicBezTo>
                  <a:pt x="218" y="30"/>
                  <a:pt x="204" y="15"/>
                  <a:pt x="190" y="0"/>
                </a:cubicBezTo>
                <a:cubicBezTo>
                  <a:pt x="5" y="185"/>
                  <a:pt x="5" y="185"/>
                  <a:pt x="5" y="185"/>
                </a:cubicBezTo>
                <a:cubicBezTo>
                  <a:pt x="33" y="212"/>
                  <a:pt x="51" y="246"/>
                  <a:pt x="58" y="287"/>
                </a:cubicBezTo>
                <a:cubicBezTo>
                  <a:pt x="71" y="360"/>
                  <a:pt x="50" y="421"/>
                  <a:pt x="0" y="469"/>
                </a:cubicBezTo>
                <a:cubicBezTo>
                  <a:pt x="190" y="658"/>
                  <a:pt x="190" y="658"/>
                  <a:pt x="190" y="658"/>
                </a:cubicBezTo>
                <a:cubicBezTo>
                  <a:pt x="191" y="657"/>
                  <a:pt x="192" y="656"/>
                  <a:pt x="193" y="655"/>
                </a:cubicBezTo>
                <a:cubicBezTo>
                  <a:pt x="261" y="590"/>
                  <a:pt x="306" y="512"/>
                  <a:pt x="325" y="419"/>
                </a:cubicBezTo>
                <a:cubicBezTo>
                  <a:pt x="329" y="401"/>
                  <a:pt x="330" y="382"/>
                  <a:pt x="333" y="364"/>
                </a:cubicBezTo>
                <a:cubicBezTo>
                  <a:pt x="333" y="363"/>
                  <a:pt x="333" y="362"/>
                  <a:pt x="333" y="360"/>
                </a:cubicBezTo>
                <a:cubicBezTo>
                  <a:pt x="334" y="359"/>
                  <a:pt x="334" y="345"/>
                  <a:pt x="334" y="330"/>
                </a:cubicBezTo>
                <a:cubicBezTo>
                  <a:pt x="334" y="316"/>
                  <a:pt x="333" y="296"/>
                  <a:pt x="332" y="286"/>
                </a:cubicBezTo>
                <a:close/>
              </a:path>
            </a:pathLst>
          </a:custGeom>
          <a:solidFill>
            <a:srgbClr val="775F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TextBox 11"/>
          <p:cNvSpPr txBox="1"/>
          <p:nvPr/>
        </p:nvSpPr>
        <p:spPr>
          <a:xfrm>
            <a:off x="1200150" y="1944688"/>
            <a:ext cx="5285105" cy="13220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id-ID" sz="80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n-ea"/>
              </a:rPr>
              <a:t>我们的存在</a:t>
            </a:r>
            <a:endParaRPr lang="zh-CN" altLang="id-ID" sz="8000" b="1" dirty="0">
              <a:solidFill>
                <a:schemeClr val="accent1">
                  <a:lumMod val="75000"/>
                </a:schemeClr>
              </a:solidFill>
              <a:latin typeface="+mj-lt"/>
              <a:ea typeface="+mn-ea"/>
            </a:endParaRPr>
          </a:p>
        </p:txBody>
      </p:sp>
      <p:grpSp>
        <p:nvGrpSpPr>
          <p:cNvPr id="67" name="Group 16"/>
          <p:cNvGrpSpPr/>
          <p:nvPr/>
        </p:nvGrpSpPr>
        <p:grpSpPr>
          <a:xfrm>
            <a:off x="7541650" y="2452968"/>
            <a:ext cx="436617" cy="436617"/>
            <a:chOff x="5978526" y="4030663"/>
            <a:chExt cx="239713" cy="239713"/>
          </a:xfrm>
          <a:solidFill>
            <a:schemeClr val="bg1"/>
          </a:solidFill>
        </p:grpSpPr>
        <p:sp>
          <p:nvSpPr>
            <p:cNvPr id="75" name="Freeform 424"/>
            <p:cNvSpPr/>
            <p:nvPr/>
          </p:nvSpPr>
          <p:spPr bwMode="auto">
            <a:xfrm>
              <a:off x="6015038" y="4056063"/>
              <a:ext cx="26988" cy="26988"/>
            </a:xfrm>
            <a:custGeom>
              <a:avLst/>
              <a:gdLst>
                <a:gd name="T0" fmla="*/ 6 w 7"/>
                <a:gd name="T1" fmla="*/ 4 h 7"/>
                <a:gd name="T2" fmla="*/ 4 w 7"/>
                <a:gd name="T3" fmla="*/ 1 h 7"/>
                <a:gd name="T4" fmla="*/ 1 w 7"/>
                <a:gd name="T5" fmla="*/ 1 h 7"/>
                <a:gd name="T6" fmla="*/ 1 w 7"/>
                <a:gd name="T7" fmla="*/ 4 h 7"/>
                <a:gd name="T8" fmla="*/ 4 w 7"/>
                <a:gd name="T9" fmla="*/ 7 h 7"/>
                <a:gd name="T10" fmla="*/ 6 w 7"/>
                <a:gd name="T11" fmla="*/ 7 h 7"/>
                <a:gd name="T12" fmla="*/ 6 w 7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6" y="4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6"/>
                    <a:pt x="7" y="5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76" name="Freeform 425"/>
            <p:cNvSpPr/>
            <p:nvPr/>
          </p:nvSpPr>
          <p:spPr bwMode="auto">
            <a:xfrm>
              <a:off x="5978526" y="4135438"/>
              <a:ext cx="28575" cy="14288"/>
            </a:xfrm>
            <a:custGeom>
              <a:avLst/>
              <a:gdLst>
                <a:gd name="T0" fmla="*/ 6 w 8"/>
                <a:gd name="T1" fmla="*/ 0 h 4"/>
                <a:gd name="T2" fmla="*/ 2 w 8"/>
                <a:gd name="T3" fmla="*/ 0 h 4"/>
                <a:gd name="T4" fmla="*/ 0 w 8"/>
                <a:gd name="T5" fmla="*/ 2 h 4"/>
                <a:gd name="T6" fmla="*/ 2 w 8"/>
                <a:gd name="T7" fmla="*/ 4 h 4"/>
                <a:gd name="T8" fmla="*/ 6 w 8"/>
                <a:gd name="T9" fmla="*/ 4 h 4"/>
                <a:gd name="T10" fmla="*/ 8 w 8"/>
                <a:gd name="T11" fmla="*/ 2 h 4"/>
                <a:gd name="T12" fmla="*/ 6 w 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8" y="3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77" name="Freeform 426"/>
            <p:cNvSpPr/>
            <p:nvPr/>
          </p:nvSpPr>
          <p:spPr bwMode="auto">
            <a:xfrm>
              <a:off x="6188076" y="4149725"/>
              <a:ext cx="30163" cy="15875"/>
            </a:xfrm>
            <a:custGeom>
              <a:avLst/>
              <a:gdLst>
                <a:gd name="T0" fmla="*/ 6 w 8"/>
                <a:gd name="T1" fmla="*/ 0 h 4"/>
                <a:gd name="T2" fmla="*/ 2 w 8"/>
                <a:gd name="T3" fmla="*/ 0 h 4"/>
                <a:gd name="T4" fmla="*/ 0 w 8"/>
                <a:gd name="T5" fmla="*/ 2 h 4"/>
                <a:gd name="T6" fmla="*/ 2 w 8"/>
                <a:gd name="T7" fmla="*/ 4 h 4"/>
                <a:gd name="T8" fmla="*/ 6 w 8"/>
                <a:gd name="T9" fmla="*/ 4 h 4"/>
                <a:gd name="T10" fmla="*/ 8 w 8"/>
                <a:gd name="T11" fmla="*/ 2 h 4"/>
                <a:gd name="T12" fmla="*/ 6 w 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8" y="3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78" name="Freeform 427"/>
            <p:cNvSpPr/>
            <p:nvPr/>
          </p:nvSpPr>
          <p:spPr bwMode="auto">
            <a:xfrm>
              <a:off x="6165851" y="4067175"/>
              <a:ext cx="25400" cy="26988"/>
            </a:xfrm>
            <a:custGeom>
              <a:avLst/>
              <a:gdLst>
                <a:gd name="T0" fmla="*/ 6 w 7"/>
                <a:gd name="T1" fmla="*/ 1 h 7"/>
                <a:gd name="T2" fmla="*/ 3 w 7"/>
                <a:gd name="T3" fmla="*/ 1 h 7"/>
                <a:gd name="T4" fmla="*/ 0 w 7"/>
                <a:gd name="T5" fmla="*/ 4 h 7"/>
                <a:gd name="T6" fmla="*/ 0 w 7"/>
                <a:gd name="T7" fmla="*/ 6 h 7"/>
                <a:gd name="T8" fmla="*/ 3 w 7"/>
                <a:gd name="T9" fmla="*/ 6 h 7"/>
                <a:gd name="T10" fmla="*/ 6 w 7"/>
                <a:gd name="T11" fmla="*/ 4 h 7"/>
                <a:gd name="T12" fmla="*/ 6 w 7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79" name="Freeform 428"/>
            <p:cNvSpPr/>
            <p:nvPr/>
          </p:nvSpPr>
          <p:spPr bwMode="auto">
            <a:xfrm>
              <a:off x="6097588" y="4030663"/>
              <a:ext cx="15875" cy="28575"/>
            </a:xfrm>
            <a:custGeom>
              <a:avLst/>
              <a:gdLst>
                <a:gd name="T0" fmla="*/ 2 w 4"/>
                <a:gd name="T1" fmla="*/ 8 h 8"/>
                <a:gd name="T2" fmla="*/ 3 w 4"/>
                <a:gd name="T3" fmla="*/ 7 h 8"/>
                <a:gd name="T4" fmla="*/ 4 w 4"/>
                <a:gd name="T5" fmla="*/ 6 h 8"/>
                <a:gd name="T6" fmla="*/ 4 w 4"/>
                <a:gd name="T7" fmla="*/ 2 h 8"/>
                <a:gd name="T8" fmla="*/ 2 w 4"/>
                <a:gd name="T9" fmla="*/ 0 h 8"/>
                <a:gd name="T10" fmla="*/ 0 w 4"/>
                <a:gd name="T11" fmla="*/ 1 h 8"/>
                <a:gd name="T12" fmla="*/ 0 w 4"/>
                <a:gd name="T13" fmla="*/ 2 h 8"/>
                <a:gd name="T14" fmla="*/ 0 w 4"/>
                <a:gd name="T15" fmla="*/ 6 h 8"/>
                <a:gd name="T16" fmla="*/ 2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3" y="8"/>
                    <a:pt x="3" y="8"/>
                    <a:pt x="3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80" name="Freeform 429"/>
            <p:cNvSpPr>
              <a:spLocks noEditPoints="1"/>
            </p:cNvSpPr>
            <p:nvPr/>
          </p:nvSpPr>
          <p:spPr bwMode="auto">
            <a:xfrm>
              <a:off x="6037263" y="4089400"/>
              <a:ext cx="120650" cy="136525"/>
            </a:xfrm>
            <a:custGeom>
              <a:avLst/>
              <a:gdLst>
                <a:gd name="T0" fmla="*/ 16 w 32"/>
                <a:gd name="T1" fmla="*/ 0 h 36"/>
                <a:gd name="T2" fmla="*/ 0 w 32"/>
                <a:gd name="T3" fmla="*/ 16 h 36"/>
                <a:gd name="T4" fmla="*/ 8 w 32"/>
                <a:gd name="T5" fmla="*/ 30 h 36"/>
                <a:gd name="T6" fmla="*/ 8 w 32"/>
                <a:gd name="T7" fmla="*/ 36 h 36"/>
                <a:gd name="T8" fmla="*/ 24 w 32"/>
                <a:gd name="T9" fmla="*/ 36 h 36"/>
                <a:gd name="T10" fmla="*/ 24 w 32"/>
                <a:gd name="T11" fmla="*/ 30 h 36"/>
                <a:gd name="T12" fmla="*/ 32 w 32"/>
                <a:gd name="T13" fmla="*/ 16 h 36"/>
                <a:gd name="T14" fmla="*/ 16 w 32"/>
                <a:gd name="T15" fmla="*/ 0 h 36"/>
                <a:gd name="T16" fmla="*/ 22 w 32"/>
                <a:gd name="T17" fmla="*/ 26 h 36"/>
                <a:gd name="T18" fmla="*/ 20 w 32"/>
                <a:gd name="T19" fmla="*/ 27 h 36"/>
                <a:gd name="T20" fmla="*/ 20 w 32"/>
                <a:gd name="T21" fmla="*/ 30 h 36"/>
                <a:gd name="T22" fmla="*/ 20 w 32"/>
                <a:gd name="T23" fmla="*/ 32 h 36"/>
                <a:gd name="T24" fmla="*/ 12 w 32"/>
                <a:gd name="T25" fmla="*/ 32 h 36"/>
                <a:gd name="T26" fmla="*/ 12 w 32"/>
                <a:gd name="T27" fmla="*/ 30 h 36"/>
                <a:gd name="T28" fmla="*/ 12 w 32"/>
                <a:gd name="T29" fmla="*/ 27 h 36"/>
                <a:gd name="T30" fmla="*/ 10 w 32"/>
                <a:gd name="T31" fmla="*/ 26 h 36"/>
                <a:gd name="T32" fmla="*/ 4 w 32"/>
                <a:gd name="T33" fmla="*/ 16 h 36"/>
                <a:gd name="T34" fmla="*/ 16 w 32"/>
                <a:gd name="T35" fmla="*/ 4 h 36"/>
                <a:gd name="T36" fmla="*/ 28 w 32"/>
                <a:gd name="T37" fmla="*/ 16 h 36"/>
                <a:gd name="T38" fmla="*/ 22 w 32"/>
                <a:gd name="T3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36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2"/>
                    <a:pt x="3" y="27"/>
                    <a:pt x="8" y="3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9" y="27"/>
                    <a:pt x="32" y="22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22" y="26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6" y="24"/>
                    <a:pt x="4" y="20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0"/>
                    <a:pt x="26" y="24"/>
                    <a:pt x="2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81" name="Freeform 430"/>
            <p:cNvSpPr/>
            <p:nvPr/>
          </p:nvSpPr>
          <p:spPr bwMode="auto">
            <a:xfrm>
              <a:off x="6067426" y="4240213"/>
              <a:ext cx="60325" cy="30163"/>
            </a:xfrm>
            <a:custGeom>
              <a:avLst/>
              <a:gdLst>
                <a:gd name="T0" fmla="*/ 0 w 16"/>
                <a:gd name="T1" fmla="*/ 4 h 8"/>
                <a:gd name="T2" fmla="*/ 4 w 16"/>
                <a:gd name="T3" fmla="*/ 4 h 8"/>
                <a:gd name="T4" fmla="*/ 4 w 16"/>
                <a:gd name="T5" fmla="*/ 4 h 8"/>
                <a:gd name="T6" fmla="*/ 8 w 16"/>
                <a:gd name="T7" fmla="*/ 8 h 8"/>
                <a:gd name="T8" fmla="*/ 12 w 16"/>
                <a:gd name="T9" fmla="*/ 4 h 8"/>
                <a:gd name="T10" fmla="*/ 12 w 16"/>
                <a:gd name="T11" fmla="*/ 4 h 8"/>
                <a:gd name="T12" fmla="*/ 16 w 16"/>
                <a:gd name="T13" fmla="*/ 4 h 8"/>
                <a:gd name="T14" fmla="*/ 16 w 16"/>
                <a:gd name="T15" fmla="*/ 0 h 8"/>
                <a:gd name="T16" fmla="*/ 0 w 16"/>
                <a:gd name="T17" fmla="*/ 0 h 8"/>
                <a:gd name="T18" fmla="*/ 0 w 16"/>
                <a:gd name="T1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8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6"/>
                    <a:pt x="6" y="8"/>
                    <a:pt x="8" y="8"/>
                  </a:cubicBezTo>
                  <a:cubicBezTo>
                    <a:pt x="10" y="8"/>
                    <a:pt x="12" y="6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68" name="Group 24"/>
          <p:cNvGrpSpPr/>
          <p:nvPr/>
        </p:nvGrpSpPr>
        <p:grpSpPr>
          <a:xfrm rot="2700000">
            <a:off x="7616002" y="4313175"/>
            <a:ext cx="287901" cy="501715"/>
            <a:chOff x="4732338" y="4783138"/>
            <a:chExt cx="703263" cy="1225550"/>
          </a:xfrm>
          <a:solidFill>
            <a:schemeClr val="bg1"/>
          </a:solidFill>
        </p:grpSpPr>
        <p:sp>
          <p:nvSpPr>
            <p:cNvPr id="72" name="Freeform 30"/>
            <p:cNvSpPr>
              <a:spLocks noEditPoints="1"/>
            </p:cNvSpPr>
            <p:nvPr/>
          </p:nvSpPr>
          <p:spPr bwMode="auto">
            <a:xfrm>
              <a:off x="4732338" y="4783138"/>
              <a:ext cx="703263" cy="1173163"/>
            </a:xfrm>
            <a:custGeom>
              <a:avLst/>
              <a:gdLst>
                <a:gd name="T0" fmla="*/ 50 w 184"/>
                <a:gd name="T1" fmla="*/ 310 h 310"/>
                <a:gd name="T2" fmla="*/ 32 w 184"/>
                <a:gd name="T3" fmla="*/ 282 h 310"/>
                <a:gd name="T4" fmla="*/ 10 w 184"/>
                <a:gd name="T5" fmla="*/ 199 h 310"/>
                <a:gd name="T6" fmla="*/ 39 w 184"/>
                <a:gd name="T7" fmla="*/ 171 h 310"/>
                <a:gd name="T8" fmla="*/ 30 w 184"/>
                <a:gd name="T9" fmla="*/ 116 h 310"/>
                <a:gd name="T10" fmla="*/ 36 w 184"/>
                <a:gd name="T11" fmla="*/ 73 h 310"/>
                <a:gd name="T12" fmla="*/ 36 w 184"/>
                <a:gd name="T13" fmla="*/ 72 h 310"/>
                <a:gd name="T14" fmla="*/ 92 w 184"/>
                <a:gd name="T15" fmla="*/ 0 h 310"/>
                <a:gd name="T16" fmla="*/ 148 w 184"/>
                <a:gd name="T17" fmla="*/ 72 h 310"/>
                <a:gd name="T18" fmla="*/ 148 w 184"/>
                <a:gd name="T19" fmla="*/ 73 h 310"/>
                <a:gd name="T20" fmla="*/ 155 w 184"/>
                <a:gd name="T21" fmla="*/ 116 h 310"/>
                <a:gd name="T22" fmla="*/ 145 w 184"/>
                <a:gd name="T23" fmla="*/ 171 h 310"/>
                <a:gd name="T24" fmla="*/ 174 w 184"/>
                <a:gd name="T25" fmla="*/ 199 h 310"/>
                <a:gd name="T26" fmla="*/ 153 w 184"/>
                <a:gd name="T27" fmla="*/ 282 h 310"/>
                <a:gd name="T28" fmla="*/ 134 w 184"/>
                <a:gd name="T29" fmla="*/ 310 h 310"/>
                <a:gd name="T30" fmla="*/ 134 w 184"/>
                <a:gd name="T31" fmla="*/ 276 h 310"/>
                <a:gd name="T32" fmla="*/ 118 w 184"/>
                <a:gd name="T33" fmla="*/ 239 h 310"/>
                <a:gd name="T34" fmla="*/ 118 w 184"/>
                <a:gd name="T35" fmla="*/ 240 h 310"/>
                <a:gd name="T36" fmla="*/ 115 w 184"/>
                <a:gd name="T37" fmla="*/ 246 h 310"/>
                <a:gd name="T38" fmla="*/ 108 w 184"/>
                <a:gd name="T39" fmla="*/ 245 h 310"/>
                <a:gd name="T40" fmla="*/ 76 w 184"/>
                <a:gd name="T41" fmla="*/ 245 h 310"/>
                <a:gd name="T42" fmla="*/ 69 w 184"/>
                <a:gd name="T43" fmla="*/ 246 h 310"/>
                <a:gd name="T44" fmla="*/ 66 w 184"/>
                <a:gd name="T45" fmla="*/ 240 h 310"/>
                <a:gd name="T46" fmla="*/ 66 w 184"/>
                <a:gd name="T47" fmla="*/ 239 h 310"/>
                <a:gd name="T48" fmla="*/ 50 w 184"/>
                <a:gd name="T49" fmla="*/ 276 h 310"/>
                <a:gd name="T50" fmla="*/ 50 w 184"/>
                <a:gd name="T51" fmla="*/ 310 h 310"/>
                <a:gd name="T52" fmla="*/ 55 w 184"/>
                <a:gd name="T53" fmla="*/ 79 h 310"/>
                <a:gd name="T54" fmla="*/ 50 w 184"/>
                <a:gd name="T55" fmla="*/ 116 h 310"/>
                <a:gd name="T56" fmla="*/ 61 w 184"/>
                <a:gd name="T57" fmla="*/ 174 h 310"/>
                <a:gd name="T58" fmla="*/ 64 w 184"/>
                <a:gd name="T59" fmla="*/ 184 h 310"/>
                <a:gd name="T60" fmla="*/ 54 w 184"/>
                <a:gd name="T61" fmla="*/ 187 h 310"/>
                <a:gd name="T62" fmla="*/ 29 w 184"/>
                <a:gd name="T63" fmla="*/ 205 h 310"/>
                <a:gd name="T64" fmla="*/ 36 w 184"/>
                <a:gd name="T65" fmla="*/ 247 h 310"/>
                <a:gd name="T66" fmla="*/ 65 w 184"/>
                <a:gd name="T67" fmla="*/ 215 h 310"/>
                <a:gd name="T68" fmla="*/ 74 w 184"/>
                <a:gd name="T69" fmla="*/ 209 h 310"/>
                <a:gd name="T70" fmla="*/ 79 w 184"/>
                <a:gd name="T71" fmla="*/ 219 h 310"/>
                <a:gd name="T72" fmla="*/ 82 w 184"/>
                <a:gd name="T73" fmla="*/ 225 h 310"/>
                <a:gd name="T74" fmla="*/ 103 w 184"/>
                <a:gd name="T75" fmla="*/ 225 h 310"/>
                <a:gd name="T76" fmla="*/ 105 w 184"/>
                <a:gd name="T77" fmla="*/ 219 h 310"/>
                <a:gd name="T78" fmla="*/ 110 w 184"/>
                <a:gd name="T79" fmla="*/ 209 h 310"/>
                <a:gd name="T80" fmla="*/ 120 w 184"/>
                <a:gd name="T81" fmla="*/ 215 h 310"/>
                <a:gd name="T82" fmla="*/ 148 w 184"/>
                <a:gd name="T83" fmla="*/ 247 h 310"/>
                <a:gd name="T84" fmla="*/ 155 w 184"/>
                <a:gd name="T85" fmla="*/ 205 h 310"/>
                <a:gd name="T86" fmla="*/ 130 w 184"/>
                <a:gd name="T87" fmla="*/ 187 h 310"/>
                <a:gd name="T88" fmla="*/ 120 w 184"/>
                <a:gd name="T89" fmla="*/ 184 h 310"/>
                <a:gd name="T90" fmla="*/ 123 w 184"/>
                <a:gd name="T91" fmla="*/ 174 h 310"/>
                <a:gd name="T92" fmla="*/ 135 w 184"/>
                <a:gd name="T93" fmla="*/ 116 h 310"/>
                <a:gd name="T94" fmla="*/ 129 w 184"/>
                <a:gd name="T95" fmla="*/ 79 h 310"/>
                <a:gd name="T96" fmla="*/ 92 w 184"/>
                <a:gd name="T97" fmla="*/ 21 h 310"/>
                <a:gd name="T98" fmla="*/ 55 w 184"/>
                <a:gd name="T99" fmla="*/ 7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4" h="310">
                  <a:moveTo>
                    <a:pt x="50" y="310"/>
                  </a:moveTo>
                  <a:cubicBezTo>
                    <a:pt x="32" y="282"/>
                    <a:pt x="32" y="282"/>
                    <a:pt x="32" y="282"/>
                  </a:cubicBezTo>
                  <a:cubicBezTo>
                    <a:pt x="28" y="276"/>
                    <a:pt x="0" y="230"/>
                    <a:pt x="10" y="199"/>
                  </a:cubicBezTo>
                  <a:cubicBezTo>
                    <a:pt x="14" y="187"/>
                    <a:pt x="24" y="178"/>
                    <a:pt x="39" y="171"/>
                  </a:cubicBezTo>
                  <a:cubicBezTo>
                    <a:pt x="33" y="151"/>
                    <a:pt x="30" y="132"/>
                    <a:pt x="30" y="116"/>
                  </a:cubicBezTo>
                  <a:cubicBezTo>
                    <a:pt x="30" y="102"/>
                    <a:pt x="32" y="87"/>
                    <a:pt x="36" y="73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50" y="35"/>
                    <a:pt x="77" y="0"/>
                    <a:pt x="92" y="0"/>
                  </a:cubicBezTo>
                  <a:cubicBezTo>
                    <a:pt x="107" y="0"/>
                    <a:pt x="134" y="35"/>
                    <a:pt x="148" y="72"/>
                  </a:cubicBezTo>
                  <a:cubicBezTo>
                    <a:pt x="148" y="73"/>
                    <a:pt x="148" y="73"/>
                    <a:pt x="148" y="73"/>
                  </a:cubicBezTo>
                  <a:cubicBezTo>
                    <a:pt x="152" y="87"/>
                    <a:pt x="155" y="102"/>
                    <a:pt x="155" y="116"/>
                  </a:cubicBezTo>
                  <a:cubicBezTo>
                    <a:pt x="155" y="132"/>
                    <a:pt x="152" y="151"/>
                    <a:pt x="145" y="171"/>
                  </a:cubicBezTo>
                  <a:cubicBezTo>
                    <a:pt x="160" y="178"/>
                    <a:pt x="170" y="187"/>
                    <a:pt x="174" y="199"/>
                  </a:cubicBezTo>
                  <a:cubicBezTo>
                    <a:pt x="184" y="230"/>
                    <a:pt x="156" y="276"/>
                    <a:pt x="153" y="282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76"/>
                    <a:pt x="134" y="276"/>
                    <a:pt x="134" y="276"/>
                  </a:cubicBezTo>
                  <a:cubicBezTo>
                    <a:pt x="134" y="262"/>
                    <a:pt x="128" y="248"/>
                    <a:pt x="118" y="239"/>
                  </a:cubicBezTo>
                  <a:cubicBezTo>
                    <a:pt x="118" y="239"/>
                    <a:pt x="118" y="239"/>
                    <a:pt x="118" y="240"/>
                  </a:cubicBezTo>
                  <a:cubicBezTo>
                    <a:pt x="115" y="246"/>
                    <a:pt x="115" y="246"/>
                    <a:pt x="115" y="246"/>
                  </a:cubicBezTo>
                  <a:cubicBezTo>
                    <a:pt x="108" y="245"/>
                    <a:pt x="108" y="245"/>
                    <a:pt x="108" y="245"/>
                  </a:cubicBezTo>
                  <a:cubicBezTo>
                    <a:pt x="98" y="245"/>
                    <a:pt x="87" y="245"/>
                    <a:pt x="76" y="245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6" y="240"/>
                    <a:pt x="66" y="240"/>
                    <a:pt x="66" y="240"/>
                  </a:cubicBezTo>
                  <a:cubicBezTo>
                    <a:pt x="66" y="239"/>
                    <a:pt x="66" y="239"/>
                    <a:pt x="66" y="239"/>
                  </a:cubicBezTo>
                  <a:cubicBezTo>
                    <a:pt x="56" y="249"/>
                    <a:pt x="50" y="262"/>
                    <a:pt x="50" y="276"/>
                  </a:cubicBezTo>
                  <a:lnTo>
                    <a:pt x="50" y="310"/>
                  </a:lnTo>
                  <a:close/>
                  <a:moveTo>
                    <a:pt x="55" y="79"/>
                  </a:moveTo>
                  <a:cubicBezTo>
                    <a:pt x="52" y="91"/>
                    <a:pt x="50" y="104"/>
                    <a:pt x="50" y="116"/>
                  </a:cubicBezTo>
                  <a:cubicBezTo>
                    <a:pt x="50" y="132"/>
                    <a:pt x="53" y="152"/>
                    <a:pt x="61" y="17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45" y="190"/>
                    <a:pt x="33" y="196"/>
                    <a:pt x="29" y="205"/>
                  </a:cubicBezTo>
                  <a:cubicBezTo>
                    <a:pt x="26" y="216"/>
                    <a:pt x="30" y="233"/>
                    <a:pt x="36" y="247"/>
                  </a:cubicBezTo>
                  <a:cubicBezTo>
                    <a:pt x="42" y="234"/>
                    <a:pt x="52" y="223"/>
                    <a:pt x="65" y="215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79" y="219"/>
                    <a:pt x="79" y="219"/>
                    <a:pt x="79" y="219"/>
                  </a:cubicBezTo>
                  <a:cubicBezTo>
                    <a:pt x="80" y="221"/>
                    <a:pt x="81" y="223"/>
                    <a:pt x="82" y="225"/>
                  </a:cubicBezTo>
                  <a:cubicBezTo>
                    <a:pt x="89" y="225"/>
                    <a:pt x="96" y="225"/>
                    <a:pt x="103" y="225"/>
                  </a:cubicBezTo>
                  <a:cubicBezTo>
                    <a:pt x="104" y="223"/>
                    <a:pt x="105" y="221"/>
                    <a:pt x="105" y="219"/>
                  </a:cubicBezTo>
                  <a:cubicBezTo>
                    <a:pt x="110" y="209"/>
                    <a:pt x="110" y="209"/>
                    <a:pt x="110" y="209"/>
                  </a:cubicBezTo>
                  <a:cubicBezTo>
                    <a:pt x="120" y="215"/>
                    <a:pt x="120" y="215"/>
                    <a:pt x="120" y="215"/>
                  </a:cubicBezTo>
                  <a:cubicBezTo>
                    <a:pt x="133" y="223"/>
                    <a:pt x="142" y="234"/>
                    <a:pt x="148" y="247"/>
                  </a:cubicBezTo>
                  <a:cubicBezTo>
                    <a:pt x="154" y="233"/>
                    <a:pt x="159" y="216"/>
                    <a:pt x="155" y="205"/>
                  </a:cubicBezTo>
                  <a:cubicBezTo>
                    <a:pt x="152" y="196"/>
                    <a:pt x="140" y="190"/>
                    <a:pt x="130" y="187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31" y="152"/>
                    <a:pt x="135" y="132"/>
                    <a:pt x="135" y="116"/>
                  </a:cubicBezTo>
                  <a:cubicBezTo>
                    <a:pt x="135" y="104"/>
                    <a:pt x="133" y="91"/>
                    <a:pt x="129" y="79"/>
                  </a:cubicBezTo>
                  <a:cubicBezTo>
                    <a:pt x="117" y="47"/>
                    <a:pt x="99" y="26"/>
                    <a:pt x="92" y="21"/>
                  </a:cubicBezTo>
                  <a:cubicBezTo>
                    <a:pt x="85" y="26"/>
                    <a:pt x="67" y="47"/>
                    <a:pt x="55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73" name="Freeform 31"/>
            <p:cNvSpPr>
              <a:spLocks noEditPoints="1"/>
            </p:cNvSpPr>
            <p:nvPr/>
          </p:nvSpPr>
          <p:spPr bwMode="auto">
            <a:xfrm>
              <a:off x="4960938" y="5127626"/>
              <a:ext cx="244475" cy="241300"/>
            </a:xfrm>
            <a:custGeom>
              <a:avLst/>
              <a:gdLst>
                <a:gd name="T0" fmla="*/ 32 w 64"/>
                <a:gd name="T1" fmla="*/ 64 h 64"/>
                <a:gd name="T2" fmla="*/ 0 w 64"/>
                <a:gd name="T3" fmla="*/ 32 h 64"/>
                <a:gd name="T4" fmla="*/ 32 w 64"/>
                <a:gd name="T5" fmla="*/ 0 h 64"/>
                <a:gd name="T6" fmla="*/ 64 w 64"/>
                <a:gd name="T7" fmla="*/ 32 h 64"/>
                <a:gd name="T8" fmla="*/ 32 w 64"/>
                <a:gd name="T9" fmla="*/ 64 h 64"/>
                <a:gd name="T10" fmla="*/ 32 w 64"/>
                <a:gd name="T11" fmla="*/ 12 h 64"/>
                <a:gd name="T12" fmla="*/ 12 w 64"/>
                <a:gd name="T13" fmla="*/ 32 h 64"/>
                <a:gd name="T14" fmla="*/ 32 w 64"/>
                <a:gd name="T15" fmla="*/ 52 h 64"/>
                <a:gd name="T16" fmla="*/ 52 w 64"/>
                <a:gd name="T17" fmla="*/ 32 h 64"/>
                <a:gd name="T18" fmla="*/ 32 w 64"/>
                <a:gd name="T19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ubicBezTo>
                    <a:pt x="64" y="50"/>
                    <a:pt x="50" y="64"/>
                    <a:pt x="32" y="64"/>
                  </a:cubicBezTo>
                  <a:close/>
                  <a:moveTo>
                    <a:pt x="32" y="12"/>
                  </a:moveTo>
                  <a:cubicBezTo>
                    <a:pt x="21" y="12"/>
                    <a:pt x="12" y="21"/>
                    <a:pt x="12" y="32"/>
                  </a:cubicBezTo>
                  <a:cubicBezTo>
                    <a:pt x="12" y="43"/>
                    <a:pt x="21" y="52"/>
                    <a:pt x="32" y="52"/>
                  </a:cubicBezTo>
                  <a:cubicBezTo>
                    <a:pt x="43" y="52"/>
                    <a:pt x="52" y="43"/>
                    <a:pt x="52" y="32"/>
                  </a:cubicBezTo>
                  <a:cubicBezTo>
                    <a:pt x="52" y="21"/>
                    <a:pt x="43" y="12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74" name="Freeform 32"/>
            <p:cNvSpPr>
              <a:spLocks noEditPoints="1"/>
            </p:cNvSpPr>
            <p:nvPr/>
          </p:nvSpPr>
          <p:spPr bwMode="auto">
            <a:xfrm>
              <a:off x="4973638" y="5649913"/>
              <a:ext cx="225425" cy="358775"/>
            </a:xfrm>
            <a:custGeom>
              <a:avLst/>
              <a:gdLst>
                <a:gd name="T0" fmla="*/ 29 w 59"/>
                <a:gd name="T1" fmla="*/ 95 h 95"/>
                <a:gd name="T2" fmla="*/ 24 w 59"/>
                <a:gd name="T3" fmla="*/ 85 h 95"/>
                <a:gd name="T4" fmla="*/ 0 w 59"/>
                <a:gd name="T5" fmla="*/ 26 h 95"/>
                <a:gd name="T6" fmla="*/ 29 w 59"/>
                <a:gd name="T7" fmla="*/ 0 h 95"/>
                <a:gd name="T8" fmla="*/ 59 w 59"/>
                <a:gd name="T9" fmla="*/ 26 h 95"/>
                <a:gd name="T10" fmla="*/ 34 w 59"/>
                <a:gd name="T11" fmla="*/ 85 h 95"/>
                <a:gd name="T12" fmla="*/ 29 w 59"/>
                <a:gd name="T13" fmla="*/ 95 h 95"/>
                <a:gd name="T14" fmla="*/ 29 w 59"/>
                <a:gd name="T15" fmla="*/ 12 h 95"/>
                <a:gd name="T16" fmla="*/ 12 w 59"/>
                <a:gd name="T17" fmla="*/ 26 h 95"/>
                <a:gd name="T18" fmla="*/ 29 w 59"/>
                <a:gd name="T19" fmla="*/ 69 h 95"/>
                <a:gd name="T20" fmla="*/ 47 w 59"/>
                <a:gd name="T21" fmla="*/ 26 h 95"/>
                <a:gd name="T22" fmla="*/ 29 w 59"/>
                <a:gd name="T23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95">
                  <a:moveTo>
                    <a:pt x="29" y="95"/>
                  </a:moveTo>
                  <a:cubicBezTo>
                    <a:pt x="24" y="85"/>
                    <a:pt x="24" y="85"/>
                    <a:pt x="24" y="85"/>
                  </a:cubicBezTo>
                  <a:cubicBezTo>
                    <a:pt x="20" y="77"/>
                    <a:pt x="0" y="38"/>
                    <a:pt x="0" y="26"/>
                  </a:cubicBezTo>
                  <a:cubicBezTo>
                    <a:pt x="0" y="12"/>
                    <a:pt x="13" y="0"/>
                    <a:pt x="29" y="0"/>
                  </a:cubicBezTo>
                  <a:cubicBezTo>
                    <a:pt x="45" y="0"/>
                    <a:pt x="59" y="12"/>
                    <a:pt x="59" y="26"/>
                  </a:cubicBezTo>
                  <a:cubicBezTo>
                    <a:pt x="59" y="38"/>
                    <a:pt x="39" y="77"/>
                    <a:pt x="34" y="85"/>
                  </a:cubicBezTo>
                  <a:lnTo>
                    <a:pt x="29" y="95"/>
                  </a:lnTo>
                  <a:close/>
                  <a:moveTo>
                    <a:pt x="29" y="12"/>
                  </a:moveTo>
                  <a:cubicBezTo>
                    <a:pt x="19" y="12"/>
                    <a:pt x="12" y="18"/>
                    <a:pt x="12" y="26"/>
                  </a:cubicBezTo>
                  <a:cubicBezTo>
                    <a:pt x="12" y="31"/>
                    <a:pt x="20" y="50"/>
                    <a:pt x="29" y="69"/>
                  </a:cubicBezTo>
                  <a:cubicBezTo>
                    <a:pt x="38" y="50"/>
                    <a:pt x="47" y="31"/>
                    <a:pt x="47" y="26"/>
                  </a:cubicBezTo>
                  <a:cubicBezTo>
                    <a:pt x="47" y="18"/>
                    <a:pt x="39" y="1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69" name="Group 28"/>
          <p:cNvGrpSpPr/>
          <p:nvPr/>
        </p:nvGrpSpPr>
        <p:grpSpPr>
          <a:xfrm>
            <a:off x="8480863" y="3330123"/>
            <a:ext cx="417024" cy="475193"/>
            <a:chOff x="4616451" y="1741488"/>
            <a:chExt cx="2959100" cy="3371850"/>
          </a:xfrm>
          <a:solidFill>
            <a:schemeClr val="bg1"/>
          </a:solidFill>
        </p:grpSpPr>
        <p:sp>
          <p:nvSpPr>
            <p:cNvPr id="70" name="Freeform 5"/>
            <p:cNvSpPr>
              <a:spLocks noEditPoints="1"/>
            </p:cNvSpPr>
            <p:nvPr/>
          </p:nvSpPr>
          <p:spPr bwMode="auto">
            <a:xfrm>
              <a:off x="4616451" y="1741488"/>
              <a:ext cx="2959100" cy="3371850"/>
            </a:xfrm>
            <a:custGeom>
              <a:avLst/>
              <a:gdLst>
                <a:gd name="T0" fmla="*/ 578 w 786"/>
                <a:gd name="T1" fmla="*/ 28 h 896"/>
                <a:gd name="T2" fmla="*/ 205 w 786"/>
                <a:gd name="T3" fmla="*/ 59 h 896"/>
                <a:gd name="T4" fmla="*/ 67 w 786"/>
                <a:gd name="T5" fmla="*/ 236 h 896"/>
                <a:gd name="T6" fmla="*/ 68 w 786"/>
                <a:gd name="T7" fmla="*/ 346 h 896"/>
                <a:gd name="T8" fmla="*/ 70 w 786"/>
                <a:gd name="T9" fmla="*/ 356 h 896"/>
                <a:gd name="T10" fmla="*/ 39 w 786"/>
                <a:gd name="T11" fmla="*/ 406 h 896"/>
                <a:gd name="T12" fmla="*/ 14 w 786"/>
                <a:gd name="T13" fmla="*/ 441 h 896"/>
                <a:gd name="T14" fmla="*/ 14 w 786"/>
                <a:gd name="T15" fmla="*/ 442 h 896"/>
                <a:gd name="T16" fmla="*/ 36 w 786"/>
                <a:gd name="T17" fmla="*/ 540 h 896"/>
                <a:gd name="T18" fmla="*/ 50 w 786"/>
                <a:gd name="T19" fmla="*/ 587 h 896"/>
                <a:gd name="T20" fmla="*/ 75 w 786"/>
                <a:gd name="T21" fmla="*/ 649 h 896"/>
                <a:gd name="T22" fmla="*/ 74 w 786"/>
                <a:gd name="T23" fmla="*/ 694 h 896"/>
                <a:gd name="T24" fmla="*/ 169 w 786"/>
                <a:gd name="T25" fmla="*/ 773 h 896"/>
                <a:gd name="T26" fmla="*/ 244 w 786"/>
                <a:gd name="T27" fmla="*/ 830 h 896"/>
                <a:gd name="T28" fmla="*/ 618 w 786"/>
                <a:gd name="T29" fmla="*/ 896 h 896"/>
                <a:gd name="T30" fmla="*/ 686 w 786"/>
                <a:gd name="T31" fmla="*/ 814 h 896"/>
                <a:gd name="T32" fmla="*/ 664 w 786"/>
                <a:gd name="T33" fmla="*/ 637 h 896"/>
                <a:gd name="T34" fmla="*/ 777 w 786"/>
                <a:gd name="T35" fmla="*/ 417 h 896"/>
                <a:gd name="T36" fmla="*/ 706 w 786"/>
                <a:gd name="T37" fmla="*/ 118 h 896"/>
                <a:gd name="T38" fmla="*/ 627 w 786"/>
                <a:gd name="T39" fmla="*/ 606 h 896"/>
                <a:gd name="T40" fmla="*/ 639 w 786"/>
                <a:gd name="T41" fmla="*/ 823 h 896"/>
                <a:gd name="T42" fmla="*/ 618 w 786"/>
                <a:gd name="T43" fmla="*/ 847 h 896"/>
                <a:gd name="T44" fmla="*/ 292 w 786"/>
                <a:gd name="T45" fmla="*/ 827 h 896"/>
                <a:gd name="T46" fmla="*/ 260 w 786"/>
                <a:gd name="T47" fmla="*/ 706 h 896"/>
                <a:gd name="T48" fmla="*/ 169 w 786"/>
                <a:gd name="T49" fmla="*/ 725 h 896"/>
                <a:gd name="T50" fmla="*/ 101 w 786"/>
                <a:gd name="T51" fmla="*/ 604 h 896"/>
                <a:gd name="T52" fmla="*/ 110 w 786"/>
                <a:gd name="T53" fmla="*/ 568 h 896"/>
                <a:gd name="T54" fmla="*/ 86 w 786"/>
                <a:gd name="T55" fmla="*/ 555 h 896"/>
                <a:gd name="T56" fmla="*/ 94 w 786"/>
                <a:gd name="T57" fmla="*/ 519 h 896"/>
                <a:gd name="T58" fmla="*/ 65 w 786"/>
                <a:gd name="T59" fmla="*/ 501 h 896"/>
                <a:gd name="T60" fmla="*/ 55 w 786"/>
                <a:gd name="T61" fmla="*/ 467 h 896"/>
                <a:gd name="T62" fmla="*/ 112 w 786"/>
                <a:gd name="T63" fmla="*/ 381 h 896"/>
                <a:gd name="T64" fmla="*/ 115 w 786"/>
                <a:gd name="T65" fmla="*/ 335 h 896"/>
                <a:gd name="T66" fmla="*/ 114 w 786"/>
                <a:gd name="T67" fmla="*/ 248 h 896"/>
                <a:gd name="T68" fmla="*/ 729 w 786"/>
                <a:gd name="T69" fmla="*/ 41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6" h="896">
                  <a:moveTo>
                    <a:pt x="706" y="118"/>
                  </a:moveTo>
                  <a:cubicBezTo>
                    <a:pt x="672" y="79"/>
                    <a:pt x="629" y="49"/>
                    <a:pt x="578" y="28"/>
                  </a:cubicBezTo>
                  <a:cubicBezTo>
                    <a:pt x="531" y="10"/>
                    <a:pt x="478" y="0"/>
                    <a:pt x="425" y="0"/>
                  </a:cubicBezTo>
                  <a:cubicBezTo>
                    <a:pt x="346" y="0"/>
                    <a:pt x="268" y="21"/>
                    <a:pt x="205" y="59"/>
                  </a:cubicBezTo>
                  <a:cubicBezTo>
                    <a:pt x="171" y="79"/>
                    <a:pt x="142" y="104"/>
                    <a:pt x="119" y="133"/>
                  </a:cubicBezTo>
                  <a:cubicBezTo>
                    <a:pt x="94" y="164"/>
                    <a:pt x="77" y="198"/>
                    <a:pt x="67" y="236"/>
                  </a:cubicBezTo>
                  <a:cubicBezTo>
                    <a:pt x="59" y="268"/>
                    <a:pt x="58" y="305"/>
                    <a:pt x="65" y="335"/>
                  </a:cubicBezTo>
                  <a:cubicBezTo>
                    <a:pt x="68" y="346"/>
                    <a:pt x="68" y="346"/>
                    <a:pt x="68" y="346"/>
                  </a:cubicBezTo>
                  <a:cubicBezTo>
                    <a:pt x="68" y="349"/>
                    <a:pt x="69" y="352"/>
                    <a:pt x="70" y="354"/>
                  </a:cubicBezTo>
                  <a:cubicBezTo>
                    <a:pt x="70" y="355"/>
                    <a:pt x="70" y="356"/>
                    <a:pt x="70" y="356"/>
                  </a:cubicBezTo>
                  <a:cubicBezTo>
                    <a:pt x="68" y="360"/>
                    <a:pt x="68" y="360"/>
                    <a:pt x="68" y="360"/>
                  </a:cubicBezTo>
                  <a:cubicBezTo>
                    <a:pt x="61" y="375"/>
                    <a:pt x="50" y="390"/>
                    <a:pt x="39" y="406"/>
                  </a:cubicBezTo>
                  <a:cubicBezTo>
                    <a:pt x="31" y="417"/>
                    <a:pt x="22" y="428"/>
                    <a:pt x="14" y="441"/>
                  </a:cubicBezTo>
                  <a:cubicBezTo>
                    <a:pt x="14" y="441"/>
                    <a:pt x="14" y="441"/>
                    <a:pt x="14" y="441"/>
                  </a:cubicBezTo>
                  <a:cubicBezTo>
                    <a:pt x="14" y="441"/>
                    <a:pt x="14" y="441"/>
                    <a:pt x="14" y="441"/>
                  </a:cubicBezTo>
                  <a:cubicBezTo>
                    <a:pt x="14" y="442"/>
                    <a:pt x="14" y="442"/>
                    <a:pt x="14" y="442"/>
                  </a:cubicBezTo>
                  <a:cubicBezTo>
                    <a:pt x="3" y="459"/>
                    <a:pt x="0" y="481"/>
                    <a:pt x="6" y="501"/>
                  </a:cubicBezTo>
                  <a:cubicBezTo>
                    <a:pt x="11" y="517"/>
                    <a:pt x="22" y="531"/>
                    <a:pt x="36" y="540"/>
                  </a:cubicBezTo>
                  <a:cubicBezTo>
                    <a:pt x="35" y="553"/>
                    <a:pt x="37" y="565"/>
                    <a:pt x="43" y="576"/>
                  </a:cubicBezTo>
                  <a:cubicBezTo>
                    <a:pt x="45" y="580"/>
                    <a:pt x="47" y="584"/>
                    <a:pt x="50" y="587"/>
                  </a:cubicBezTo>
                  <a:cubicBezTo>
                    <a:pt x="48" y="603"/>
                    <a:pt x="52" y="619"/>
                    <a:pt x="62" y="632"/>
                  </a:cubicBezTo>
                  <a:cubicBezTo>
                    <a:pt x="75" y="649"/>
                    <a:pt x="75" y="649"/>
                    <a:pt x="75" y="649"/>
                  </a:cubicBezTo>
                  <a:cubicBezTo>
                    <a:pt x="75" y="652"/>
                    <a:pt x="75" y="654"/>
                    <a:pt x="74" y="657"/>
                  </a:cubicBezTo>
                  <a:cubicBezTo>
                    <a:pt x="74" y="667"/>
                    <a:pt x="73" y="680"/>
                    <a:pt x="74" y="694"/>
                  </a:cubicBezTo>
                  <a:cubicBezTo>
                    <a:pt x="77" y="715"/>
                    <a:pt x="85" y="732"/>
                    <a:pt x="97" y="746"/>
                  </a:cubicBezTo>
                  <a:cubicBezTo>
                    <a:pt x="114" y="764"/>
                    <a:pt x="139" y="773"/>
                    <a:pt x="169" y="773"/>
                  </a:cubicBezTo>
                  <a:cubicBezTo>
                    <a:pt x="189" y="773"/>
                    <a:pt x="212" y="769"/>
                    <a:pt x="240" y="761"/>
                  </a:cubicBezTo>
                  <a:cubicBezTo>
                    <a:pt x="241" y="779"/>
                    <a:pt x="243" y="801"/>
                    <a:pt x="244" y="830"/>
                  </a:cubicBezTo>
                  <a:cubicBezTo>
                    <a:pt x="246" y="867"/>
                    <a:pt x="276" y="896"/>
                    <a:pt x="313" y="896"/>
                  </a:cubicBezTo>
                  <a:cubicBezTo>
                    <a:pt x="618" y="896"/>
                    <a:pt x="618" y="896"/>
                    <a:pt x="618" y="896"/>
                  </a:cubicBezTo>
                  <a:cubicBezTo>
                    <a:pt x="638" y="896"/>
                    <a:pt x="658" y="887"/>
                    <a:pt x="671" y="871"/>
                  </a:cubicBezTo>
                  <a:cubicBezTo>
                    <a:pt x="684" y="855"/>
                    <a:pt x="690" y="834"/>
                    <a:pt x="686" y="814"/>
                  </a:cubicBezTo>
                  <a:cubicBezTo>
                    <a:pt x="658" y="658"/>
                    <a:pt x="658" y="658"/>
                    <a:pt x="658" y="658"/>
                  </a:cubicBezTo>
                  <a:cubicBezTo>
                    <a:pt x="657" y="650"/>
                    <a:pt x="659" y="643"/>
                    <a:pt x="664" y="637"/>
                  </a:cubicBezTo>
                  <a:cubicBezTo>
                    <a:pt x="686" y="610"/>
                    <a:pt x="712" y="578"/>
                    <a:pt x="733" y="541"/>
                  </a:cubicBezTo>
                  <a:cubicBezTo>
                    <a:pt x="756" y="501"/>
                    <a:pt x="770" y="460"/>
                    <a:pt x="777" y="417"/>
                  </a:cubicBezTo>
                  <a:cubicBezTo>
                    <a:pt x="786" y="355"/>
                    <a:pt x="784" y="298"/>
                    <a:pt x="772" y="247"/>
                  </a:cubicBezTo>
                  <a:cubicBezTo>
                    <a:pt x="759" y="198"/>
                    <a:pt x="737" y="154"/>
                    <a:pt x="706" y="118"/>
                  </a:cubicBezTo>
                  <a:close/>
                  <a:moveTo>
                    <a:pt x="729" y="410"/>
                  </a:moveTo>
                  <a:cubicBezTo>
                    <a:pt x="717" y="491"/>
                    <a:pt x="674" y="550"/>
                    <a:pt x="627" y="606"/>
                  </a:cubicBezTo>
                  <a:cubicBezTo>
                    <a:pt x="613" y="622"/>
                    <a:pt x="607" y="645"/>
                    <a:pt x="611" y="666"/>
                  </a:cubicBezTo>
                  <a:cubicBezTo>
                    <a:pt x="639" y="823"/>
                    <a:pt x="639" y="823"/>
                    <a:pt x="639" y="823"/>
                  </a:cubicBezTo>
                  <a:cubicBezTo>
                    <a:pt x="640" y="829"/>
                    <a:pt x="638" y="835"/>
                    <a:pt x="634" y="840"/>
                  </a:cubicBezTo>
                  <a:cubicBezTo>
                    <a:pt x="630" y="845"/>
                    <a:pt x="624" y="847"/>
                    <a:pt x="618" y="847"/>
                  </a:cubicBezTo>
                  <a:cubicBezTo>
                    <a:pt x="313" y="847"/>
                    <a:pt x="313" y="847"/>
                    <a:pt x="313" y="847"/>
                  </a:cubicBezTo>
                  <a:cubicBezTo>
                    <a:pt x="302" y="847"/>
                    <a:pt x="293" y="839"/>
                    <a:pt x="292" y="827"/>
                  </a:cubicBezTo>
                  <a:cubicBezTo>
                    <a:pt x="290" y="774"/>
                    <a:pt x="286" y="742"/>
                    <a:pt x="284" y="724"/>
                  </a:cubicBezTo>
                  <a:cubicBezTo>
                    <a:pt x="284" y="715"/>
                    <a:pt x="272" y="706"/>
                    <a:pt x="260" y="706"/>
                  </a:cubicBezTo>
                  <a:cubicBezTo>
                    <a:pt x="258" y="706"/>
                    <a:pt x="256" y="706"/>
                    <a:pt x="254" y="707"/>
                  </a:cubicBezTo>
                  <a:cubicBezTo>
                    <a:pt x="216" y="720"/>
                    <a:pt x="189" y="725"/>
                    <a:pt x="169" y="725"/>
                  </a:cubicBezTo>
                  <a:cubicBezTo>
                    <a:pt x="95" y="725"/>
                    <a:pt x="134" y="648"/>
                    <a:pt x="120" y="629"/>
                  </a:cubicBezTo>
                  <a:cubicBezTo>
                    <a:pt x="101" y="604"/>
                    <a:pt x="101" y="604"/>
                    <a:pt x="101" y="604"/>
                  </a:cubicBezTo>
                  <a:cubicBezTo>
                    <a:pt x="96" y="597"/>
                    <a:pt x="96" y="589"/>
                    <a:pt x="100" y="583"/>
                  </a:cubicBezTo>
                  <a:cubicBezTo>
                    <a:pt x="110" y="568"/>
                    <a:pt x="110" y="568"/>
                    <a:pt x="110" y="568"/>
                  </a:cubicBezTo>
                  <a:cubicBezTo>
                    <a:pt x="98" y="565"/>
                    <a:pt x="98" y="565"/>
                    <a:pt x="98" y="565"/>
                  </a:cubicBezTo>
                  <a:cubicBezTo>
                    <a:pt x="93" y="563"/>
                    <a:pt x="89" y="560"/>
                    <a:pt x="86" y="555"/>
                  </a:cubicBezTo>
                  <a:cubicBezTo>
                    <a:pt x="84" y="550"/>
                    <a:pt x="84" y="545"/>
                    <a:pt x="86" y="540"/>
                  </a:cubicBezTo>
                  <a:cubicBezTo>
                    <a:pt x="94" y="519"/>
                    <a:pt x="94" y="519"/>
                    <a:pt x="94" y="519"/>
                  </a:cubicBezTo>
                  <a:cubicBezTo>
                    <a:pt x="95" y="517"/>
                    <a:pt x="94" y="514"/>
                    <a:pt x="92" y="513"/>
                  </a:cubicBezTo>
                  <a:cubicBezTo>
                    <a:pt x="65" y="501"/>
                    <a:pt x="65" y="501"/>
                    <a:pt x="65" y="501"/>
                  </a:cubicBezTo>
                  <a:cubicBezTo>
                    <a:pt x="59" y="499"/>
                    <a:pt x="54" y="493"/>
                    <a:pt x="52" y="487"/>
                  </a:cubicBezTo>
                  <a:cubicBezTo>
                    <a:pt x="50" y="480"/>
                    <a:pt x="51" y="473"/>
                    <a:pt x="55" y="467"/>
                  </a:cubicBezTo>
                  <a:cubicBezTo>
                    <a:pt x="55" y="466"/>
                    <a:pt x="55" y="466"/>
                    <a:pt x="55" y="466"/>
                  </a:cubicBezTo>
                  <a:cubicBezTo>
                    <a:pt x="73" y="438"/>
                    <a:pt x="97" y="412"/>
                    <a:pt x="112" y="381"/>
                  </a:cubicBezTo>
                  <a:cubicBezTo>
                    <a:pt x="118" y="368"/>
                    <a:pt x="118" y="368"/>
                    <a:pt x="118" y="368"/>
                  </a:cubicBezTo>
                  <a:cubicBezTo>
                    <a:pt x="122" y="359"/>
                    <a:pt x="117" y="345"/>
                    <a:pt x="115" y="335"/>
                  </a:cubicBezTo>
                  <a:cubicBezTo>
                    <a:pt x="112" y="325"/>
                    <a:pt x="112" y="325"/>
                    <a:pt x="112" y="325"/>
                  </a:cubicBezTo>
                  <a:cubicBezTo>
                    <a:pt x="107" y="301"/>
                    <a:pt x="108" y="271"/>
                    <a:pt x="114" y="248"/>
                  </a:cubicBezTo>
                  <a:cubicBezTo>
                    <a:pt x="146" y="120"/>
                    <a:pt x="286" y="48"/>
                    <a:pt x="425" y="48"/>
                  </a:cubicBezTo>
                  <a:cubicBezTo>
                    <a:pt x="597" y="48"/>
                    <a:pt x="767" y="158"/>
                    <a:pt x="729" y="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71" name="Freeform 6"/>
            <p:cNvSpPr/>
            <p:nvPr/>
          </p:nvSpPr>
          <p:spPr bwMode="auto">
            <a:xfrm>
              <a:off x="5184776" y="2062163"/>
              <a:ext cx="2085975" cy="1700213"/>
            </a:xfrm>
            <a:custGeom>
              <a:avLst/>
              <a:gdLst>
                <a:gd name="T0" fmla="*/ 367 w 554"/>
                <a:gd name="T1" fmla="*/ 21 h 452"/>
                <a:gd name="T2" fmla="*/ 325 w 554"/>
                <a:gd name="T3" fmla="*/ 5 h 452"/>
                <a:gd name="T4" fmla="*/ 298 w 554"/>
                <a:gd name="T5" fmla="*/ 11 h 452"/>
                <a:gd name="T6" fmla="*/ 267 w 554"/>
                <a:gd name="T7" fmla="*/ 0 h 452"/>
                <a:gd name="T8" fmla="*/ 243 w 554"/>
                <a:gd name="T9" fmla="*/ 7 h 452"/>
                <a:gd name="T10" fmla="*/ 223 w 554"/>
                <a:gd name="T11" fmla="*/ 5 h 452"/>
                <a:gd name="T12" fmla="*/ 168 w 554"/>
                <a:gd name="T13" fmla="*/ 24 h 452"/>
                <a:gd name="T14" fmla="*/ 163 w 554"/>
                <a:gd name="T15" fmla="*/ 24 h 452"/>
                <a:gd name="T16" fmla="*/ 96 w 554"/>
                <a:gd name="T17" fmla="*/ 54 h 452"/>
                <a:gd name="T18" fmla="*/ 38 w 554"/>
                <a:gd name="T19" fmla="*/ 123 h 452"/>
                <a:gd name="T20" fmla="*/ 15 w 554"/>
                <a:gd name="T21" fmla="*/ 156 h 452"/>
                <a:gd name="T22" fmla="*/ 15 w 554"/>
                <a:gd name="T23" fmla="*/ 161 h 452"/>
                <a:gd name="T24" fmla="*/ 0 w 554"/>
                <a:gd name="T25" fmla="*/ 210 h 452"/>
                <a:gd name="T26" fmla="*/ 39 w 554"/>
                <a:gd name="T27" fmla="*/ 282 h 452"/>
                <a:gd name="T28" fmla="*/ 103 w 554"/>
                <a:gd name="T29" fmla="*/ 327 h 452"/>
                <a:gd name="T30" fmla="*/ 135 w 554"/>
                <a:gd name="T31" fmla="*/ 319 h 452"/>
                <a:gd name="T32" fmla="*/ 177 w 554"/>
                <a:gd name="T33" fmla="*/ 344 h 452"/>
                <a:gd name="T34" fmla="*/ 260 w 554"/>
                <a:gd name="T35" fmla="*/ 403 h 452"/>
                <a:gd name="T36" fmla="*/ 296 w 554"/>
                <a:gd name="T37" fmla="*/ 395 h 452"/>
                <a:gd name="T38" fmla="*/ 391 w 554"/>
                <a:gd name="T39" fmla="*/ 452 h 452"/>
                <a:gd name="T40" fmla="*/ 492 w 554"/>
                <a:gd name="T41" fmla="*/ 382 h 452"/>
                <a:gd name="T42" fmla="*/ 549 w 554"/>
                <a:gd name="T43" fmla="*/ 287 h 452"/>
                <a:gd name="T44" fmla="*/ 547 w 554"/>
                <a:gd name="T45" fmla="*/ 267 h 452"/>
                <a:gd name="T46" fmla="*/ 554 w 554"/>
                <a:gd name="T47" fmla="*/ 235 h 452"/>
                <a:gd name="T48" fmla="*/ 536 w 554"/>
                <a:gd name="T49" fmla="*/ 185 h 452"/>
                <a:gd name="T50" fmla="*/ 537 w 554"/>
                <a:gd name="T51" fmla="*/ 174 h 452"/>
                <a:gd name="T52" fmla="*/ 493 w 554"/>
                <a:gd name="T53" fmla="*/ 106 h 452"/>
                <a:gd name="T54" fmla="*/ 367 w 554"/>
                <a:gd name="T55" fmla="*/ 2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54" h="452">
                  <a:moveTo>
                    <a:pt x="367" y="21"/>
                  </a:moveTo>
                  <a:cubicBezTo>
                    <a:pt x="356" y="11"/>
                    <a:pt x="341" y="5"/>
                    <a:pt x="325" y="5"/>
                  </a:cubicBezTo>
                  <a:cubicBezTo>
                    <a:pt x="315" y="5"/>
                    <a:pt x="306" y="7"/>
                    <a:pt x="298" y="11"/>
                  </a:cubicBezTo>
                  <a:cubicBezTo>
                    <a:pt x="289" y="4"/>
                    <a:pt x="279" y="0"/>
                    <a:pt x="267" y="0"/>
                  </a:cubicBezTo>
                  <a:cubicBezTo>
                    <a:pt x="258" y="0"/>
                    <a:pt x="250" y="3"/>
                    <a:pt x="243" y="7"/>
                  </a:cubicBezTo>
                  <a:cubicBezTo>
                    <a:pt x="237" y="5"/>
                    <a:pt x="230" y="5"/>
                    <a:pt x="223" y="5"/>
                  </a:cubicBezTo>
                  <a:cubicBezTo>
                    <a:pt x="203" y="5"/>
                    <a:pt x="183" y="12"/>
                    <a:pt x="168" y="24"/>
                  </a:cubicBezTo>
                  <a:cubicBezTo>
                    <a:pt x="166" y="24"/>
                    <a:pt x="165" y="24"/>
                    <a:pt x="163" y="24"/>
                  </a:cubicBezTo>
                  <a:cubicBezTo>
                    <a:pt x="136" y="24"/>
                    <a:pt x="112" y="36"/>
                    <a:pt x="96" y="54"/>
                  </a:cubicBezTo>
                  <a:cubicBezTo>
                    <a:pt x="63" y="60"/>
                    <a:pt x="38" y="89"/>
                    <a:pt x="38" y="123"/>
                  </a:cubicBezTo>
                  <a:cubicBezTo>
                    <a:pt x="24" y="128"/>
                    <a:pt x="15" y="141"/>
                    <a:pt x="15" y="156"/>
                  </a:cubicBezTo>
                  <a:cubicBezTo>
                    <a:pt x="15" y="158"/>
                    <a:pt x="15" y="159"/>
                    <a:pt x="15" y="161"/>
                  </a:cubicBezTo>
                  <a:cubicBezTo>
                    <a:pt x="6" y="175"/>
                    <a:pt x="0" y="192"/>
                    <a:pt x="0" y="210"/>
                  </a:cubicBezTo>
                  <a:cubicBezTo>
                    <a:pt x="0" y="240"/>
                    <a:pt x="16" y="266"/>
                    <a:pt x="39" y="282"/>
                  </a:cubicBezTo>
                  <a:cubicBezTo>
                    <a:pt x="48" y="308"/>
                    <a:pt x="74" y="327"/>
                    <a:pt x="103" y="327"/>
                  </a:cubicBezTo>
                  <a:cubicBezTo>
                    <a:pt x="115" y="327"/>
                    <a:pt x="126" y="324"/>
                    <a:pt x="135" y="319"/>
                  </a:cubicBezTo>
                  <a:cubicBezTo>
                    <a:pt x="145" y="332"/>
                    <a:pt x="160" y="341"/>
                    <a:pt x="177" y="344"/>
                  </a:cubicBezTo>
                  <a:cubicBezTo>
                    <a:pt x="189" y="378"/>
                    <a:pt x="222" y="403"/>
                    <a:pt x="260" y="403"/>
                  </a:cubicBezTo>
                  <a:cubicBezTo>
                    <a:pt x="273" y="403"/>
                    <a:pt x="285" y="400"/>
                    <a:pt x="296" y="395"/>
                  </a:cubicBezTo>
                  <a:cubicBezTo>
                    <a:pt x="314" y="429"/>
                    <a:pt x="350" y="452"/>
                    <a:pt x="391" y="452"/>
                  </a:cubicBezTo>
                  <a:cubicBezTo>
                    <a:pt x="437" y="452"/>
                    <a:pt x="477" y="423"/>
                    <a:pt x="492" y="382"/>
                  </a:cubicBezTo>
                  <a:cubicBezTo>
                    <a:pt x="526" y="364"/>
                    <a:pt x="549" y="328"/>
                    <a:pt x="549" y="287"/>
                  </a:cubicBezTo>
                  <a:cubicBezTo>
                    <a:pt x="549" y="280"/>
                    <a:pt x="548" y="274"/>
                    <a:pt x="547" y="267"/>
                  </a:cubicBezTo>
                  <a:cubicBezTo>
                    <a:pt x="552" y="257"/>
                    <a:pt x="554" y="246"/>
                    <a:pt x="554" y="235"/>
                  </a:cubicBezTo>
                  <a:cubicBezTo>
                    <a:pt x="554" y="216"/>
                    <a:pt x="547" y="199"/>
                    <a:pt x="536" y="185"/>
                  </a:cubicBezTo>
                  <a:cubicBezTo>
                    <a:pt x="536" y="182"/>
                    <a:pt x="537" y="178"/>
                    <a:pt x="537" y="174"/>
                  </a:cubicBezTo>
                  <a:cubicBezTo>
                    <a:pt x="537" y="144"/>
                    <a:pt x="519" y="118"/>
                    <a:pt x="493" y="106"/>
                  </a:cubicBezTo>
                  <a:cubicBezTo>
                    <a:pt x="472" y="57"/>
                    <a:pt x="423" y="22"/>
                    <a:pt x="36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6262370" y="1637665"/>
            <a:ext cx="348678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我们存在的意义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5808980" y="5059680"/>
            <a:ext cx="419354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如何升华我们的存在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9291320" y="3253105"/>
            <a:ext cx="282130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我们的独特性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57" grpId="0" bldLvl="0" animBg="1"/>
      <p:bldP spid="58" grpId="0" bldLvl="0" animBg="1"/>
      <p:bldP spid="59" grpId="0" bldLvl="0" animBg="1"/>
      <p:bldP spid="62" grpId="0"/>
      <p:bldP spid="82" grpId="0"/>
      <p:bldP spid="84" grpId="0"/>
      <p:bldP spid="8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56615" y="-22225"/>
            <a:ext cx="10632440" cy="1461770"/>
          </a:xfrm>
        </p:spPr>
        <p:txBody>
          <a:bodyPr/>
          <a:lstStyle/>
          <a:p>
            <a:r>
              <a:rPr lang="zh-CN" altLang="en-US" sz="5400" dirty="0"/>
              <a:t>我们的存在有什么意义？</a:t>
            </a:r>
            <a:endParaRPr lang="zh-CN" altLang="en-US" sz="54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721995" y="1177290"/>
            <a:ext cx="10515600" cy="4351338"/>
          </a:xfrm>
        </p:spPr>
        <p:txBody>
          <a:bodyPr/>
          <a:lstStyle/>
          <a:p>
            <a:r>
              <a:rPr lang="zh-CN" altLang="en-US" sz="2000" dirty="0"/>
              <a:t>简单来讲，人生的意义就是找到自己的使命去完成它。人活着到底该去做什么，大部分在个于个人的认识，而往往这种认识却由社会和生存环境所左右。所以绝大部分人都随其自然，在各行各业为生存、为物质、为家人、为享受生活而活着。</a:t>
            </a:r>
            <a:endParaRPr lang="zh-CN" altLang="en-US" sz="2000" dirty="0"/>
          </a:p>
          <a:p>
            <a:r>
              <a:rPr lang="zh-CN" altLang="en-US" sz="2000" dirty="0"/>
              <a:t>这个世界上每个人存在的意义是不一样的 。有些人轰轰烈烈，有些人碌碌一生。这除了外在的条件外，要看自己想成为一个什么样的人，树立一个什么样的目标去追求。其实任何一个理由，只要不危害他人，都是有意义的。</a:t>
            </a:r>
            <a:endParaRPr lang="zh-CN" altLang="en-US" sz="2000" dirty="0"/>
          </a:p>
          <a:p>
            <a:r>
              <a:rPr lang="zh-CN" altLang="en-US" sz="2000" dirty="0"/>
              <a:t>那么我们在这个世界上的意义是什么呢，对社会和整个世界而言，那就是要以自己所能，做一些实实在在的事情，是整个人类获得最大的满足与快乐。各行各业，只要是做着对社会有用的事情，就对这个世界体现了自己存在的意义。</a:t>
            </a:r>
            <a:endParaRPr lang="zh-CN" altLang="en-US" sz="2000" dirty="0"/>
          </a:p>
          <a:p>
            <a:r>
              <a:rPr lang="zh-CN" altLang="en-US" sz="2000" dirty="0"/>
              <a:t>而对于自己而言，要使自己获得快乐，每个人获得快乐的标准或看法是不一样的。有些人觉得使家人活得幸福是快乐，有些人觉得帮助他人是快乐，有些人觉得收藏是快乐。其实这些都可以是自己存在的意义。因此人存在的意义就可以归结为：为这个世界做自己能做的事情，无论平凡与否，同时尽可能的是自己活得快乐、活得无悔。</a:t>
            </a:r>
            <a:endParaRPr lang="zh-CN" altLang="en-US" sz="2000" dirty="0"/>
          </a:p>
          <a:p>
            <a:endParaRPr lang="zh-CN" altLang="en-US" sz="2000" dirty="0"/>
          </a:p>
        </p:txBody>
      </p:sp>
    </p:spTree>
    <p:custDataLst>
      <p:tags r:id="rId1"/>
    </p:custDataLst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内容占位符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5" name=" 165"/>
          <p:cNvSpPr/>
          <p:nvPr/>
        </p:nvSpPr>
        <p:spPr>
          <a:xfrm>
            <a:off x="-2540" y="115570"/>
            <a:ext cx="12206605" cy="6674485"/>
          </a:xfrm>
          <a:prstGeom prst="rect">
            <a:avLst/>
          </a:prstGeom>
          <a:solidFill>
            <a:schemeClr val="tx2">
              <a:lumMod val="20000"/>
              <a:lumOff val="80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145" name="组合 144"/>
          <p:cNvGrpSpPr/>
          <p:nvPr>
            <p:custDataLst>
              <p:tags r:id="rId2"/>
            </p:custDataLst>
          </p:nvPr>
        </p:nvGrpSpPr>
        <p:grpSpPr>
          <a:xfrm>
            <a:off x="-86360" y="512445"/>
            <a:ext cx="12519660" cy="6067425"/>
            <a:chOff x="309246" y="1131108"/>
            <a:chExt cx="4289425" cy="1741049"/>
          </a:xfrm>
        </p:grpSpPr>
        <p:sp>
          <p:nvSpPr>
            <p:cNvPr id="30" name="任意多边形 29"/>
            <p:cNvSpPr/>
            <p:nvPr>
              <p:custDataLst>
                <p:tags r:id="rId3"/>
              </p:custDataLst>
            </p:nvPr>
          </p:nvSpPr>
          <p:spPr>
            <a:xfrm>
              <a:off x="1719470" y="1131108"/>
              <a:ext cx="1469814" cy="1741049"/>
            </a:xfrm>
            <a:custGeom>
              <a:avLst/>
              <a:gdLst>
                <a:gd name="connsiteX0" fmla="*/ 0 w 1469707"/>
                <a:gd name="connsiteY0" fmla="*/ 1090584 h 1419196"/>
                <a:gd name="connsiteX1" fmla="*/ 45719 w 1469707"/>
                <a:gd name="connsiteY1" fmla="*/ 1090584 h 1419196"/>
                <a:gd name="connsiteX2" fmla="*/ 45719 w 1469707"/>
                <a:gd name="connsiteY2" fmla="*/ 1373477 h 1419196"/>
                <a:gd name="connsiteX3" fmla="*/ 1423988 w 1469707"/>
                <a:gd name="connsiteY3" fmla="*/ 1373477 h 1419196"/>
                <a:gd name="connsiteX4" fmla="*/ 1423988 w 1469707"/>
                <a:gd name="connsiteY4" fmla="*/ 1090584 h 1419196"/>
                <a:gd name="connsiteX5" fmla="*/ 1469707 w 1469707"/>
                <a:gd name="connsiteY5" fmla="*/ 1090584 h 1419196"/>
                <a:gd name="connsiteX6" fmla="*/ 1469707 w 1469707"/>
                <a:gd name="connsiteY6" fmla="*/ 1373477 h 1419196"/>
                <a:gd name="connsiteX7" fmla="*/ 1469707 w 1469707"/>
                <a:gd name="connsiteY7" fmla="*/ 1419196 h 1419196"/>
                <a:gd name="connsiteX8" fmla="*/ 1423988 w 1469707"/>
                <a:gd name="connsiteY8" fmla="*/ 1419196 h 1419196"/>
                <a:gd name="connsiteX9" fmla="*/ 45719 w 1469707"/>
                <a:gd name="connsiteY9" fmla="*/ 1419196 h 1419196"/>
                <a:gd name="connsiteX10" fmla="*/ 0 w 1469707"/>
                <a:gd name="connsiteY10" fmla="*/ 1419196 h 1419196"/>
                <a:gd name="connsiteX11" fmla="*/ 0 w 1469707"/>
                <a:gd name="connsiteY11" fmla="*/ 1373477 h 1419196"/>
                <a:gd name="connsiteX12" fmla="*/ 0 w 1469707"/>
                <a:gd name="connsiteY12" fmla="*/ 0 h 1419196"/>
                <a:gd name="connsiteX13" fmla="*/ 45719 w 1469707"/>
                <a:gd name="connsiteY13" fmla="*/ 0 h 1419196"/>
                <a:gd name="connsiteX14" fmla="*/ 1423988 w 1469707"/>
                <a:gd name="connsiteY14" fmla="*/ 0 h 1419196"/>
                <a:gd name="connsiteX15" fmla="*/ 1469707 w 1469707"/>
                <a:gd name="connsiteY15" fmla="*/ 0 h 1419196"/>
                <a:gd name="connsiteX16" fmla="*/ 1469707 w 1469707"/>
                <a:gd name="connsiteY16" fmla="*/ 45719 h 1419196"/>
                <a:gd name="connsiteX17" fmla="*/ 1469707 w 1469707"/>
                <a:gd name="connsiteY17" fmla="*/ 328612 h 1419196"/>
                <a:gd name="connsiteX18" fmla="*/ 1423988 w 1469707"/>
                <a:gd name="connsiteY18" fmla="*/ 328612 h 1419196"/>
                <a:gd name="connsiteX19" fmla="*/ 1423988 w 1469707"/>
                <a:gd name="connsiteY19" fmla="*/ 45719 h 1419196"/>
                <a:gd name="connsiteX20" fmla="*/ 45719 w 1469707"/>
                <a:gd name="connsiteY20" fmla="*/ 45719 h 1419196"/>
                <a:gd name="connsiteX21" fmla="*/ 45719 w 1469707"/>
                <a:gd name="connsiteY21" fmla="*/ 328612 h 1419196"/>
                <a:gd name="connsiteX22" fmla="*/ 0 w 1469707"/>
                <a:gd name="connsiteY22" fmla="*/ 328612 h 1419196"/>
                <a:gd name="connsiteX23" fmla="*/ 0 w 1469707"/>
                <a:gd name="connsiteY23" fmla="*/ 45719 h 141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69707" h="1419196">
                  <a:moveTo>
                    <a:pt x="0" y="1090584"/>
                  </a:moveTo>
                  <a:lnTo>
                    <a:pt x="45719" y="1090584"/>
                  </a:lnTo>
                  <a:lnTo>
                    <a:pt x="45719" y="1373477"/>
                  </a:lnTo>
                  <a:lnTo>
                    <a:pt x="1423988" y="1373477"/>
                  </a:lnTo>
                  <a:lnTo>
                    <a:pt x="1423988" y="1090584"/>
                  </a:lnTo>
                  <a:lnTo>
                    <a:pt x="1469707" y="1090584"/>
                  </a:lnTo>
                  <a:lnTo>
                    <a:pt x="1469707" y="1373477"/>
                  </a:lnTo>
                  <a:lnTo>
                    <a:pt x="1469707" y="1419196"/>
                  </a:lnTo>
                  <a:lnTo>
                    <a:pt x="1423988" y="1419196"/>
                  </a:lnTo>
                  <a:lnTo>
                    <a:pt x="45719" y="1419196"/>
                  </a:lnTo>
                  <a:lnTo>
                    <a:pt x="0" y="1419196"/>
                  </a:lnTo>
                  <a:lnTo>
                    <a:pt x="0" y="1373477"/>
                  </a:lnTo>
                  <a:close/>
                  <a:moveTo>
                    <a:pt x="0" y="0"/>
                  </a:moveTo>
                  <a:lnTo>
                    <a:pt x="45719" y="0"/>
                  </a:lnTo>
                  <a:lnTo>
                    <a:pt x="1423988" y="0"/>
                  </a:lnTo>
                  <a:lnTo>
                    <a:pt x="1469707" y="0"/>
                  </a:lnTo>
                  <a:lnTo>
                    <a:pt x="1469707" y="45719"/>
                  </a:lnTo>
                  <a:lnTo>
                    <a:pt x="1469707" y="328612"/>
                  </a:lnTo>
                  <a:lnTo>
                    <a:pt x="1423988" y="328612"/>
                  </a:lnTo>
                  <a:lnTo>
                    <a:pt x="1423988" y="45719"/>
                  </a:lnTo>
                  <a:lnTo>
                    <a:pt x="45719" y="45719"/>
                  </a:lnTo>
                  <a:lnTo>
                    <a:pt x="45719" y="328612"/>
                  </a:lnTo>
                  <a:lnTo>
                    <a:pt x="0" y="328612"/>
                  </a:lnTo>
                  <a:lnTo>
                    <a:pt x="0" y="45719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4"/>
              </p:custDataLst>
            </p:nvPr>
          </p:nvSpPr>
          <p:spPr>
            <a:xfrm>
              <a:off x="476886" y="1901295"/>
              <a:ext cx="3954779" cy="369332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p>
              <a:pPr marL="0" lvl="0" algn="ctr"/>
              <a:r>
                <a:rPr lang="zh-CN" altLang="en-US" sz="6600" kern="0" smtClean="0">
                  <a:solidFill>
                    <a:schemeClr val="accent1">
                      <a:lumMod val="75000"/>
                    </a:schemeClr>
                  </a:solidFill>
                </a:rPr>
                <a:t>？？？</a:t>
              </a:r>
              <a:endParaRPr lang="zh-CN" altLang="en-US" sz="6600" kern="0" smtClean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6" name="任意多边形 25"/>
            <p:cNvSpPr/>
            <p:nvPr>
              <p:custDataLst>
                <p:tags r:id="rId5"/>
              </p:custDataLst>
            </p:nvPr>
          </p:nvSpPr>
          <p:spPr>
            <a:xfrm>
              <a:off x="363221" y="1614839"/>
              <a:ext cx="1847850" cy="652225"/>
            </a:xfrm>
            <a:custGeom>
              <a:avLst/>
              <a:gdLst>
                <a:gd name="connsiteX0" fmla="*/ 101600 w 1847850"/>
                <a:gd name="connsiteY0" fmla="*/ 0 h 652225"/>
                <a:gd name="connsiteX1" fmla="*/ 112400 w 1847850"/>
                <a:gd name="connsiteY1" fmla="*/ 0 h 652225"/>
                <a:gd name="connsiteX2" fmla="*/ 112400 w 1847850"/>
                <a:gd name="connsiteY2" fmla="*/ 213573 h 652225"/>
                <a:gd name="connsiteX3" fmla="*/ 1847850 w 1847850"/>
                <a:gd name="connsiteY3" fmla="*/ 213573 h 652225"/>
                <a:gd name="connsiteX4" fmla="*/ 1847850 w 1847850"/>
                <a:gd name="connsiteY4" fmla="*/ 224373 h 652225"/>
                <a:gd name="connsiteX5" fmla="*/ 112400 w 1847850"/>
                <a:gd name="connsiteY5" fmla="*/ 224373 h 652225"/>
                <a:gd name="connsiteX6" fmla="*/ 112400 w 1847850"/>
                <a:gd name="connsiteY6" fmla="*/ 652225 h 652225"/>
                <a:gd name="connsiteX7" fmla="*/ 101600 w 1847850"/>
                <a:gd name="connsiteY7" fmla="*/ 652225 h 652225"/>
                <a:gd name="connsiteX8" fmla="*/ 101600 w 1847850"/>
                <a:gd name="connsiteY8" fmla="*/ 224373 h 652225"/>
                <a:gd name="connsiteX9" fmla="*/ 0 w 1847850"/>
                <a:gd name="connsiteY9" fmla="*/ 224373 h 652225"/>
                <a:gd name="connsiteX10" fmla="*/ 0 w 1847850"/>
                <a:gd name="connsiteY10" fmla="*/ 213573 h 652225"/>
                <a:gd name="connsiteX11" fmla="*/ 101600 w 1847850"/>
                <a:gd name="connsiteY11" fmla="*/ 213573 h 65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7850" h="652225">
                  <a:moveTo>
                    <a:pt x="101600" y="0"/>
                  </a:moveTo>
                  <a:lnTo>
                    <a:pt x="112400" y="0"/>
                  </a:lnTo>
                  <a:lnTo>
                    <a:pt x="112400" y="213573"/>
                  </a:lnTo>
                  <a:lnTo>
                    <a:pt x="1847850" y="213573"/>
                  </a:lnTo>
                  <a:lnTo>
                    <a:pt x="1847850" y="224373"/>
                  </a:lnTo>
                  <a:lnTo>
                    <a:pt x="112400" y="224373"/>
                  </a:lnTo>
                  <a:lnTo>
                    <a:pt x="112400" y="652225"/>
                  </a:lnTo>
                  <a:lnTo>
                    <a:pt x="101600" y="652225"/>
                  </a:lnTo>
                  <a:lnTo>
                    <a:pt x="101600" y="224373"/>
                  </a:lnTo>
                  <a:lnTo>
                    <a:pt x="0" y="224373"/>
                  </a:lnTo>
                  <a:lnTo>
                    <a:pt x="0" y="213573"/>
                  </a:lnTo>
                  <a:lnTo>
                    <a:pt x="101600" y="213573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</a:endParaRPr>
            </a:p>
          </p:txBody>
        </p:sp>
        <p:sp>
          <p:nvSpPr>
            <p:cNvPr id="25" name="任意多边形 24"/>
            <p:cNvSpPr/>
            <p:nvPr>
              <p:custDataLst>
                <p:tags r:id="rId6"/>
              </p:custDataLst>
            </p:nvPr>
          </p:nvSpPr>
          <p:spPr>
            <a:xfrm>
              <a:off x="309246" y="1567092"/>
              <a:ext cx="1847850" cy="652225"/>
            </a:xfrm>
            <a:custGeom>
              <a:avLst/>
              <a:gdLst>
                <a:gd name="connsiteX0" fmla="*/ 101600 w 1847850"/>
                <a:gd name="connsiteY0" fmla="*/ 0 h 652225"/>
                <a:gd name="connsiteX1" fmla="*/ 112400 w 1847850"/>
                <a:gd name="connsiteY1" fmla="*/ 0 h 652225"/>
                <a:gd name="connsiteX2" fmla="*/ 112400 w 1847850"/>
                <a:gd name="connsiteY2" fmla="*/ 213573 h 652225"/>
                <a:gd name="connsiteX3" fmla="*/ 1847850 w 1847850"/>
                <a:gd name="connsiteY3" fmla="*/ 213573 h 652225"/>
                <a:gd name="connsiteX4" fmla="*/ 1847850 w 1847850"/>
                <a:gd name="connsiteY4" fmla="*/ 224373 h 652225"/>
                <a:gd name="connsiteX5" fmla="*/ 112400 w 1847850"/>
                <a:gd name="connsiteY5" fmla="*/ 224373 h 652225"/>
                <a:gd name="connsiteX6" fmla="*/ 112400 w 1847850"/>
                <a:gd name="connsiteY6" fmla="*/ 652225 h 652225"/>
                <a:gd name="connsiteX7" fmla="*/ 101600 w 1847850"/>
                <a:gd name="connsiteY7" fmla="*/ 652225 h 652225"/>
                <a:gd name="connsiteX8" fmla="*/ 101600 w 1847850"/>
                <a:gd name="connsiteY8" fmla="*/ 224373 h 652225"/>
                <a:gd name="connsiteX9" fmla="*/ 0 w 1847850"/>
                <a:gd name="connsiteY9" fmla="*/ 224373 h 652225"/>
                <a:gd name="connsiteX10" fmla="*/ 0 w 1847850"/>
                <a:gd name="connsiteY10" fmla="*/ 213573 h 652225"/>
                <a:gd name="connsiteX11" fmla="*/ 101600 w 1847850"/>
                <a:gd name="connsiteY11" fmla="*/ 213573 h 65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7850" h="652225">
                  <a:moveTo>
                    <a:pt x="101600" y="0"/>
                  </a:moveTo>
                  <a:lnTo>
                    <a:pt x="112400" y="0"/>
                  </a:lnTo>
                  <a:lnTo>
                    <a:pt x="112400" y="213573"/>
                  </a:lnTo>
                  <a:lnTo>
                    <a:pt x="1847850" y="213573"/>
                  </a:lnTo>
                  <a:lnTo>
                    <a:pt x="1847850" y="224373"/>
                  </a:lnTo>
                  <a:lnTo>
                    <a:pt x="112400" y="224373"/>
                  </a:lnTo>
                  <a:lnTo>
                    <a:pt x="112400" y="652225"/>
                  </a:lnTo>
                  <a:lnTo>
                    <a:pt x="101600" y="652225"/>
                  </a:lnTo>
                  <a:lnTo>
                    <a:pt x="101600" y="224373"/>
                  </a:lnTo>
                  <a:lnTo>
                    <a:pt x="0" y="224373"/>
                  </a:lnTo>
                  <a:lnTo>
                    <a:pt x="0" y="213573"/>
                  </a:lnTo>
                  <a:lnTo>
                    <a:pt x="101600" y="213573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</a:endParaRPr>
            </a:p>
          </p:txBody>
        </p:sp>
        <p:sp>
          <p:nvSpPr>
            <p:cNvPr id="37" name="任意多边形 36"/>
            <p:cNvSpPr/>
            <p:nvPr>
              <p:custDataLst>
                <p:tags r:id="rId7"/>
              </p:custDataLst>
            </p:nvPr>
          </p:nvSpPr>
          <p:spPr>
            <a:xfrm>
              <a:off x="2700021" y="1904082"/>
              <a:ext cx="1847850" cy="652225"/>
            </a:xfrm>
            <a:custGeom>
              <a:avLst/>
              <a:gdLst>
                <a:gd name="connsiteX0" fmla="*/ 1735450 w 1847850"/>
                <a:gd name="connsiteY0" fmla="*/ 0 h 652225"/>
                <a:gd name="connsiteX1" fmla="*/ 1746250 w 1847850"/>
                <a:gd name="connsiteY1" fmla="*/ 0 h 652225"/>
                <a:gd name="connsiteX2" fmla="*/ 1746250 w 1847850"/>
                <a:gd name="connsiteY2" fmla="*/ 427852 h 652225"/>
                <a:gd name="connsiteX3" fmla="*/ 1847850 w 1847850"/>
                <a:gd name="connsiteY3" fmla="*/ 427852 h 652225"/>
                <a:gd name="connsiteX4" fmla="*/ 1847850 w 1847850"/>
                <a:gd name="connsiteY4" fmla="*/ 438652 h 652225"/>
                <a:gd name="connsiteX5" fmla="*/ 1746250 w 1847850"/>
                <a:gd name="connsiteY5" fmla="*/ 438652 h 652225"/>
                <a:gd name="connsiteX6" fmla="*/ 1746250 w 1847850"/>
                <a:gd name="connsiteY6" fmla="*/ 652225 h 652225"/>
                <a:gd name="connsiteX7" fmla="*/ 1735450 w 1847850"/>
                <a:gd name="connsiteY7" fmla="*/ 652225 h 652225"/>
                <a:gd name="connsiteX8" fmla="*/ 1735450 w 1847850"/>
                <a:gd name="connsiteY8" fmla="*/ 438652 h 652225"/>
                <a:gd name="connsiteX9" fmla="*/ 0 w 1847850"/>
                <a:gd name="connsiteY9" fmla="*/ 438652 h 652225"/>
                <a:gd name="connsiteX10" fmla="*/ 0 w 1847850"/>
                <a:gd name="connsiteY10" fmla="*/ 427852 h 652225"/>
                <a:gd name="connsiteX11" fmla="*/ 1735450 w 1847850"/>
                <a:gd name="connsiteY11" fmla="*/ 427852 h 65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7850" h="652225">
                  <a:moveTo>
                    <a:pt x="1735450" y="0"/>
                  </a:moveTo>
                  <a:lnTo>
                    <a:pt x="1746250" y="0"/>
                  </a:lnTo>
                  <a:lnTo>
                    <a:pt x="1746250" y="427852"/>
                  </a:lnTo>
                  <a:lnTo>
                    <a:pt x="1847850" y="427852"/>
                  </a:lnTo>
                  <a:lnTo>
                    <a:pt x="1847850" y="438652"/>
                  </a:lnTo>
                  <a:lnTo>
                    <a:pt x="1746250" y="438652"/>
                  </a:lnTo>
                  <a:lnTo>
                    <a:pt x="1746250" y="652225"/>
                  </a:lnTo>
                  <a:lnTo>
                    <a:pt x="1735450" y="652225"/>
                  </a:lnTo>
                  <a:lnTo>
                    <a:pt x="1735450" y="438652"/>
                  </a:lnTo>
                  <a:lnTo>
                    <a:pt x="0" y="438652"/>
                  </a:lnTo>
                  <a:lnTo>
                    <a:pt x="0" y="427852"/>
                  </a:lnTo>
                  <a:lnTo>
                    <a:pt x="1735450" y="427852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</a:endParaRPr>
            </a:p>
          </p:txBody>
        </p:sp>
        <p:sp>
          <p:nvSpPr>
            <p:cNvPr id="38" name="任意多边形 37"/>
            <p:cNvSpPr/>
            <p:nvPr>
              <p:custDataLst>
                <p:tags r:id="rId8"/>
              </p:custDataLst>
            </p:nvPr>
          </p:nvSpPr>
          <p:spPr>
            <a:xfrm>
              <a:off x="2750821" y="1952605"/>
              <a:ext cx="1847850" cy="652225"/>
            </a:xfrm>
            <a:custGeom>
              <a:avLst/>
              <a:gdLst>
                <a:gd name="connsiteX0" fmla="*/ 1735450 w 1847850"/>
                <a:gd name="connsiteY0" fmla="*/ 0 h 652225"/>
                <a:gd name="connsiteX1" fmla="*/ 1746250 w 1847850"/>
                <a:gd name="connsiteY1" fmla="*/ 0 h 652225"/>
                <a:gd name="connsiteX2" fmla="*/ 1746250 w 1847850"/>
                <a:gd name="connsiteY2" fmla="*/ 427852 h 652225"/>
                <a:gd name="connsiteX3" fmla="*/ 1847850 w 1847850"/>
                <a:gd name="connsiteY3" fmla="*/ 427852 h 652225"/>
                <a:gd name="connsiteX4" fmla="*/ 1847850 w 1847850"/>
                <a:gd name="connsiteY4" fmla="*/ 438652 h 652225"/>
                <a:gd name="connsiteX5" fmla="*/ 1746250 w 1847850"/>
                <a:gd name="connsiteY5" fmla="*/ 438652 h 652225"/>
                <a:gd name="connsiteX6" fmla="*/ 1746250 w 1847850"/>
                <a:gd name="connsiteY6" fmla="*/ 652225 h 652225"/>
                <a:gd name="connsiteX7" fmla="*/ 1735450 w 1847850"/>
                <a:gd name="connsiteY7" fmla="*/ 652225 h 652225"/>
                <a:gd name="connsiteX8" fmla="*/ 1735450 w 1847850"/>
                <a:gd name="connsiteY8" fmla="*/ 438652 h 652225"/>
                <a:gd name="connsiteX9" fmla="*/ 0 w 1847850"/>
                <a:gd name="connsiteY9" fmla="*/ 438652 h 652225"/>
                <a:gd name="connsiteX10" fmla="*/ 0 w 1847850"/>
                <a:gd name="connsiteY10" fmla="*/ 427852 h 652225"/>
                <a:gd name="connsiteX11" fmla="*/ 1735450 w 1847850"/>
                <a:gd name="connsiteY11" fmla="*/ 427852 h 65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7850" h="652225">
                  <a:moveTo>
                    <a:pt x="1735450" y="0"/>
                  </a:moveTo>
                  <a:lnTo>
                    <a:pt x="1746250" y="0"/>
                  </a:lnTo>
                  <a:lnTo>
                    <a:pt x="1746250" y="427852"/>
                  </a:lnTo>
                  <a:lnTo>
                    <a:pt x="1847850" y="427852"/>
                  </a:lnTo>
                  <a:lnTo>
                    <a:pt x="1847850" y="438652"/>
                  </a:lnTo>
                  <a:lnTo>
                    <a:pt x="1746250" y="438652"/>
                  </a:lnTo>
                  <a:lnTo>
                    <a:pt x="1746250" y="652225"/>
                  </a:lnTo>
                  <a:lnTo>
                    <a:pt x="1735450" y="652225"/>
                  </a:lnTo>
                  <a:lnTo>
                    <a:pt x="1735450" y="438652"/>
                  </a:lnTo>
                  <a:lnTo>
                    <a:pt x="0" y="438652"/>
                  </a:lnTo>
                  <a:lnTo>
                    <a:pt x="0" y="427852"/>
                  </a:lnTo>
                  <a:lnTo>
                    <a:pt x="1735450" y="427852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99745" y="2601595"/>
            <a:ext cx="1083437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那么我们在这世界上</a:t>
            </a:r>
            <a:endParaRPr lang="zh-CN" altLang="en-US" sz="72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algn="ctr"/>
            <a:r>
              <a:rPr lang="zh-CN" altLang="en-US" sz="72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难道就跟很多人都相同吗</a:t>
            </a:r>
            <a:endParaRPr lang="zh-CN" altLang="en-US" sz="72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custDataLst>
      <p:tags r:id="rId9"/>
    </p:custDataLst>
  </p:cSld>
  <p:clrMapOvr>
    <a:masterClrMapping/>
  </p:clrMapOvr>
  <p:transition>
    <p:plu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113665"/>
            <a:ext cx="10515600" cy="1325563"/>
          </a:xfrm>
        </p:spPr>
        <p:txBody>
          <a:bodyPr/>
          <a:lstStyle/>
          <a:p>
            <a:r>
              <a:rPr lang="en-US" altLang="zh-CN" sz="6000" dirty="0"/>
              <a:t>          </a:t>
            </a:r>
            <a:r>
              <a:rPr lang="en-US" altLang="zh-CN" sz="6000" dirty="0">
                <a:solidFill>
                  <a:schemeClr val="accent2">
                    <a:lumMod val="75000"/>
                  </a:schemeClr>
                </a:solidFill>
              </a:rPr>
              <a:t>   </a:t>
            </a:r>
            <a:r>
              <a:rPr lang="zh-CN" altLang="en-US" sz="6000" dirty="0">
                <a:solidFill>
                  <a:schemeClr val="accent2">
                    <a:lumMod val="75000"/>
                  </a:schemeClr>
                </a:solidFill>
              </a:rPr>
              <a:t>我们的独特性</a:t>
            </a:r>
            <a:endParaRPr lang="zh-CN" altLang="en-US" sz="6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163830" y="1352550"/>
            <a:ext cx="6068695" cy="52781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75000"/>
                  </a:schemeClr>
                </a:solidFill>
              </a14:hiddenFill>
            </a:ext>
          </a:extLst>
        </p:spPr>
        <p:txBody>
          <a:bodyPr/>
          <a:lstStyle/>
          <a:p>
            <a:pPr marL="0" indent="0">
              <a:buNone/>
            </a:pPr>
            <a:r>
              <a:rPr lang="zh-CN" altLang="en-US" sz="8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每个人</a:t>
            </a:r>
            <a:endParaRPr lang="zh-CN" altLang="en-US" sz="8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8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都有</a:t>
            </a:r>
            <a:endParaRPr lang="zh-CN" altLang="en-US" sz="8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8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不同的特点</a:t>
            </a:r>
            <a:endParaRPr lang="zh-CN" altLang="en-US" sz="8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3" name=" 203"/>
          <p:cNvSpPr/>
          <p:nvPr/>
        </p:nvSpPr>
        <p:spPr>
          <a:xfrm>
            <a:off x="-875030" y="1065530"/>
            <a:ext cx="3425825" cy="1406525"/>
          </a:xfrm>
          <a:custGeom>
            <a:avLst/>
            <a:gdLst>
              <a:gd name="connsiteX0" fmla="*/ 386329 w 1380180"/>
              <a:gd name="connsiteY0" fmla="*/ 0 h 1380181"/>
              <a:gd name="connsiteX1" fmla="*/ 432048 w 1380180"/>
              <a:gd name="connsiteY1" fmla="*/ 0 h 1380181"/>
              <a:gd name="connsiteX2" fmla="*/ 432048 w 1380180"/>
              <a:gd name="connsiteY2" fmla="*/ 386329 h 1380181"/>
              <a:gd name="connsiteX3" fmla="*/ 1380180 w 1380180"/>
              <a:gd name="connsiteY3" fmla="*/ 386329 h 1380181"/>
              <a:gd name="connsiteX4" fmla="*/ 1380180 w 1380180"/>
              <a:gd name="connsiteY4" fmla="*/ 432048 h 1380181"/>
              <a:gd name="connsiteX5" fmla="*/ 432048 w 1380180"/>
              <a:gd name="connsiteY5" fmla="*/ 432048 h 1380181"/>
              <a:gd name="connsiteX6" fmla="*/ 432048 w 1380180"/>
              <a:gd name="connsiteY6" fmla="*/ 1380181 h 1380181"/>
              <a:gd name="connsiteX7" fmla="*/ 386329 w 1380180"/>
              <a:gd name="connsiteY7" fmla="*/ 1380181 h 1380181"/>
              <a:gd name="connsiteX8" fmla="*/ 386329 w 1380180"/>
              <a:gd name="connsiteY8" fmla="*/ 432048 h 1380181"/>
              <a:gd name="connsiteX9" fmla="*/ 0 w 1380180"/>
              <a:gd name="connsiteY9" fmla="*/ 432048 h 1380181"/>
              <a:gd name="connsiteX10" fmla="*/ 0 w 1380180"/>
              <a:gd name="connsiteY10" fmla="*/ 386329 h 1380181"/>
              <a:gd name="connsiteX11" fmla="*/ 386329 w 1380180"/>
              <a:gd name="connsiteY11" fmla="*/ 386329 h 138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80180" h="1380181">
                <a:moveTo>
                  <a:pt x="386329" y="0"/>
                </a:moveTo>
                <a:lnTo>
                  <a:pt x="432048" y="0"/>
                </a:lnTo>
                <a:lnTo>
                  <a:pt x="432048" y="386329"/>
                </a:lnTo>
                <a:lnTo>
                  <a:pt x="1380180" y="386329"/>
                </a:lnTo>
                <a:lnTo>
                  <a:pt x="1380180" y="432048"/>
                </a:lnTo>
                <a:lnTo>
                  <a:pt x="432048" y="432048"/>
                </a:lnTo>
                <a:lnTo>
                  <a:pt x="432048" y="1380181"/>
                </a:lnTo>
                <a:lnTo>
                  <a:pt x="386329" y="1380181"/>
                </a:lnTo>
                <a:lnTo>
                  <a:pt x="386329" y="432048"/>
                </a:lnTo>
                <a:lnTo>
                  <a:pt x="0" y="432048"/>
                </a:lnTo>
                <a:lnTo>
                  <a:pt x="0" y="386329"/>
                </a:lnTo>
                <a:lnTo>
                  <a:pt x="386329" y="38632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 203"/>
          <p:cNvSpPr/>
          <p:nvPr/>
        </p:nvSpPr>
        <p:spPr>
          <a:xfrm rot="10800000">
            <a:off x="3334385" y="5224145"/>
            <a:ext cx="3425825" cy="1406525"/>
          </a:xfrm>
          <a:custGeom>
            <a:avLst/>
            <a:gdLst>
              <a:gd name="connsiteX0" fmla="*/ 386329 w 1380180"/>
              <a:gd name="connsiteY0" fmla="*/ 0 h 1380181"/>
              <a:gd name="connsiteX1" fmla="*/ 432048 w 1380180"/>
              <a:gd name="connsiteY1" fmla="*/ 0 h 1380181"/>
              <a:gd name="connsiteX2" fmla="*/ 432048 w 1380180"/>
              <a:gd name="connsiteY2" fmla="*/ 386329 h 1380181"/>
              <a:gd name="connsiteX3" fmla="*/ 1380180 w 1380180"/>
              <a:gd name="connsiteY3" fmla="*/ 386329 h 1380181"/>
              <a:gd name="connsiteX4" fmla="*/ 1380180 w 1380180"/>
              <a:gd name="connsiteY4" fmla="*/ 432048 h 1380181"/>
              <a:gd name="connsiteX5" fmla="*/ 432048 w 1380180"/>
              <a:gd name="connsiteY5" fmla="*/ 432048 h 1380181"/>
              <a:gd name="connsiteX6" fmla="*/ 432048 w 1380180"/>
              <a:gd name="connsiteY6" fmla="*/ 1380181 h 1380181"/>
              <a:gd name="connsiteX7" fmla="*/ 386329 w 1380180"/>
              <a:gd name="connsiteY7" fmla="*/ 1380181 h 1380181"/>
              <a:gd name="connsiteX8" fmla="*/ 386329 w 1380180"/>
              <a:gd name="connsiteY8" fmla="*/ 432048 h 1380181"/>
              <a:gd name="connsiteX9" fmla="*/ 0 w 1380180"/>
              <a:gd name="connsiteY9" fmla="*/ 432048 h 1380181"/>
              <a:gd name="connsiteX10" fmla="*/ 0 w 1380180"/>
              <a:gd name="connsiteY10" fmla="*/ 386329 h 1380181"/>
              <a:gd name="connsiteX11" fmla="*/ 386329 w 1380180"/>
              <a:gd name="connsiteY11" fmla="*/ 386329 h 138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80180" h="1380181">
                <a:moveTo>
                  <a:pt x="386329" y="0"/>
                </a:moveTo>
                <a:lnTo>
                  <a:pt x="432048" y="0"/>
                </a:lnTo>
                <a:lnTo>
                  <a:pt x="432048" y="386329"/>
                </a:lnTo>
                <a:lnTo>
                  <a:pt x="1380180" y="386329"/>
                </a:lnTo>
                <a:lnTo>
                  <a:pt x="1380180" y="432048"/>
                </a:lnTo>
                <a:lnTo>
                  <a:pt x="432048" y="432048"/>
                </a:lnTo>
                <a:lnTo>
                  <a:pt x="432048" y="1380181"/>
                </a:lnTo>
                <a:lnTo>
                  <a:pt x="386329" y="1380181"/>
                </a:lnTo>
                <a:lnTo>
                  <a:pt x="386329" y="432048"/>
                </a:lnTo>
                <a:lnTo>
                  <a:pt x="0" y="432048"/>
                </a:lnTo>
                <a:lnTo>
                  <a:pt x="0" y="386329"/>
                </a:lnTo>
                <a:lnTo>
                  <a:pt x="386329" y="38632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内容占位符 3"/>
          <p:cNvSpPr/>
          <p:nvPr>
            <p:ph sz="half" idx="2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pull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113665"/>
            <a:ext cx="10515600" cy="1325563"/>
          </a:xfrm>
        </p:spPr>
        <p:txBody>
          <a:bodyPr/>
          <a:lstStyle/>
          <a:p>
            <a:r>
              <a:rPr lang="en-US" altLang="zh-CN" sz="6000" dirty="0"/>
              <a:t>          </a:t>
            </a:r>
            <a:r>
              <a:rPr lang="en-US" altLang="zh-CN" sz="6000" dirty="0">
                <a:solidFill>
                  <a:schemeClr val="accent2">
                    <a:lumMod val="75000"/>
                  </a:schemeClr>
                </a:solidFill>
              </a:rPr>
              <a:t>   </a:t>
            </a:r>
            <a:r>
              <a:rPr lang="zh-CN" altLang="en-US" sz="6000" dirty="0">
                <a:solidFill>
                  <a:schemeClr val="accent2">
                    <a:lumMod val="75000"/>
                  </a:schemeClr>
                </a:solidFill>
              </a:rPr>
              <a:t>我们的独特性</a:t>
            </a:r>
            <a:endParaRPr lang="zh-CN" altLang="en-US" sz="6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163830" y="1352550"/>
            <a:ext cx="6068695" cy="52781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75000"/>
                  </a:schemeClr>
                </a:solidFill>
              </a14:hiddenFill>
            </a:ext>
          </a:extLst>
        </p:spPr>
        <p:txBody>
          <a:bodyPr/>
          <a:lstStyle/>
          <a:p>
            <a:pPr marL="0" indent="0">
              <a:buNone/>
            </a:pPr>
            <a:r>
              <a:rPr lang="zh-CN" altLang="en-US" sz="8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每个人</a:t>
            </a:r>
            <a:endParaRPr lang="zh-CN" altLang="en-US" sz="8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8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都有</a:t>
            </a:r>
            <a:endParaRPr lang="zh-CN" altLang="en-US" sz="8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8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不同的特点</a:t>
            </a:r>
            <a:endParaRPr lang="zh-CN" altLang="en-US" sz="8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5621020" y="1767840"/>
            <a:ext cx="6216015" cy="4863465"/>
          </a:xfrm>
        </p:spPr>
        <p:txBody>
          <a:bodyPr/>
          <a:lstStyle/>
          <a:p>
            <a:r>
              <a:rPr lang="zh-CN" altLang="en-US" sz="2000" dirty="0"/>
              <a:t>人的独特性首先体现在DNA，即脱氧核糖核酸。它是人体所有遗传信息的原始备份。人类DNA中包含有大约32亿个碱基对，人类在基因上显示出的差异有0.5%，这0.5%就意味着大约有1600万个碱基对，它们的组合数则更多，所以任何人都没有机会和你的基因完全一样。</a:t>
            </a:r>
            <a:endParaRPr lang="zh-CN" altLang="en-US" sz="2000" dirty="0"/>
          </a:p>
          <a:p>
            <a:r>
              <a:rPr lang="zh-CN" altLang="en-US" sz="2000" dirty="0"/>
              <a:t>包括你的性格特点行为习惯，即使是双胞胎兄弟都有着不一样的地方。</a:t>
            </a:r>
            <a:endParaRPr lang="zh-CN" altLang="en-US" sz="2000" dirty="0"/>
          </a:p>
          <a:p>
            <a:r>
              <a:rPr lang="zh-CN" altLang="en-US" sz="2000" dirty="0"/>
              <a:t>所有这一切都证明你是唯一的，没有人可以取代你。亘古至今，天地间只出现了一个现在的你，同样的事情以前没有发生过，未来也不会发生。</a:t>
            </a:r>
            <a:endParaRPr lang="zh-CN" altLang="en-US" sz="2000" dirty="0"/>
          </a:p>
        </p:txBody>
      </p:sp>
      <p:sp>
        <p:nvSpPr>
          <p:cNvPr id="203" name=" 203"/>
          <p:cNvSpPr/>
          <p:nvPr/>
        </p:nvSpPr>
        <p:spPr>
          <a:xfrm>
            <a:off x="-875030" y="1065530"/>
            <a:ext cx="3425825" cy="1406525"/>
          </a:xfrm>
          <a:custGeom>
            <a:avLst/>
            <a:gdLst>
              <a:gd name="connsiteX0" fmla="*/ 386329 w 1380180"/>
              <a:gd name="connsiteY0" fmla="*/ 0 h 1380181"/>
              <a:gd name="connsiteX1" fmla="*/ 432048 w 1380180"/>
              <a:gd name="connsiteY1" fmla="*/ 0 h 1380181"/>
              <a:gd name="connsiteX2" fmla="*/ 432048 w 1380180"/>
              <a:gd name="connsiteY2" fmla="*/ 386329 h 1380181"/>
              <a:gd name="connsiteX3" fmla="*/ 1380180 w 1380180"/>
              <a:gd name="connsiteY3" fmla="*/ 386329 h 1380181"/>
              <a:gd name="connsiteX4" fmla="*/ 1380180 w 1380180"/>
              <a:gd name="connsiteY4" fmla="*/ 432048 h 1380181"/>
              <a:gd name="connsiteX5" fmla="*/ 432048 w 1380180"/>
              <a:gd name="connsiteY5" fmla="*/ 432048 h 1380181"/>
              <a:gd name="connsiteX6" fmla="*/ 432048 w 1380180"/>
              <a:gd name="connsiteY6" fmla="*/ 1380181 h 1380181"/>
              <a:gd name="connsiteX7" fmla="*/ 386329 w 1380180"/>
              <a:gd name="connsiteY7" fmla="*/ 1380181 h 1380181"/>
              <a:gd name="connsiteX8" fmla="*/ 386329 w 1380180"/>
              <a:gd name="connsiteY8" fmla="*/ 432048 h 1380181"/>
              <a:gd name="connsiteX9" fmla="*/ 0 w 1380180"/>
              <a:gd name="connsiteY9" fmla="*/ 432048 h 1380181"/>
              <a:gd name="connsiteX10" fmla="*/ 0 w 1380180"/>
              <a:gd name="connsiteY10" fmla="*/ 386329 h 1380181"/>
              <a:gd name="connsiteX11" fmla="*/ 386329 w 1380180"/>
              <a:gd name="connsiteY11" fmla="*/ 386329 h 138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80180" h="1380181">
                <a:moveTo>
                  <a:pt x="386329" y="0"/>
                </a:moveTo>
                <a:lnTo>
                  <a:pt x="432048" y="0"/>
                </a:lnTo>
                <a:lnTo>
                  <a:pt x="432048" y="386329"/>
                </a:lnTo>
                <a:lnTo>
                  <a:pt x="1380180" y="386329"/>
                </a:lnTo>
                <a:lnTo>
                  <a:pt x="1380180" y="432048"/>
                </a:lnTo>
                <a:lnTo>
                  <a:pt x="432048" y="432048"/>
                </a:lnTo>
                <a:lnTo>
                  <a:pt x="432048" y="1380181"/>
                </a:lnTo>
                <a:lnTo>
                  <a:pt x="386329" y="1380181"/>
                </a:lnTo>
                <a:lnTo>
                  <a:pt x="386329" y="432048"/>
                </a:lnTo>
                <a:lnTo>
                  <a:pt x="0" y="432048"/>
                </a:lnTo>
                <a:lnTo>
                  <a:pt x="0" y="386329"/>
                </a:lnTo>
                <a:lnTo>
                  <a:pt x="386329" y="38632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 203"/>
          <p:cNvSpPr/>
          <p:nvPr/>
        </p:nvSpPr>
        <p:spPr>
          <a:xfrm rot="10800000">
            <a:off x="3334385" y="5224145"/>
            <a:ext cx="3425825" cy="1406525"/>
          </a:xfrm>
          <a:custGeom>
            <a:avLst/>
            <a:gdLst>
              <a:gd name="connsiteX0" fmla="*/ 386329 w 1380180"/>
              <a:gd name="connsiteY0" fmla="*/ 0 h 1380181"/>
              <a:gd name="connsiteX1" fmla="*/ 432048 w 1380180"/>
              <a:gd name="connsiteY1" fmla="*/ 0 h 1380181"/>
              <a:gd name="connsiteX2" fmla="*/ 432048 w 1380180"/>
              <a:gd name="connsiteY2" fmla="*/ 386329 h 1380181"/>
              <a:gd name="connsiteX3" fmla="*/ 1380180 w 1380180"/>
              <a:gd name="connsiteY3" fmla="*/ 386329 h 1380181"/>
              <a:gd name="connsiteX4" fmla="*/ 1380180 w 1380180"/>
              <a:gd name="connsiteY4" fmla="*/ 432048 h 1380181"/>
              <a:gd name="connsiteX5" fmla="*/ 432048 w 1380180"/>
              <a:gd name="connsiteY5" fmla="*/ 432048 h 1380181"/>
              <a:gd name="connsiteX6" fmla="*/ 432048 w 1380180"/>
              <a:gd name="connsiteY6" fmla="*/ 1380181 h 1380181"/>
              <a:gd name="connsiteX7" fmla="*/ 386329 w 1380180"/>
              <a:gd name="connsiteY7" fmla="*/ 1380181 h 1380181"/>
              <a:gd name="connsiteX8" fmla="*/ 386329 w 1380180"/>
              <a:gd name="connsiteY8" fmla="*/ 432048 h 1380181"/>
              <a:gd name="connsiteX9" fmla="*/ 0 w 1380180"/>
              <a:gd name="connsiteY9" fmla="*/ 432048 h 1380181"/>
              <a:gd name="connsiteX10" fmla="*/ 0 w 1380180"/>
              <a:gd name="connsiteY10" fmla="*/ 386329 h 1380181"/>
              <a:gd name="connsiteX11" fmla="*/ 386329 w 1380180"/>
              <a:gd name="connsiteY11" fmla="*/ 386329 h 138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80180" h="1380181">
                <a:moveTo>
                  <a:pt x="386329" y="0"/>
                </a:moveTo>
                <a:lnTo>
                  <a:pt x="432048" y="0"/>
                </a:lnTo>
                <a:lnTo>
                  <a:pt x="432048" y="386329"/>
                </a:lnTo>
                <a:lnTo>
                  <a:pt x="1380180" y="386329"/>
                </a:lnTo>
                <a:lnTo>
                  <a:pt x="1380180" y="432048"/>
                </a:lnTo>
                <a:lnTo>
                  <a:pt x="432048" y="432048"/>
                </a:lnTo>
                <a:lnTo>
                  <a:pt x="432048" y="1380181"/>
                </a:lnTo>
                <a:lnTo>
                  <a:pt x="386329" y="1380181"/>
                </a:lnTo>
                <a:lnTo>
                  <a:pt x="386329" y="432048"/>
                </a:lnTo>
                <a:lnTo>
                  <a:pt x="0" y="432048"/>
                </a:lnTo>
                <a:lnTo>
                  <a:pt x="0" y="386329"/>
                </a:lnTo>
                <a:lnTo>
                  <a:pt x="386329" y="38632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diamond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23" y="321095"/>
            <a:ext cx="4333786" cy="621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961" y="321094"/>
            <a:ext cx="7097740" cy="621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935480" y="1339850"/>
            <a:ext cx="5536565" cy="1568450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96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与此 同时</a:t>
            </a:r>
            <a:endParaRPr lang="zh-CN" altLang="en-US" sz="96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0625" y="3458845"/>
            <a:ext cx="6339205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我们又该如何</a:t>
            </a:r>
            <a:endParaRPr lang="zh-CN" altLang="en-US" sz="72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r>
              <a:rPr lang="zh-CN" altLang="en-US" sz="72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做到更好呢？</a:t>
            </a:r>
            <a:endParaRPr lang="zh-CN" altLang="en-US" sz="72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/>
          <p:cNvPicPr>
            <a:picLocks noGrp="1" noChangeAspect="1"/>
          </p:cNvPicPr>
          <p:nvPr>
            <p:ph type="pic"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30240" y="224790"/>
            <a:ext cx="6196965" cy="612013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355" y="514985"/>
            <a:ext cx="5991860" cy="1744345"/>
          </a:xfrm>
        </p:spPr>
        <p:txBody>
          <a:bodyPr/>
          <a:lstStyle/>
          <a:p>
            <a:r>
              <a:rPr lang="zh-CN" altLang="en-US" sz="48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如何升华我们的存在</a:t>
            </a:r>
            <a:endParaRPr lang="zh-CN" altLang="en-US" sz="4800" dirty="0">
              <a:ln w="10160">
                <a:solidFill>
                  <a:schemeClr val="accent5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269875" y="1670050"/>
            <a:ext cx="5275580" cy="467550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1800" dirty="0"/>
              <a:t>首先，我们应该多做事，少一点在别人面前夸口和空口，因为空口白话对于我们的进步并没有什么实际的意义，反而会让我们变得浮夸和不切实际，只有静下心实实在在的去做事才会有所收获。</a:t>
            </a:r>
            <a:endParaRPr lang="zh-CN" altLang="en-US" sz="1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1800" dirty="0"/>
              <a:t>其次，我们要多思考，少一点机械盲目的去做事，只有在做的同时思考了并且站在一个高度思考了，我们才会真正的去了解到需要改进的地方，从而来改变、提升自己的素养。</a:t>
            </a:r>
            <a:endParaRPr lang="zh-CN" altLang="en-US" sz="1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1800" dirty="0"/>
              <a:t>最后，要善于总结，无论是失败还是成功的经验都值得我们去总结学习，没有什么比静下心来总结更能进步的啦。</a:t>
            </a:r>
            <a:endParaRPr lang="zh-CN" altLang="en-US" sz="1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1800" dirty="0"/>
              <a:t>只有将自己变得更优秀才能实现自我价值，报效社会。</a:t>
            </a:r>
            <a:endParaRPr lang="zh-CN" altLang="en-US" sz="1800" dirty="0"/>
          </a:p>
        </p:txBody>
      </p:sp>
    </p:spTree>
    <p:custDataLst>
      <p:tags r:id="rId2"/>
    </p:custDataLst>
  </p:cSld>
  <p:clrMapOvr>
    <a:masterClrMapping/>
  </p:clrMapOvr>
  <p:transition>
    <p:strips dir="ru"/>
  </p:transition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6"/>
  <p:tag name="KSO_WM_SLIDE_INDEX" val="6"/>
  <p:tag name="KSO_WM_SLIDE_ITEM_CNT" val="0"/>
  <p:tag name="KSO_WM_SLIDE_TYPE" val="contents"/>
  <p:tag name="KSO_WM_BEAUTIFY_FLAG" val="#wm#"/>
</p:tagLst>
</file>

<file path=ppt/tags/tag11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9"/>
  <p:tag name="KSO_WM_SLIDE_INDEX" val="9"/>
  <p:tag name="KSO_WM_SLIDE_ITEM_CNT" val="0"/>
  <p:tag name="KSO_WM_SLIDE_TYPE" val="text"/>
  <p:tag name="KSO_WM_BEAUTIFY_FLAG" val="#wm#"/>
</p:tagLst>
</file>

<file path=ppt/tags/tag12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2"/>
  <p:tag name="KSO_WM_SLIDE_INDEX" val="2"/>
  <p:tag name="KSO_WM_SLIDE_ITEM_CNT" val="0"/>
  <p:tag name="KSO_WM_SLIDE_TYPE" val="text"/>
  <p:tag name="KSO_WM_BEAUTIFY_FLAG" val="#wm#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39_6*i*1"/>
  <p:tag name="KSO_WM_TEMPLATE_CATEGORY" val="diagram"/>
  <p:tag name="KSO_WM_TEMPLATE_INDEX" val="160439"/>
  <p:tag name="KSO_WM_UNIT_INDEX" val="1"/>
</p:tagLst>
</file>

<file path=ppt/tags/tag14.xml><?xml version="1.0" encoding="utf-8"?>
<p:tagLst xmlns:p="http://schemas.openxmlformats.org/presentationml/2006/main">
  <p:tag name="KSO_WM_TEMPLATE_CATEGORY" val="diagram"/>
  <p:tag name="KSO_WM_TEMPLATE_INDEX" val="160439"/>
  <p:tag name="KSO_WM_UNIT_TYPE" val="l_i"/>
  <p:tag name="KSO_WM_UNIT_INDEX" val="1_1"/>
  <p:tag name="KSO_WM_UNIT_ID" val="diagram160439_6*l_i*1_1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USESOURCEFORMAT_APPLY" val="0"/>
</p:tagLst>
</file>

<file path=ppt/tags/tag15.xml><?xml version="1.0" encoding="utf-8"?>
<p:tagLst xmlns:p="http://schemas.openxmlformats.org/presentationml/2006/main">
  <p:tag name="KSO_WM_TEMPLATE_CATEGORY" val="diagram"/>
  <p:tag name="KSO_WM_TEMPLATE_INDEX" val="160439"/>
  <p:tag name="KSO_WM_UNIT_TYPE" val="l_h_f"/>
  <p:tag name="KSO_WM_UNIT_INDEX" val="1_1_1"/>
  <p:tag name="KSO_WM_UNIT_ID" val="diagram160439_6*l_h_f*1_1_1"/>
  <p:tag name="KSO_WM_UNIT_CLEAR" val="1"/>
  <p:tag name="KSO_WM_UNIT_LAYERLEVEL" val="1_1_1"/>
  <p:tag name="KSO_WM_UNIT_VALUE" val="16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Lorem ipsum dolor sit amet"/>
  <p:tag name="KSO_WM_UNIT_TEXT_FILL_FORE_SCHEMECOLOR_INDEX" val="13"/>
  <p:tag name="KSO_WM_UNIT_TEXT_FILL_TYPE" val="1"/>
  <p:tag name="KSO_WM_UNIT_USESOURCEFORMAT_APPLY" val="0"/>
</p:tagLst>
</file>

<file path=ppt/tags/tag16.xml><?xml version="1.0" encoding="utf-8"?>
<p:tagLst xmlns:p="http://schemas.openxmlformats.org/presentationml/2006/main">
  <p:tag name="KSO_WM_TEMPLATE_CATEGORY" val="diagram"/>
  <p:tag name="KSO_WM_TEMPLATE_INDEX" val="160439"/>
  <p:tag name="KSO_WM_UNIT_TYPE" val="l_i"/>
  <p:tag name="KSO_WM_UNIT_INDEX" val="1_2"/>
  <p:tag name="KSO_WM_UNIT_ID" val="diagram160439_6*l_i*1_2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USESOURCEFORMAT_APPLY" val="0"/>
</p:tagLst>
</file>

<file path=ppt/tags/tag17.xml><?xml version="1.0" encoding="utf-8"?>
<p:tagLst xmlns:p="http://schemas.openxmlformats.org/presentationml/2006/main">
  <p:tag name="KSO_WM_TEMPLATE_CATEGORY" val="diagram"/>
  <p:tag name="KSO_WM_TEMPLATE_INDEX" val="160439"/>
  <p:tag name="KSO_WM_UNIT_TYPE" val="l_i"/>
  <p:tag name="KSO_WM_UNIT_INDEX" val="1_3"/>
  <p:tag name="KSO_WM_UNIT_ID" val="diagram160439_6*l_i*1_3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USESOURCEFORMAT_APPLY" val="0"/>
</p:tagLst>
</file>

<file path=ppt/tags/tag18.xml><?xml version="1.0" encoding="utf-8"?>
<p:tagLst xmlns:p="http://schemas.openxmlformats.org/presentationml/2006/main">
  <p:tag name="KSO_WM_TEMPLATE_CATEGORY" val="diagram"/>
  <p:tag name="KSO_WM_TEMPLATE_INDEX" val="160439"/>
  <p:tag name="KSO_WM_UNIT_TYPE" val="l_i"/>
  <p:tag name="KSO_WM_UNIT_INDEX" val="1_4"/>
  <p:tag name="KSO_WM_UNIT_ID" val="diagram160439_6*l_i*1_4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USESOURCEFORMAT_APPLY" val="0"/>
</p:tagLst>
</file>

<file path=ppt/tags/tag19.xml><?xml version="1.0" encoding="utf-8"?>
<p:tagLst xmlns:p="http://schemas.openxmlformats.org/presentationml/2006/main">
  <p:tag name="KSO_WM_TEMPLATE_CATEGORY" val="diagram"/>
  <p:tag name="KSO_WM_TEMPLATE_INDEX" val="160439"/>
  <p:tag name="KSO_WM_UNIT_TYPE" val="l_i"/>
  <p:tag name="KSO_WM_UNIT_INDEX" val="1_5"/>
  <p:tag name="KSO_WM_UNIT_ID" val="diagram160439_6*l_i*1_5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USESOURCEFORMAT_APPLY" val="0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27"/>
  <p:tag name="KSO_WM_SLIDE_INDEX" val="27"/>
  <p:tag name="KSO_WM_SLIDE_ITEM_CNT" val="0"/>
  <p:tag name="KSO_WM_SLIDE_TYPE" val="text"/>
  <p:tag name="KSO_WM_BEAUTIFY_FLAG" val="#wm#"/>
</p:tagLst>
</file>

<file path=ppt/tags/tag21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3"/>
  <p:tag name="KSO_WM_SLIDE_INDEX" val="3"/>
  <p:tag name="KSO_WM_SLIDE_ITEM_CNT" val="0"/>
  <p:tag name="KSO_WM_SLIDE_TYPE" val="text"/>
  <p:tag name="KSO_WM_BEAUTIFY_FLAG" val="#wm#"/>
</p:tagLst>
</file>

<file path=ppt/tags/tag22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3"/>
  <p:tag name="KSO_WM_SLIDE_INDEX" val="3"/>
  <p:tag name="KSO_WM_SLIDE_ITEM_CNT" val="0"/>
  <p:tag name="KSO_WM_SLIDE_TYPE" val="text"/>
  <p:tag name="KSO_WM_BEAUTIFY_FLAG" val="#wm#"/>
</p:tagLst>
</file>

<file path=ppt/tags/tag23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28"/>
  <p:tag name="KSO_WM_SLIDE_INDEX" val="28"/>
  <p:tag name="KSO_WM_SLIDE_ITEM_CNT" val="0"/>
  <p:tag name="KSO_WM_SLIDE_TYPE" val="text"/>
  <p:tag name="KSO_WM_BEAUTIFY_FLAG" val="#wm#"/>
</p:tagLst>
</file>

<file path=ppt/tags/tag24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4"/>
  <p:tag name="KSO_WM_SLIDE_INDEX" val="4"/>
  <p:tag name="KSO_WM_SLIDE_ITEM_CNT" val="0"/>
  <p:tag name="KSO_WM_SLIDE_TYPE" val="text"/>
  <p:tag name="KSO_WM_BEAUTIFY_FLAG" val="#wm#"/>
</p:tagLst>
</file>

<file path=ppt/tags/tag25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7"/>
  <p:tag name="KSO_WM_SLIDE_INDEX" val="7"/>
  <p:tag name="KSO_WM_SLIDE_ITEM_CNT" val="0"/>
  <p:tag name="KSO_WM_SLIDE_TYPE" val="sectionTitle"/>
  <p:tag name="KSO_WM_BEAUTIFY_FLAG" val="#wm#"/>
</p:tagLst>
</file>

<file path=ppt/tags/tag26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5"/>
  <p:tag name="KSO_WM_SLIDE_INDEX" val="5"/>
  <p:tag name="KSO_WM_SLIDE_ITEM_CNT" val="0"/>
  <p:tag name="KSO_WM_SLIDE_TYPE" val="text"/>
  <p:tag name="KSO_WM_BEAUTIFY_FLAG" val="#wm#"/>
</p:tagLst>
</file>

<file path=ppt/tags/tag27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13"/>
  <p:tag name="KSO_WM_SLIDE_INDEX" val="13"/>
  <p:tag name="KSO_WM_SLIDE_ITEM_CNT" val="0"/>
  <p:tag name="KSO_WM_SLIDE_TYPE" val="text"/>
  <p:tag name="KSO_WM_BEAUTIFY_FLAG" val="#wm#"/>
</p:tagLst>
</file>

<file path=ppt/tags/tag28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19"/>
  <p:tag name="KSO_WM_SLIDE_INDEX" val="19"/>
  <p:tag name="KSO_WM_SLIDE_ITEM_CNT" val="0"/>
  <p:tag name="KSO_WM_SLIDE_TYPE" val="text"/>
  <p:tag name="KSO_WM_BEAUTIFY_FLAG" val="#wm#"/>
</p:tagLst>
</file>

<file path=ppt/tags/tag29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12"/>
  <p:tag name="KSO_WM_SLIDE_INDEX" val="12"/>
  <p:tag name="KSO_WM_SLIDE_ITEM_CNT" val="0"/>
  <p:tag name="KSO_WM_SLIDE_TYPE" val="text"/>
  <p:tag name="KSO_WM_BEAUTIFY_FLAG" val="#wm#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14"/>
  <p:tag name="KSO_WM_SLIDE_INDEX" val="14"/>
  <p:tag name="KSO_WM_SLIDE_ITEM_CNT" val="0"/>
  <p:tag name="KSO_WM_SLIDE_TYPE" val="text"/>
  <p:tag name="KSO_WM_BEAUTIFY_FLAG" val="#wm#"/>
</p:tagLst>
</file>

<file path=ppt/tags/tag31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11"/>
  <p:tag name="KSO_WM_SLIDE_INDEX" val="11"/>
  <p:tag name="KSO_WM_SLIDE_ITEM_CNT" val="0"/>
  <p:tag name="KSO_WM_SLIDE_TYPE" val="text"/>
  <p:tag name="KSO_WM_BEAUTIFY_FLAG" val="#wm#"/>
  <p:tag name="KSO_WM_SLIDE_POSITION" val="66*144"/>
  <p:tag name="KSO_WM_SLIDE_SIZE" val="828*343"/>
</p:tagLst>
</file>

<file path=ppt/tags/tag32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11"/>
  <p:tag name="KSO_WM_SLIDE_INDEX" val="11"/>
  <p:tag name="KSO_WM_SLIDE_ITEM_CNT" val="0"/>
  <p:tag name="KSO_WM_SLIDE_TYPE" val="text"/>
  <p:tag name="KSO_WM_BEAUTIFY_FLAG" val="#wm#"/>
  <p:tag name="KSO_WM_SLIDE_POSITION" val="66*144"/>
  <p:tag name="KSO_WM_SLIDE_SIZE" val="828*343"/>
</p:tagLst>
</file>

<file path=ppt/tags/tag33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8"/>
  <p:tag name="KSO_WM_SLIDE_INDEX" val="8"/>
  <p:tag name="KSO_WM_SLIDE_ITEM_CNT" val="0"/>
  <p:tag name="KSO_WM_SLIDE_TYPE" val="text"/>
  <p:tag name="KSO_WM_BEAUTIFY_FLAG" val="#wm#"/>
</p:tagLst>
</file>

<file path=ppt/tags/tag34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17"/>
  <p:tag name="KSO_WM_SLIDE_INDEX" val="17"/>
  <p:tag name="KSO_WM_SLIDE_ITEM_CNT" val="0"/>
  <p:tag name="KSO_WM_SLIDE_TYPE" val="text"/>
  <p:tag name="KSO_WM_BEAUTIFY_FLAG" val="#wm#"/>
</p:tagLst>
</file>

<file path=ppt/tags/tag35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22"/>
  <p:tag name="KSO_WM_SLIDE_INDEX" val="22"/>
  <p:tag name="KSO_WM_SLIDE_ITEM_CNT" val="0"/>
  <p:tag name="KSO_WM_SLIDE_TYPE" val="text"/>
  <p:tag name="KSO_WM_BEAUTIFY_FLAG" val="#wm#"/>
</p:tagLst>
</file>

<file path=ppt/tags/tag36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15"/>
  <p:tag name="KSO_WM_SLIDE_INDEX" val="15"/>
  <p:tag name="KSO_WM_SLIDE_ITEM_CNT" val="0"/>
  <p:tag name="KSO_WM_SLIDE_TYPE" val="text"/>
  <p:tag name="KSO_WM_BEAUTIFY_FLAG" val="#wm#"/>
</p:tagLst>
</file>

<file path=ppt/tags/tag37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23"/>
  <p:tag name="KSO_WM_SLIDE_INDEX" val="23"/>
  <p:tag name="KSO_WM_SLIDE_ITEM_CNT" val="0"/>
  <p:tag name="KSO_WM_SLIDE_TYPE" val="text"/>
  <p:tag name="KSO_WM_BEAUTIFY_FLAG" val="#wm#"/>
</p:tagLst>
</file>

<file path=ppt/tags/tag38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23"/>
  <p:tag name="KSO_WM_SLIDE_INDEX" val="23"/>
  <p:tag name="KSO_WM_SLIDE_ITEM_CNT" val="0"/>
  <p:tag name="KSO_WM_SLIDE_TYPE" val="text"/>
  <p:tag name="KSO_WM_BEAUTIFY_FLAG" val="#wm#"/>
</p:tagLst>
</file>

<file path=ppt/tags/tag39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11"/>
  <p:tag name="KSO_WM_SLIDE_INDEX" val="11"/>
  <p:tag name="KSO_WM_SLIDE_ITEM_CNT" val="0"/>
  <p:tag name="KSO_WM_SLIDE_TYPE" val="text"/>
  <p:tag name="KSO_WM_BEAUTIFY_FLAG" val="#wm#"/>
  <p:tag name="KSO_WM_SLIDE_POSITION" val="66*144"/>
  <p:tag name="KSO_WM_SLIDE_SIZE" val="828*343"/>
</p:tagLst>
</file>

<file path=ppt/tags/tag4.xml><?xml version="1.0" encoding="utf-8"?>
<p:tagLst xmlns:p="http://schemas.openxmlformats.org/presentationml/2006/main">
  <p:tag name="KSO_WM_TAG_VERSION" val="1.0"/>
  <p:tag name="KSO_WM_TEMPLATE_CATEGORY" val="basetag"/>
  <p:tag name="KSO_WM_TEMPLATE_INDEX" val="20163663"/>
</p:tagLst>
</file>

<file path=ppt/tags/tag40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13"/>
  <p:tag name="KSO_WM_SLIDE_INDEX" val="13"/>
  <p:tag name="KSO_WM_SLIDE_ITEM_CNT" val="0"/>
  <p:tag name="KSO_WM_SLIDE_TYPE" val="text"/>
  <p:tag name="KSO_WM_BEAUTIFY_FLAG" val="#wm#"/>
</p:tagLst>
</file>

<file path=ppt/tags/tag41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11"/>
  <p:tag name="KSO_WM_SLIDE_INDEX" val="11"/>
  <p:tag name="KSO_WM_SLIDE_ITEM_CNT" val="0"/>
  <p:tag name="KSO_WM_SLIDE_TYPE" val="text"/>
  <p:tag name="KSO_WM_BEAUTIFY_FLAG" val="#wm#"/>
  <p:tag name="KSO_WM_SLIDE_POSITION" val="66*144"/>
  <p:tag name="KSO_WM_SLIDE_SIZE" val="828*343"/>
</p:tagLst>
</file>

<file path=ppt/tags/tag42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26"/>
  <p:tag name="KSO_WM_SLIDE_INDEX" val="26"/>
  <p:tag name="KSO_WM_SLIDE_ITEM_CNT" val="0"/>
  <p:tag name="KSO_WM_SLIDE_TYPE" val="text"/>
  <p:tag name="KSO_WM_BEAUTIFY_FLAG" val="#wm#"/>
</p:tagLst>
</file>

<file path=ppt/tags/tag43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35"/>
  <p:tag name="KSO_WM_SLIDE_INDEX" val="35"/>
  <p:tag name="KSO_WM_SLIDE_ITEM_CNT" val="0"/>
  <p:tag name="KSO_WM_SLIDE_TYPE" val="endPage"/>
  <p:tag name="KSO_WM_BEAUTIFY_FLAG" val="#wm#"/>
</p:tagLst>
</file>

<file path=ppt/tags/tag5.xml><?xml version="1.0" encoding="utf-8"?>
<p:tagLst xmlns:p="http://schemas.openxmlformats.org/presentationml/2006/main">
  <p:tag name="KSO_WM_TAG_VERSION" val="1.0"/>
  <p:tag name="KSO_WM_TEMPLATE_CATEGORY" val="basetag"/>
  <p:tag name="KSO_WM_TEMPLATE_INDEX" val="20163663"/>
</p:tagLst>
</file>

<file path=ppt/tags/tag6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TEMPLATE_THUMBS_INDEX" val="1、4、7、8、10、17、18、19、20、6、21、22、24、32、33、34、35"/>
  <p:tag name="KSO_WM_BEAUTIFY_FLAG" val="#wm#"/>
</p:tagLst>
</file>

<file path=ppt/tags/tag7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a"/>
  <p:tag name="KSO_WM_UNIT_INDEX" val="1"/>
  <p:tag name="KSO_WM_UNIT_ID" val="custom20187308_1*a*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8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9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basetag"/>
  <p:tag name="KSO_WM_TEMPLATE_INDEX" val="20163663"/>
  <p:tag name="KSO_WM_SLIDE_LAYOUT" val="a_b"/>
  <p:tag name="KSO_WM_SLIDE_LAYOUT_CNT" val="1_1"/>
  <p:tag name="KSO_WM_TEMPLATE_THUMBS_INDEX" val="1、2、3、6、8、10、11、12、15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2749</Words>
  <Application>WPS 演示</Application>
  <PresentationFormat>宽屏</PresentationFormat>
  <Paragraphs>283</Paragraphs>
  <Slides>28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56" baseType="lpstr">
      <vt:lpstr>Arial</vt:lpstr>
      <vt:lpstr>宋体</vt:lpstr>
      <vt:lpstr>Wingdings</vt:lpstr>
      <vt:lpstr>黑体</vt:lpstr>
      <vt:lpstr>Calibri Light</vt:lpstr>
      <vt:lpstr>Calibri</vt:lpstr>
      <vt:lpstr>Impact</vt:lpstr>
      <vt:lpstr>华文琥珀</vt:lpstr>
      <vt:lpstr>Bireun</vt:lpstr>
      <vt:lpstr>方正兰亭黑简体</vt:lpstr>
      <vt:lpstr>Aharoni</vt:lpstr>
      <vt:lpstr>微软雅黑</vt:lpstr>
      <vt:lpstr>Arial Unicode MS</vt:lpstr>
      <vt:lpstr>等线</vt:lpstr>
      <vt:lpstr>Arial</vt:lpstr>
      <vt:lpstr>MS PGothic</vt:lpstr>
      <vt:lpstr>Gill Sans</vt:lpstr>
      <vt:lpstr>方正兰亭粗黑_GBK</vt:lpstr>
      <vt:lpstr>Open Sans</vt:lpstr>
      <vt:lpstr>Mistral</vt:lpstr>
      <vt:lpstr>Brush Script MT</vt:lpstr>
      <vt:lpstr>Open Sans Light</vt:lpstr>
      <vt:lpstr>Calibri</vt:lpstr>
      <vt:lpstr>Open Sans Light</vt:lpstr>
      <vt:lpstr>Segoe Print</vt:lpstr>
      <vt:lpstr>Mongolian Baiti</vt:lpstr>
      <vt:lpstr>Office 主题​​</vt:lpstr>
      <vt:lpstr>Office 主题</vt:lpstr>
      <vt:lpstr>让世界 因我的存在而美好</vt:lpstr>
      <vt:lpstr>PowerPoint 演示文稿</vt:lpstr>
      <vt:lpstr>PowerPoint 演示文稿</vt:lpstr>
      <vt:lpstr>我们的存在有什么意义？</vt:lpstr>
      <vt:lpstr>PowerPoint 演示文稿</vt:lpstr>
      <vt:lpstr>             我们的独特性</vt:lpstr>
      <vt:lpstr>             我们的独特性</vt:lpstr>
      <vt:lpstr>PowerPoint 演示文稿</vt:lpstr>
      <vt:lpstr>如何升华我们的存在</vt:lpstr>
      <vt:lpstr>我们的价值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一觉初回</cp:lastModifiedBy>
  <cp:revision>397</cp:revision>
  <dcterms:created xsi:type="dcterms:W3CDTF">2017-08-03T09:01:00Z</dcterms:created>
  <dcterms:modified xsi:type="dcterms:W3CDTF">2018-10-07T03:39:15Z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