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56" r:id="rId5"/>
    <p:sldId id="932" r:id="rId7"/>
    <p:sldId id="981" r:id="rId8"/>
    <p:sldId id="935" r:id="rId9"/>
    <p:sldId id="936" r:id="rId10"/>
    <p:sldId id="934" r:id="rId11"/>
    <p:sldId id="280" r:id="rId12"/>
    <p:sldId id="259" r:id="rId13"/>
    <p:sldId id="952" r:id="rId14"/>
    <p:sldId id="953" r:id="rId15"/>
    <p:sldId id="915" r:id="rId16"/>
    <p:sldId id="258" r:id="rId17"/>
    <p:sldId id="260" r:id="rId18"/>
    <p:sldId id="955" r:id="rId19"/>
    <p:sldId id="956" r:id="rId20"/>
    <p:sldId id="957" r:id="rId21"/>
    <p:sldId id="958" r:id="rId22"/>
    <p:sldId id="965" r:id="rId23"/>
    <p:sldId id="959" r:id="rId24"/>
    <p:sldId id="972" r:id="rId25"/>
    <p:sldId id="973" r:id="rId26"/>
    <p:sldId id="974" r:id="rId27"/>
    <p:sldId id="975" r:id="rId28"/>
    <p:sldId id="987" r:id="rId29"/>
    <p:sldId id="966" r:id="rId30"/>
    <p:sldId id="976" r:id="rId31"/>
    <p:sldId id="977" r:id="rId32"/>
    <p:sldId id="986" r:id="rId33"/>
    <p:sldId id="978" r:id="rId34"/>
    <p:sldId id="982" r:id="rId35"/>
    <p:sldId id="985" r:id="rId36"/>
    <p:sldId id="983" r:id="rId37"/>
    <p:sldId id="264" r:id="rId38"/>
  </p:sldIdLst>
  <p:sldSz cx="12192000" cy="6858000"/>
  <p:notesSz cx="6858000" cy="9144000"/>
  <p:embeddedFontLst>
    <p:embeddedFont>
      <p:font typeface="Calibri Light" panose="020F0302020204030204"/>
      <p:regular r:id="rId42"/>
      <p: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等线" panose="02010600030101010101" charset="-122"/>
      <p:regular r:id="rId48"/>
    </p:embeddedFont>
    <p:embeddedFont>
      <p:font typeface="微软雅黑" panose="020B0503020204020204" pitchFamily="34" charset="-122"/>
      <p:regular r:id="rId49"/>
    </p:embeddedFont>
    <p:embeddedFont>
      <p:font typeface="黑体" panose="02010609060101010101" pitchFamily="49" charset="-122"/>
      <p:regular r:id="rId50"/>
    </p:embeddedFont>
    <p:embeddedFont>
      <p:font typeface="华文行楷" panose="02010800040101010101" charset="-122"/>
      <p:regular r:id="rId51"/>
    </p:embeddedFont>
    <p:embeddedFont>
      <p:font typeface="迷你简秀英" panose="02010600030101010101"/>
      <p:regular r:id="rId52"/>
    </p:embeddedFont>
    <p:embeddedFont>
      <p:font typeface="黑体-繁" panose="020B0604030504040204" pitchFamily="2" charset="2"/>
      <p:regular r:id="rId5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316A27"/>
    <a:srgbClr val="FF0000"/>
    <a:srgbClr val="CB1507"/>
    <a:srgbClr val="87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22" autoAdjust="0"/>
    <p:restoredTop sz="94660"/>
  </p:normalViewPr>
  <p:slideViewPr>
    <p:cSldViewPr snapToGrid="0">
      <p:cViewPr>
        <p:scale>
          <a:sx n="75" d="100"/>
          <a:sy n="75" d="100"/>
        </p:scale>
        <p:origin x="-1314" y="-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028"/>
    </p:cViewPr>
  </p:sorter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3" Type="http://schemas.openxmlformats.org/officeDocument/2006/relationships/font" Target="fonts/font12.fntdata"/><Relationship Id="rId52" Type="http://schemas.openxmlformats.org/officeDocument/2006/relationships/font" Target="fonts/font11.fntdata"/><Relationship Id="rId51" Type="http://schemas.openxmlformats.org/officeDocument/2006/relationships/font" Target="fonts/font10.fntdata"/><Relationship Id="rId50" Type="http://schemas.openxmlformats.org/officeDocument/2006/relationships/font" Target="fonts/font9.fntdata"/><Relationship Id="rId5" Type="http://schemas.openxmlformats.org/officeDocument/2006/relationships/slide" Target="slides/slide1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等线" panose="02010600030101010101" charset="-122"/>
              </a:defRPr>
            </a:lvl1pPr>
          </a:lstStyle>
          <a:p>
            <a:pPr>
              <a:defRPr/>
            </a:pPr>
            <a:fld id="{C9C0871F-073B-44A1-A67E-6E79407C5089}" type="datetimeFigureOut">
              <a:rPr lang="zh-CN" altLang="en-US"/>
            </a:fld>
            <a:endParaRPr lang="en-US" alt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等线" panose="02010600030101010101" charset="-122"/>
              </a:defRPr>
            </a:lvl1pPr>
          </a:lstStyle>
          <a:p>
            <a:pPr>
              <a:defRPr/>
            </a:pPr>
            <a:fld id="{B195A020-300F-46FD-B39C-19F412B7CCA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156E5DB-0E8F-4F2A-9E63-87F1CBFEE517}" type="slidenum">
              <a:rPr lang="zh-CN" altLang="en-US" smtClean="0">
                <a:solidFill>
                  <a:srgbClr val="000000"/>
                </a:solidFill>
                <a:latin typeface="等线" panose="02010600030101010101" charset="-122"/>
              </a:rPr>
            </a:fld>
            <a:endParaRPr lang="en-US" altLang="zh-CN" smtClean="0">
              <a:solidFill>
                <a:srgbClr val="000000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83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2218EEE-A583-4BFF-800E-AD5046ABBA22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3F5247B-F516-4365-ADFD-7EFE5104710C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EB984B5-FBA5-444E-AA14-9ACC3BFF7D74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ea typeface="宋体" panose="02010600030101010101" pitchFamily="2" charset="-122"/>
              </a:rPr>
              <a:t>www.33ppt.com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45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08B95CB-DEEF-4720-8BED-FEDAA86AF08B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ea typeface="宋体" panose="02010600030101010101" pitchFamily="2" charset="-122"/>
              </a:rPr>
              <a:t>www.33ppt.com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BFED609-499B-437F-82AA-883451025F30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59521F6-4D40-43B6-8F9B-48D270588C91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06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706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BE2F05F-33F5-4193-90EC-D62C33414997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727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DAE8CB8-F4A8-4FF7-A0CA-1942800DA3E8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57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ea typeface="宋体" panose="02010600030101010101" pitchFamily="2" charset="-122"/>
              </a:rPr>
              <a:t>www.33ppt.com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7577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7E517C6F-749E-4C44-8325-1B1A27FA6657}" type="slidenum">
              <a:rPr lang="zh-CN" altLang="en-US" sz="1200">
                <a:latin typeface="等线" panose="02010600030101010101" charset="-122"/>
              </a:rPr>
            </a:fld>
            <a:endParaRPr lang="en-US" altLang="zh-CN" sz="120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C8EE37D-B7A1-438E-919D-CF8848FBA9C4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21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921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4A2A807-B98C-4A96-9EA9-FE9BD0852604}" type="slidenum">
              <a:rPr lang="zh-CN" altLang="en-US" smtClean="0">
                <a:solidFill>
                  <a:srgbClr val="000000"/>
                </a:solidFill>
                <a:latin typeface="等线" panose="02010600030101010101" charset="-122"/>
              </a:rPr>
            </a:fld>
            <a:endParaRPr lang="en-US" altLang="zh-CN" smtClean="0">
              <a:solidFill>
                <a:srgbClr val="000000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62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A5AE597-276E-4BDC-9968-28A159E29B7D}" type="slidenum">
              <a:rPr lang="zh-CN" altLang="en-US" smtClean="0">
                <a:solidFill>
                  <a:srgbClr val="000000"/>
                </a:solidFill>
                <a:latin typeface="等线" panose="02010600030101010101" charset="-122"/>
              </a:rPr>
            </a:fld>
            <a:endParaRPr lang="en-US" altLang="zh-CN" smtClean="0">
              <a:solidFill>
                <a:srgbClr val="000000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83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983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FFF3C89-1B72-4D8B-8E71-E7D65B21D8DB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F286248-0FDF-465F-9D64-AF16D875C338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E8161D-830F-49A2-8DDC-DF573F40B09A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799C381-F3CD-4293-8CFE-AE83E2E702CB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9E44AFE-5253-4A15-B3BA-267FE44F34D5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1CC185D-C315-4059-A467-B00B28FD73E0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63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63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AEA1F4E-A4AB-4CCF-BAFE-DA876F1F768F}" type="slidenum">
              <a:rPr lang="zh-CN" altLang="en-US" smtClean="0">
                <a:latin typeface="等线" panose="02010600030101010101" charset="-122"/>
              </a:rPr>
            </a:fld>
            <a:endParaRPr lang="en-US" altLang="zh-CN" smtClean="0"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C4E6C-296D-409D-8B33-B66FACEA10C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A2B45-B212-4A97-B0F9-724524D22F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5CFC8-EAFB-4084-AE2C-3298CCD8EEC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1CED2-A64C-45B8-AD9F-7B2E54C3A8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Administrator\Desktop\春天\0077.png"/>
          <p:cNvPicPr>
            <a:picLocks noChangeAspect="1" noChangeArrowheads="1"/>
          </p:cNvPicPr>
          <p:nvPr userDrawn="1"/>
        </p:nvPicPr>
        <p:blipFill>
          <a:blip r:embed="rId3" cstate="print"/>
          <a:srcRect l="50000" t="41374"/>
          <a:stretch>
            <a:fillRect/>
          </a:stretch>
        </p:blipFill>
        <p:spPr bwMode="auto">
          <a:xfrm>
            <a:off x="0" y="0"/>
            <a:ext cx="33020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C:\Users\Administrator\Desktop\春天\0077.png"/>
          <p:cNvPicPr>
            <a:picLocks noChangeAspect="1" noChangeArrowheads="1"/>
          </p:cNvPicPr>
          <p:nvPr userDrawn="1"/>
        </p:nvPicPr>
        <p:blipFill>
          <a:blip r:embed="rId4" cstate="print"/>
          <a:srcRect r="70564" b="41374"/>
          <a:stretch>
            <a:fillRect/>
          </a:stretch>
        </p:blipFill>
        <p:spPr bwMode="auto">
          <a:xfrm>
            <a:off x="8686800" y="4138613"/>
            <a:ext cx="35052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C:\Users\Administrator\Desktop\春天\0010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515477">
            <a:off x="1500188" y="136525"/>
            <a:ext cx="1938337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A84F69-D2F3-4F53-86BB-06396AA76C5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A0C18F-D32B-4D0C-B29E-C2C7326D3F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B01A3CE-4977-413E-9F0E-FACA94FDC82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F94400-9A96-4726-8E93-F5503CB8C4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1CA1E48-BDFA-4DA3-A182-9279B14B89E8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631208-54B0-4C4F-88C6-AB094AAF96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3F6C629-1208-4801-A8BC-8E20397C238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727B44C-0A19-442C-88C6-A3A2B916C3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BD3A2B-165C-4B42-8D26-46D57317DA6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452135A-4F6B-43C9-B722-919E89A677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C35F7A5-DBEC-441E-B1BC-D279C07BFA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F8894E-D3E4-478F-8AF0-2F5987FD12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35500"/>
            <a:ext cx="121920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7BD300-5A7B-4F80-8888-6F590C6BB59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488835B-18E1-4772-8142-49BF4C4D6E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C33798-3602-4090-A92A-42E4BBF1549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F732735-AF13-43AC-B882-58D4FF08AC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6654696-9EAE-4BFB-A5FB-E2307FD8D38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54A3A9-BD41-4A6C-A09E-247AD6DD83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35500"/>
            <a:ext cx="121920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0" y="6115050"/>
            <a:ext cx="12192000" cy="742950"/>
            <a:chOff x="2" y="6090708"/>
            <a:chExt cx="12627426" cy="767291"/>
          </a:xfrm>
        </p:grpSpPr>
        <p:pic>
          <p:nvPicPr>
            <p:cNvPr id="3" name="图片 7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" y="6090708"/>
              <a:ext cx="4209142" cy="767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8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209144" y="6090708"/>
              <a:ext cx="4209142" cy="767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18286" y="6090708"/>
              <a:ext cx="4209142" cy="767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图片 1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0625" y="0"/>
            <a:ext cx="3381375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25223-8A6A-4011-8D2E-6AB16C5A675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56D77-5D48-49C0-A529-4DECA75A68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1273C-7560-4BA1-999C-CA3016C277B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E3ED-31A5-4896-81D8-8ED1C85E46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23540-C8DC-4104-8DD5-0063E23CDF8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C37DB-4A79-4C46-8981-BB11F3DDF2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0" y="6115050"/>
            <a:ext cx="12192000" cy="742950"/>
            <a:chOff x="2" y="6090708"/>
            <a:chExt cx="12627426" cy="767291"/>
          </a:xfrm>
        </p:grpSpPr>
        <p:pic>
          <p:nvPicPr>
            <p:cNvPr id="3" name="图片 7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" y="6090708"/>
              <a:ext cx="4209142" cy="767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8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209144" y="6090708"/>
              <a:ext cx="4209142" cy="767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9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18286" y="6090708"/>
              <a:ext cx="4209142" cy="767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图片 1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0625" y="0"/>
            <a:ext cx="3381375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6DD2C-49BC-4207-8068-A4AA86A4E0C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F90CD-427D-4BAC-AF25-A8A87D4C58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343DF-D730-4C4D-9D87-4232467CE90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69CB-9530-448D-8D93-4EE2DDA8A9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FB57D-B59C-4F06-B615-7A9219F31D5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2B534-BE30-412B-A59A-2D5D45D1F6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A203C-69CA-48E2-81C4-8D000D22550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F7A7D-30BF-4BD1-8187-1546B4CB29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E7C26-6C8C-437F-9BAA-CA6DA366587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41990-0C65-4373-90D7-6864023C45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81D01-5FBE-4818-9488-1C94826E97F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52537-2B3C-45EA-8F83-8518A768C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7B048-FECF-4BFB-8301-EE79EDBE4C4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1C33B-AD6A-452B-8B62-A56C9D423E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8B757-ED20-4237-8334-EC53FA1A34D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D882A-B76C-43AB-A4C0-49260C0173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A870E-5012-4C9A-862A-BA39F06234E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473E5-8CE1-442E-91C9-4B548460CA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4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8A6EEF-3608-425C-B6F0-862294B8D5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51662F-AEB7-4D07-A957-71149E0407E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4000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72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D43597-977E-4BC8-B435-C7757797D31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DFBE3EB-0CE9-4F72-A00C-0887092DDD2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Tm="4000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jpeg"/><Relationship Id="rId7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6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23.xml"/><Relationship Id="rId14" Type="http://schemas.openxmlformats.org/officeDocument/2006/relationships/image" Target="../media/image21.png"/><Relationship Id="rId13" Type="http://schemas.microsoft.com/office/2007/relationships/media" Target="file:///J:\&#33492;&#33457;&#22914;&#31859;&#23567;\&#20316;&#25991;&#22797;&#20064;&#26032;\&#32431;&#38899;&#20048;%20-%20&#20113;&#27700;&#31109;&#24515;.mp3" TargetMode="External"/><Relationship Id="rId12" Type="http://schemas.openxmlformats.org/officeDocument/2006/relationships/audio" Target="file:///J:\&#33492;&#33457;&#22914;&#31859;&#23567;\&#20316;&#25991;&#22797;&#20064;&#26032;\&#32431;&#38899;&#20048;%20-%20&#20113;&#27700;&#31109;&#24515;.mp3" TargetMode="External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jpeg"/><Relationship Id="rId8" Type="http://schemas.openxmlformats.org/officeDocument/2006/relationships/image" Target="../media/image59.jpeg"/><Relationship Id="rId7" Type="http://schemas.openxmlformats.org/officeDocument/2006/relationships/image" Target="../media/image58.jpeg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0" Type="http://schemas.openxmlformats.org/officeDocument/2006/relationships/notesSlide" Target="../notesSlides/notesSlide11.xml"/><Relationship Id="rId2" Type="http://schemas.openxmlformats.org/officeDocument/2006/relationships/image" Target="../media/image53.jpeg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67.png"/><Relationship Id="rId17" Type="http://schemas.microsoft.com/office/2007/relationships/media" Target="file:///J:\&#33492;&#33457;&#22914;&#31859;&#23567;\&#20316;&#25991;&#22797;&#20064;&#26032;\&#38472;&#29734;+-+&#27969;&#36893;.mp3" TargetMode="External"/><Relationship Id="rId16" Type="http://schemas.openxmlformats.org/officeDocument/2006/relationships/audio" Target="file:///J:\&#33492;&#33457;&#22914;&#31859;&#23567;\&#20316;&#25991;&#22797;&#20064;&#26032;\&#38472;&#29734;+-+&#27969;&#36893;.mp3" TargetMode="External"/><Relationship Id="rId15" Type="http://schemas.openxmlformats.org/officeDocument/2006/relationships/image" Target="../media/image66.jpeg"/><Relationship Id="rId14" Type="http://schemas.openxmlformats.org/officeDocument/2006/relationships/image" Target="../media/image65.jpeg"/><Relationship Id="rId13" Type="http://schemas.openxmlformats.org/officeDocument/2006/relationships/image" Target="../media/image64.jpeg"/><Relationship Id="rId12" Type="http://schemas.openxmlformats.org/officeDocument/2006/relationships/image" Target="../media/image63.jpeg"/><Relationship Id="rId11" Type="http://schemas.openxmlformats.org/officeDocument/2006/relationships/image" Target="../media/image62.jpeg"/><Relationship Id="rId10" Type="http://schemas.openxmlformats.org/officeDocument/2006/relationships/image" Target="../media/image61.jpeg"/><Relationship Id="rId1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hyperlink" Target="&#33492;&#33457;&#22914;&#31859;&#23567;/&#20316;&#25991;&#22797;&#20064;&#26032;/983585d7671644a2883c2cbf4c3dc0b5.MP4" TargetMode="External"/><Relationship Id="rId2" Type="http://schemas.openxmlformats.org/officeDocument/2006/relationships/image" Target="../media/image68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4" Type="http://schemas.openxmlformats.org/officeDocument/2006/relationships/image" Target="../media/image72.jpeg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7.xml"/><Relationship Id="rId4" Type="http://schemas.openxmlformats.org/officeDocument/2006/relationships/image" Target="../media/image77.jpeg"/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7.jpeg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0.png"/><Relationship Id="rId7" Type="http://schemas.openxmlformats.org/officeDocument/2006/relationships/image" Target="../media/image29.jpeg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2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video" Target="NULL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1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17.jpeg"/><Relationship Id="rId4" Type="http://schemas.openxmlformats.org/officeDocument/2006/relationships/image" Target="../media/image82.jpeg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86.png"/><Relationship Id="rId7" Type="http://schemas.microsoft.com/office/2007/relationships/media" Target="file:///J:\&#33492;&#33457;&#22914;&#31859;&#23567;\&#20316;&#25991;&#22797;&#20064;&#26032;\&#33492;%28&#32463;&#20856;&#21647;&#27969;&#20256;1%29-&#26753;&#20426;&#26753;&#36234;&#32676;.mp3" TargetMode="External"/><Relationship Id="rId6" Type="http://schemas.openxmlformats.org/officeDocument/2006/relationships/audio" Target="file:///J:\&#33492;&#33457;&#22914;&#31859;&#23567;\&#20316;&#25991;&#22797;&#20064;&#26032;\&#33492;%28&#32463;&#20856;&#21647;&#27969;&#20256;1%29-&#26753;&#20426;&#26753;&#36234;&#32676;.mp3" TargetMode="External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3" Type="http://schemas.openxmlformats.org/officeDocument/2006/relationships/tags" Target="../tags/tag8.xml"/><Relationship Id="rId2" Type="http://schemas.openxmlformats.org/officeDocument/2006/relationships/image" Target="../media/image83.jpeg"/><Relationship Id="rId10" Type="http://schemas.openxmlformats.org/officeDocument/2006/relationships/notesSlide" Target="../notesSlides/notesSlide26.xml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8.png"/><Relationship Id="rId7" Type="http://schemas.openxmlformats.org/officeDocument/2006/relationships/image" Target="../media/image37.jpeg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44.jpeg"/><Relationship Id="rId7" Type="http://schemas.openxmlformats.org/officeDocument/2006/relationships/image" Target="../media/image43.jpeg"/><Relationship Id="rId6" Type="http://schemas.openxmlformats.org/officeDocument/2006/relationships/tags" Target="../tags/tag4.xml"/><Relationship Id="rId5" Type="http://schemas.openxmlformats.org/officeDocument/2006/relationships/image" Target="../media/image42.jpeg"/><Relationship Id="rId4" Type="http://schemas.openxmlformats.org/officeDocument/2006/relationships/tags" Target="../tags/tag3.xml"/><Relationship Id="rId3" Type="http://schemas.openxmlformats.org/officeDocument/2006/relationships/image" Target="../media/image41.jpeg"/><Relationship Id="rId2" Type="http://schemas.openxmlformats.org/officeDocument/2006/relationships/tags" Target="../tags/tag2.xm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50113" y="5959475"/>
            <a:ext cx="13843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25" y="4154488"/>
            <a:ext cx="39243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9950" y="4598988"/>
            <a:ext cx="5100638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3088" y="-28575"/>
            <a:ext cx="397986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517407">
            <a:off x="741363" y="42863"/>
            <a:ext cx="104775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1225" y="3159125"/>
            <a:ext cx="7080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PA_矩形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06963" y="3151188"/>
            <a:ext cx="54371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dist"/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——2018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中考作文复习之升格篇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2409825" y="871538"/>
            <a:ext cx="7416800" cy="2101850"/>
            <a:chOff x="2179004" y="1545578"/>
            <a:chExt cx="8093037" cy="2100565"/>
          </a:xfrm>
        </p:grpSpPr>
        <p:sp>
          <p:nvSpPr>
            <p:cNvPr id="4" name="TextBox 24"/>
            <p:cNvSpPr txBox="1"/>
            <p:nvPr/>
          </p:nvSpPr>
          <p:spPr>
            <a:xfrm>
              <a:off x="2673548" y="1545578"/>
              <a:ext cx="7598493" cy="2100565"/>
            </a:xfrm>
            <a:prstGeom prst="rect">
              <a:avLst/>
            </a:prstGeom>
            <a:noFill/>
          </p:spPr>
          <p:txBody>
            <a:bodyPr lIns="68571" tIns="34285" rIns="68571" bIns="34285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600" b="1" spc="300" dirty="0">
                  <a:blipFill>
                    <a:blip r:embed="rId8"/>
                    <a:stretch>
                      <a:fillRect/>
                    </a:stretch>
                  </a:blipFill>
                  <a:latin typeface="黑体" panose="02010609060101010101" pitchFamily="49" charset="-122"/>
                  <a:ea typeface="黑体" panose="02010609060101010101" pitchFamily="49" charset="-122"/>
                </a:rPr>
                <a:t>苔花如米小</a:t>
              </a:r>
              <a:endParaRPr lang="en-US" altLang="zh-CN" sz="6600" b="1" spc="300" dirty="0">
                <a:blipFill>
                  <a:blip r:embed="rId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600" b="1" spc="300" dirty="0">
                  <a:blipFill>
                    <a:blip r:embed="rId8"/>
                    <a:stretch>
                      <a:fillRect/>
                    </a:stretch>
                  </a:blipFill>
                  <a:latin typeface="黑体" panose="02010609060101010101" pitchFamily="49" charset="-122"/>
                  <a:ea typeface="黑体" panose="02010609060101010101" pitchFamily="49" charset="-122"/>
                </a:rPr>
                <a:t>    也学牡丹开</a:t>
              </a:r>
              <a:endParaRPr lang="zh-CN" altLang="en-US" sz="6600" b="1" spc="300" dirty="0">
                <a:blipFill>
                  <a:blip r:embed="rId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V="1">
              <a:off x="2179004" y="1686569"/>
              <a:ext cx="404642" cy="404642"/>
              <a:chOff x="5462758" y="180975"/>
              <a:chExt cx="611512" cy="611512"/>
            </a:xfrm>
            <a:blipFill>
              <a:blip r:embed="rId8"/>
              <a:stretch>
                <a:fillRect/>
              </a:stretch>
            </a:blipFill>
          </p:grpSpPr>
          <p:sp>
            <p:nvSpPr>
              <p:cNvPr id="17" name="矩形 16"/>
              <p:cNvSpPr/>
              <p:nvPr/>
            </p:nvSpPr>
            <p:spPr>
              <a:xfrm>
                <a:off x="5462758" y="180975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rot="5400000">
                <a:off x="5719277" y="437494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flipH="1">
              <a:off x="9546103" y="3116771"/>
              <a:ext cx="404642" cy="404642"/>
              <a:chOff x="5462758" y="180975"/>
              <a:chExt cx="611512" cy="611512"/>
            </a:xfrm>
            <a:blipFill>
              <a:blip r:embed="rId8"/>
              <a:stretch>
                <a:fillRect/>
              </a:stretch>
            </a:blipFill>
          </p:grpSpPr>
          <p:sp>
            <p:nvSpPr>
              <p:cNvPr id="22" name="矩形 21"/>
              <p:cNvSpPr/>
              <p:nvPr/>
            </p:nvSpPr>
            <p:spPr>
              <a:xfrm>
                <a:off x="5462758" y="180975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rot="5400000">
                <a:off x="5719277" y="437494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461500" y="5616575"/>
            <a:ext cx="97631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816975" y="5483225"/>
            <a:ext cx="1177925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069513" y="5456238"/>
            <a:ext cx="1179512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2538">
            <a:off x="9499600" y="5600700"/>
            <a:ext cx="11461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002963" y="6116638"/>
            <a:ext cx="9779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2538">
            <a:off x="10352088" y="5608638"/>
            <a:ext cx="11461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4305300" y="4356100"/>
            <a:ext cx="3468688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" name="纯音乐 - 云水禅心.mp3">
            <a:hlinkClick r:id="" action="ppaction://media"/>
          </p:cNvPr>
          <p:cNvPicPr>
            <a:picLocks noRot="1"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link="rId13"/>
              </p:ext>
            </p:extLst>
          </p:nvPr>
        </p:nvPicPr>
        <p:blipFill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>
            <a:off x="11277600" y="4114800"/>
            <a:ext cx="469900" cy="4699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27 -0.16921 L 4.375E-6 1.00831E-1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51" y="844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95 0.14144 L 4.58333E-6 0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1" y="-708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3351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1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Freeform 13"/>
          <p:cNvSpPr>
            <a:spLocks noEditPoints="1"/>
          </p:cNvSpPr>
          <p:nvPr/>
        </p:nvSpPr>
        <p:spPr bwMode="auto">
          <a:xfrm>
            <a:off x="9366250" y="4541838"/>
            <a:ext cx="2638425" cy="1531937"/>
          </a:xfrm>
          <a:custGeom>
            <a:avLst/>
            <a:gdLst>
              <a:gd name="T0" fmla="*/ 2147483647 w 1210"/>
              <a:gd name="T1" fmla="*/ 2147483647 h 689"/>
              <a:gd name="T2" fmla="*/ 2147483647 w 1210"/>
              <a:gd name="T3" fmla="*/ 2147483647 h 689"/>
              <a:gd name="T4" fmla="*/ 2147483647 w 1210"/>
              <a:gd name="T5" fmla="*/ 2147483647 h 689"/>
              <a:gd name="T6" fmla="*/ 2147483647 w 1210"/>
              <a:gd name="T7" fmla="*/ 2147483647 h 689"/>
              <a:gd name="T8" fmla="*/ 2147483647 w 1210"/>
              <a:gd name="T9" fmla="*/ 2147483647 h 689"/>
              <a:gd name="T10" fmla="*/ 2147483647 w 1210"/>
              <a:gd name="T11" fmla="*/ 2147483647 h 689"/>
              <a:gd name="T12" fmla="*/ 2147483647 w 1210"/>
              <a:gd name="T13" fmla="*/ 2147483647 h 689"/>
              <a:gd name="T14" fmla="*/ 2147483647 w 1210"/>
              <a:gd name="T15" fmla="*/ 2147483647 h 689"/>
              <a:gd name="T16" fmla="*/ 2147483647 w 1210"/>
              <a:gd name="T17" fmla="*/ 2147483647 h 689"/>
              <a:gd name="T18" fmla="*/ 2147483647 w 1210"/>
              <a:gd name="T19" fmla="*/ 2147483647 h 689"/>
              <a:gd name="T20" fmla="*/ 2147483647 w 1210"/>
              <a:gd name="T21" fmla="*/ 2147483647 h 689"/>
              <a:gd name="T22" fmla="*/ 2147483647 w 1210"/>
              <a:gd name="T23" fmla="*/ 2147483647 h 689"/>
              <a:gd name="T24" fmla="*/ 2147483647 w 1210"/>
              <a:gd name="T25" fmla="*/ 2147483647 h 689"/>
              <a:gd name="T26" fmla="*/ 2147483647 w 1210"/>
              <a:gd name="T27" fmla="*/ 2147483647 h 689"/>
              <a:gd name="T28" fmla="*/ 2147483647 w 1210"/>
              <a:gd name="T29" fmla="*/ 2147483647 h 689"/>
              <a:gd name="T30" fmla="*/ 2147483647 w 1210"/>
              <a:gd name="T31" fmla="*/ 2147483647 h 689"/>
              <a:gd name="T32" fmla="*/ 2147483647 w 1210"/>
              <a:gd name="T33" fmla="*/ 2147483647 h 689"/>
              <a:gd name="T34" fmla="*/ 2147483647 w 1210"/>
              <a:gd name="T35" fmla="*/ 2147483647 h 689"/>
              <a:gd name="T36" fmla="*/ 2147483647 w 1210"/>
              <a:gd name="T37" fmla="*/ 2147483647 h 689"/>
              <a:gd name="T38" fmla="*/ 2147483647 w 1210"/>
              <a:gd name="T39" fmla="*/ 2147483647 h 689"/>
              <a:gd name="T40" fmla="*/ 2147483647 w 1210"/>
              <a:gd name="T41" fmla="*/ 2147483647 h 689"/>
              <a:gd name="T42" fmla="*/ 2147483647 w 1210"/>
              <a:gd name="T43" fmla="*/ 2147483647 h 689"/>
              <a:gd name="T44" fmla="*/ 2147483647 w 1210"/>
              <a:gd name="T45" fmla="*/ 2147483647 h 689"/>
              <a:gd name="T46" fmla="*/ 2147483647 w 1210"/>
              <a:gd name="T47" fmla="*/ 2147483647 h 689"/>
              <a:gd name="T48" fmla="*/ 2147483647 w 1210"/>
              <a:gd name="T49" fmla="*/ 2147483647 h 689"/>
              <a:gd name="T50" fmla="*/ 2147483647 w 1210"/>
              <a:gd name="T51" fmla="*/ 2147483647 h 689"/>
              <a:gd name="T52" fmla="*/ 2147483647 w 1210"/>
              <a:gd name="T53" fmla="*/ 2147483647 h 689"/>
              <a:gd name="T54" fmla="*/ 2147483647 w 1210"/>
              <a:gd name="T55" fmla="*/ 2147483647 h 689"/>
              <a:gd name="T56" fmla="*/ 2147483647 w 1210"/>
              <a:gd name="T57" fmla="*/ 2147483647 h 689"/>
              <a:gd name="T58" fmla="*/ 2147483647 w 1210"/>
              <a:gd name="T59" fmla="*/ 2147483647 h 689"/>
              <a:gd name="T60" fmla="*/ 2147483647 w 1210"/>
              <a:gd name="T61" fmla="*/ 2147483647 h 689"/>
              <a:gd name="T62" fmla="*/ 2147483647 w 1210"/>
              <a:gd name="T63" fmla="*/ 2147483647 h 689"/>
              <a:gd name="T64" fmla="*/ 2147483647 w 1210"/>
              <a:gd name="T65" fmla="*/ 2147483647 h 689"/>
              <a:gd name="T66" fmla="*/ 2147483647 w 1210"/>
              <a:gd name="T67" fmla="*/ 2147483647 h 689"/>
              <a:gd name="T68" fmla="*/ 2147483647 w 1210"/>
              <a:gd name="T69" fmla="*/ 2147483647 h 689"/>
              <a:gd name="T70" fmla="*/ 2147483647 w 1210"/>
              <a:gd name="T71" fmla="*/ 2147483647 h 689"/>
              <a:gd name="T72" fmla="*/ 2147483647 w 1210"/>
              <a:gd name="T73" fmla="*/ 2147483647 h 689"/>
              <a:gd name="T74" fmla="*/ 2147483647 w 1210"/>
              <a:gd name="T75" fmla="*/ 2147483647 h 689"/>
              <a:gd name="T76" fmla="*/ 2147483647 w 1210"/>
              <a:gd name="T77" fmla="*/ 2147483647 h 689"/>
              <a:gd name="T78" fmla="*/ 2147483647 w 1210"/>
              <a:gd name="T79" fmla="*/ 2147483647 h 689"/>
              <a:gd name="T80" fmla="*/ 2147483647 w 1210"/>
              <a:gd name="T81" fmla="*/ 2147483647 h 689"/>
              <a:gd name="T82" fmla="*/ 2147483647 w 1210"/>
              <a:gd name="T83" fmla="*/ 2147483647 h 689"/>
              <a:gd name="T84" fmla="*/ 2147483647 w 1210"/>
              <a:gd name="T85" fmla="*/ 2147483647 h 689"/>
              <a:gd name="T86" fmla="*/ 2147483647 w 1210"/>
              <a:gd name="T87" fmla="*/ 2147483647 h 689"/>
              <a:gd name="T88" fmla="*/ 2147483647 w 1210"/>
              <a:gd name="T89" fmla="*/ 2147483647 h 689"/>
              <a:gd name="T90" fmla="*/ 2147483647 w 1210"/>
              <a:gd name="T91" fmla="*/ 2147483647 h 689"/>
              <a:gd name="T92" fmla="*/ 2147483647 w 1210"/>
              <a:gd name="T93" fmla="*/ 2147483647 h 689"/>
              <a:gd name="T94" fmla="*/ 2147483647 w 1210"/>
              <a:gd name="T95" fmla="*/ 2147483647 h 689"/>
              <a:gd name="T96" fmla="*/ 2147483647 w 1210"/>
              <a:gd name="T97" fmla="*/ 2147483647 h 689"/>
              <a:gd name="T98" fmla="*/ 2147483647 w 1210"/>
              <a:gd name="T99" fmla="*/ 2147483647 h 689"/>
              <a:gd name="T100" fmla="*/ 2147483647 w 1210"/>
              <a:gd name="T101" fmla="*/ 2147483647 h 689"/>
              <a:gd name="T102" fmla="*/ 2147483647 w 1210"/>
              <a:gd name="T103" fmla="*/ 2147483647 h 689"/>
              <a:gd name="T104" fmla="*/ 2147483647 w 1210"/>
              <a:gd name="T105" fmla="*/ 2147483647 h 689"/>
              <a:gd name="T106" fmla="*/ 2147483647 w 1210"/>
              <a:gd name="T107" fmla="*/ 2147483647 h 689"/>
              <a:gd name="T108" fmla="*/ 2147483647 w 1210"/>
              <a:gd name="T109" fmla="*/ 2147483647 h 689"/>
              <a:gd name="T110" fmla="*/ 2147483647 w 1210"/>
              <a:gd name="T111" fmla="*/ 2147483647 h 689"/>
              <a:gd name="T112" fmla="*/ 2147483647 w 1210"/>
              <a:gd name="T113" fmla="*/ 2147483647 h 689"/>
              <a:gd name="T114" fmla="*/ 2147483647 w 1210"/>
              <a:gd name="T115" fmla="*/ 2147483647 h 689"/>
              <a:gd name="T116" fmla="*/ 2147483647 w 1210"/>
              <a:gd name="T117" fmla="*/ 2147483647 h 689"/>
              <a:gd name="T118" fmla="*/ 2147483647 w 1210"/>
              <a:gd name="T119" fmla="*/ 2147483647 h 689"/>
              <a:gd name="T120" fmla="*/ 2147483647 w 1210"/>
              <a:gd name="T121" fmla="*/ 2147483647 h 689"/>
              <a:gd name="T122" fmla="*/ 2147483647 w 1210"/>
              <a:gd name="T123" fmla="*/ 2147483647 h 689"/>
              <a:gd name="T124" fmla="*/ 2147483647 w 1210"/>
              <a:gd name="T125" fmla="*/ 2147483647 h 6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10"/>
              <a:gd name="T190" fmla="*/ 0 h 689"/>
              <a:gd name="T191" fmla="*/ 1210 w 1210"/>
              <a:gd name="T192" fmla="*/ 689 h 6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" name="图片 11" descr="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138" y="268288"/>
            <a:ext cx="4552950" cy="578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1325" y="307975"/>
            <a:ext cx="4483100" cy="577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17188" y="2184400"/>
            <a:ext cx="1077912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就 是 爱 </a:t>
            </a:r>
            <a:endParaRPr lang="en-US" altLang="zh-CN" sz="4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 descr="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0913" y="379413"/>
            <a:ext cx="38989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9100" y="379413"/>
            <a:ext cx="4010025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913" y="379413"/>
            <a:ext cx="3897312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9100" y="379413"/>
            <a:ext cx="4008438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0913" y="379413"/>
            <a:ext cx="3898900" cy="571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99100" y="381000"/>
            <a:ext cx="4008438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20212960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0913" y="379413"/>
            <a:ext cx="3897312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57437041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99100" y="379413"/>
            <a:ext cx="4008438" cy="571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206169011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5175" y="381000"/>
            <a:ext cx="49339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文本框 34"/>
          <p:cNvSpPr txBox="1"/>
          <p:nvPr/>
        </p:nvSpPr>
        <p:spPr>
          <a:xfrm>
            <a:off x="950913" y="1243013"/>
            <a:ext cx="3460750" cy="3414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收入微薄的单身父亲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拿攒了好久的钱给两个女儿买了炸鸡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自己却什么都没点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只是默默地看着两个女儿吃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" name="图片 35" descr="211164835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50913" y="381000"/>
            <a:ext cx="5249862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文本框 37"/>
          <p:cNvSpPr txBox="1"/>
          <p:nvPr/>
        </p:nvSpPr>
        <p:spPr>
          <a:xfrm>
            <a:off x="6761163" y="709613"/>
            <a:ext cx="2398712" cy="49593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儿女回家的那几天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爸妈一年中最开心的日子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等女儿又要回城市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他们说走吧，不用挂念，可脚步却跟了好远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眼神里透着无限留恋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39" name="图片 38" descr="816887217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50913" y="379413"/>
            <a:ext cx="8556625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2140509123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52500" y="381000"/>
            <a:ext cx="8556625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776522517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336675" y="709613"/>
            <a:ext cx="6089650" cy="414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文本框 42"/>
          <p:cNvSpPr txBox="1"/>
          <p:nvPr/>
        </p:nvSpPr>
        <p:spPr>
          <a:xfrm>
            <a:off x="7131050" y="755650"/>
            <a:ext cx="2028825" cy="44894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看到外出上班的爸妈登上汽车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五岁的儿子哭喊着求爸妈不要走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爸妈看了眼儿子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红着眼眶别过头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425700" y="5138738"/>
            <a:ext cx="44418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孩子，上车我没法抱你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下车我没法养你，对不起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8" name="图片 47" descr="1398213297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36675" y="708025"/>
            <a:ext cx="6089650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827896376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52500" y="396875"/>
            <a:ext cx="855345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陈琦+-+流逝.mp3">
            <a:hlinkClick r:id="" action="ppaction://media"/>
          </p:cNvPr>
          <p:cNvPicPr>
            <a:picLocks noRot="1"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0820400" y="57023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8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2000"/>
                            </p:stCondLst>
                            <p:childTnLst>
                              <p:par>
                                <p:cTn id="13" presetID="47" presetClass="entr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7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2000"/>
                            </p:stCondLst>
                            <p:childTnLst>
                              <p:par>
                                <p:cTn id="25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3000"/>
                            </p:stCondLst>
                            <p:childTnLst>
                              <p:par>
                                <p:cTn id="31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9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6000"/>
                            </p:stCondLst>
                            <p:childTnLst>
                              <p:par>
                                <p:cTn id="55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8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0000"/>
                            </p:stCondLst>
                            <p:childTnLst>
                              <p:par>
                                <p:cTn id="73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1000"/>
                            </p:stCondLst>
                            <p:childTnLst>
                              <p:par>
                                <p:cTn id="79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30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6900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5000"/>
                            </p:stCondLst>
                            <p:childTnLst>
                              <p:par>
                                <p:cTn id="97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7000"/>
                            </p:stCondLst>
                            <p:childTnLst>
                              <p:par>
                                <p:cTn id="103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79000"/>
                            </p:stCondLst>
                            <p:childTnLst>
                              <p:par>
                                <p:cTn id="109" presetID="7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85000"/>
                            </p:stCondLst>
                            <p:childTnLst>
                              <p:par>
                                <p:cTn id="114" presetID="27" presetClass="entr" presetSubtype="0" fill="hold" grpId="3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97182"/>
                            </p:stCondLst>
                            <p:childTnLst>
                              <p:par>
                                <p:cTn id="120" presetID="29" presetClass="exit" presetSubtype="0" fill="hold" grpId="4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98682"/>
                            </p:stCondLst>
                            <p:childTnLst>
                              <p:par>
                                <p:cTn id="126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682"/>
                            </p:stCondLst>
                            <p:childTnLst>
                              <p:par>
                                <p:cTn id="132" presetID="7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6682"/>
                            </p:stCondLst>
                            <p:childTnLst>
                              <p:par>
                                <p:cTn id="13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21932"/>
                            </p:stCondLst>
                            <p:childTnLst>
                              <p:par>
                                <p:cTn id="143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23932"/>
                            </p:stCondLst>
                            <p:childTnLst>
                              <p:par>
                                <p:cTn id="149" presetID="29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25932"/>
                            </p:stCondLst>
                            <p:childTnLst>
                              <p:par>
                                <p:cTn id="155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31932"/>
                            </p:stCondLst>
                            <p:childTnLst>
                              <p:par>
                                <p:cTn id="161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33932"/>
                            </p:stCondLst>
                            <p:childTnLst>
                              <p:par>
                                <p:cTn id="167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39932"/>
                            </p:stCondLst>
                            <p:childTnLst>
                              <p:par>
                                <p:cTn id="173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41932"/>
                            </p:stCondLst>
                            <p:childTnLst>
                              <p:par>
                                <p:cTn id="179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3432"/>
                            </p:stCondLst>
                            <p:childTnLst>
                              <p:par>
                                <p:cTn id="185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59432"/>
                            </p:stCondLst>
                            <p:childTnLst>
                              <p:par>
                                <p:cTn id="191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61432"/>
                            </p:stCondLst>
                            <p:childTnLst>
                              <p:par>
                                <p:cTn id="19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67932"/>
                            </p:stCondLst>
                            <p:childTnLst>
                              <p:par>
                                <p:cTn id="203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73932"/>
                            </p:stCondLst>
                            <p:childTnLst>
                              <p:par>
                                <p:cTn id="209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75932"/>
                            </p:stCondLst>
                            <p:childTnLst>
                              <p:par>
                                <p:cTn id="2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7" dur="5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35" grpId="0"/>
      <p:bldP spid="35" grpId="1"/>
      <p:bldP spid="35" grpId="2"/>
      <p:bldP spid="35" grpId="3"/>
      <p:bldP spid="35" grpId="4"/>
      <p:bldP spid="38" grpId="0"/>
      <p:bldP spid="38" grpId="1"/>
      <p:bldP spid="43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5921375"/>
            <a:ext cx="121920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图片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413" y="6270625"/>
            <a:ext cx="9556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71600" y="1223963"/>
            <a:ext cx="92598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 真人真事缘何沦为“低分题材”？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411288" y="2220913"/>
            <a:ext cx="92598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 表达不力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428750" y="3144838"/>
            <a:ext cx="92598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 如何将考场记叙类作文进行升格？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466850" y="4102100"/>
            <a:ext cx="92583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file"/>
              </a:rPr>
              <a:t>小视频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514475" y="4918075"/>
            <a:ext cx="9259888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 抓住开头、结尾与主体部分，去除弊病，打造亮点。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527397" y="2195805"/>
            <a:ext cx="3185487" cy="3570849"/>
          </a:xfrm>
          <a:prstGeom prst="rect">
            <a:avLst/>
          </a:prstGeom>
        </p:spPr>
        <p:txBody>
          <a:bodyPr vert="eaVert" wrap="none" lIns="0">
            <a:spAutoFit/>
          </a:bodyPr>
          <a:lstStyle/>
          <a:p>
            <a:pPr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     也学牡丹开</a:t>
            </a:r>
            <a:endParaRPr lang="en-US" altLang="zh-CN" sz="4000" b="1" dirty="0">
              <a:blipFill>
                <a:blip r:embed="rId1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  <a:p>
            <a:pPr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苔花如米小，</a:t>
            </a:r>
            <a:endParaRPr lang="en-US" altLang="zh-CN" sz="4000" b="1" dirty="0">
              <a:blipFill>
                <a:blip r:embed="rId1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  <a:p>
            <a:pPr marL="571500" indent="-571500"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5400" b="1" dirty="0">
              <a:blipFill>
                <a:blip r:embed="rId1"/>
                <a:stretch>
                  <a:fillRect/>
                </a:stretch>
              </a:blipFill>
              <a:latin typeface="+mn-lt"/>
              <a:ea typeface="汉仪雪君体简" panose="02010604000101010101" pitchFamily="2" charset="-122"/>
            </a:endParaRPr>
          </a:p>
        </p:txBody>
      </p:sp>
      <p:pic>
        <p:nvPicPr>
          <p:cNvPr id="63490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7538" y="1846263"/>
            <a:ext cx="141287" cy="13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/>
          <a:srcRect l="17257" r="3695"/>
          <a:stretch>
            <a:fillRect/>
          </a:stretch>
        </p:blipFill>
        <p:spPr>
          <a:xfrm>
            <a:off x="260271" y="621123"/>
            <a:ext cx="4157895" cy="5615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0763" y="2195513"/>
            <a:ext cx="4224337" cy="4545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5675" y="50800"/>
            <a:ext cx="4354513" cy="1963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3494" name="文本框 20"/>
          <p:cNvSpPr txBox="1">
            <a:spLocks noChangeArrowheads="1"/>
          </p:cNvSpPr>
          <p:nvPr/>
        </p:nvSpPr>
        <p:spPr bwMode="auto">
          <a:xfrm>
            <a:off x="11677650" y="1155700"/>
            <a:ext cx="4143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？</a:t>
            </a: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63495" name="图片 2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406089">
            <a:off x="11222038" y="5551488"/>
            <a:ext cx="214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07538" y="1846263"/>
            <a:ext cx="141287" cy="13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/>
          <a:srcRect l="17257" r="3695"/>
          <a:stretch>
            <a:fillRect/>
          </a:stretch>
        </p:blipFill>
        <p:spPr>
          <a:xfrm>
            <a:off x="260271" y="621123"/>
            <a:ext cx="4157895" cy="5615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0763" y="2195513"/>
            <a:ext cx="4224337" cy="4545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5675" y="50800"/>
            <a:ext cx="4354513" cy="1963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5541" name="文本框 20"/>
          <p:cNvSpPr txBox="1">
            <a:spLocks noChangeArrowheads="1"/>
          </p:cNvSpPr>
          <p:nvPr/>
        </p:nvSpPr>
        <p:spPr bwMode="auto">
          <a:xfrm>
            <a:off x="11677650" y="1155700"/>
            <a:ext cx="4143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" name="PA_矩形 2"/>
          <p:cNvSpPr/>
          <p:nvPr>
            <p:custDataLst>
              <p:tags r:id="rId5"/>
            </p:custDataLst>
          </p:nvPr>
        </p:nvSpPr>
        <p:spPr>
          <a:xfrm>
            <a:off x="8835363" y="2252284"/>
            <a:ext cx="3586238" cy="27358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头</a:t>
            </a:r>
            <a:r>
              <a:rPr lang="zh-CN" alt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痛病”</a:t>
            </a:r>
            <a:endParaRPr lang="en-US" altLang="zh-CN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有几种？</a:t>
            </a:r>
            <a:endParaRPr lang="zh-CN" altLang="en-US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17825" y="6032500"/>
            <a:ext cx="121285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一绕</a:t>
            </a:r>
            <a:endParaRPr lang="zh-CN" altLang="en-US" sz="4000" b="1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121775" y="1598613"/>
            <a:ext cx="12144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二套</a:t>
            </a:r>
            <a:endParaRPr lang="zh-CN" altLang="en-US" sz="4000" b="1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093200" y="6083300"/>
            <a:ext cx="17287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三偏跑</a:t>
            </a:r>
            <a:endParaRPr lang="zh-CN" altLang="en-US" sz="4000" b="1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4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/4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3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  <p:animEffect filter="circle(in)">
                                      <p:cBhvr>
                                        <p:cTn id="11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8"/>
          <p:cNvSpPr txBox="1"/>
          <p:nvPr/>
        </p:nvSpPr>
        <p:spPr>
          <a:xfrm>
            <a:off x="8721725" y="549275"/>
            <a:ext cx="2846388" cy="66198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3765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spc="600" dirty="0">
                <a:solidFill>
                  <a:srgbClr val="25998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示范一</a:t>
            </a:r>
            <a:endParaRPr lang="en-US" altLang="zh-CN" sz="4000" spc="600" dirty="0">
              <a:solidFill>
                <a:srgbClr val="25998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2" descr="C:\Users\Administrator\Desktop\春天\sdsd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866438" y="3636963"/>
            <a:ext cx="1404937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Freeform 19"/>
          <p:cNvSpPr/>
          <p:nvPr/>
        </p:nvSpPr>
        <p:spPr bwMode="auto">
          <a:xfrm>
            <a:off x="8345488" y="800100"/>
            <a:ext cx="1814512" cy="2246313"/>
          </a:xfrm>
          <a:custGeom>
            <a:avLst/>
            <a:gdLst>
              <a:gd name="T0" fmla="*/ 216 w 7871"/>
              <a:gd name="T1" fmla="*/ 2085 h 9750"/>
              <a:gd name="T2" fmla="*/ 112 w 7871"/>
              <a:gd name="T3" fmla="*/ 1628 h 9750"/>
              <a:gd name="T4" fmla="*/ 38 w 7871"/>
              <a:gd name="T5" fmla="*/ 1166 h 9750"/>
              <a:gd name="T6" fmla="*/ 2 w 7871"/>
              <a:gd name="T7" fmla="*/ 700 h 9750"/>
              <a:gd name="T8" fmla="*/ 14 w 7871"/>
              <a:gd name="T9" fmla="*/ 233 h 9750"/>
              <a:gd name="T10" fmla="*/ 195 w 7871"/>
              <a:gd name="T11" fmla="*/ 197 h 9750"/>
              <a:gd name="T12" fmla="*/ 457 w 7871"/>
              <a:gd name="T13" fmla="*/ 621 h 9750"/>
              <a:gd name="T14" fmla="*/ 675 w 7871"/>
              <a:gd name="T15" fmla="*/ 1068 h 9750"/>
              <a:gd name="T16" fmla="*/ 1025 w 7871"/>
              <a:gd name="T17" fmla="*/ 1915 h 9750"/>
              <a:gd name="T18" fmla="*/ 1286 w 7871"/>
              <a:gd name="T19" fmla="*/ 2498 h 9750"/>
              <a:gd name="T20" fmla="*/ 1684 w 7871"/>
              <a:gd name="T21" fmla="*/ 3251 h 9750"/>
              <a:gd name="T22" fmla="*/ 2148 w 7871"/>
              <a:gd name="T23" fmla="*/ 3974 h 9750"/>
              <a:gd name="T24" fmla="*/ 2687 w 7871"/>
              <a:gd name="T25" fmla="*/ 4637 h 9750"/>
              <a:gd name="T26" fmla="*/ 3313 w 7871"/>
              <a:gd name="T27" fmla="*/ 5209 h 9750"/>
              <a:gd name="T28" fmla="*/ 4035 w 7871"/>
              <a:gd name="T29" fmla="*/ 5659 h 9750"/>
              <a:gd name="T30" fmla="*/ 4350 w 7871"/>
              <a:gd name="T31" fmla="*/ 5782 h 9750"/>
              <a:gd name="T32" fmla="*/ 4578 w 7871"/>
              <a:gd name="T33" fmla="*/ 5822 h 9750"/>
              <a:gd name="T34" fmla="*/ 4848 w 7871"/>
              <a:gd name="T35" fmla="*/ 5836 h 9750"/>
              <a:gd name="T36" fmla="*/ 5314 w 7871"/>
              <a:gd name="T37" fmla="*/ 5811 h 9750"/>
              <a:gd name="T38" fmla="*/ 5262 w 7871"/>
              <a:gd name="T39" fmla="*/ 5536 h 9750"/>
              <a:gd name="T40" fmla="*/ 5088 w 7871"/>
              <a:gd name="T41" fmla="*/ 5258 h 9750"/>
              <a:gd name="T42" fmla="*/ 4971 w 7871"/>
              <a:gd name="T43" fmla="*/ 5124 h 9750"/>
              <a:gd name="T44" fmla="*/ 4803 w 7871"/>
              <a:gd name="T45" fmla="*/ 4978 h 9750"/>
              <a:gd name="T46" fmla="*/ 4275 w 7871"/>
              <a:gd name="T47" fmla="*/ 4588 h 9750"/>
              <a:gd name="T48" fmla="*/ 3743 w 7871"/>
              <a:gd name="T49" fmla="*/ 4199 h 9750"/>
              <a:gd name="T50" fmla="*/ 3413 w 7871"/>
              <a:gd name="T51" fmla="*/ 3916 h 9750"/>
              <a:gd name="T52" fmla="*/ 3119 w 7871"/>
              <a:gd name="T53" fmla="*/ 3593 h 9750"/>
              <a:gd name="T54" fmla="*/ 3000 w 7871"/>
              <a:gd name="T55" fmla="*/ 3419 h 9750"/>
              <a:gd name="T56" fmla="*/ 2937 w 7871"/>
              <a:gd name="T57" fmla="*/ 3271 h 9750"/>
              <a:gd name="T58" fmla="*/ 2891 w 7871"/>
              <a:gd name="T59" fmla="*/ 3089 h 9750"/>
              <a:gd name="T60" fmla="*/ 2844 w 7871"/>
              <a:gd name="T61" fmla="*/ 2767 h 9750"/>
              <a:gd name="T62" fmla="*/ 3915 w 7871"/>
              <a:gd name="T63" fmla="*/ 3479 h 9750"/>
              <a:gd name="T64" fmla="*/ 5210 w 7871"/>
              <a:gd name="T65" fmla="*/ 4396 h 9750"/>
              <a:gd name="T66" fmla="*/ 6355 w 7871"/>
              <a:gd name="T67" fmla="*/ 5164 h 9750"/>
              <a:gd name="T68" fmla="*/ 6623 w 7871"/>
              <a:gd name="T69" fmla="*/ 5359 h 9750"/>
              <a:gd name="T70" fmla="*/ 6868 w 7871"/>
              <a:gd name="T71" fmla="*/ 5584 h 9750"/>
              <a:gd name="T72" fmla="*/ 7086 w 7871"/>
              <a:gd name="T73" fmla="*/ 5834 h 9750"/>
              <a:gd name="T74" fmla="*/ 7273 w 7871"/>
              <a:gd name="T75" fmla="*/ 6107 h 9750"/>
              <a:gd name="T76" fmla="*/ 7424 w 7871"/>
              <a:gd name="T77" fmla="*/ 6403 h 9750"/>
              <a:gd name="T78" fmla="*/ 7632 w 7871"/>
              <a:gd name="T79" fmla="*/ 6947 h 9750"/>
              <a:gd name="T80" fmla="*/ 7774 w 7871"/>
              <a:gd name="T81" fmla="*/ 7556 h 9750"/>
              <a:gd name="T82" fmla="*/ 7846 w 7871"/>
              <a:gd name="T83" fmla="*/ 8178 h 9750"/>
              <a:gd name="T84" fmla="*/ 7871 w 7871"/>
              <a:gd name="T85" fmla="*/ 8808 h 9750"/>
              <a:gd name="T86" fmla="*/ 7768 w 7871"/>
              <a:gd name="T87" fmla="*/ 9689 h 9750"/>
              <a:gd name="T88" fmla="*/ 6927 w 7871"/>
              <a:gd name="T89" fmla="*/ 9163 h 9750"/>
              <a:gd name="T90" fmla="*/ 5777 w 7871"/>
              <a:gd name="T91" fmla="*/ 8511 h 9750"/>
              <a:gd name="T92" fmla="*/ 4684 w 7871"/>
              <a:gd name="T93" fmla="*/ 7945 h 9750"/>
              <a:gd name="T94" fmla="*/ 4064 w 7871"/>
              <a:gd name="T95" fmla="*/ 7613 h 9750"/>
              <a:gd name="T96" fmla="*/ 3736 w 7871"/>
              <a:gd name="T97" fmla="*/ 7411 h 9750"/>
              <a:gd name="T98" fmla="*/ 3425 w 7871"/>
              <a:gd name="T99" fmla="*/ 7187 h 9750"/>
              <a:gd name="T100" fmla="*/ 3134 w 7871"/>
              <a:gd name="T101" fmla="*/ 6938 h 9750"/>
              <a:gd name="T102" fmla="*/ 2893 w 7871"/>
              <a:gd name="T103" fmla="*/ 6684 h 9750"/>
              <a:gd name="T104" fmla="*/ 2686 w 7871"/>
              <a:gd name="T105" fmla="*/ 6412 h 9750"/>
              <a:gd name="T106" fmla="*/ 2338 w 7871"/>
              <a:gd name="T107" fmla="*/ 5889 h 9750"/>
              <a:gd name="T108" fmla="*/ 2104 w 7871"/>
              <a:gd name="T109" fmla="*/ 5565 h 9750"/>
              <a:gd name="T110" fmla="*/ 1787 w 7871"/>
              <a:gd name="T111" fmla="*/ 5187 h 9750"/>
              <a:gd name="T112" fmla="*/ 1403 w 7871"/>
              <a:gd name="T113" fmla="*/ 4670 h 9750"/>
              <a:gd name="T114" fmla="*/ 1059 w 7871"/>
              <a:gd name="T115" fmla="*/ 4126 h 9750"/>
              <a:gd name="T116" fmla="*/ 758 w 7871"/>
              <a:gd name="T117" fmla="*/ 3557 h 9750"/>
              <a:gd name="T118" fmla="*/ 501 w 7871"/>
              <a:gd name="T119" fmla="*/ 2966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71" h="9750">
                <a:moveTo>
                  <a:pt x="320" y="2460"/>
                </a:moveTo>
                <a:lnTo>
                  <a:pt x="299" y="2385"/>
                </a:lnTo>
                <a:lnTo>
                  <a:pt x="278" y="2311"/>
                </a:lnTo>
                <a:lnTo>
                  <a:pt x="257" y="2236"/>
                </a:lnTo>
                <a:lnTo>
                  <a:pt x="237" y="2160"/>
                </a:lnTo>
                <a:lnTo>
                  <a:pt x="216" y="2085"/>
                </a:lnTo>
                <a:lnTo>
                  <a:pt x="198" y="2009"/>
                </a:lnTo>
                <a:lnTo>
                  <a:pt x="179" y="1934"/>
                </a:lnTo>
                <a:lnTo>
                  <a:pt x="161" y="1857"/>
                </a:lnTo>
                <a:lnTo>
                  <a:pt x="144" y="1781"/>
                </a:lnTo>
                <a:lnTo>
                  <a:pt x="128" y="1704"/>
                </a:lnTo>
                <a:lnTo>
                  <a:pt x="112" y="1628"/>
                </a:lnTo>
                <a:lnTo>
                  <a:pt x="97" y="1551"/>
                </a:lnTo>
                <a:lnTo>
                  <a:pt x="84" y="1475"/>
                </a:lnTo>
                <a:lnTo>
                  <a:pt x="71" y="1397"/>
                </a:lnTo>
                <a:lnTo>
                  <a:pt x="58" y="1320"/>
                </a:lnTo>
                <a:lnTo>
                  <a:pt x="47" y="1244"/>
                </a:lnTo>
                <a:lnTo>
                  <a:pt x="38" y="1166"/>
                </a:lnTo>
                <a:lnTo>
                  <a:pt x="29" y="1089"/>
                </a:lnTo>
                <a:lnTo>
                  <a:pt x="21" y="1011"/>
                </a:lnTo>
                <a:lnTo>
                  <a:pt x="15" y="934"/>
                </a:lnTo>
                <a:lnTo>
                  <a:pt x="9" y="855"/>
                </a:lnTo>
                <a:lnTo>
                  <a:pt x="4" y="778"/>
                </a:lnTo>
                <a:lnTo>
                  <a:pt x="2" y="700"/>
                </a:lnTo>
                <a:lnTo>
                  <a:pt x="0" y="623"/>
                </a:lnTo>
                <a:lnTo>
                  <a:pt x="0" y="544"/>
                </a:lnTo>
                <a:lnTo>
                  <a:pt x="1" y="467"/>
                </a:lnTo>
                <a:lnTo>
                  <a:pt x="4" y="389"/>
                </a:lnTo>
                <a:lnTo>
                  <a:pt x="8" y="311"/>
                </a:lnTo>
                <a:lnTo>
                  <a:pt x="14" y="233"/>
                </a:lnTo>
                <a:lnTo>
                  <a:pt x="22" y="155"/>
                </a:lnTo>
                <a:lnTo>
                  <a:pt x="30" y="77"/>
                </a:lnTo>
                <a:lnTo>
                  <a:pt x="41" y="0"/>
                </a:lnTo>
                <a:lnTo>
                  <a:pt x="94" y="65"/>
                </a:lnTo>
                <a:lnTo>
                  <a:pt x="145" y="130"/>
                </a:lnTo>
                <a:lnTo>
                  <a:pt x="195" y="197"/>
                </a:lnTo>
                <a:lnTo>
                  <a:pt x="243" y="266"/>
                </a:lnTo>
                <a:lnTo>
                  <a:pt x="289" y="335"/>
                </a:lnTo>
                <a:lnTo>
                  <a:pt x="333" y="405"/>
                </a:lnTo>
                <a:lnTo>
                  <a:pt x="375" y="476"/>
                </a:lnTo>
                <a:lnTo>
                  <a:pt x="417" y="548"/>
                </a:lnTo>
                <a:lnTo>
                  <a:pt x="457" y="621"/>
                </a:lnTo>
                <a:lnTo>
                  <a:pt x="497" y="694"/>
                </a:lnTo>
                <a:lnTo>
                  <a:pt x="533" y="767"/>
                </a:lnTo>
                <a:lnTo>
                  <a:pt x="570" y="842"/>
                </a:lnTo>
                <a:lnTo>
                  <a:pt x="606" y="916"/>
                </a:lnTo>
                <a:lnTo>
                  <a:pt x="641" y="992"/>
                </a:lnTo>
                <a:lnTo>
                  <a:pt x="675" y="1068"/>
                </a:lnTo>
                <a:lnTo>
                  <a:pt x="709" y="1145"/>
                </a:lnTo>
                <a:lnTo>
                  <a:pt x="773" y="1298"/>
                </a:lnTo>
                <a:lnTo>
                  <a:pt x="836" y="1451"/>
                </a:lnTo>
                <a:lnTo>
                  <a:pt x="899" y="1606"/>
                </a:lnTo>
                <a:lnTo>
                  <a:pt x="962" y="1761"/>
                </a:lnTo>
                <a:lnTo>
                  <a:pt x="1025" y="1915"/>
                </a:lnTo>
                <a:lnTo>
                  <a:pt x="1089" y="2069"/>
                </a:lnTo>
                <a:lnTo>
                  <a:pt x="1122" y="2145"/>
                </a:lnTo>
                <a:lnTo>
                  <a:pt x="1155" y="2221"/>
                </a:lnTo>
                <a:lnTo>
                  <a:pt x="1189" y="2297"/>
                </a:lnTo>
                <a:lnTo>
                  <a:pt x="1225" y="2372"/>
                </a:lnTo>
                <a:lnTo>
                  <a:pt x="1286" y="2498"/>
                </a:lnTo>
                <a:lnTo>
                  <a:pt x="1348" y="2624"/>
                </a:lnTo>
                <a:lnTo>
                  <a:pt x="1412" y="2750"/>
                </a:lnTo>
                <a:lnTo>
                  <a:pt x="1477" y="2876"/>
                </a:lnTo>
                <a:lnTo>
                  <a:pt x="1545" y="3001"/>
                </a:lnTo>
                <a:lnTo>
                  <a:pt x="1614" y="3127"/>
                </a:lnTo>
                <a:lnTo>
                  <a:pt x="1684" y="3251"/>
                </a:lnTo>
                <a:lnTo>
                  <a:pt x="1757" y="3374"/>
                </a:lnTo>
                <a:lnTo>
                  <a:pt x="1831" y="3497"/>
                </a:lnTo>
                <a:lnTo>
                  <a:pt x="1908" y="3618"/>
                </a:lnTo>
                <a:lnTo>
                  <a:pt x="1986" y="3738"/>
                </a:lnTo>
                <a:lnTo>
                  <a:pt x="2066" y="3857"/>
                </a:lnTo>
                <a:lnTo>
                  <a:pt x="2148" y="3974"/>
                </a:lnTo>
                <a:lnTo>
                  <a:pt x="2233" y="4089"/>
                </a:lnTo>
                <a:lnTo>
                  <a:pt x="2319" y="4203"/>
                </a:lnTo>
                <a:lnTo>
                  <a:pt x="2408" y="4314"/>
                </a:lnTo>
                <a:lnTo>
                  <a:pt x="2499" y="4424"/>
                </a:lnTo>
                <a:lnTo>
                  <a:pt x="2592" y="4532"/>
                </a:lnTo>
                <a:lnTo>
                  <a:pt x="2687" y="4637"/>
                </a:lnTo>
                <a:lnTo>
                  <a:pt x="2785" y="4740"/>
                </a:lnTo>
                <a:lnTo>
                  <a:pt x="2886" y="4839"/>
                </a:lnTo>
                <a:lnTo>
                  <a:pt x="2989" y="4936"/>
                </a:lnTo>
                <a:lnTo>
                  <a:pt x="3094" y="5030"/>
                </a:lnTo>
                <a:lnTo>
                  <a:pt x="3202" y="5121"/>
                </a:lnTo>
                <a:lnTo>
                  <a:pt x="3313" y="5209"/>
                </a:lnTo>
                <a:lnTo>
                  <a:pt x="3426" y="5293"/>
                </a:lnTo>
                <a:lnTo>
                  <a:pt x="3543" y="5374"/>
                </a:lnTo>
                <a:lnTo>
                  <a:pt x="3661" y="5451"/>
                </a:lnTo>
                <a:lnTo>
                  <a:pt x="3783" y="5525"/>
                </a:lnTo>
                <a:lnTo>
                  <a:pt x="3908" y="5594"/>
                </a:lnTo>
                <a:lnTo>
                  <a:pt x="4035" y="5659"/>
                </a:lnTo>
                <a:lnTo>
                  <a:pt x="4165" y="5720"/>
                </a:lnTo>
                <a:lnTo>
                  <a:pt x="4202" y="5736"/>
                </a:lnTo>
                <a:lnTo>
                  <a:pt x="4239" y="5749"/>
                </a:lnTo>
                <a:lnTo>
                  <a:pt x="4276" y="5761"/>
                </a:lnTo>
                <a:lnTo>
                  <a:pt x="4313" y="5772"/>
                </a:lnTo>
                <a:lnTo>
                  <a:pt x="4350" y="5782"/>
                </a:lnTo>
                <a:lnTo>
                  <a:pt x="4388" y="5791"/>
                </a:lnTo>
                <a:lnTo>
                  <a:pt x="4425" y="5799"/>
                </a:lnTo>
                <a:lnTo>
                  <a:pt x="4463" y="5806"/>
                </a:lnTo>
                <a:lnTo>
                  <a:pt x="4502" y="5812"/>
                </a:lnTo>
                <a:lnTo>
                  <a:pt x="4540" y="5818"/>
                </a:lnTo>
                <a:lnTo>
                  <a:pt x="4578" y="5822"/>
                </a:lnTo>
                <a:lnTo>
                  <a:pt x="4616" y="5826"/>
                </a:lnTo>
                <a:lnTo>
                  <a:pt x="4655" y="5829"/>
                </a:lnTo>
                <a:lnTo>
                  <a:pt x="4693" y="5831"/>
                </a:lnTo>
                <a:lnTo>
                  <a:pt x="4732" y="5834"/>
                </a:lnTo>
                <a:lnTo>
                  <a:pt x="4771" y="5835"/>
                </a:lnTo>
                <a:lnTo>
                  <a:pt x="4848" y="5836"/>
                </a:lnTo>
                <a:lnTo>
                  <a:pt x="4926" y="5835"/>
                </a:lnTo>
                <a:lnTo>
                  <a:pt x="5004" y="5831"/>
                </a:lnTo>
                <a:lnTo>
                  <a:pt x="5082" y="5827"/>
                </a:lnTo>
                <a:lnTo>
                  <a:pt x="5159" y="5822"/>
                </a:lnTo>
                <a:lnTo>
                  <a:pt x="5237" y="5817"/>
                </a:lnTo>
                <a:lnTo>
                  <a:pt x="5314" y="5811"/>
                </a:lnTo>
                <a:lnTo>
                  <a:pt x="5391" y="5806"/>
                </a:lnTo>
                <a:lnTo>
                  <a:pt x="5367" y="5751"/>
                </a:lnTo>
                <a:lnTo>
                  <a:pt x="5342" y="5697"/>
                </a:lnTo>
                <a:lnTo>
                  <a:pt x="5316" y="5643"/>
                </a:lnTo>
                <a:lnTo>
                  <a:pt x="5290" y="5589"/>
                </a:lnTo>
                <a:lnTo>
                  <a:pt x="5262" y="5536"/>
                </a:lnTo>
                <a:lnTo>
                  <a:pt x="5234" y="5484"/>
                </a:lnTo>
                <a:lnTo>
                  <a:pt x="5204" y="5432"/>
                </a:lnTo>
                <a:lnTo>
                  <a:pt x="5173" y="5381"/>
                </a:lnTo>
                <a:lnTo>
                  <a:pt x="5140" y="5331"/>
                </a:lnTo>
                <a:lnTo>
                  <a:pt x="5106" y="5282"/>
                </a:lnTo>
                <a:lnTo>
                  <a:pt x="5088" y="5258"/>
                </a:lnTo>
                <a:lnTo>
                  <a:pt x="5070" y="5235"/>
                </a:lnTo>
                <a:lnTo>
                  <a:pt x="5051" y="5212"/>
                </a:lnTo>
                <a:lnTo>
                  <a:pt x="5032" y="5189"/>
                </a:lnTo>
                <a:lnTo>
                  <a:pt x="5013" y="5167"/>
                </a:lnTo>
                <a:lnTo>
                  <a:pt x="4992" y="5145"/>
                </a:lnTo>
                <a:lnTo>
                  <a:pt x="4971" y="5124"/>
                </a:lnTo>
                <a:lnTo>
                  <a:pt x="4950" y="5102"/>
                </a:lnTo>
                <a:lnTo>
                  <a:pt x="4928" y="5082"/>
                </a:lnTo>
                <a:lnTo>
                  <a:pt x="4906" y="5062"/>
                </a:lnTo>
                <a:lnTo>
                  <a:pt x="4883" y="5042"/>
                </a:lnTo>
                <a:lnTo>
                  <a:pt x="4859" y="5024"/>
                </a:lnTo>
                <a:lnTo>
                  <a:pt x="4803" y="4978"/>
                </a:lnTo>
                <a:lnTo>
                  <a:pt x="4745" y="4932"/>
                </a:lnTo>
                <a:lnTo>
                  <a:pt x="4688" y="4888"/>
                </a:lnTo>
                <a:lnTo>
                  <a:pt x="4630" y="4845"/>
                </a:lnTo>
                <a:lnTo>
                  <a:pt x="4513" y="4758"/>
                </a:lnTo>
                <a:lnTo>
                  <a:pt x="4394" y="4672"/>
                </a:lnTo>
                <a:lnTo>
                  <a:pt x="4275" y="4588"/>
                </a:lnTo>
                <a:lnTo>
                  <a:pt x="4155" y="4503"/>
                </a:lnTo>
                <a:lnTo>
                  <a:pt x="4036" y="4418"/>
                </a:lnTo>
                <a:lnTo>
                  <a:pt x="3918" y="4332"/>
                </a:lnTo>
                <a:lnTo>
                  <a:pt x="3860" y="4288"/>
                </a:lnTo>
                <a:lnTo>
                  <a:pt x="3802" y="4244"/>
                </a:lnTo>
                <a:lnTo>
                  <a:pt x="3743" y="4199"/>
                </a:lnTo>
                <a:lnTo>
                  <a:pt x="3687" y="4154"/>
                </a:lnTo>
                <a:lnTo>
                  <a:pt x="3630" y="4108"/>
                </a:lnTo>
                <a:lnTo>
                  <a:pt x="3575" y="4062"/>
                </a:lnTo>
                <a:lnTo>
                  <a:pt x="3520" y="4014"/>
                </a:lnTo>
                <a:lnTo>
                  <a:pt x="3466" y="3965"/>
                </a:lnTo>
                <a:lnTo>
                  <a:pt x="3413" y="3916"/>
                </a:lnTo>
                <a:lnTo>
                  <a:pt x="3361" y="3865"/>
                </a:lnTo>
                <a:lnTo>
                  <a:pt x="3310" y="3813"/>
                </a:lnTo>
                <a:lnTo>
                  <a:pt x="3260" y="3760"/>
                </a:lnTo>
                <a:lnTo>
                  <a:pt x="3212" y="3706"/>
                </a:lnTo>
                <a:lnTo>
                  <a:pt x="3164" y="3650"/>
                </a:lnTo>
                <a:lnTo>
                  <a:pt x="3119" y="3593"/>
                </a:lnTo>
                <a:lnTo>
                  <a:pt x="3074" y="3533"/>
                </a:lnTo>
                <a:lnTo>
                  <a:pt x="3057" y="3512"/>
                </a:lnTo>
                <a:lnTo>
                  <a:pt x="3042" y="3490"/>
                </a:lnTo>
                <a:lnTo>
                  <a:pt x="3027" y="3466"/>
                </a:lnTo>
                <a:lnTo>
                  <a:pt x="3013" y="3443"/>
                </a:lnTo>
                <a:lnTo>
                  <a:pt x="3000" y="3419"/>
                </a:lnTo>
                <a:lnTo>
                  <a:pt x="2988" y="3396"/>
                </a:lnTo>
                <a:lnTo>
                  <a:pt x="2976" y="3371"/>
                </a:lnTo>
                <a:lnTo>
                  <a:pt x="2966" y="3347"/>
                </a:lnTo>
                <a:lnTo>
                  <a:pt x="2955" y="3322"/>
                </a:lnTo>
                <a:lnTo>
                  <a:pt x="2946" y="3297"/>
                </a:lnTo>
                <a:lnTo>
                  <a:pt x="2937" y="3271"/>
                </a:lnTo>
                <a:lnTo>
                  <a:pt x="2929" y="3246"/>
                </a:lnTo>
                <a:lnTo>
                  <a:pt x="2922" y="3220"/>
                </a:lnTo>
                <a:lnTo>
                  <a:pt x="2915" y="3194"/>
                </a:lnTo>
                <a:lnTo>
                  <a:pt x="2908" y="3168"/>
                </a:lnTo>
                <a:lnTo>
                  <a:pt x="2901" y="3142"/>
                </a:lnTo>
                <a:lnTo>
                  <a:pt x="2891" y="3089"/>
                </a:lnTo>
                <a:lnTo>
                  <a:pt x="2881" y="3035"/>
                </a:lnTo>
                <a:lnTo>
                  <a:pt x="2873" y="2981"/>
                </a:lnTo>
                <a:lnTo>
                  <a:pt x="2866" y="2928"/>
                </a:lnTo>
                <a:lnTo>
                  <a:pt x="2859" y="2874"/>
                </a:lnTo>
                <a:lnTo>
                  <a:pt x="2851" y="2820"/>
                </a:lnTo>
                <a:lnTo>
                  <a:pt x="2844" y="2767"/>
                </a:lnTo>
                <a:lnTo>
                  <a:pt x="2837" y="2714"/>
                </a:lnTo>
                <a:lnTo>
                  <a:pt x="3053" y="2866"/>
                </a:lnTo>
                <a:lnTo>
                  <a:pt x="3268" y="3019"/>
                </a:lnTo>
                <a:lnTo>
                  <a:pt x="3485" y="3172"/>
                </a:lnTo>
                <a:lnTo>
                  <a:pt x="3700" y="3325"/>
                </a:lnTo>
                <a:lnTo>
                  <a:pt x="3915" y="3479"/>
                </a:lnTo>
                <a:lnTo>
                  <a:pt x="4130" y="3633"/>
                </a:lnTo>
                <a:lnTo>
                  <a:pt x="4346" y="3786"/>
                </a:lnTo>
                <a:lnTo>
                  <a:pt x="4561" y="3940"/>
                </a:lnTo>
                <a:lnTo>
                  <a:pt x="4777" y="4092"/>
                </a:lnTo>
                <a:lnTo>
                  <a:pt x="4994" y="4244"/>
                </a:lnTo>
                <a:lnTo>
                  <a:pt x="5210" y="4396"/>
                </a:lnTo>
                <a:lnTo>
                  <a:pt x="5428" y="4546"/>
                </a:lnTo>
                <a:lnTo>
                  <a:pt x="5647" y="4695"/>
                </a:lnTo>
                <a:lnTo>
                  <a:pt x="5866" y="4843"/>
                </a:lnTo>
                <a:lnTo>
                  <a:pt x="6087" y="4989"/>
                </a:lnTo>
                <a:lnTo>
                  <a:pt x="6308" y="5134"/>
                </a:lnTo>
                <a:lnTo>
                  <a:pt x="6355" y="5164"/>
                </a:lnTo>
                <a:lnTo>
                  <a:pt x="6401" y="5194"/>
                </a:lnTo>
                <a:lnTo>
                  <a:pt x="6447" y="5226"/>
                </a:lnTo>
                <a:lnTo>
                  <a:pt x="6492" y="5258"/>
                </a:lnTo>
                <a:lnTo>
                  <a:pt x="6537" y="5291"/>
                </a:lnTo>
                <a:lnTo>
                  <a:pt x="6580" y="5325"/>
                </a:lnTo>
                <a:lnTo>
                  <a:pt x="6623" y="5359"/>
                </a:lnTo>
                <a:lnTo>
                  <a:pt x="6666" y="5395"/>
                </a:lnTo>
                <a:lnTo>
                  <a:pt x="6708" y="5431"/>
                </a:lnTo>
                <a:lnTo>
                  <a:pt x="6749" y="5469"/>
                </a:lnTo>
                <a:lnTo>
                  <a:pt x="6789" y="5506"/>
                </a:lnTo>
                <a:lnTo>
                  <a:pt x="6829" y="5544"/>
                </a:lnTo>
                <a:lnTo>
                  <a:pt x="6868" y="5584"/>
                </a:lnTo>
                <a:lnTo>
                  <a:pt x="6907" y="5623"/>
                </a:lnTo>
                <a:lnTo>
                  <a:pt x="6944" y="5664"/>
                </a:lnTo>
                <a:lnTo>
                  <a:pt x="6981" y="5705"/>
                </a:lnTo>
                <a:lnTo>
                  <a:pt x="7017" y="5747"/>
                </a:lnTo>
                <a:lnTo>
                  <a:pt x="7051" y="5790"/>
                </a:lnTo>
                <a:lnTo>
                  <a:pt x="7086" y="5834"/>
                </a:lnTo>
                <a:lnTo>
                  <a:pt x="7120" y="5877"/>
                </a:lnTo>
                <a:lnTo>
                  <a:pt x="7152" y="5922"/>
                </a:lnTo>
                <a:lnTo>
                  <a:pt x="7184" y="5967"/>
                </a:lnTo>
                <a:lnTo>
                  <a:pt x="7214" y="6013"/>
                </a:lnTo>
                <a:lnTo>
                  <a:pt x="7244" y="6060"/>
                </a:lnTo>
                <a:lnTo>
                  <a:pt x="7273" y="6107"/>
                </a:lnTo>
                <a:lnTo>
                  <a:pt x="7300" y="6155"/>
                </a:lnTo>
                <a:lnTo>
                  <a:pt x="7328" y="6204"/>
                </a:lnTo>
                <a:lnTo>
                  <a:pt x="7353" y="6253"/>
                </a:lnTo>
                <a:lnTo>
                  <a:pt x="7378" y="6302"/>
                </a:lnTo>
                <a:lnTo>
                  <a:pt x="7402" y="6352"/>
                </a:lnTo>
                <a:lnTo>
                  <a:pt x="7424" y="6403"/>
                </a:lnTo>
                <a:lnTo>
                  <a:pt x="7446" y="6454"/>
                </a:lnTo>
                <a:lnTo>
                  <a:pt x="7489" y="6551"/>
                </a:lnTo>
                <a:lnTo>
                  <a:pt x="7529" y="6649"/>
                </a:lnTo>
                <a:lnTo>
                  <a:pt x="7566" y="6748"/>
                </a:lnTo>
                <a:lnTo>
                  <a:pt x="7601" y="6847"/>
                </a:lnTo>
                <a:lnTo>
                  <a:pt x="7632" y="6947"/>
                </a:lnTo>
                <a:lnTo>
                  <a:pt x="7662" y="7047"/>
                </a:lnTo>
                <a:lnTo>
                  <a:pt x="7688" y="7148"/>
                </a:lnTo>
                <a:lnTo>
                  <a:pt x="7714" y="7249"/>
                </a:lnTo>
                <a:lnTo>
                  <a:pt x="7736" y="7351"/>
                </a:lnTo>
                <a:lnTo>
                  <a:pt x="7757" y="7453"/>
                </a:lnTo>
                <a:lnTo>
                  <a:pt x="7774" y="7556"/>
                </a:lnTo>
                <a:lnTo>
                  <a:pt x="7790" y="7658"/>
                </a:lnTo>
                <a:lnTo>
                  <a:pt x="7806" y="7761"/>
                </a:lnTo>
                <a:lnTo>
                  <a:pt x="7818" y="7865"/>
                </a:lnTo>
                <a:lnTo>
                  <a:pt x="7829" y="7969"/>
                </a:lnTo>
                <a:lnTo>
                  <a:pt x="7838" y="8073"/>
                </a:lnTo>
                <a:lnTo>
                  <a:pt x="7846" y="8178"/>
                </a:lnTo>
                <a:lnTo>
                  <a:pt x="7854" y="8282"/>
                </a:lnTo>
                <a:lnTo>
                  <a:pt x="7859" y="8387"/>
                </a:lnTo>
                <a:lnTo>
                  <a:pt x="7864" y="8492"/>
                </a:lnTo>
                <a:lnTo>
                  <a:pt x="7867" y="8598"/>
                </a:lnTo>
                <a:lnTo>
                  <a:pt x="7869" y="8703"/>
                </a:lnTo>
                <a:lnTo>
                  <a:pt x="7871" y="8808"/>
                </a:lnTo>
                <a:lnTo>
                  <a:pt x="7871" y="8913"/>
                </a:lnTo>
                <a:lnTo>
                  <a:pt x="7871" y="9123"/>
                </a:lnTo>
                <a:lnTo>
                  <a:pt x="7868" y="9333"/>
                </a:lnTo>
                <a:lnTo>
                  <a:pt x="7865" y="9542"/>
                </a:lnTo>
                <a:lnTo>
                  <a:pt x="7861" y="9750"/>
                </a:lnTo>
                <a:lnTo>
                  <a:pt x="7768" y="9689"/>
                </a:lnTo>
                <a:lnTo>
                  <a:pt x="7676" y="9629"/>
                </a:lnTo>
                <a:lnTo>
                  <a:pt x="7583" y="9569"/>
                </a:lnTo>
                <a:lnTo>
                  <a:pt x="7490" y="9510"/>
                </a:lnTo>
                <a:lnTo>
                  <a:pt x="7303" y="9393"/>
                </a:lnTo>
                <a:lnTo>
                  <a:pt x="7116" y="9278"/>
                </a:lnTo>
                <a:lnTo>
                  <a:pt x="6927" y="9163"/>
                </a:lnTo>
                <a:lnTo>
                  <a:pt x="6737" y="9051"/>
                </a:lnTo>
                <a:lnTo>
                  <a:pt x="6547" y="8940"/>
                </a:lnTo>
                <a:lnTo>
                  <a:pt x="6355" y="8831"/>
                </a:lnTo>
                <a:lnTo>
                  <a:pt x="6163" y="8723"/>
                </a:lnTo>
                <a:lnTo>
                  <a:pt x="5971" y="8616"/>
                </a:lnTo>
                <a:lnTo>
                  <a:pt x="5777" y="8511"/>
                </a:lnTo>
                <a:lnTo>
                  <a:pt x="5582" y="8407"/>
                </a:lnTo>
                <a:lnTo>
                  <a:pt x="5388" y="8304"/>
                </a:lnTo>
                <a:lnTo>
                  <a:pt x="5192" y="8202"/>
                </a:lnTo>
                <a:lnTo>
                  <a:pt x="4995" y="8101"/>
                </a:lnTo>
                <a:lnTo>
                  <a:pt x="4798" y="8002"/>
                </a:lnTo>
                <a:lnTo>
                  <a:pt x="4684" y="7945"/>
                </a:lnTo>
                <a:lnTo>
                  <a:pt x="4570" y="7887"/>
                </a:lnTo>
                <a:lnTo>
                  <a:pt x="4457" y="7828"/>
                </a:lnTo>
                <a:lnTo>
                  <a:pt x="4344" y="7768"/>
                </a:lnTo>
                <a:lnTo>
                  <a:pt x="4231" y="7706"/>
                </a:lnTo>
                <a:lnTo>
                  <a:pt x="4119" y="7644"/>
                </a:lnTo>
                <a:lnTo>
                  <a:pt x="4064" y="7613"/>
                </a:lnTo>
                <a:lnTo>
                  <a:pt x="4007" y="7580"/>
                </a:lnTo>
                <a:lnTo>
                  <a:pt x="3952" y="7547"/>
                </a:lnTo>
                <a:lnTo>
                  <a:pt x="3898" y="7514"/>
                </a:lnTo>
                <a:lnTo>
                  <a:pt x="3844" y="7480"/>
                </a:lnTo>
                <a:lnTo>
                  <a:pt x="3790" y="7445"/>
                </a:lnTo>
                <a:lnTo>
                  <a:pt x="3736" y="7411"/>
                </a:lnTo>
                <a:lnTo>
                  <a:pt x="3683" y="7375"/>
                </a:lnTo>
                <a:lnTo>
                  <a:pt x="3630" y="7339"/>
                </a:lnTo>
                <a:lnTo>
                  <a:pt x="3578" y="7303"/>
                </a:lnTo>
                <a:lnTo>
                  <a:pt x="3526" y="7265"/>
                </a:lnTo>
                <a:lnTo>
                  <a:pt x="3475" y="7226"/>
                </a:lnTo>
                <a:lnTo>
                  <a:pt x="3425" y="7187"/>
                </a:lnTo>
                <a:lnTo>
                  <a:pt x="3374" y="7148"/>
                </a:lnTo>
                <a:lnTo>
                  <a:pt x="3325" y="7108"/>
                </a:lnTo>
                <a:lnTo>
                  <a:pt x="3277" y="7066"/>
                </a:lnTo>
                <a:lnTo>
                  <a:pt x="3229" y="7024"/>
                </a:lnTo>
                <a:lnTo>
                  <a:pt x="3181" y="6982"/>
                </a:lnTo>
                <a:lnTo>
                  <a:pt x="3134" y="6938"/>
                </a:lnTo>
                <a:lnTo>
                  <a:pt x="3088" y="6893"/>
                </a:lnTo>
                <a:lnTo>
                  <a:pt x="3046" y="6852"/>
                </a:lnTo>
                <a:lnTo>
                  <a:pt x="3006" y="6811"/>
                </a:lnTo>
                <a:lnTo>
                  <a:pt x="2968" y="6769"/>
                </a:lnTo>
                <a:lnTo>
                  <a:pt x="2930" y="6727"/>
                </a:lnTo>
                <a:lnTo>
                  <a:pt x="2893" y="6684"/>
                </a:lnTo>
                <a:lnTo>
                  <a:pt x="2857" y="6639"/>
                </a:lnTo>
                <a:lnTo>
                  <a:pt x="2821" y="6595"/>
                </a:lnTo>
                <a:lnTo>
                  <a:pt x="2786" y="6549"/>
                </a:lnTo>
                <a:lnTo>
                  <a:pt x="2753" y="6504"/>
                </a:lnTo>
                <a:lnTo>
                  <a:pt x="2719" y="6457"/>
                </a:lnTo>
                <a:lnTo>
                  <a:pt x="2686" y="6412"/>
                </a:lnTo>
                <a:lnTo>
                  <a:pt x="2654" y="6365"/>
                </a:lnTo>
                <a:lnTo>
                  <a:pt x="2589" y="6270"/>
                </a:lnTo>
                <a:lnTo>
                  <a:pt x="2526" y="6175"/>
                </a:lnTo>
                <a:lnTo>
                  <a:pt x="2464" y="6079"/>
                </a:lnTo>
                <a:lnTo>
                  <a:pt x="2401" y="5983"/>
                </a:lnTo>
                <a:lnTo>
                  <a:pt x="2338" y="5889"/>
                </a:lnTo>
                <a:lnTo>
                  <a:pt x="2273" y="5794"/>
                </a:lnTo>
                <a:lnTo>
                  <a:pt x="2241" y="5748"/>
                </a:lnTo>
                <a:lnTo>
                  <a:pt x="2207" y="5701"/>
                </a:lnTo>
                <a:lnTo>
                  <a:pt x="2174" y="5655"/>
                </a:lnTo>
                <a:lnTo>
                  <a:pt x="2140" y="5610"/>
                </a:lnTo>
                <a:lnTo>
                  <a:pt x="2104" y="5565"/>
                </a:lnTo>
                <a:lnTo>
                  <a:pt x="2069" y="5521"/>
                </a:lnTo>
                <a:lnTo>
                  <a:pt x="2032" y="5477"/>
                </a:lnTo>
                <a:lnTo>
                  <a:pt x="1994" y="5434"/>
                </a:lnTo>
                <a:lnTo>
                  <a:pt x="1924" y="5352"/>
                </a:lnTo>
                <a:lnTo>
                  <a:pt x="1856" y="5271"/>
                </a:lnTo>
                <a:lnTo>
                  <a:pt x="1787" y="5187"/>
                </a:lnTo>
                <a:lnTo>
                  <a:pt x="1720" y="5104"/>
                </a:lnTo>
                <a:lnTo>
                  <a:pt x="1655" y="5018"/>
                </a:lnTo>
                <a:lnTo>
                  <a:pt x="1589" y="4932"/>
                </a:lnTo>
                <a:lnTo>
                  <a:pt x="1526" y="4847"/>
                </a:lnTo>
                <a:lnTo>
                  <a:pt x="1464" y="4759"/>
                </a:lnTo>
                <a:lnTo>
                  <a:pt x="1403" y="4670"/>
                </a:lnTo>
                <a:lnTo>
                  <a:pt x="1343" y="4582"/>
                </a:lnTo>
                <a:lnTo>
                  <a:pt x="1284" y="4492"/>
                </a:lnTo>
                <a:lnTo>
                  <a:pt x="1226" y="4402"/>
                </a:lnTo>
                <a:lnTo>
                  <a:pt x="1170" y="4310"/>
                </a:lnTo>
                <a:lnTo>
                  <a:pt x="1113" y="4219"/>
                </a:lnTo>
                <a:lnTo>
                  <a:pt x="1059" y="4126"/>
                </a:lnTo>
                <a:lnTo>
                  <a:pt x="1006" y="4033"/>
                </a:lnTo>
                <a:lnTo>
                  <a:pt x="954" y="3939"/>
                </a:lnTo>
                <a:lnTo>
                  <a:pt x="903" y="3844"/>
                </a:lnTo>
                <a:lnTo>
                  <a:pt x="854" y="3749"/>
                </a:lnTo>
                <a:lnTo>
                  <a:pt x="806" y="3653"/>
                </a:lnTo>
                <a:lnTo>
                  <a:pt x="758" y="3557"/>
                </a:lnTo>
                <a:lnTo>
                  <a:pt x="712" y="3460"/>
                </a:lnTo>
                <a:lnTo>
                  <a:pt x="667" y="3362"/>
                </a:lnTo>
                <a:lnTo>
                  <a:pt x="623" y="3263"/>
                </a:lnTo>
                <a:lnTo>
                  <a:pt x="581" y="3165"/>
                </a:lnTo>
                <a:lnTo>
                  <a:pt x="541" y="3065"/>
                </a:lnTo>
                <a:lnTo>
                  <a:pt x="501" y="2966"/>
                </a:lnTo>
                <a:lnTo>
                  <a:pt x="462" y="2866"/>
                </a:lnTo>
                <a:lnTo>
                  <a:pt x="424" y="2765"/>
                </a:lnTo>
                <a:lnTo>
                  <a:pt x="389" y="2664"/>
                </a:lnTo>
                <a:lnTo>
                  <a:pt x="354" y="2562"/>
                </a:lnTo>
                <a:lnTo>
                  <a:pt x="320" y="246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reeform 21"/>
          <p:cNvSpPr/>
          <p:nvPr/>
        </p:nvSpPr>
        <p:spPr bwMode="auto">
          <a:xfrm>
            <a:off x="10160000" y="792163"/>
            <a:ext cx="1817688" cy="2244725"/>
          </a:xfrm>
          <a:custGeom>
            <a:avLst/>
            <a:gdLst>
              <a:gd name="T0" fmla="*/ 6809 w 7893"/>
              <a:gd name="T1" fmla="*/ 2075 h 9744"/>
              <a:gd name="T2" fmla="*/ 7101 w 7893"/>
              <a:gd name="T3" fmla="*/ 1351 h 9744"/>
              <a:gd name="T4" fmla="*/ 7345 w 7893"/>
              <a:gd name="T5" fmla="*/ 797 h 9744"/>
              <a:gd name="T6" fmla="*/ 7598 w 7893"/>
              <a:gd name="T7" fmla="*/ 348 h 9744"/>
              <a:gd name="T8" fmla="*/ 7872 w 7893"/>
              <a:gd name="T9" fmla="*/ 125 h 9744"/>
              <a:gd name="T10" fmla="*/ 7886 w 7893"/>
              <a:gd name="T11" fmla="*/ 875 h 9744"/>
              <a:gd name="T12" fmla="*/ 7794 w 7893"/>
              <a:gd name="T13" fmla="*/ 1617 h 9744"/>
              <a:gd name="T14" fmla="*/ 7614 w 7893"/>
              <a:gd name="T15" fmla="*/ 2347 h 9744"/>
              <a:gd name="T16" fmla="*/ 7360 w 7893"/>
              <a:gd name="T17" fmla="*/ 3056 h 9744"/>
              <a:gd name="T18" fmla="*/ 7048 w 7893"/>
              <a:gd name="T19" fmla="*/ 3737 h 9744"/>
              <a:gd name="T20" fmla="*/ 6812 w 7893"/>
              <a:gd name="T21" fmla="*/ 4169 h 9744"/>
              <a:gd name="T22" fmla="*/ 6407 w 7893"/>
              <a:gd name="T23" fmla="*/ 4786 h 9744"/>
              <a:gd name="T24" fmla="*/ 5952 w 7893"/>
              <a:gd name="T25" fmla="*/ 5367 h 9744"/>
              <a:gd name="T26" fmla="*/ 5700 w 7893"/>
              <a:gd name="T27" fmla="*/ 5676 h 9744"/>
              <a:gd name="T28" fmla="*/ 5422 w 7893"/>
              <a:gd name="T29" fmla="*/ 6086 h 9744"/>
              <a:gd name="T30" fmla="*/ 5146 w 7893"/>
              <a:gd name="T31" fmla="*/ 6497 h 9744"/>
              <a:gd name="T32" fmla="*/ 4938 w 7893"/>
              <a:gd name="T33" fmla="*/ 6753 h 9744"/>
              <a:gd name="T34" fmla="*/ 4677 w 7893"/>
              <a:gd name="T35" fmla="*/ 7006 h 9744"/>
              <a:gd name="T36" fmla="*/ 4368 w 7893"/>
              <a:gd name="T37" fmla="*/ 7253 h 9744"/>
              <a:gd name="T38" fmla="*/ 4040 w 7893"/>
              <a:gd name="T39" fmla="*/ 7474 h 9744"/>
              <a:gd name="T40" fmla="*/ 3639 w 7893"/>
              <a:gd name="T41" fmla="*/ 7708 h 9744"/>
              <a:gd name="T42" fmla="*/ 2857 w 7893"/>
              <a:gd name="T43" fmla="*/ 8109 h 9744"/>
              <a:gd name="T44" fmla="*/ 1703 w 7893"/>
              <a:gd name="T45" fmla="*/ 8726 h 9744"/>
              <a:gd name="T46" fmla="*/ 574 w 7893"/>
              <a:gd name="T47" fmla="*/ 9392 h 9744"/>
              <a:gd name="T48" fmla="*/ 6 w 7893"/>
              <a:gd name="T49" fmla="*/ 9393 h 9744"/>
              <a:gd name="T50" fmla="*/ 5 w 7893"/>
              <a:gd name="T51" fmla="*/ 8683 h 9744"/>
              <a:gd name="T52" fmla="*/ 58 w 7893"/>
              <a:gd name="T53" fmla="*/ 7974 h 9744"/>
              <a:gd name="T54" fmla="*/ 182 w 7893"/>
              <a:gd name="T55" fmla="*/ 7277 h 9744"/>
              <a:gd name="T56" fmla="*/ 392 w 7893"/>
              <a:gd name="T57" fmla="*/ 6603 h 9744"/>
              <a:gd name="T58" fmla="*/ 684 w 7893"/>
              <a:gd name="T59" fmla="*/ 6004 h 9744"/>
              <a:gd name="T60" fmla="*/ 950 w 7893"/>
              <a:gd name="T61" fmla="*/ 5652 h 9744"/>
              <a:gd name="T62" fmla="*/ 1271 w 7893"/>
              <a:gd name="T63" fmla="*/ 5356 h 9744"/>
              <a:gd name="T64" fmla="*/ 1627 w 7893"/>
              <a:gd name="T65" fmla="*/ 5094 h 9744"/>
              <a:gd name="T66" fmla="*/ 2244 w 7893"/>
              <a:gd name="T67" fmla="*/ 4688 h 9744"/>
              <a:gd name="T68" fmla="*/ 2925 w 7893"/>
              <a:gd name="T69" fmla="*/ 4220 h 9744"/>
              <a:gd name="T70" fmla="*/ 3913 w 7893"/>
              <a:gd name="T71" fmla="*/ 3511 h 9744"/>
              <a:gd name="T72" fmla="*/ 4902 w 7893"/>
              <a:gd name="T73" fmla="*/ 2807 h 9744"/>
              <a:gd name="T74" fmla="*/ 5027 w 7893"/>
              <a:gd name="T75" fmla="*/ 2979 h 9744"/>
              <a:gd name="T76" fmla="*/ 4970 w 7893"/>
              <a:gd name="T77" fmla="*/ 3233 h 9744"/>
              <a:gd name="T78" fmla="*/ 4906 w 7893"/>
              <a:gd name="T79" fmla="*/ 3394 h 9744"/>
              <a:gd name="T80" fmla="*/ 4816 w 7893"/>
              <a:gd name="T81" fmla="*/ 3542 h 9744"/>
              <a:gd name="T82" fmla="*/ 4555 w 7893"/>
              <a:gd name="T83" fmla="*/ 3839 h 9744"/>
              <a:gd name="T84" fmla="*/ 4229 w 7893"/>
              <a:gd name="T85" fmla="*/ 4129 h 9744"/>
              <a:gd name="T86" fmla="*/ 3820 w 7893"/>
              <a:gd name="T87" fmla="*/ 4435 h 9744"/>
              <a:gd name="T88" fmla="*/ 3285 w 7893"/>
              <a:gd name="T89" fmla="*/ 4818 h 9744"/>
              <a:gd name="T90" fmla="*/ 2979 w 7893"/>
              <a:gd name="T91" fmla="*/ 5064 h 9744"/>
              <a:gd name="T92" fmla="*/ 2859 w 7893"/>
              <a:gd name="T93" fmla="*/ 5182 h 9744"/>
              <a:gd name="T94" fmla="*/ 2744 w 7893"/>
              <a:gd name="T95" fmla="*/ 5339 h 9744"/>
              <a:gd name="T96" fmla="*/ 2587 w 7893"/>
              <a:gd name="T97" fmla="*/ 5635 h 9744"/>
              <a:gd name="T98" fmla="*/ 2801 w 7893"/>
              <a:gd name="T99" fmla="*/ 5808 h 9744"/>
              <a:gd name="T100" fmla="*/ 3135 w 7893"/>
              <a:gd name="T101" fmla="*/ 5811 h 9744"/>
              <a:gd name="T102" fmla="*/ 3417 w 7893"/>
              <a:gd name="T103" fmla="*/ 5785 h 9744"/>
              <a:gd name="T104" fmla="*/ 3691 w 7893"/>
              <a:gd name="T105" fmla="*/ 5720 h 9744"/>
              <a:gd name="T106" fmla="*/ 3953 w 7893"/>
              <a:gd name="T107" fmla="*/ 5607 h 9744"/>
              <a:gd name="T108" fmla="*/ 4539 w 7893"/>
              <a:gd name="T109" fmla="*/ 5228 h 9744"/>
              <a:gd name="T110" fmla="*/ 5119 w 7893"/>
              <a:gd name="T111" fmla="*/ 4717 h 9744"/>
              <a:gd name="T112" fmla="*/ 5627 w 7893"/>
              <a:gd name="T113" fmla="*/ 4131 h 9744"/>
              <a:gd name="T114" fmla="*/ 6071 w 7893"/>
              <a:gd name="T115" fmla="*/ 3489 h 9744"/>
              <a:gd name="T116" fmla="*/ 6455 w 7893"/>
              <a:gd name="T117" fmla="*/ 2812 h 9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93" h="9744">
                <a:moveTo>
                  <a:pt x="6627" y="2466"/>
                </a:moveTo>
                <a:lnTo>
                  <a:pt x="6666" y="2389"/>
                </a:lnTo>
                <a:lnTo>
                  <a:pt x="6703" y="2311"/>
                </a:lnTo>
                <a:lnTo>
                  <a:pt x="6739" y="2233"/>
                </a:lnTo>
                <a:lnTo>
                  <a:pt x="6774" y="2154"/>
                </a:lnTo>
                <a:lnTo>
                  <a:pt x="6809" y="2075"/>
                </a:lnTo>
                <a:lnTo>
                  <a:pt x="6842" y="1995"/>
                </a:lnTo>
                <a:lnTo>
                  <a:pt x="6876" y="1915"/>
                </a:lnTo>
                <a:lnTo>
                  <a:pt x="6908" y="1834"/>
                </a:lnTo>
                <a:lnTo>
                  <a:pt x="6973" y="1673"/>
                </a:lnTo>
                <a:lnTo>
                  <a:pt x="7037" y="1512"/>
                </a:lnTo>
                <a:lnTo>
                  <a:pt x="7101" y="1351"/>
                </a:lnTo>
                <a:lnTo>
                  <a:pt x="7167" y="1191"/>
                </a:lnTo>
                <a:lnTo>
                  <a:pt x="7201" y="1111"/>
                </a:lnTo>
                <a:lnTo>
                  <a:pt x="7236" y="1032"/>
                </a:lnTo>
                <a:lnTo>
                  <a:pt x="7271" y="953"/>
                </a:lnTo>
                <a:lnTo>
                  <a:pt x="7307" y="875"/>
                </a:lnTo>
                <a:lnTo>
                  <a:pt x="7345" y="797"/>
                </a:lnTo>
                <a:lnTo>
                  <a:pt x="7383" y="720"/>
                </a:lnTo>
                <a:lnTo>
                  <a:pt x="7423" y="643"/>
                </a:lnTo>
                <a:lnTo>
                  <a:pt x="7464" y="568"/>
                </a:lnTo>
                <a:lnTo>
                  <a:pt x="7507" y="494"/>
                </a:lnTo>
                <a:lnTo>
                  <a:pt x="7552" y="420"/>
                </a:lnTo>
                <a:lnTo>
                  <a:pt x="7598" y="348"/>
                </a:lnTo>
                <a:lnTo>
                  <a:pt x="7645" y="275"/>
                </a:lnTo>
                <a:lnTo>
                  <a:pt x="7695" y="205"/>
                </a:lnTo>
                <a:lnTo>
                  <a:pt x="7747" y="136"/>
                </a:lnTo>
                <a:lnTo>
                  <a:pt x="7801" y="67"/>
                </a:lnTo>
                <a:lnTo>
                  <a:pt x="7859" y="0"/>
                </a:lnTo>
                <a:lnTo>
                  <a:pt x="7872" y="125"/>
                </a:lnTo>
                <a:lnTo>
                  <a:pt x="7882" y="251"/>
                </a:lnTo>
                <a:lnTo>
                  <a:pt x="7889" y="375"/>
                </a:lnTo>
                <a:lnTo>
                  <a:pt x="7893" y="501"/>
                </a:lnTo>
                <a:lnTo>
                  <a:pt x="7893" y="625"/>
                </a:lnTo>
                <a:lnTo>
                  <a:pt x="7891" y="750"/>
                </a:lnTo>
                <a:lnTo>
                  <a:pt x="7886" y="875"/>
                </a:lnTo>
                <a:lnTo>
                  <a:pt x="7877" y="999"/>
                </a:lnTo>
                <a:lnTo>
                  <a:pt x="7866" y="1124"/>
                </a:lnTo>
                <a:lnTo>
                  <a:pt x="7852" y="1247"/>
                </a:lnTo>
                <a:lnTo>
                  <a:pt x="7835" y="1371"/>
                </a:lnTo>
                <a:lnTo>
                  <a:pt x="7817" y="1495"/>
                </a:lnTo>
                <a:lnTo>
                  <a:pt x="7794" y="1617"/>
                </a:lnTo>
                <a:lnTo>
                  <a:pt x="7770" y="1740"/>
                </a:lnTo>
                <a:lnTo>
                  <a:pt x="7743" y="1863"/>
                </a:lnTo>
                <a:lnTo>
                  <a:pt x="7715" y="1984"/>
                </a:lnTo>
                <a:lnTo>
                  <a:pt x="7683" y="2105"/>
                </a:lnTo>
                <a:lnTo>
                  <a:pt x="7650" y="2227"/>
                </a:lnTo>
                <a:lnTo>
                  <a:pt x="7614" y="2347"/>
                </a:lnTo>
                <a:lnTo>
                  <a:pt x="7576" y="2466"/>
                </a:lnTo>
                <a:lnTo>
                  <a:pt x="7537" y="2586"/>
                </a:lnTo>
                <a:lnTo>
                  <a:pt x="7496" y="2704"/>
                </a:lnTo>
                <a:lnTo>
                  <a:pt x="7452" y="2822"/>
                </a:lnTo>
                <a:lnTo>
                  <a:pt x="7407" y="2939"/>
                </a:lnTo>
                <a:lnTo>
                  <a:pt x="7360" y="3056"/>
                </a:lnTo>
                <a:lnTo>
                  <a:pt x="7312" y="3171"/>
                </a:lnTo>
                <a:lnTo>
                  <a:pt x="7262" y="3286"/>
                </a:lnTo>
                <a:lnTo>
                  <a:pt x="7210" y="3400"/>
                </a:lnTo>
                <a:lnTo>
                  <a:pt x="7157" y="3513"/>
                </a:lnTo>
                <a:lnTo>
                  <a:pt x="7103" y="3626"/>
                </a:lnTo>
                <a:lnTo>
                  <a:pt x="7048" y="3737"/>
                </a:lnTo>
                <a:lnTo>
                  <a:pt x="6991" y="3847"/>
                </a:lnTo>
                <a:lnTo>
                  <a:pt x="6962" y="3902"/>
                </a:lnTo>
                <a:lnTo>
                  <a:pt x="6933" y="3956"/>
                </a:lnTo>
                <a:lnTo>
                  <a:pt x="6903" y="4010"/>
                </a:lnTo>
                <a:lnTo>
                  <a:pt x="6873" y="4063"/>
                </a:lnTo>
                <a:lnTo>
                  <a:pt x="6812" y="4169"/>
                </a:lnTo>
                <a:lnTo>
                  <a:pt x="6747" y="4275"/>
                </a:lnTo>
                <a:lnTo>
                  <a:pt x="6682" y="4379"/>
                </a:lnTo>
                <a:lnTo>
                  <a:pt x="6616" y="4482"/>
                </a:lnTo>
                <a:lnTo>
                  <a:pt x="6548" y="4584"/>
                </a:lnTo>
                <a:lnTo>
                  <a:pt x="6477" y="4686"/>
                </a:lnTo>
                <a:lnTo>
                  <a:pt x="6407" y="4786"/>
                </a:lnTo>
                <a:lnTo>
                  <a:pt x="6334" y="4885"/>
                </a:lnTo>
                <a:lnTo>
                  <a:pt x="6260" y="4984"/>
                </a:lnTo>
                <a:lnTo>
                  <a:pt x="6185" y="5080"/>
                </a:lnTo>
                <a:lnTo>
                  <a:pt x="6108" y="5177"/>
                </a:lnTo>
                <a:lnTo>
                  <a:pt x="6031" y="5273"/>
                </a:lnTo>
                <a:lnTo>
                  <a:pt x="5952" y="5367"/>
                </a:lnTo>
                <a:lnTo>
                  <a:pt x="5872" y="5461"/>
                </a:lnTo>
                <a:lnTo>
                  <a:pt x="5836" y="5503"/>
                </a:lnTo>
                <a:lnTo>
                  <a:pt x="5801" y="5545"/>
                </a:lnTo>
                <a:lnTo>
                  <a:pt x="5767" y="5588"/>
                </a:lnTo>
                <a:lnTo>
                  <a:pt x="5733" y="5632"/>
                </a:lnTo>
                <a:lnTo>
                  <a:pt x="5700" y="5676"/>
                </a:lnTo>
                <a:lnTo>
                  <a:pt x="5668" y="5721"/>
                </a:lnTo>
                <a:lnTo>
                  <a:pt x="5636" y="5766"/>
                </a:lnTo>
                <a:lnTo>
                  <a:pt x="5605" y="5810"/>
                </a:lnTo>
                <a:lnTo>
                  <a:pt x="5544" y="5902"/>
                </a:lnTo>
                <a:lnTo>
                  <a:pt x="5482" y="5994"/>
                </a:lnTo>
                <a:lnTo>
                  <a:pt x="5422" y="6086"/>
                </a:lnTo>
                <a:lnTo>
                  <a:pt x="5363" y="6179"/>
                </a:lnTo>
                <a:lnTo>
                  <a:pt x="5302" y="6270"/>
                </a:lnTo>
                <a:lnTo>
                  <a:pt x="5241" y="6362"/>
                </a:lnTo>
                <a:lnTo>
                  <a:pt x="5209" y="6407"/>
                </a:lnTo>
                <a:lnTo>
                  <a:pt x="5178" y="6452"/>
                </a:lnTo>
                <a:lnTo>
                  <a:pt x="5146" y="6497"/>
                </a:lnTo>
                <a:lnTo>
                  <a:pt x="5113" y="6540"/>
                </a:lnTo>
                <a:lnTo>
                  <a:pt x="5080" y="6584"/>
                </a:lnTo>
                <a:lnTo>
                  <a:pt x="5045" y="6627"/>
                </a:lnTo>
                <a:lnTo>
                  <a:pt x="5010" y="6670"/>
                </a:lnTo>
                <a:lnTo>
                  <a:pt x="4975" y="6712"/>
                </a:lnTo>
                <a:lnTo>
                  <a:pt x="4938" y="6753"/>
                </a:lnTo>
                <a:lnTo>
                  <a:pt x="4900" y="6792"/>
                </a:lnTo>
                <a:lnTo>
                  <a:pt x="4863" y="6832"/>
                </a:lnTo>
                <a:lnTo>
                  <a:pt x="4823" y="6871"/>
                </a:lnTo>
                <a:lnTo>
                  <a:pt x="4775" y="6917"/>
                </a:lnTo>
                <a:lnTo>
                  <a:pt x="4726" y="6962"/>
                </a:lnTo>
                <a:lnTo>
                  <a:pt x="4677" y="7006"/>
                </a:lnTo>
                <a:lnTo>
                  <a:pt x="4627" y="7049"/>
                </a:lnTo>
                <a:lnTo>
                  <a:pt x="4576" y="7092"/>
                </a:lnTo>
                <a:lnTo>
                  <a:pt x="4525" y="7134"/>
                </a:lnTo>
                <a:lnTo>
                  <a:pt x="4473" y="7175"/>
                </a:lnTo>
                <a:lnTo>
                  <a:pt x="4420" y="7214"/>
                </a:lnTo>
                <a:lnTo>
                  <a:pt x="4368" y="7253"/>
                </a:lnTo>
                <a:lnTo>
                  <a:pt x="4314" y="7292"/>
                </a:lnTo>
                <a:lnTo>
                  <a:pt x="4260" y="7330"/>
                </a:lnTo>
                <a:lnTo>
                  <a:pt x="4206" y="7367"/>
                </a:lnTo>
                <a:lnTo>
                  <a:pt x="4151" y="7404"/>
                </a:lnTo>
                <a:lnTo>
                  <a:pt x="4095" y="7440"/>
                </a:lnTo>
                <a:lnTo>
                  <a:pt x="4040" y="7474"/>
                </a:lnTo>
                <a:lnTo>
                  <a:pt x="3984" y="7510"/>
                </a:lnTo>
                <a:lnTo>
                  <a:pt x="3927" y="7544"/>
                </a:lnTo>
                <a:lnTo>
                  <a:pt x="3870" y="7577"/>
                </a:lnTo>
                <a:lnTo>
                  <a:pt x="3813" y="7611"/>
                </a:lnTo>
                <a:lnTo>
                  <a:pt x="3756" y="7644"/>
                </a:lnTo>
                <a:lnTo>
                  <a:pt x="3639" y="7708"/>
                </a:lnTo>
                <a:lnTo>
                  <a:pt x="3523" y="7770"/>
                </a:lnTo>
                <a:lnTo>
                  <a:pt x="3406" y="7832"/>
                </a:lnTo>
                <a:lnTo>
                  <a:pt x="3288" y="7892"/>
                </a:lnTo>
                <a:lnTo>
                  <a:pt x="3170" y="7951"/>
                </a:lnTo>
                <a:lnTo>
                  <a:pt x="3052" y="8010"/>
                </a:lnTo>
                <a:lnTo>
                  <a:pt x="2857" y="8109"/>
                </a:lnTo>
                <a:lnTo>
                  <a:pt x="2663" y="8208"/>
                </a:lnTo>
                <a:lnTo>
                  <a:pt x="2469" y="8309"/>
                </a:lnTo>
                <a:lnTo>
                  <a:pt x="2276" y="8412"/>
                </a:lnTo>
                <a:lnTo>
                  <a:pt x="2085" y="8515"/>
                </a:lnTo>
                <a:lnTo>
                  <a:pt x="1893" y="8620"/>
                </a:lnTo>
                <a:lnTo>
                  <a:pt x="1703" y="8726"/>
                </a:lnTo>
                <a:lnTo>
                  <a:pt x="1512" y="8834"/>
                </a:lnTo>
                <a:lnTo>
                  <a:pt x="1323" y="8942"/>
                </a:lnTo>
                <a:lnTo>
                  <a:pt x="1135" y="9054"/>
                </a:lnTo>
                <a:lnTo>
                  <a:pt x="947" y="9165"/>
                </a:lnTo>
                <a:lnTo>
                  <a:pt x="760" y="9278"/>
                </a:lnTo>
                <a:lnTo>
                  <a:pt x="574" y="9392"/>
                </a:lnTo>
                <a:lnTo>
                  <a:pt x="389" y="9508"/>
                </a:lnTo>
                <a:lnTo>
                  <a:pt x="205" y="9626"/>
                </a:lnTo>
                <a:lnTo>
                  <a:pt x="22" y="9744"/>
                </a:lnTo>
                <a:lnTo>
                  <a:pt x="15" y="9628"/>
                </a:lnTo>
                <a:lnTo>
                  <a:pt x="10" y="9510"/>
                </a:lnTo>
                <a:lnTo>
                  <a:pt x="6" y="9393"/>
                </a:lnTo>
                <a:lnTo>
                  <a:pt x="3" y="9275"/>
                </a:lnTo>
                <a:lnTo>
                  <a:pt x="1" y="9157"/>
                </a:lnTo>
                <a:lnTo>
                  <a:pt x="0" y="9038"/>
                </a:lnTo>
                <a:lnTo>
                  <a:pt x="0" y="8920"/>
                </a:lnTo>
                <a:lnTo>
                  <a:pt x="2" y="8802"/>
                </a:lnTo>
                <a:lnTo>
                  <a:pt x="5" y="8683"/>
                </a:lnTo>
                <a:lnTo>
                  <a:pt x="9" y="8564"/>
                </a:lnTo>
                <a:lnTo>
                  <a:pt x="16" y="8446"/>
                </a:lnTo>
                <a:lnTo>
                  <a:pt x="24" y="8328"/>
                </a:lnTo>
                <a:lnTo>
                  <a:pt x="34" y="8209"/>
                </a:lnTo>
                <a:lnTo>
                  <a:pt x="45" y="8091"/>
                </a:lnTo>
                <a:lnTo>
                  <a:pt x="58" y="7974"/>
                </a:lnTo>
                <a:lnTo>
                  <a:pt x="74" y="7856"/>
                </a:lnTo>
                <a:lnTo>
                  <a:pt x="91" y="7739"/>
                </a:lnTo>
                <a:lnTo>
                  <a:pt x="110" y="7622"/>
                </a:lnTo>
                <a:lnTo>
                  <a:pt x="132" y="7507"/>
                </a:lnTo>
                <a:lnTo>
                  <a:pt x="155" y="7391"/>
                </a:lnTo>
                <a:lnTo>
                  <a:pt x="182" y="7277"/>
                </a:lnTo>
                <a:lnTo>
                  <a:pt x="210" y="7162"/>
                </a:lnTo>
                <a:lnTo>
                  <a:pt x="241" y="7048"/>
                </a:lnTo>
                <a:lnTo>
                  <a:pt x="274" y="6936"/>
                </a:lnTo>
                <a:lnTo>
                  <a:pt x="311" y="6824"/>
                </a:lnTo>
                <a:lnTo>
                  <a:pt x="350" y="6713"/>
                </a:lnTo>
                <a:lnTo>
                  <a:pt x="392" y="6603"/>
                </a:lnTo>
                <a:lnTo>
                  <a:pt x="436" y="6495"/>
                </a:lnTo>
                <a:lnTo>
                  <a:pt x="484" y="6386"/>
                </a:lnTo>
                <a:lnTo>
                  <a:pt x="535" y="6279"/>
                </a:lnTo>
                <a:lnTo>
                  <a:pt x="589" y="6173"/>
                </a:lnTo>
                <a:lnTo>
                  <a:pt x="646" y="6069"/>
                </a:lnTo>
                <a:lnTo>
                  <a:pt x="684" y="6004"/>
                </a:lnTo>
                <a:lnTo>
                  <a:pt x="724" y="5941"/>
                </a:lnTo>
                <a:lnTo>
                  <a:pt x="766" y="5880"/>
                </a:lnTo>
                <a:lnTo>
                  <a:pt x="810" y="5821"/>
                </a:lnTo>
                <a:lnTo>
                  <a:pt x="854" y="5763"/>
                </a:lnTo>
                <a:lnTo>
                  <a:pt x="901" y="5706"/>
                </a:lnTo>
                <a:lnTo>
                  <a:pt x="950" y="5652"/>
                </a:lnTo>
                <a:lnTo>
                  <a:pt x="1000" y="5599"/>
                </a:lnTo>
                <a:lnTo>
                  <a:pt x="1052" y="5548"/>
                </a:lnTo>
                <a:lnTo>
                  <a:pt x="1105" y="5498"/>
                </a:lnTo>
                <a:lnTo>
                  <a:pt x="1159" y="5450"/>
                </a:lnTo>
                <a:lnTo>
                  <a:pt x="1215" y="5402"/>
                </a:lnTo>
                <a:lnTo>
                  <a:pt x="1271" y="5356"/>
                </a:lnTo>
                <a:lnTo>
                  <a:pt x="1328" y="5310"/>
                </a:lnTo>
                <a:lnTo>
                  <a:pt x="1387" y="5265"/>
                </a:lnTo>
                <a:lnTo>
                  <a:pt x="1446" y="5221"/>
                </a:lnTo>
                <a:lnTo>
                  <a:pt x="1506" y="5178"/>
                </a:lnTo>
                <a:lnTo>
                  <a:pt x="1566" y="5136"/>
                </a:lnTo>
                <a:lnTo>
                  <a:pt x="1627" y="5094"/>
                </a:lnTo>
                <a:lnTo>
                  <a:pt x="1688" y="5053"/>
                </a:lnTo>
                <a:lnTo>
                  <a:pt x="1812" y="4971"/>
                </a:lnTo>
                <a:lnTo>
                  <a:pt x="1936" y="4890"/>
                </a:lnTo>
                <a:lnTo>
                  <a:pt x="2060" y="4809"/>
                </a:lnTo>
                <a:lnTo>
                  <a:pt x="2183" y="4729"/>
                </a:lnTo>
                <a:lnTo>
                  <a:pt x="2244" y="4688"/>
                </a:lnTo>
                <a:lnTo>
                  <a:pt x="2304" y="4646"/>
                </a:lnTo>
                <a:lnTo>
                  <a:pt x="2364" y="4604"/>
                </a:lnTo>
                <a:lnTo>
                  <a:pt x="2423" y="4563"/>
                </a:lnTo>
                <a:lnTo>
                  <a:pt x="2591" y="4449"/>
                </a:lnTo>
                <a:lnTo>
                  <a:pt x="2759" y="4335"/>
                </a:lnTo>
                <a:lnTo>
                  <a:pt x="2925" y="4220"/>
                </a:lnTo>
                <a:lnTo>
                  <a:pt x="3091" y="4103"/>
                </a:lnTo>
                <a:lnTo>
                  <a:pt x="3256" y="3985"/>
                </a:lnTo>
                <a:lnTo>
                  <a:pt x="3420" y="3867"/>
                </a:lnTo>
                <a:lnTo>
                  <a:pt x="3584" y="3749"/>
                </a:lnTo>
                <a:lnTo>
                  <a:pt x="3748" y="3630"/>
                </a:lnTo>
                <a:lnTo>
                  <a:pt x="3913" y="3511"/>
                </a:lnTo>
                <a:lnTo>
                  <a:pt x="4077" y="3392"/>
                </a:lnTo>
                <a:lnTo>
                  <a:pt x="4241" y="3274"/>
                </a:lnTo>
                <a:lnTo>
                  <a:pt x="4405" y="3156"/>
                </a:lnTo>
                <a:lnTo>
                  <a:pt x="4570" y="3038"/>
                </a:lnTo>
                <a:lnTo>
                  <a:pt x="4736" y="2922"/>
                </a:lnTo>
                <a:lnTo>
                  <a:pt x="4902" y="2807"/>
                </a:lnTo>
                <a:lnTo>
                  <a:pt x="5070" y="2693"/>
                </a:lnTo>
                <a:lnTo>
                  <a:pt x="5061" y="2749"/>
                </a:lnTo>
                <a:lnTo>
                  <a:pt x="5053" y="2806"/>
                </a:lnTo>
                <a:lnTo>
                  <a:pt x="5045" y="2864"/>
                </a:lnTo>
                <a:lnTo>
                  <a:pt x="5037" y="2921"/>
                </a:lnTo>
                <a:lnTo>
                  <a:pt x="5027" y="2979"/>
                </a:lnTo>
                <a:lnTo>
                  <a:pt x="5016" y="3036"/>
                </a:lnTo>
                <a:lnTo>
                  <a:pt x="5005" y="3093"/>
                </a:lnTo>
                <a:lnTo>
                  <a:pt x="4992" y="3149"/>
                </a:lnTo>
                <a:lnTo>
                  <a:pt x="4985" y="3178"/>
                </a:lnTo>
                <a:lnTo>
                  <a:pt x="4978" y="3206"/>
                </a:lnTo>
                <a:lnTo>
                  <a:pt x="4970" y="3233"/>
                </a:lnTo>
                <a:lnTo>
                  <a:pt x="4960" y="3261"/>
                </a:lnTo>
                <a:lnTo>
                  <a:pt x="4951" y="3288"/>
                </a:lnTo>
                <a:lnTo>
                  <a:pt x="4941" y="3315"/>
                </a:lnTo>
                <a:lnTo>
                  <a:pt x="4930" y="3341"/>
                </a:lnTo>
                <a:lnTo>
                  <a:pt x="4919" y="3368"/>
                </a:lnTo>
                <a:lnTo>
                  <a:pt x="4906" y="3394"/>
                </a:lnTo>
                <a:lnTo>
                  <a:pt x="4893" y="3420"/>
                </a:lnTo>
                <a:lnTo>
                  <a:pt x="4880" y="3444"/>
                </a:lnTo>
                <a:lnTo>
                  <a:pt x="4865" y="3470"/>
                </a:lnTo>
                <a:lnTo>
                  <a:pt x="4849" y="3494"/>
                </a:lnTo>
                <a:lnTo>
                  <a:pt x="4833" y="3517"/>
                </a:lnTo>
                <a:lnTo>
                  <a:pt x="4816" y="3542"/>
                </a:lnTo>
                <a:lnTo>
                  <a:pt x="4797" y="3564"/>
                </a:lnTo>
                <a:lnTo>
                  <a:pt x="4751" y="3622"/>
                </a:lnTo>
                <a:lnTo>
                  <a:pt x="4704" y="3679"/>
                </a:lnTo>
                <a:lnTo>
                  <a:pt x="4656" y="3734"/>
                </a:lnTo>
                <a:lnTo>
                  <a:pt x="4606" y="3787"/>
                </a:lnTo>
                <a:lnTo>
                  <a:pt x="4555" y="3839"/>
                </a:lnTo>
                <a:lnTo>
                  <a:pt x="4503" y="3890"/>
                </a:lnTo>
                <a:lnTo>
                  <a:pt x="4450" y="3940"/>
                </a:lnTo>
                <a:lnTo>
                  <a:pt x="4396" y="3989"/>
                </a:lnTo>
                <a:lnTo>
                  <a:pt x="4341" y="4036"/>
                </a:lnTo>
                <a:lnTo>
                  <a:pt x="4286" y="4083"/>
                </a:lnTo>
                <a:lnTo>
                  <a:pt x="4229" y="4129"/>
                </a:lnTo>
                <a:lnTo>
                  <a:pt x="4172" y="4174"/>
                </a:lnTo>
                <a:lnTo>
                  <a:pt x="4114" y="4219"/>
                </a:lnTo>
                <a:lnTo>
                  <a:pt x="4056" y="4263"/>
                </a:lnTo>
                <a:lnTo>
                  <a:pt x="3998" y="4307"/>
                </a:lnTo>
                <a:lnTo>
                  <a:pt x="3939" y="4349"/>
                </a:lnTo>
                <a:lnTo>
                  <a:pt x="3820" y="4435"/>
                </a:lnTo>
                <a:lnTo>
                  <a:pt x="3700" y="4520"/>
                </a:lnTo>
                <a:lnTo>
                  <a:pt x="3581" y="4604"/>
                </a:lnTo>
                <a:lnTo>
                  <a:pt x="3462" y="4689"/>
                </a:lnTo>
                <a:lnTo>
                  <a:pt x="3403" y="4732"/>
                </a:lnTo>
                <a:lnTo>
                  <a:pt x="3344" y="4776"/>
                </a:lnTo>
                <a:lnTo>
                  <a:pt x="3285" y="4818"/>
                </a:lnTo>
                <a:lnTo>
                  <a:pt x="3226" y="4863"/>
                </a:lnTo>
                <a:lnTo>
                  <a:pt x="3169" y="4907"/>
                </a:lnTo>
                <a:lnTo>
                  <a:pt x="3112" y="4953"/>
                </a:lnTo>
                <a:lnTo>
                  <a:pt x="3056" y="4999"/>
                </a:lnTo>
                <a:lnTo>
                  <a:pt x="3000" y="5046"/>
                </a:lnTo>
                <a:lnTo>
                  <a:pt x="2979" y="5064"/>
                </a:lnTo>
                <a:lnTo>
                  <a:pt x="2957" y="5082"/>
                </a:lnTo>
                <a:lnTo>
                  <a:pt x="2937" y="5102"/>
                </a:lnTo>
                <a:lnTo>
                  <a:pt x="2917" y="5121"/>
                </a:lnTo>
                <a:lnTo>
                  <a:pt x="2897" y="5141"/>
                </a:lnTo>
                <a:lnTo>
                  <a:pt x="2878" y="5162"/>
                </a:lnTo>
                <a:lnTo>
                  <a:pt x="2859" y="5182"/>
                </a:lnTo>
                <a:lnTo>
                  <a:pt x="2842" y="5204"/>
                </a:lnTo>
                <a:lnTo>
                  <a:pt x="2825" y="5225"/>
                </a:lnTo>
                <a:lnTo>
                  <a:pt x="2808" y="5248"/>
                </a:lnTo>
                <a:lnTo>
                  <a:pt x="2791" y="5270"/>
                </a:lnTo>
                <a:lnTo>
                  <a:pt x="2775" y="5293"/>
                </a:lnTo>
                <a:lnTo>
                  <a:pt x="2744" y="5339"/>
                </a:lnTo>
                <a:lnTo>
                  <a:pt x="2716" y="5386"/>
                </a:lnTo>
                <a:lnTo>
                  <a:pt x="2687" y="5435"/>
                </a:lnTo>
                <a:lnTo>
                  <a:pt x="2661" y="5484"/>
                </a:lnTo>
                <a:lnTo>
                  <a:pt x="2635" y="5534"/>
                </a:lnTo>
                <a:lnTo>
                  <a:pt x="2611" y="5584"/>
                </a:lnTo>
                <a:lnTo>
                  <a:pt x="2587" y="5635"/>
                </a:lnTo>
                <a:lnTo>
                  <a:pt x="2564" y="5686"/>
                </a:lnTo>
                <a:lnTo>
                  <a:pt x="2541" y="5737"/>
                </a:lnTo>
                <a:lnTo>
                  <a:pt x="2519" y="5788"/>
                </a:lnTo>
                <a:lnTo>
                  <a:pt x="2613" y="5796"/>
                </a:lnTo>
                <a:lnTo>
                  <a:pt x="2707" y="5803"/>
                </a:lnTo>
                <a:lnTo>
                  <a:pt x="2801" y="5808"/>
                </a:lnTo>
                <a:lnTo>
                  <a:pt x="2897" y="5812"/>
                </a:lnTo>
                <a:lnTo>
                  <a:pt x="2944" y="5814"/>
                </a:lnTo>
                <a:lnTo>
                  <a:pt x="2992" y="5814"/>
                </a:lnTo>
                <a:lnTo>
                  <a:pt x="3040" y="5814"/>
                </a:lnTo>
                <a:lnTo>
                  <a:pt x="3088" y="5812"/>
                </a:lnTo>
                <a:lnTo>
                  <a:pt x="3135" y="5811"/>
                </a:lnTo>
                <a:lnTo>
                  <a:pt x="3183" y="5809"/>
                </a:lnTo>
                <a:lnTo>
                  <a:pt x="3230" y="5806"/>
                </a:lnTo>
                <a:lnTo>
                  <a:pt x="3276" y="5802"/>
                </a:lnTo>
                <a:lnTo>
                  <a:pt x="3324" y="5797"/>
                </a:lnTo>
                <a:lnTo>
                  <a:pt x="3371" y="5791"/>
                </a:lnTo>
                <a:lnTo>
                  <a:pt x="3417" y="5785"/>
                </a:lnTo>
                <a:lnTo>
                  <a:pt x="3464" y="5777"/>
                </a:lnTo>
                <a:lnTo>
                  <a:pt x="3510" y="5768"/>
                </a:lnTo>
                <a:lnTo>
                  <a:pt x="3556" y="5757"/>
                </a:lnTo>
                <a:lnTo>
                  <a:pt x="3602" y="5746"/>
                </a:lnTo>
                <a:lnTo>
                  <a:pt x="3646" y="5734"/>
                </a:lnTo>
                <a:lnTo>
                  <a:pt x="3691" y="5720"/>
                </a:lnTo>
                <a:lnTo>
                  <a:pt x="3736" y="5704"/>
                </a:lnTo>
                <a:lnTo>
                  <a:pt x="3781" y="5688"/>
                </a:lnTo>
                <a:lnTo>
                  <a:pt x="3825" y="5670"/>
                </a:lnTo>
                <a:lnTo>
                  <a:pt x="3868" y="5650"/>
                </a:lnTo>
                <a:lnTo>
                  <a:pt x="3910" y="5629"/>
                </a:lnTo>
                <a:lnTo>
                  <a:pt x="3953" y="5607"/>
                </a:lnTo>
                <a:lnTo>
                  <a:pt x="3995" y="5582"/>
                </a:lnTo>
                <a:lnTo>
                  <a:pt x="4108" y="5518"/>
                </a:lnTo>
                <a:lnTo>
                  <a:pt x="4219" y="5450"/>
                </a:lnTo>
                <a:lnTo>
                  <a:pt x="4328" y="5378"/>
                </a:lnTo>
                <a:lnTo>
                  <a:pt x="4434" y="5305"/>
                </a:lnTo>
                <a:lnTo>
                  <a:pt x="4539" y="5228"/>
                </a:lnTo>
                <a:lnTo>
                  <a:pt x="4641" y="5149"/>
                </a:lnTo>
                <a:lnTo>
                  <a:pt x="4741" y="5067"/>
                </a:lnTo>
                <a:lnTo>
                  <a:pt x="4839" y="4984"/>
                </a:lnTo>
                <a:lnTo>
                  <a:pt x="4934" y="4897"/>
                </a:lnTo>
                <a:lnTo>
                  <a:pt x="5028" y="4808"/>
                </a:lnTo>
                <a:lnTo>
                  <a:pt x="5119" y="4717"/>
                </a:lnTo>
                <a:lnTo>
                  <a:pt x="5209" y="4624"/>
                </a:lnTo>
                <a:lnTo>
                  <a:pt x="5297" y="4529"/>
                </a:lnTo>
                <a:lnTo>
                  <a:pt x="5382" y="4432"/>
                </a:lnTo>
                <a:lnTo>
                  <a:pt x="5466" y="4333"/>
                </a:lnTo>
                <a:lnTo>
                  <a:pt x="5548" y="4233"/>
                </a:lnTo>
                <a:lnTo>
                  <a:pt x="5627" y="4131"/>
                </a:lnTo>
                <a:lnTo>
                  <a:pt x="5706" y="4027"/>
                </a:lnTo>
                <a:lnTo>
                  <a:pt x="5782" y="3922"/>
                </a:lnTo>
                <a:lnTo>
                  <a:pt x="5856" y="3815"/>
                </a:lnTo>
                <a:lnTo>
                  <a:pt x="5930" y="3708"/>
                </a:lnTo>
                <a:lnTo>
                  <a:pt x="6000" y="3599"/>
                </a:lnTo>
                <a:lnTo>
                  <a:pt x="6071" y="3489"/>
                </a:lnTo>
                <a:lnTo>
                  <a:pt x="6138" y="3378"/>
                </a:lnTo>
                <a:lnTo>
                  <a:pt x="6204" y="3267"/>
                </a:lnTo>
                <a:lnTo>
                  <a:pt x="6269" y="3154"/>
                </a:lnTo>
                <a:lnTo>
                  <a:pt x="6333" y="3040"/>
                </a:lnTo>
                <a:lnTo>
                  <a:pt x="6395" y="2926"/>
                </a:lnTo>
                <a:lnTo>
                  <a:pt x="6455" y="2812"/>
                </a:lnTo>
                <a:lnTo>
                  <a:pt x="6514" y="2697"/>
                </a:lnTo>
                <a:lnTo>
                  <a:pt x="6571" y="2582"/>
                </a:lnTo>
                <a:lnTo>
                  <a:pt x="6627" y="2466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446213" y="1489075"/>
            <a:ext cx="7905750" cy="429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1217295">
              <a:lnSpc>
                <a:spcPct val="150000"/>
              </a:lnSpc>
            </a:pP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深蓝纹，白瓷底。</a:t>
            </a:r>
            <a:endParaRPr lang="zh-CN" altLang="en-US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我犹记得那一刹那，缥缈的雾气朦胧</a:t>
            </a:r>
            <a:endParaRPr lang="en-US" altLang="zh-CN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了周围的一切，一道视线落在我的身上，</a:t>
            </a:r>
            <a:endParaRPr lang="en-US" altLang="zh-CN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眸中含笑，温暖得恰似早春三月初绽的花。</a:t>
            </a:r>
            <a:endParaRPr lang="en-US" altLang="zh-CN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en-US" altLang="zh-CN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——</a:t>
            </a: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题记</a:t>
            </a:r>
            <a:endParaRPr lang="en-US" altLang="zh-CN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（潜山三中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913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班郝婷婷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温暖在我心中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314700" y="482600"/>
            <a:ext cx="50530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迷你简秀英" panose="02010600030101010101"/>
              </a:rPr>
              <a:t>点题式、修辞式、题记式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迷你简秀英" panose="02010600030101010101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8"/>
          <p:cNvSpPr txBox="1"/>
          <p:nvPr/>
        </p:nvSpPr>
        <p:spPr>
          <a:xfrm>
            <a:off x="8721725" y="549275"/>
            <a:ext cx="2846388" cy="66198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3765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spc="600" dirty="0">
                <a:solidFill>
                  <a:srgbClr val="25998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示范二</a:t>
            </a:r>
            <a:endParaRPr lang="en-US" altLang="zh-CN" sz="4000" spc="600" dirty="0">
              <a:solidFill>
                <a:srgbClr val="25998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9634" name="Picture 2" descr="C:\Users\Administrator\Desktop\春天\sdsd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866438" y="3636963"/>
            <a:ext cx="1404937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文本框 1"/>
          <p:cNvSpPr txBox="1">
            <a:spLocks noChangeArrowheads="1"/>
          </p:cNvSpPr>
          <p:nvPr/>
        </p:nvSpPr>
        <p:spPr bwMode="auto">
          <a:xfrm>
            <a:off x="920750" y="1489075"/>
            <a:ext cx="9615488" cy="4576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17295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“宝贝，喜不喜欢爸爸？”</a:t>
            </a:r>
            <a:endParaRPr lang="zh-CN" altLang="en-US" sz="28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“还好。”</a:t>
            </a:r>
            <a:endParaRPr lang="zh-CN" altLang="en-US" sz="28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“还好，就是不喜欢。”</a:t>
            </a:r>
            <a:endParaRPr lang="zh-CN" altLang="en-US" sz="28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这段对话在我和爸爸的聊天中经常出现，通常说完</a:t>
            </a:r>
            <a:endParaRPr lang="en-US" altLang="zh-CN" sz="28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“还好”之后，我就埋头继续做自己的事。</a:t>
            </a:r>
            <a:endParaRPr lang="zh-CN" altLang="en-US" sz="28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我和爸爸不亲</a:t>
            </a:r>
            <a:r>
              <a:rPr lang="en-US" altLang="zh-CN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不是很亲。</a:t>
            </a:r>
            <a:endParaRPr lang="en-US" altLang="zh-CN" sz="28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defTabSz="1217295">
              <a:lnSpc>
                <a:spcPct val="200000"/>
              </a:lnSpc>
            </a:pP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安庆二中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905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班仇雅琪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补你一句爱你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Freeform 19"/>
          <p:cNvSpPr/>
          <p:nvPr/>
        </p:nvSpPr>
        <p:spPr bwMode="auto">
          <a:xfrm>
            <a:off x="8345488" y="800100"/>
            <a:ext cx="1814512" cy="2246313"/>
          </a:xfrm>
          <a:custGeom>
            <a:avLst/>
            <a:gdLst>
              <a:gd name="T0" fmla="*/ 216 w 7871"/>
              <a:gd name="T1" fmla="*/ 2085 h 9750"/>
              <a:gd name="T2" fmla="*/ 112 w 7871"/>
              <a:gd name="T3" fmla="*/ 1628 h 9750"/>
              <a:gd name="T4" fmla="*/ 38 w 7871"/>
              <a:gd name="T5" fmla="*/ 1166 h 9750"/>
              <a:gd name="T6" fmla="*/ 2 w 7871"/>
              <a:gd name="T7" fmla="*/ 700 h 9750"/>
              <a:gd name="T8" fmla="*/ 14 w 7871"/>
              <a:gd name="T9" fmla="*/ 233 h 9750"/>
              <a:gd name="T10" fmla="*/ 195 w 7871"/>
              <a:gd name="T11" fmla="*/ 197 h 9750"/>
              <a:gd name="T12" fmla="*/ 457 w 7871"/>
              <a:gd name="T13" fmla="*/ 621 h 9750"/>
              <a:gd name="T14" fmla="*/ 675 w 7871"/>
              <a:gd name="T15" fmla="*/ 1068 h 9750"/>
              <a:gd name="T16" fmla="*/ 1025 w 7871"/>
              <a:gd name="T17" fmla="*/ 1915 h 9750"/>
              <a:gd name="T18" fmla="*/ 1286 w 7871"/>
              <a:gd name="T19" fmla="*/ 2498 h 9750"/>
              <a:gd name="T20" fmla="*/ 1684 w 7871"/>
              <a:gd name="T21" fmla="*/ 3251 h 9750"/>
              <a:gd name="T22" fmla="*/ 2148 w 7871"/>
              <a:gd name="T23" fmla="*/ 3974 h 9750"/>
              <a:gd name="T24" fmla="*/ 2687 w 7871"/>
              <a:gd name="T25" fmla="*/ 4637 h 9750"/>
              <a:gd name="T26" fmla="*/ 3313 w 7871"/>
              <a:gd name="T27" fmla="*/ 5209 h 9750"/>
              <a:gd name="T28" fmla="*/ 4035 w 7871"/>
              <a:gd name="T29" fmla="*/ 5659 h 9750"/>
              <a:gd name="T30" fmla="*/ 4350 w 7871"/>
              <a:gd name="T31" fmla="*/ 5782 h 9750"/>
              <a:gd name="T32" fmla="*/ 4578 w 7871"/>
              <a:gd name="T33" fmla="*/ 5822 h 9750"/>
              <a:gd name="T34" fmla="*/ 4848 w 7871"/>
              <a:gd name="T35" fmla="*/ 5836 h 9750"/>
              <a:gd name="T36" fmla="*/ 5314 w 7871"/>
              <a:gd name="T37" fmla="*/ 5811 h 9750"/>
              <a:gd name="T38" fmla="*/ 5262 w 7871"/>
              <a:gd name="T39" fmla="*/ 5536 h 9750"/>
              <a:gd name="T40" fmla="*/ 5088 w 7871"/>
              <a:gd name="T41" fmla="*/ 5258 h 9750"/>
              <a:gd name="T42" fmla="*/ 4971 w 7871"/>
              <a:gd name="T43" fmla="*/ 5124 h 9750"/>
              <a:gd name="T44" fmla="*/ 4803 w 7871"/>
              <a:gd name="T45" fmla="*/ 4978 h 9750"/>
              <a:gd name="T46" fmla="*/ 4275 w 7871"/>
              <a:gd name="T47" fmla="*/ 4588 h 9750"/>
              <a:gd name="T48" fmla="*/ 3743 w 7871"/>
              <a:gd name="T49" fmla="*/ 4199 h 9750"/>
              <a:gd name="T50" fmla="*/ 3413 w 7871"/>
              <a:gd name="T51" fmla="*/ 3916 h 9750"/>
              <a:gd name="T52" fmla="*/ 3119 w 7871"/>
              <a:gd name="T53" fmla="*/ 3593 h 9750"/>
              <a:gd name="T54" fmla="*/ 3000 w 7871"/>
              <a:gd name="T55" fmla="*/ 3419 h 9750"/>
              <a:gd name="T56" fmla="*/ 2937 w 7871"/>
              <a:gd name="T57" fmla="*/ 3271 h 9750"/>
              <a:gd name="T58" fmla="*/ 2891 w 7871"/>
              <a:gd name="T59" fmla="*/ 3089 h 9750"/>
              <a:gd name="T60" fmla="*/ 2844 w 7871"/>
              <a:gd name="T61" fmla="*/ 2767 h 9750"/>
              <a:gd name="T62" fmla="*/ 3915 w 7871"/>
              <a:gd name="T63" fmla="*/ 3479 h 9750"/>
              <a:gd name="T64" fmla="*/ 5210 w 7871"/>
              <a:gd name="T65" fmla="*/ 4396 h 9750"/>
              <a:gd name="T66" fmla="*/ 6355 w 7871"/>
              <a:gd name="T67" fmla="*/ 5164 h 9750"/>
              <a:gd name="T68" fmla="*/ 6623 w 7871"/>
              <a:gd name="T69" fmla="*/ 5359 h 9750"/>
              <a:gd name="T70" fmla="*/ 6868 w 7871"/>
              <a:gd name="T71" fmla="*/ 5584 h 9750"/>
              <a:gd name="T72" fmla="*/ 7086 w 7871"/>
              <a:gd name="T73" fmla="*/ 5834 h 9750"/>
              <a:gd name="T74" fmla="*/ 7273 w 7871"/>
              <a:gd name="T75" fmla="*/ 6107 h 9750"/>
              <a:gd name="T76" fmla="*/ 7424 w 7871"/>
              <a:gd name="T77" fmla="*/ 6403 h 9750"/>
              <a:gd name="T78" fmla="*/ 7632 w 7871"/>
              <a:gd name="T79" fmla="*/ 6947 h 9750"/>
              <a:gd name="T80" fmla="*/ 7774 w 7871"/>
              <a:gd name="T81" fmla="*/ 7556 h 9750"/>
              <a:gd name="T82" fmla="*/ 7846 w 7871"/>
              <a:gd name="T83" fmla="*/ 8178 h 9750"/>
              <a:gd name="T84" fmla="*/ 7871 w 7871"/>
              <a:gd name="T85" fmla="*/ 8808 h 9750"/>
              <a:gd name="T86" fmla="*/ 7768 w 7871"/>
              <a:gd name="T87" fmla="*/ 9689 h 9750"/>
              <a:gd name="T88" fmla="*/ 6927 w 7871"/>
              <a:gd name="T89" fmla="*/ 9163 h 9750"/>
              <a:gd name="T90" fmla="*/ 5777 w 7871"/>
              <a:gd name="T91" fmla="*/ 8511 h 9750"/>
              <a:gd name="T92" fmla="*/ 4684 w 7871"/>
              <a:gd name="T93" fmla="*/ 7945 h 9750"/>
              <a:gd name="T94" fmla="*/ 4064 w 7871"/>
              <a:gd name="T95" fmla="*/ 7613 h 9750"/>
              <a:gd name="T96" fmla="*/ 3736 w 7871"/>
              <a:gd name="T97" fmla="*/ 7411 h 9750"/>
              <a:gd name="T98" fmla="*/ 3425 w 7871"/>
              <a:gd name="T99" fmla="*/ 7187 h 9750"/>
              <a:gd name="T100" fmla="*/ 3134 w 7871"/>
              <a:gd name="T101" fmla="*/ 6938 h 9750"/>
              <a:gd name="T102" fmla="*/ 2893 w 7871"/>
              <a:gd name="T103" fmla="*/ 6684 h 9750"/>
              <a:gd name="T104" fmla="*/ 2686 w 7871"/>
              <a:gd name="T105" fmla="*/ 6412 h 9750"/>
              <a:gd name="T106" fmla="*/ 2338 w 7871"/>
              <a:gd name="T107" fmla="*/ 5889 h 9750"/>
              <a:gd name="T108" fmla="*/ 2104 w 7871"/>
              <a:gd name="T109" fmla="*/ 5565 h 9750"/>
              <a:gd name="T110" fmla="*/ 1787 w 7871"/>
              <a:gd name="T111" fmla="*/ 5187 h 9750"/>
              <a:gd name="T112" fmla="*/ 1403 w 7871"/>
              <a:gd name="T113" fmla="*/ 4670 h 9750"/>
              <a:gd name="T114" fmla="*/ 1059 w 7871"/>
              <a:gd name="T115" fmla="*/ 4126 h 9750"/>
              <a:gd name="T116" fmla="*/ 758 w 7871"/>
              <a:gd name="T117" fmla="*/ 3557 h 9750"/>
              <a:gd name="T118" fmla="*/ 501 w 7871"/>
              <a:gd name="T119" fmla="*/ 2966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71" h="9750">
                <a:moveTo>
                  <a:pt x="320" y="2460"/>
                </a:moveTo>
                <a:lnTo>
                  <a:pt x="299" y="2385"/>
                </a:lnTo>
                <a:lnTo>
                  <a:pt x="278" y="2311"/>
                </a:lnTo>
                <a:lnTo>
                  <a:pt x="257" y="2236"/>
                </a:lnTo>
                <a:lnTo>
                  <a:pt x="237" y="2160"/>
                </a:lnTo>
                <a:lnTo>
                  <a:pt x="216" y="2085"/>
                </a:lnTo>
                <a:lnTo>
                  <a:pt x="198" y="2009"/>
                </a:lnTo>
                <a:lnTo>
                  <a:pt x="179" y="1934"/>
                </a:lnTo>
                <a:lnTo>
                  <a:pt x="161" y="1857"/>
                </a:lnTo>
                <a:lnTo>
                  <a:pt x="144" y="1781"/>
                </a:lnTo>
                <a:lnTo>
                  <a:pt x="128" y="1704"/>
                </a:lnTo>
                <a:lnTo>
                  <a:pt x="112" y="1628"/>
                </a:lnTo>
                <a:lnTo>
                  <a:pt x="97" y="1551"/>
                </a:lnTo>
                <a:lnTo>
                  <a:pt x="84" y="1475"/>
                </a:lnTo>
                <a:lnTo>
                  <a:pt x="71" y="1397"/>
                </a:lnTo>
                <a:lnTo>
                  <a:pt x="58" y="1320"/>
                </a:lnTo>
                <a:lnTo>
                  <a:pt x="47" y="1244"/>
                </a:lnTo>
                <a:lnTo>
                  <a:pt x="38" y="1166"/>
                </a:lnTo>
                <a:lnTo>
                  <a:pt x="29" y="1089"/>
                </a:lnTo>
                <a:lnTo>
                  <a:pt x="21" y="1011"/>
                </a:lnTo>
                <a:lnTo>
                  <a:pt x="15" y="934"/>
                </a:lnTo>
                <a:lnTo>
                  <a:pt x="9" y="855"/>
                </a:lnTo>
                <a:lnTo>
                  <a:pt x="4" y="778"/>
                </a:lnTo>
                <a:lnTo>
                  <a:pt x="2" y="700"/>
                </a:lnTo>
                <a:lnTo>
                  <a:pt x="0" y="623"/>
                </a:lnTo>
                <a:lnTo>
                  <a:pt x="0" y="544"/>
                </a:lnTo>
                <a:lnTo>
                  <a:pt x="1" y="467"/>
                </a:lnTo>
                <a:lnTo>
                  <a:pt x="4" y="389"/>
                </a:lnTo>
                <a:lnTo>
                  <a:pt x="8" y="311"/>
                </a:lnTo>
                <a:lnTo>
                  <a:pt x="14" y="233"/>
                </a:lnTo>
                <a:lnTo>
                  <a:pt x="22" y="155"/>
                </a:lnTo>
                <a:lnTo>
                  <a:pt x="30" y="77"/>
                </a:lnTo>
                <a:lnTo>
                  <a:pt x="41" y="0"/>
                </a:lnTo>
                <a:lnTo>
                  <a:pt x="94" y="65"/>
                </a:lnTo>
                <a:lnTo>
                  <a:pt x="145" y="130"/>
                </a:lnTo>
                <a:lnTo>
                  <a:pt x="195" y="197"/>
                </a:lnTo>
                <a:lnTo>
                  <a:pt x="243" y="266"/>
                </a:lnTo>
                <a:lnTo>
                  <a:pt x="289" y="335"/>
                </a:lnTo>
                <a:lnTo>
                  <a:pt x="333" y="405"/>
                </a:lnTo>
                <a:lnTo>
                  <a:pt x="375" y="476"/>
                </a:lnTo>
                <a:lnTo>
                  <a:pt x="417" y="548"/>
                </a:lnTo>
                <a:lnTo>
                  <a:pt x="457" y="621"/>
                </a:lnTo>
                <a:lnTo>
                  <a:pt x="497" y="694"/>
                </a:lnTo>
                <a:lnTo>
                  <a:pt x="533" y="767"/>
                </a:lnTo>
                <a:lnTo>
                  <a:pt x="570" y="842"/>
                </a:lnTo>
                <a:lnTo>
                  <a:pt x="606" y="916"/>
                </a:lnTo>
                <a:lnTo>
                  <a:pt x="641" y="992"/>
                </a:lnTo>
                <a:lnTo>
                  <a:pt x="675" y="1068"/>
                </a:lnTo>
                <a:lnTo>
                  <a:pt x="709" y="1145"/>
                </a:lnTo>
                <a:lnTo>
                  <a:pt x="773" y="1298"/>
                </a:lnTo>
                <a:lnTo>
                  <a:pt x="836" y="1451"/>
                </a:lnTo>
                <a:lnTo>
                  <a:pt x="899" y="1606"/>
                </a:lnTo>
                <a:lnTo>
                  <a:pt x="962" y="1761"/>
                </a:lnTo>
                <a:lnTo>
                  <a:pt x="1025" y="1915"/>
                </a:lnTo>
                <a:lnTo>
                  <a:pt x="1089" y="2069"/>
                </a:lnTo>
                <a:lnTo>
                  <a:pt x="1122" y="2145"/>
                </a:lnTo>
                <a:lnTo>
                  <a:pt x="1155" y="2221"/>
                </a:lnTo>
                <a:lnTo>
                  <a:pt x="1189" y="2297"/>
                </a:lnTo>
                <a:lnTo>
                  <a:pt x="1225" y="2372"/>
                </a:lnTo>
                <a:lnTo>
                  <a:pt x="1286" y="2498"/>
                </a:lnTo>
                <a:lnTo>
                  <a:pt x="1348" y="2624"/>
                </a:lnTo>
                <a:lnTo>
                  <a:pt x="1412" y="2750"/>
                </a:lnTo>
                <a:lnTo>
                  <a:pt x="1477" y="2876"/>
                </a:lnTo>
                <a:lnTo>
                  <a:pt x="1545" y="3001"/>
                </a:lnTo>
                <a:lnTo>
                  <a:pt x="1614" y="3127"/>
                </a:lnTo>
                <a:lnTo>
                  <a:pt x="1684" y="3251"/>
                </a:lnTo>
                <a:lnTo>
                  <a:pt x="1757" y="3374"/>
                </a:lnTo>
                <a:lnTo>
                  <a:pt x="1831" y="3497"/>
                </a:lnTo>
                <a:lnTo>
                  <a:pt x="1908" y="3618"/>
                </a:lnTo>
                <a:lnTo>
                  <a:pt x="1986" y="3738"/>
                </a:lnTo>
                <a:lnTo>
                  <a:pt x="2066" y="3857"/>
                </a:lnTo>
                <a:lnTo>
                  <a:pt x="2148" y="3974"/>
                </a:lnTo>
                <a:lnTo>
                  <a:pt x="2233" y="4089"/>
                </a:lnTo>
                <a:lnTo>
                  <a:pt x="2319" y="4203"/>
                </a:lnTo>
                <a:lnTo>
                  <a:pt x="2408" y="4314"/>
                </a:lnTo>
                <a:lnTo>
                  <a:pt x="2499" y="4424"/>
                </a:lnTo>
                <a:lnTo>
                  <a:pt x="2592" y="4532"/>
                </a:lnTo>
                <a:lnTo>
                  <a:pt x="2687" y="4637"/>
                </a:lnTo>
                <a:lnTo>
                  <a:pt x="2785" y="4740"/>
                </a:lnTo>
                <a:lnTo>
                  <a:pt x="2886" y="4839"/>
                </a:lnTo>
                <a:lnTo>
                  <a:pt x="2989" y="4936"/>
                </a:lnTo>
                <a:lnTo>
                  <a:pt x="3094" y="5030"/>
                </a:lnTo>
                <a:lnTo>
                  <a:pt x="3202" y="5121"/>
                </a:lnTo>
                <a:lnTo>
                  <a:pt x="3313" y="5209"/>
                </a:lnTo>
                <a:lnTo>
                  <a:pt x="3426" y="5293"/>
                </a:lnTo>
                <a:lnTo>
                  <a:pt x="3543" y="5374"/>
                </a:lnTo>
                <a:lnTo>
                  <a:pt x="3661" y="5451"/>
                </a:lnTo>
                <a:lnTo>
                  <a:pt x="3783" y="5525"/>
                </a:lnTo>
                <a:lnTo>
                  <a:pt x="3908" y="5594"/>
                </a:lnTo>
                <a:lnTo>
                  <a:pt x="4035" y="5659"/>
                </a:lnTo>
                <a:lnTo>
                  <a:pt x="4165" y="5720"/>
                </a:lnTo>
                <a:lnTo>
                  <a:pt x="4202" y="5736"/>
                </a:lnTo>
                <a:lnTo>
                  <a:pt x="4239" y="5749"/>
                </a:lnTo>
                <a:lnTo>
                  <a:pt x="4276" y="5761"/>
                </a:lnTo>
                <a:lnTo>
                  <a:pt x="4313" y="5772"/>
                </a:lnTo>
                <a:lnTo>
                  <a:pt x="4350" y="5782"/>
                </a:lnTo>
                <a:lnTo>
                  <a:pt x="4388" y="5791"/>
                </a:lnTo>
                <a:lnTo>
                  <a:pt x="4425" y="5799"/>
                </a:lnTo>
                <a:lnTo>
                  <a:pt x="4463" y="5806"/>
                </a:lnTo>
                <a:lnTo>
                  <a:pt x="4502" y="5812"/>
                </a:lnTo>
                <a:lnTo>
                  <a:pt x="4540" y="5818"/>
                </a:lnTo>
                <a:lnTo>
                  <a:pt x="4578" y="5822"/>
                </a:lnTo>
                <a:lnTo>
                  <a:pt x="4616" y="5826"/>
                </a:lnTo>
                <a:lnTo>
                  <a:pt x="4655" y="5829"/>
                </a:lnTo>
                <a:lnTo>
                  <a:pt x="4693" y="5831"/>
                </a:lnTo>
                <a:lnTo>
                  <a:pt x="4732" y="5834"/>
                </a:lnTo>
                <a:lnTo>
                  <a:pt x="4771" y="5835"/>
                </a:lnTo>
                <a:lnTo>
                  <a:pt x="4848" y="5836"/>
                </a:lnTo>
                <a:lnTo>
                  <a:pt x="4926" y="5835"/>
                </a:lnTo>
                <a:lnTo>
                  <a:pt x="5004" y="5831"/>
                </a:lnTo>
                <a:lnTo>
                  <a:pt x="5082" y="5827"/>
                </a:lnTo>
                <a:lnTo>
                  <a:pt x="5159" y="5822"/>
                </a:lnTo>
                <a:lnTo>
                  <a:pt x="5237" y="5817"/>
                </a:lnTo>
                <a:lnTo>
                  <a:pt x="5314" y="5811"/>
                </a:lnTo>
                <a:lnTo>
                  <a:pt x="5391" y="5806"/>
                </a:lnTo>
                <a:lnTo>
                  <a:pt x="5367" y="5751"/>
                </a:lnTo>
                <a:lnTo>
                  <a:pt x="5342" y="5697"/>
                </a:lnTo>
                <a:lnTo>
                  <a:pt x="5316" y="5643"/>
                </a:lnTo>
                <a:lnTo>
                  <a:pt x="5290" y="5589"/>
                </a:lnTo>
                <a:lnTo>
                  <a:pt x="5262" y="5536"/>
                </a:lnTo>
                <a:lnTo>
                  <a:pt x="5234" y="5484"/>
                </a:lnTo>
                <a:lnTo>
                  <a:pt x="5204" y="5432"/>
                </a:lnTo>
                <a:lnTo>
                  <a:pt x="5173" y="5381"/>
                </a:lnTo>
                <a:lnTo>
                  <a:pt x="5140" y="5331"/>
                </a:lnTo>
                <a:lnTo>
                  <a:pt x="5106" y="5282"/>
                </a:lnTo>
                <a:lnTo>
                  <a:pt x="5088" y="5258"/>
                </a:lnTo>
                <a:lnTo>
                  <a:pt x="5070" y="5235"/>
                </a:lnTo>
                <a:lnTo>
                  <a:pt x="5051" y="5212"/>
                </a:lnTo>
                <a:lnTo>
                  <a:pt x="5032" y="5189"/>
                </a:lnTo>
                <a:lnTo>
                  <a:pt x="5013" y="5167"/>
                </a:lnTo>
                <a:lnTo>
                  <a:pt x="4992" y="5145"/>
                </a:lnTo>
                <a:lnTo>
                  <a:pt x="4971" y="5124"/>
                </a:lnTo>
                <a:lnTo>
                  <a:pt x="4950" y="5102"/>
                </a:lnTo>
                <a:lnTo>
                  <a:pt x="4928" y="5082"/>
                </a:lnTo>
                <a:lnTo>
                  <a:pt x="4906" y="5062"/>
                </a:lnTo>
                <a:lnTo>
                  <a:pt x="4883" y="5042"/>
                </a:lnTo>
                <a:lnTo>
                  <a:pt x="4859" y="5024"/>
                </a:lnTo>
                <a:lnTo>
                  <a:pt x="4803" y="4978"/>
                </a:lnTo>
                <a:lnTo>
                  <a:pt x="4745" y="4932"/>
                </a:lnTo>
                <a:lnTo>
                  <a:pt x="4688" y="4888"/>
                </a:lnTo>
                <a:lnTo>
                  <a:pt x="4630" y="4845"/>
                </a:lnTo>
                <a:lnTo>
                  <a:pt x="4513" y="4758"/>
                </a:lnTo>
                <a:lnTo>
                  <a:pt x="4394" y="4672"/>
                </a:lnTo>
                <a:lnTo>
                  <a:pt x="4275" y="4588"/>
                </a:lnTo>
                <a:lnTo>
                  <a:pt x="4155" y="4503"/>
                </a:lnTo>
                <a:lnTo>
                  <a:pt x="4036" y="4418"/>
                </a:lnTo>
                <a:lnTo>
                  <a:pt x="3918" y="4332"/>
                </a:lnTo>
                <a:lnTo>
                  <a:pt x="3860" y="4288"/>
                </a:lnTo>
                <a:lnTo>
                  <a:pt x="3802" y="4244"/>
                </a:lnTo>
                <a:lnTo>
                  <a:pt x="3743" y="4199"/>
                </a:lnTo>
                <a:lnTo>
                  <a:pt x="3687" y="4154"/>
                </a:lnTo>
                <a:lnTo>
                  <a:pt x="3630" y="4108"/>
                </a:lnTo>
                <a:lnTo>
                  <a:pt x="3575" y="4062"/>
                </a:lnTo>
                <a:lnTo>
                  <a:pt x="3520" y="4014"/>
                </a:lnTo>
                <a:lnTo>
                  <a:pt x="3466" y="3965"/>
                </a:lnTo>
                <a:lnTo>
                  <a:pt x="3413" y="3916"/>
                </a:lnTo>
                <a:lnTo>
                  <a:pt x="3361" y="3865"/>
                </a:lnTo>
                <a:lnTo>
                  <a:pt x="3310" y="3813"/>
                </a:lnTo>
                <a:lnTo>
                  <a:pt x="3260" y="3760"/>
                </a:lnTo>
                <a:lnTo>
                  <a:pt x="3212" y="3706"/>
                </a:lnTo>
                <a:lnTo>
                  <a:pt x="3164" y="3650"/>
                </a:lnTo>
                <a:lnTo>
                  <a:pt x="3119" y="3593"/>
                </a:lnTo>
                <a:lnTo>
                  <a:pt x="3074" y="3533"/>
                </a:lnTo>
                <a:lnTo>
                  <a:pt x="3057" y="3512"/>
                </a:lnTo>
                <a:lnTo>
                  <a:pt x="3042" y="3490"/>
                </a:lnTo>
                <a:lnTo>
                  <a:pt x="3027" y="3466"/>
                </a:lnTo>
                <a:lnTo>
                  <a:pt x="3013" y="3443"/>
                </a:lnTo>
                <a:lnTo>
                  <a:pt x="3000" y="3419"/>
                </a:lnTo>
                <a:lnTo>
                  <a:pt x="2988" y="3396"/>
                </a:lnTo>
                <a:lnTo>
                  <a:pt x="2976" y="3371"/>
                </a:lnTo>
                <a:lnTo>
                  <a:pt x="2966" y="3347"/>
                </a:lnTo>
                <a:lnTo>
                  <a:pt x="2955" y="3322"/>
                </a:lnTo>
                <a:lnTo>
                  <a:pt x="2946" y="3297"/>
                </a:lnTo>
                <a:lnTo>
                  <a:pt x="2937" y="3271"/>
                </a:lnTo>
                <a:lnTo>
                  <a:pt x="2929" y="3246"/>
                </a:lnTo>
                <a:lnTo>
                  <a:pt x="2922" y="3220"/>
                </a:lnTo>
                <a:lnTo>
                  <a:pt x="2915" y="3194"/>
                </a:lnTo>
                <a:lnTo>
                  <a:pt x="2908" y="3168"/>
                </a:lnTo>
                <a:lnTo>
                  <a:pt x="2901" y="3142"/>
                </a:lnTo>
                <a:lnTo>
                  <a:pt x="2891" y="3089"/>
                </a:lnTo>
                <a:lnTo>
                  <a:pt x="2881" y="3035"/>
                </a:lnTo>
                <a:lnTo>
                  <a:pt x="2873" y="2981"/>
                </a:lnTo>
                <a:lnTo>
                  <a:pt x="2866" y="2928"/>
                </a:lnTo>
                <a:lnTo>
                  <a:pt x="2859" y="2874"/>
                </a:lnTo>
                <a:lnTo>
                  <a:pt x="2851" y="2820"/>
                </a:lnTo>
                <a:lnTo>
                  <a:pt x="2844" y="2767"/>
                </a:lnTo>
                <a:lnTo>
                  <a:pt x="2837" y="2714"/>
                </a:lnTo>
                <a:lnTo>
                  <a:pt x="3053" y="2866"/>
                </a:lnTo>
                <a:lnTo>
                  <a:pt x="3268" y="3019"/>
                </a:lnTo>
                <a:lnTo>
                  <a:pt x="3485" y="3172"/>
                </a:lnTo>
                <a:lnTo>
                  <a:pt x="3700" y="3325"/>
                </a:lnTo>
                <a:lnTo>
                  <a:pt x="3915" y="3479"/>
                </a:lnTo>
                <a:lnTo>
                  <a:pt x="4130" y="3633"/>
                </a:lnTo>
                <a:lnTo>
                  <a:pt x="4346" y="3786"/>
                </a:lnTo>
                <a:lnTo>
                  <a:pt x="4561" y="3940"/>
                </a:lnTo>
                <a:lnTo>
                  <a:pt x="4777" y="4092"/>
                </a:lnTo>
                <a:lnTo>
                  <a:pt x="4994" y="4244"/>
                </a:lnTo>
                <a:lnTo>
                  <a:pt x="5210" y="4396"/>
                </a:lnTo>
                <a:lnTo>
                  <a:pt x="5428" y="4546"/>
                </a:lnTo>
                <a:lnTo>
                  <a:pt x="5647" y="4695"/>
                </a:lnTo>
                <a:lnTo>
                  <a:pt x="5866" y="4843"/>
                </a:lnTo>
                <a:lnTo>
                  <a:pt x="6087" y="4989"/>
                </a:lnTo>
                <a:lnTo>
                  <a:pt x="6308" y="5134"/>
                </a:lnTo>
                <a:lnTo>
                  <a:pt x="6355" y="5164"/>
                </a:lnTo>
                <a:lnTo>
                  <a:pt x="6401" y="5194"/>
                </a:lnTo>
                <a:lnTo>
                  <a:pt x="6447" y="5226"/>
                </a:lnTo>
                <a:lnTo>
                  <a:pt x="6492" y="5258"/>
                </a:lnTo>
                <a:lnTo>
                  <a:pt x="6537" y="5291"/>
                </a:lnTo>
                <a:lnTo>
                  <a:pt x="6580" y="5325"/>
                </a:lnTo>
                <a:lnTo>
                  <a:pt x="6623" y="5359"/>
                </a:lnTo>
                <a:lnTo>
                  <a:pt x="6666" y="5395"/>
                </a:lnTo>
                <a:lnTo>
                  <a:pt x="6708" y="5431"/>
                </a:lnTo>
                <a:lnTo>
                  <a:pt x="6749" y="5469"/>
                </a:lnTo>
                <a:lnTo>
                  <a:pt x="6789" y="5506"/>
                </a:lnTo>
                <a:lnTo>
                  <a:pt x="6829" y="5544"/>
                </a:lnTo>
                <a:lnTo>
                  <a:pt x="6868" y="5584"/>
                </a:lnTo>
                <a:lnTo>
                  <a:pt x="6907" y="5623"/>
                </a:lnTo>
                <a:lnTo>
                  <a:pt x="6944" y="5664"/>
                </a:lnTo>
                <a:lnTo>
                  <a:pt x="6981" y="5705"/>
                </a:lnTo>
                <a:lnTo>
                  <a:pt x="7017" y="5747"/>
                </a:lnTo>
                <a:lnTo>
                  <a:pt x="7051" y="5790"/>
                </a:lnTo>
                <a:lnTo>
                  <a:pt x="7086" y="5834"/>
                </a:lnTo>
                <a:lnTo>
                  <a:pt x="7120" y="5877"/>
                </a:lnTo>
                <a:lnTo>
                  <a:pt x="7152" y="5922"/>
                </a:lnTo>
                <a:lnTo>
                  <a:pt x="7184" y="5967"/>
                </a:lnTo>
                <a:lnTo>
                  <a:pt x="7214" y="6013"/>
                </a:lnTo>
                <a:lnTo>
                  <a:pt x="7244" y="6060"/>
                </a:lnTo>
                <a:lnTo>
                  <a:pt x="7273" y="6107"/>
                </a:lnTo>
                <a:lnTo>
                  <a:pt x="7300" y="6155"/>
                </a:lnTo>
                <a:lnTo>
                  <a:pt x="7328" y="6204"/>
                </a:lnTo>
                <a:lnTo>
                  <a:pt x="7353" y="6253"/>
                </a:lnTo>
                <a:lnTo>
                  <a:pt x="7378" y="6302"/>
                </a:lnTo>
                <a:lnTo>
                  <a:pt x="7402" y="6352"/>
                </a:lnTo>
                <a:lnTo>
                  <a:pt x="7424" y="6403"/>
                </a:lnTo>
                <a:lnTo>
                  <a:pt x="7446" y="6454"/>
                </a:lnTo>
                <a:lnTo>
                  <a:pt x="7489" y="6551"/>
                </a:lnTo>
                <a:lnTo>
                  <a:pt x="7529" y="6649"/>
                </a:lnTo>
                <a:lnTo>
                  <a:pt x="7566" y="6748"/>
                </a:lnTo>
                <a:lnTo>
                  <a:pt x="7601" y="6847"/>
                </a:lnTo>
                <a:lnTo>
                  <a:pt x="7632" y="6947"/>
                </a:lnTo>
                <a:lnTo>
                  <a:pt x="7662" y="7047"/>
                </a:lnTo>
                <a:lnTo>
                  <a:pt x="7688" y="7148"/>
                </a:lnTo>
                <a:lnTo>
                  <a:pt x="7714" y="7249"/>
                </a:lnTo>
                <a:lnTo>
                  <a:pt x="7736" y="7351"/>
                </a:lnTo>
                <a:lnTo>
                  <a:pt x="7757" y="7453"/>
                </a:lnTo>
                <a:lnTo>
                  <a:pt x="7774" y="7556"/>
                </a:lnTo>
                <a:lnTo>
                  <a:pt x="7790" y="7658"/>
                </a:lnTo>
                <a:lnTo>
                  <a:pt x="7806" y="7761"/>
                </a:lnTo>
                <a:lnTo>
                  <a:pt x="7818" y="7865"/>
                </a:lnTo>
                <a:lnTo>
                  <a:pt x="7829" y="7969"/>
                </a:lnTo>
                <a:lnTo>
                  <a:pt x="7838" y="8073"/>
                </a:lnTo>
                <a:lnTo>
                  <a:pt x="7846" y="8178"/>
                </a:lnTo>
                <a:lnTo>
                  <a:pt x="7854" y="8282"/>
                </a:lnTo>
                <a:lnTo>
                  <a:pt x="7859" y="8387"/>
                </a:lnTo>
                <a:lnTo>
                  <a:pt x="7864" y="8492"/>
                </a:lnTo>
                <a:lnTo>
                  <a:pt x="7867" y="8598"/>
                </a:lnTo>
                <a:lnTo>
                  <a:pt x="7869" y="8703"/>
                </a:lnTo>
                <a:lnTo>
                  <a:pt x="7871" y="8808"/>
                </a:lnTo>
                <a:lnTo>
                  <a:pt x="7871" y="8913"/>
                </a:lnTo>
                <a:lnTo>
                  <a:pt x="7871" y="9123"/>
                </a:lnTo>
                <a:lnTo>
                  <a:pt x="7868" y="9333"/>
                </a:lnTo>
                <a:lnTo>
                  <a:pt x="7865" y="9542"/>
                </a:lnTo>
                <a:lnTo>
                  <a:pt x="7861" y="9750"/>
                </a:lnTo>
                <a:lnTo>
                  <a:pt x="7768" y="9689"/>
                </a:lnTo>
                <a:lnTo>
                  <a:pt x="7676" y="9629"/>
                </a:lnTo>
                <a:lnTo>
                  <a:pt x="7583" y="9569"/>
                </a:lnTo>
                <a:lnTo>
                  <a:pt x="7490" y="9510"/>
                </a:lnTo>
                <a:lnTo>
                  <a:pt x="7303" y="9393"/>
                </a:lnTo>
                <a:lnTo>
                  <a:pt x="7116" y="9278"/>
                </a:lnTo>
                <a:lnTo>
                  <a:pt x="6927" y="9163"/>
                </a:lnTo>
                <a:lnTo>
                  <a:pt x="6737" y="9051"/>
                </a:lnTo>
                <a:lnTo>
                  <a:pt x="6547" y="8940"/>
                </a:lnTo>
                <a:lnTo>
                  <a:pt x="6355" y="8831"/>
                </a:lnTo>
                <a:lnTo>
                  <a:pt x="6163" y="8723"/>
                </a:lnTo>
                <a:lnTo>
                  <a:pt x="5971" y="8616"/>
                </a:lnTo>
                <a:lnTo>
                  <a:pt x="5777" y="8511"/>
                </a:lnTo>
                <a:lnTo>
                  <a:pt x="5582" y="8407"/>
                </a:lnTo>
                <a:lnTo>
                  <a:pt x="5388" y="8304"/>
                </a:lnTo>
                <a:lnTo>
                  <a:pt x="5192" y="8202"/>
                </a:lnTo>
                <a:lnTo>
                  <a:pt x="4995" y="8101"/>
                </a:lnTo>
                <a:lnTo>
                  <a:pt x="4798" y="8002"/>
                </a:lnTo>
                <a:lnTo>
                  <a:pt x="4684" y="7945"/>
                </a:lnTo>
                <a:lnTo>
                  <a:pt x="4570" y="7887"/>
                </a:lnTo>
                <a:lnTo>
                  <a:pt x="4457" y="7828"/>
                </a:lnTo>
                <a:lnTo>
                  <a:pt x="4344" y="7768"/>
                </a:lnTo>
                <a:lnTo>
                  <a:pt x="4231" y="7706"/>
                </a:lnTo>
                <a:lnTo>
                  <a:pt x="4119" y="7644"/>
                </a:lnTo>
                <a:lnTo>
                  <a:pt x="4064" y="7613"/>
                </a:lnTo>
                <a:lnTo>
                  <a:pt x="4007" y="7580"/>
                </a:lnTo>
                <a:lnTo>
                  <a:pt x="3952" y="7547"/>
                </a:lnTo>
                <a:lnTo>
                  <a:pt x="3898" y="7514"/>
                </a:lnTo>
                <a:lnTo>
                  <a:pt x="3844" y="7480"/>
                </a:lnTo>
                <a:lnTo>
                  <a:pt x="3790" y="7445"/>
                </a:lnTo>
                <a:lnTo>
                  <a:pt x="3736" y="7411"/>
                </a:lnTo>
                <a:lnTo>
                  <a:pt x="3683" y="7375"/>
                </a:lnTo>
                <a:lnTo>
                  <a:pt x="3630" y="7339"/>
                </a:lnTo>
                <a:lnTo>
                  <a:pt x="3578" y="7303"/>
                </a:lnTo>
                <a:lnTo>
                  <a:pt x="3526" y="7265"/>
                </a:lnTo>
                <a:lnTo>
                  <a:pt x="3475" y="7226"/>
                </a:lnTo>
                <a:lnTo>
                  <a:pt x="3425" y="7187"/>
                </a:lnTo>
                <a:lnTo>
                  <a:pt x="3374" y="7148"/>
                </a:lnTo>
                <a:lnTo>
                  <a:pt x="3325" y="7108"/>
                </a:lnTo>
                <a:lnTo>
                  <a:pt x="3277" y="7066"/>
                </a:lnTo>
                <a:lnTo>
                  <a:pt x="3229" y="7024"/>
                </a:lnTo>
                <a:lnTo>
                  <a:pt x="3181" y="6982"/>
                </a:lnTo>
                <a:lnTo>
                  <a:pt x="3134" y="6938"/>
                </a:lnTo>
                <a:lnTo>
                  <a:pt x="3088" y="6893"/>
                </a:lnTo>
                <a:lnTo>
                  <a:pt x="3046" y="6852"/>
                </a:lnTo>
                <a:lnTo>
                  <a:pt x="3006" y="6811"/>
                </a:lnTo>
                <a:lnTo>
                  <a:pt x="2968" y="6769"/>
                </a:lnTo>
                <a:lnTo>
                  <a:pt x="2930" y="6727"/>
                </a:lnTo>
                <a:lnTo>
                  <a:pt x="2893" y="6684"/>
                </a:lnTo>
                <a:lnTo>
                  <a:pt x="2857" y="6639"/>
                </a:lnTo>
                <a:lnTo>
                  <a:pt x="2821" y="6595"/>
                </a:lnTo>
                <a:lnTo>
                  <a:pt x="2786" y="6549"/>
                </a:lnTo>
                <a:lnTo>
                  <a:pt x="2753" y="6504"/>
                </a:lnTo>
                <a:lnTo>
                  <a:pt x="2719" y="6457"/>
                </a:lnTo>
                <a:lnTo>
                  <a:pt x="2686" y="6412"/>
                </a:lnTo>
                <a:lnTo>
                  <a:pt x="2654" y="6365"/>
                </a:lnTo>
                <a:lnTo>
                  <a:pt x="2589" y="6270"/>
                </a:lnTo>
                <a:lnTo>
                  <a:pt x="2526" y="6175"/>
                </a:lnTo>
                <a:lnTo>
                  <a:pt x="2464" y="6079"/>
                </a:lnTo>
                <a:lnTo>
                  <a:pt x="2401" y="5983"/>
                </a:lnTo>
                <a:lnTo>
                  <a:pt x="2338" y="5889"/>
                </a:lnTo>
                <a:lnTo>
                  <a:pt x="2273" y="5794"/>
                </a:lnTo>
                <a:lnTo>
                  <a:pt x="2241" y="5748"/>
                </a:lnTo>
                <a:lnTo>
                  <a:pt x="2207" y="5701"/>
                </a:lnTo>
                <a:lnTo>
                  <a:pt x="2174" y="5655"/>
                </a:lnTo>
                <a:lnTo>
                  <a:pt x="2140" y="5610"/>
                </a:lnTo>
                <a:lnTo>
                  <a:pt x="2104" y="5565"/>
                </a:lnTo>
                <a:lnTo>
                  <a:pt x="2069" y="5521"/>
                </a:lnTo>
                <a:lnTo>
                  <a:pt x="2032" y="5477"/>
                </a:lnTo>
                <a:lnTo>
                  <a:pt x="1994" y="5434"/>
                </a:lnTo>
                <a:lnTo>
                  <a:pt x="1924" y="5352"/>
                </a:lnTo>
                <a:lnTo>
                  <a:pt x="1856" y="5271"/>
                </a:lnTo>
                <a:lnTo>
                  <a:pt x="1787" y="5187"/>
                </a:lnTo>
                <a:lnTo>
                  <a:pt x="1720" y="5104"/>
                </a:lnTo>
                <a:lnTo>
                  <a:pt x="1655" y="5018"/>
                </a:lnTo>
                <a:lnTo>
                  <a:pt x="1589" y="4932"/>
                </a:lnTo>
                <a:lnTo>
                  <a:pt x="1526" y="4847"/>
                </a:lnTo>
                <a:lnTo>
                  <a:pt x="1464" y="4759"/>
                </a:lnTo>
                <a:lnTo>
                  <a:pt x="1403" y="4670"/>
                </a:lnTo>
                <a:lnTo>
                  <a:pt x="1343" y="4582"/>
                </a:lnTo>
                <a:lnTo>
                  <a:pt x="1284" y="4492"/>
                </a:lnTo>
                <a:lnTo>
                  <a:pt x="1226" y="4402"/>
                </a:lnTo>
                <a:lnTo>
                  <a:pt x="1170" y="4310"/>
                </a:lnTo>
                <a:lnTo>
                  <a:pt x="1113" y="4219"/>
                </a:lnTo>
                <a:lnTo>
                  <a:pt x="1059" y="4126"/>
                </a:lnTo>
                <a:lnTo>
                  <a:pt x="1006" y="4033"/>
                </a:lnTo>
                <a:lnTo>
                  <a:pt x="954" y="3939"/>
                </a:lnTo>
                <a:lnTo>
                  <a:pt x="903" y="3844"/>
                </a:lnTo>
                <a:lnTo>
                  <a:pt x="854" y="3749"/>
                </a:lnTo>
                <a:lnTo>
                  <a:pt x="806" y="3653"/>
                </a:lnTo>
                <a:lnTo>
                  <a:pt x="758" y="3557"/>
                </a:lnTo>
                <a:lnTo>
                  <a:pt x="712" y="3460"/>
                </a:lnTo>
                <a:lnTo>
                  <a:pt x="667" y="3362"/>
                </a:lnTo>
                <a:lnTo>
                  <a:pt x="623" y="3263"/>
                </a:lnTo>
                <a:lnTo>
                  <a:pt x="581" y="3165"/>
                </a:lnTo>
                <a:lnTo>
                  <a:pt x="541" y="3065"/>
                </a:lnTo>
                <a:lnTo>
                  <a:pt x="501" y="2966"/>
                </a:lnTo>
                <a:lnTo>
                  <a:pt x="462" y="2866"/>
                </a:lnTo>
                <a:lnTo>
                  <a:pt x="424" y="2765"/>
                </a:lnTo>
                <a:lnTo>
                  <a:pt x="389" y="2664"/>
                </a:lnTo>
                <a:lnTo>
                  <a:pt x="354" y="2562"/>
                </a:lnTo>
                <a:lnTo>
                  <a:pt x="320" y="246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reeform 21"/>
          <p:cNvSpPr/>
          <p:nvPr/>
        </p:nvSpPr>
        <p:spPr bwMode="auto">
          <a:xfrm>
            <a:off x="10160000" y="792163"/>
            <a:ext cx="1817688" cy="2244725"/>
          </a:xfrm>
          <a:custGeom>
            <a:avLst/>
            <a:gdLst>
              <a:gd name="T0" fmla="*/ 6809 w 7893"/>
              <a:gd name="T1" fmla="*/ 2075 h 9744"/>
              <a:gd name="T2" fmla="*/ 7101 w 7893"/>
              <a:gd name="T3" fmla="*/ 1351 h 9744"/>
              <a:gd name="T4" fmla="*/ 7345 w 7893"/>
              <a:gd name="T5" fmla="*/ 797 h 9744"/>
              <a:gd name="T6" fmla="*/ 7598 w 7893"/>
              <a:gd name="T7" fmla="*/ 348 h 9744"/>
              <a:gd name="T8" fmla="*/ 7872 w 7893"/>
              <a:gd name="T9" fmla="*/ 125 h 9744"/>
              <a:gd name="T10" fmla="*/ 7886 w 7893"/>
              <a:gd name="T11" fmla="*/ 875 h 9744"/>
              <a:gd name="T12" fmla="*/ 7794 w 7893"/>
              <a:gd name="T13" fmla="*/ 1617 h 9744"/>
              <a:gd name="T14" fmla="*/ 7614 w 7893"/>
              <a:gd name="T15" fmla="*/ 2347 h 9744"/>
              <a:gd name="T16" fmla="*/ 7360 w 7893"/>
              <a:gd name="T17" fmla="*/ 3056 h 9744"/>
              <a:gd name="T18" fmla="*/ 7048 w 7893"/>
              <a:gd name="T19" fmla="*/ 3737 h 9744"/>
              <a:gd name="T20" fmla="*/ 6812 w 7893"/>
              <a:gd name="T21" fmla="*/ 4169 h 9744"/>
              <a:gd name="T22" fmla="*/ 6407 w 7893"/>
              <a:gd name="T23" fmla="*/ 4786 h 9744"/>
              <a:gd name="T24" fmla="*/ 5952 w 7893"/>
              <a:gd name="T25" fmla="*/ 5367 h 9744"/>
              <a:gd name="T26" fmla="*/ 5700 w 7893"/>
              <a:gd name="T27" fmla="*/ 5676 h 9744"/>
              <a:gd name="T28" fmla="*/ 5422 w 7893"/>
              <a:gd name="T29" fmla="*/ 6086 h 9744"/>
              <a:gd name="T30" fmla="*/ 5146 w 7893"/>
              <a:gd name="T31" fmla="*/ 6497 h 9744"/>
              <a:gd name="T32" fmla="*/ 4938 w 7893"/>
              <a:gd name="T33" fmla="*/ 6753 h 9744"/>
              <a:gd name="T34" fmla="*/ 4677 w 7893"/>
              <a:gd name="T35" fmla="*/ 7006 h 9744"/>
              <a:gd name="T36" fmla="*/ 4368 w 7893"/>
              <a:gd name="T37" fmla="*/ 7253 h 9744"/>
              <a:gd name="T38" fmla="*/ 4040 w 7893"/>
              <a:gd name="T39" fmla="*/ 7474 h 9744"/>
              <a:gd name="T40" fmla="*/ 3639 w 7893"/>
              <a:gd name="T41" fmla="*/ 7708 h 9744"/>
              <a:gd name="T42" fmla="*/ 2857 w 7893"/>
              <a:gd name="T43" fmla="*/ 8109 h 9744"/>
              <a:gd name="T44" fmla="*/ 1703 w 7893"/>
              <a:gd name="T45" fmla="*/ 8726 h 9744"/>
              <a:gd name="T46" fmla="*/ 574 w 7893"/>
              <a:gd name="T47" fmla="*/ 9392 h 9744"/>
              <a:gd name="T48" fmla="*/ 6 w 7893"/>
              <a:gd name="T49" fmla="*/ 9393 h 9744"/>
              <a:gd name="T50" fmla="*/ 5 w 7893"/>
              <a:gd name="T51" fmla="*/ 8683 h 9744"/>
              <a:gd name="T52" fmla="*/ 58 w 7893"/>
              <a:gd name="T53" fmla="*/ 7974 h 9744"/>
              <a:gd name="T54" fmla="*/ 182 w 7893"/>
              <a:gd name="T55" fmla="*/ 7277 h 9744"/>
              <a:gd name="T56" fmla="*/ 392 w 7893"/>
              <a:gd name="T57" fmla="*/ 6603 h 9744"/>
              <a:gd name="T58" fmla="*/ 684 w 7893"/>
              <a:gd name="T59" fmla="*/ 6004 h 9744"/>
              <a:gd name="T60" fmla="*/ 950 w 7893"/>
              <a:gd name="T61" fmla="*/ 5652 h 9744"/>
              <a:gd name="T62" fmla="*/ 1271 w 7893"/>
              <a:gd name="T63" fmla="*/ 5356 h 9744"/>
              <a:gd name="T64" fmla="*/ 1627 w 7893"/>
              <a:gd name="T65" fmla="*/ 5094 h 9744"/>
              <a:gd name="T66" fmla="*/ 2244 w 7893"/>
              <a:gd name="T67" fmla="*/ 4688 h 9744"/>
              <a:gd name="T68" fmla="*/ 2925 w 7893"/>
              <a:gd name="T69" fmla="*/ 4220 h 9744"/>
              <a:gd name="T70" fmla="*/ 3913 w 7893"/>
              <a:gd name="T71" fmla="*/ 3511 h 9744"/>
              <a:gd name="T72" fmla="*/ 4902 w 7893"/>
              <a:gd name="T73" fmla="*/ 2807 h 9744"/>
              <a:gd name="T74" fmla="*/ 5027 w 7893"/>
              <a:gd name="T75" fmla="*/ 2979 h 9744"/>
              <a:gd name="T76" fmla="*/ 4970 w 7893"/>
              <a:gd name="T77" fmla="*/ 3233 h 9744"/>
              <a:gd name="T78" fmla="*/ 4906 w 7893"/>
              <a:gd name="T79" fmla="*/ 3394 h 9744"/>
              <a:gd name="T80" fmla="*/ 4816 w 7893"/>
              <a:gd name="T81" fmla="*/ 3542 h 9744"/>
              <a:gd name="T82" fmla="*/ 4555 w 7893"/>
              <a:gd name="T83" fmla="*/ 3839 h 9744"/>
              <a:gd name="T84" fmla="*/ 4229 w 7893"/>
              <a:gd name="T85" fmla="*/ 4129 h 9744"/>
              <a:gd name="T86" fmla="*/ 3820 w 7893"/>
              <a:gd name="T87" fmla="*/ 4435 h 9744"/>
              <a:gd name="T88" fmla="*/ 3285 w 7893"/>
              <a:gd name="T89" fmla="*/ 4818 h 9744"/>
              <a:gd name="T90" fmla="*/ 2979 w 7893"/>
              <a:gd name="T91" fmla="*/ 5064 h 9744"/>
              <a:gd name="T92" fmla="*/ 2859 w 7893"/>
              <a:gd name="T93" fmla="*/ 5182 h 9744"/>
              <a:gd name="T94" fmla="*/ 2744 w 7893"/>
              <a:gd name="T95" fmla="*/ 5339 h 9744"/>
              <a:gd name="T96" fmla="*/ 2587 w 7893"/>
              <a:gd name="T97" fmla="*/ 5635 h 9744"/>
              <a:gd name="T98" fmla="*/ 2801 w 7893"/>
              <a:gd name="T99" fmla="*/ 5808 h 9744"/>
              <a:gd name="T100" fmla="*/ 3135 w 7893"/>
              <a:gd name="T101" fmla="*/ 5811 h 9744"/>
              <a:gd name="T102" fmla="*/ 3417 w 7893"/>
              <a:gd name="T103" fmla="*/ 5785 h 9744"/>
              <a:gd name="T104" fmla="*/ 3691 w 7893"/>
              <a:gd name="T105" fmla="*/ 5720 h 9744"/>
              <a:gd name="T106" fmla="*/ 3953 w 7893"/>
              <a:gd name="T107" fmla="*/ 5607 h 9744"/>
              <a:gd name="T108" fmla="*/ 4539 w 7893"/>
              <a:gd name="T109" fmla="*/ 5228 h 9744"/>
              <a:gd name="T110" fmla="*/ 5119 w 7893"/>
              <a:gd name="T111" fmla="*/ 4717 h 9744"/>
              <a:gd name="T112" fmla="*/ 5627 w 7893"/>
              <a:gd name="T113" fmla="*/ 4131 h 9744"/>
              <a:gd name="T114" fmla="*/ 6071 w 7893"/>
              <a:gd name="T115" fmla="*/ 3489 h 9744"/>
              <a:gd name="T116" fmla="*/ 6455 w 7893"/>
              <a:gd name="T117" fmla="*/ 2812 h 9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93" h="9744">
                <a:moveTo>
                  <a:pt x="6627" y="2466"/>
                </a:moveTo>
                <a:lnTo>
                  <a:pt x="6666" y="2389"/>
                </a:lnTo>
                <a:lnTo>
                  <a:pt x="6703" y="2311"/>
                </a:lnTo>
                <a:lnTo>
                  <a:pt x="6739" y="2233"/>
                </a:lnTo>
                <a:lnTo>
                  <a:pt x="6774" y="2154"/>
                </a:lnTo>
                <a:lnTo>
                  <a:pt x="6809" y="2075"/>
                </a:lnTo>
                <a:lnTo>
                  <a:pt x="6842" y="1995"/>
                </a:lnTo>
                <a:lnTo>
                  <a:pt x="6876" y="1915"/>
                </a:lnTo>
                <a:lnTo>
                  <a:pt x="6908" y="1834"/>
                </a:lnTo>
                <a:lnTo>
                  <a:pt x="6973" y="1673"/>
                </a:lnTo>
                <a:lnTo>
                  <a:pt x="7037" y="1512"/>
                </a:lnTo>
                <a:lnTo>
                  <a:pt x="7101" y="1351"/>
                </a:lnTo>
                <a:lnTo>
                  <a:pt x="7167" y="1191"/>
                </a:lnTo>
                <a:lnTo>
                  <a:pt x="7201" y="1111"/>
                </a:lnTo>
                <a:lnTo>
                  <a:pt x="7236" y="1032"/>
                </a:lnTo>
                <a:lnTo>
                  <a:pt x="7271" y="953"/>
                </a:lnTo>
                <a:lnTo>
                  <a:pt x="7307" y="875"/>
                </a:lnTo>
                <a:lnTo>
                  <a:pt x="7345" y="797"/>
                </a:lnTo>
                <a:lnTo>
                  <a:pt x="7383" y="720"/>
                </a:lnTo>
                <a:lnTo>
                  <a:pt x="7423" y="643"/>
                </a:lnTo>
                <a:lnTo>
                  <a:pt x="7464" y="568"/>
                </a:lnTo>
                <a:lnTo>
                  <a:pt x="7507" y="494"/>
                </a:lnTo>
                <a:lnTo>
                  <a:pt x="7552" y="420"/>
                </a:lnTo>
                <a:lnTo>
                  <a:pt x="7598" y="348"/>
                </a:lnTo>
                <a:lnTo>
                  <a:pt x="7645" y="275"/>
                </a:lnTo>
                <a:lnTo>
                  <a:pt x="7695" y="205"/>
                </a:lnTo>
                <a:lnTo>
                  <a:pt x="7747" y="136"/>
                </a:lnTo>
                <a:lnTo>
                  <a:pt x="7801" y="67"/>
                </a:lnTo>
                <a:lnTo>
                  <a:pt x="7859" y="0"/>
                </a:lnTo>
                <a:lnTo>
                  <a:pt x="7872" y="125"/>
                </a:lnTo>
                <a:lnTo>
                  <a:pt x="7882" y="251"/>
                </a:lnTo>
                <a:lnTo>
                  <a:pt x="7889" y="375"/>
                </a:lnTo>
                <a:lnTo>
                  <a:pt x="7893" y="501"/>
                </a:lnTo>
                <a:lnTo>
                  <a:pt x="7893" y="625"/>
                </a:lnTo>
                <a:lnTo>
                  <a:pt x="7891" y="750"/>
                </a:lnTo>
                <a:lnTo>
                  <a:pt x="7886" y="875"/>
                </a:lnTo>
                <a:lnTo>
                  <a:pt x="7877" y="999"/>
                </a:lnTo>
                <a:lnTo>
                  <a:pt x="7866" y="1124"/>
                </a:lnTo>
                <a:lnTo>
                  <a:pt x="7852" y="1247"/>
                </a:lnTo>
                <a:lnTo>
                  <a:pt x="7835" y="1371"/>
                </a:lnTo>
                <a:lnTo>
                  <a:pt x="7817" y="1495"/>
                </a:lnTo>
                <a:lnTo>
                  <a:pt x="7794" y="1617"/>
                </a:lnTo>
                <a:lnTo>
                  <a:pt x="7770" y="1740"/>
                </a:lnTo>
                <a:lnTo>
                  <a:pt x="7743" y="1863"/>
                </a:lnTo>
                <a:lnTo>
                  <a:pt x="7715" y="1984"/>
                </a:lnTo>
                <a:lnTo>
                  <a:pt x="7683" y="2105"/>
                </a:lnTo>
                <a:lnTo>
                  <a:pt x="7650" y="2227"/>
                </a:lnTo>
                <a:lnTo>
                  <a:pt x="7614" y="2347"/>
                </a:lnTo>
                <a:lnTo>
                  <a:pt x="7576" y="2466"/>
                </a:lnTo>
                <a:lnTo>
                  <a:pt x="7537" y="2586"/>
                </a:lnTo>
                <a:lnTo>
                  <a:pt x="7496" y="2704"/>
                </a:lnTo>
                <a:lnTo>
                  <a:pt x="7452" y="2822"/>
                </a:lnTo>
                <a:lnTo>
                  <a:pt x="7407" y="2939"/>
                </a:lnTo>
                <a:lnTo>
                  <a:pt x="7360" y="3056"/>
                </a:lnTo>
                <a:lnTo>
                  <a:pt x="7312" y="3171"/>
                </a:lnTo>
                <a:lnTo>
                  <a:pt x="7262" y="3286"/>
                </a:lnTo>
                <a:lnTo>
                  <a:pt x="7210" y="3400"/>
                </a:lnTo>
                <a:lnTo>
                  <a:pt x="7157" y="3513"/>
                </a:lnTo>
                <a:lnTo>
                  <a:pt x="7103" y="3626"/>
                </a:lnTo>
                <a:lnTo>
                  <a:pt x="7048" y="3737"/>
                </a:lnTo>
                <a:lnTo>
                  <a:pt x="6991" y="3847"/>
                </a:lnTo>
                <a:lnTo>
                  <a:pt x="6962" y="3902"/>
                </a:lnTo>
                <a:lnTo>
                  <a:pt x="6933" y="3956"/>
                </a:lnTo>
                <a:lnTo>
                  <a:pt x="6903" y="4010"/>
                </a:lnTo>
                <a:lnTo>
                  <a:pt x="6873" y="4063"/>
                </a:lnTo>
                <a:lnTo>
                  <a:pt x="6812" y="4169"/>
                </a:lnTo>
                <a:lnTo>
                  <a:pt x="6747" y="4275"/>
                </a:lnTo>
                <a:lnTo>
                  <a:pt x="6682" y="4379"/>
                </a:lnTo>
                <a:lnTo>
                  <a:pt x="6616" y="4482"/>
                </a:lnTo>
                <a:lnTo>
                  <a:pt x="6548" y="4584"/>
                </a:lnTo>
                <a:lnTo>
                  <a:pt x="6477" y="4686"/>
                </a:lnTo>
                <a:lnTo>
                  <a:pt x="6407" y="4786"/>
                </a:lnTo>
                <a:lnTo>
                  <a:pt x="6334" y="4885"/>
                </a:lnTo>
                <a:lnTo>
                  <a:pt x="6260" y="4984"/>
                </a:lnTo>
                <a:lnTo>
                  <a:pt x="6185" y="5080"/>
                </a:lnTo>
                <a:lnTo>
                  <a:pt x="6108" y="5177"/>
                </a:lnTo>
                <a:lnTo>
                  <a:pt x="6031" y="5273"/>
                </a:lnTo>
                <a:lnTo>
                  <a:pt x="5952" y="5367"/>
                </a:lnTo>
                <a:lnTo>
                  <a:pt x="5872" y="5461"/>
                </a:lnTo>
                <a:lnTo>
                  <a:pt x="5836" y="5503"/>
                </a:lnTo>
                <a:lnTo>
                  <a:pt x="5801" y="5545"/>
                </a:lnTo>
                <a:lnTo>
                  <a:pt x="5767" y="5588"/>
                </a:lnTo>
                <a:lnTo>
                  <a:pt x="5733" y="5632"/>
                </a:lnTo>
                <a:lnTo>
                  <a:pt x="5700" y="5676"/>
                </a:lnTo>
                <a:lnTo>
                  <a:pt x="5668" y="5721"/>
                </a:lnTo>
                <a:lnTo>
                  <a:pt x="5636" y="5766"/>
                </a:lnTo>
                <a:lnTo>
                  <a:pt x="5605" y="5810"/>
                </a:lnTo>
                <a:lnTo>
                  <a:pt x="5544" y="5902"/>
                </a:lnTo>
                <a:lnTo>
                  <a:pt x="5482" y="5994"/>
                </a:lnTo>
                <a:lnTo>
                  <a:pt x="5422" y="6086"/>
                </a:lnTo>
                <a:lnTo>
                  <a:pt x="5363" y="6179"/>
                </a:lnTo>
                <a:lnTo>
                  <a:pt x="5302" y="6270"/>
                </a:lnTo>
                <a:lnTo>
                  <a:pt x="5241" y="6362"/>
                </a:lnTo>
                <a:lnTo>
                  <a:pt x="5209" y="6407"/>
                </a:lnTo>
                <a:lnTo>
                  <a:pt x="5178" y="6452"/>
                </a:lnTo>
                <a:lnTo>
                  <a:pt x="5146" y="6497"/>
                </a:lnTo>
                <a:lnTo>
                  <a:pt x="5113" y="6540"/>
                </a:lnTo>
                <a:lnTo>
                  <a:pt x="5080" y="6584"/>
                </a:lnTo>
                <a:lnTo>
                  <a:pt x="5045" y="6627"/>
                </a:lnTo>
                <a:lnTo>
                  <a:pt x="5010" y="6670"/>
                </a:lnTo>
                <a:lnTo>
                  <a:pt x="4975" y="6712"/>
                </a:lnTo>
                <a:lnTo>
                  <a:pt x="4938" y="6753"/>
                </a:lnTo>
                <a:lnTo>
                  <a:pt x="4900" y="6792"/>
                </a:lnTo>
                <a:lnTo>
                  <a:pt x="4863" y="6832"/>
                </a:lnTo>
                <a:lnTo>
                  <a:pt x="4823" y="6871"/>
                </a:lnTo>
                <a:lnTo>
                  <a:pt x="4775" y="6917"/>
                </a:lnTo>
                <a:lnTo>
                  <a:pt x="4726" y="6962"/>
                </a:lnTo>
                <a:lnTo>
                  <a:pt x="4677" y="7006"/>
                </a:lnTo>
                <a:lnTo>
                  <a:pt x="4627" y="7049"/>
                </a:lnTo>
                <a:lnTo>
                  <a:pt x="4576" y="7092"/>
                </a:lnTo>
                <a:lnTo>
                  <a:pt x="4525" y="7134"/>
                </a:lnTo>
                <a:lnTo>
                  <a:pt x="4473" y="7175"/>
                </a:lnTo>
                <a:lnTo>
                  <a:pt x="4420" y="7214"/>
                </a:lnTo>
                <a:lnTo>
                  <a:pt x="4368" y="7253"/>
                </a:lnTo>
                <a:lnTo>
                  <a:pt x="4314" y="7292"/>
                </a:lnTo>
                <a:lnTo>
                  <a:pt x="4260" y="7330"/>
                </a:lnTo>
                <a:lnTo>
                  <a:pt x="4206" y="7367"/>
                </a:lnTo>
                <a:lnTo>
                  <a:pt x="4151" y="7404"/>
                </a:lnTo>
                <a:lnTo>
                  <a:pt x="4095" y="7440"/>
                </a:lnTo>
                <a:lnTo>
                  <a:pt x="4040" y="7474"/>
                </a:lnTo>
                <a:lnTo>
                  <a:pt x="3984" y="7510"/>
                </a:lnTo>
                <a:lnTo>
                  <a:pt x="3927" y="7544"/>
                </a:lnTo>
                <a:lnTo>
                  <a:pt x="3870" y="7577"/>
                </a:lnTo>
                <a:lnTo>
                  <a:pt x="3813" y="7611"/>
                </a:lnTo>
                <a:lnTo>
                  <a:pt x="3756" y="7644"/>
                </a:lnTo>
                <a:lnTo>
                  <a:pt x="3639" y="7708"/>
                </a:lnTo>
                <a:lnTo>
                  <a:pt x="3523" y="7770"/>
                </a:lnTo>
                <a:lnTo>
                  <a:pt x="3406" y="7832"/>
                </a:lnTo>
                <a:lnTo>
                  <a:pt x="3288" y="7892"/>
                </a:lnTo>
                <a:lnTo>
                  <a:pt x="3170" y="7951"/>
                </a:lnTo>
                <a:lnTo>
                  <a:pt x="3052" y="8010"/>
                </a:lnTo>
                <a:lnTo>
                  <a:pt x="2857" y="8109"/>
                </a:lnTo>
                <a:lnTo>
                  <a:pt x="2663" y="8208"/>
                </a:lnTo>
                <a:lnTo>
                  <a:pt x="2469" y="8309"/>
                </a:lnTo>
                <a:lnTo>
                  <a:pt x="2276" y="8412"/>
                </a:lnTo>
                <a:lnTo>
                  <a:pt x="2085" y="8515"/>
                </a:lnTo>
                <a:lnTo>
                  <a:pt x="1893" y="8620"/>
                </a:lnTo>
                <a:lnTo>
                  <a:pt x="1703" y="8726"/>
                </a:lnTo>
                <a:lnTo>
                  <a:pt x="1512" y="8834"/>
                </a:lnTo>
                <a:lnTo>
                  <a:pt x="1323" y="8942"/>
                </a:lnTo>
                <a:lnTo>
                  <a:pt x="1135" y="9054"/>
                </a:lnTo>
                <a:lnTo>
                  <a:pt x="947" y="9165"/>
                </a:lnTo>
                <a:lnTo>
                  <a:pt x="760" y="9278"/>
                </a:lnTo>
                <a:lnTo>
                  <a:pt x="574" y="9392"/>
                </a:lnTo>
                <a:lnTo>
                  <a:pt x="389" y="9508"/>
                </a:lnTo>
                <a:lnTo>
                  <a:pt x="205" y="9626"/>
                </a:lnTo>
                <a:lnTo>
                  <a:pt x="22" y="9744"/>
                </a:lnTo>
                <a:lnTo>
                  <a:pt x="15" y="9628"/>
                </a:lnTo>
                <a:lnTo>
                  <a:pt x="10" y="9510"/>
                </a:lnTo>
                <a:lnTo>
                  <a:pt x="6" y="9393"/>
                </a:lnTo>
                <a:lnTo>
                  <a:pt x="3" y="9275"/>
                </a:lnTo>
                <a:lnTo>
                  <a:pt x="1" y="9157"/>
                </a:lnTo>
                <a:lnTo>
                  <a:pt x="0" y="9038"/>
                </a:lnTo>
                <a:lnTo>
                  <a:pt x="0" y="8920"/>
                </a:lnTo>
                <a:lnTo>
                  <a:pt x="2" y="8802"/>
                </a:lnTo>
                <a:lnTo>
                  <a:pt x="5" y="8683"/>
                </a:lnTo>
                <a:lnTo>
                  <a:pt x="9" y="8564"/>
                </a:lnTo>
                <a:lnTo>
                  <a:pt x="16" y="8446"/>
                </a:lnTo>
                <a:lnTo>
                  <a:pt x="24" y="8328"/>
                </a:lnTo>
                <a:lnTo>
                  <a:pt x="34" y="8209"/>
                </a:lnTo>
                <a:lnTo>
                  <a:pt x="45" y="8091"/>
                </a:lnTo>
                <a:lnTo>
                  <a:pt x="58" y="7974"/>
                </a:lnTo>
                <a:lnTo>
                  <a:pt x="74" y="7856"/>
                </a:lnTo>
                <a:lnTo>
                  <a:pt x="91" y="7739"/>
                </a:lnTo>
                <a:lnTo>
                  <a:pt x="110" y="7622"/>
                </a:lnTo>
                <a:lnTo>
                  <a:pt x="132" y="7507"/>
                </a:lnTo>
                <a:lnTo>
                  <a:pt x="155" y="7391"/>
                </a:lnTo>
                <a:lnTo>
                  <a:pt x="182" y="7277"/>
                </a:lnTo>
                <a:lnTo>
                  <a:pt x="210" y="7162"/>
                </a:lnTo>
                <a:lnTo>
                  <a:pt x="241" y="7048"/>
                </a:lnTo>
                <a:lnTo>
                  <a:pt x="274" y="6936"/>
                </a:lnTo>
                <a:lnTo>
                  <a:pt x="311" y="6824"/>
                </a:lnTo>
                <a:lnTo>
                  <a:pt x="350" y="6713"/>
                </a:lnTo>
                <a:lnTo>
                  <a:pt x="392" y="6603"/>
                </a:lnTo>
                <a:lnTo>
                  <a:pt x="436" y="6495"/>
                </a:lnTo>
                <a:lnTo>
                  <a:pt x="484" y="6386"/>
                </a:lnTo>
                <a:lnTo>
                  <a:pt x="535" y="6279"/>
                </a:lnTo>
                <a:lnTo>
                  <a:pt x="589" y="6173"/>
                </a:lnTo>
                <a:lnTo>
                  <a:pt x="646" y="6069"/>
                </a:lnTo>
                <a:lnTo>
                  <a:pt x="684" y="6004"/>
                </a:lnTo>
                <a:lnTo>
                  <a:pt x="724" y="5941"/>
                </a:lnTo>
                <a:lnTo>
                  <a:pt x="766" y="5880"/>
                </a:lnTo>
                <a:lnTo>
                  <a:pt x="810" y="5821"/>
                </a:lnTo>
                <a:lnTo>
                  <a:pt x="854" y="5763"/>
                </a:lnTo>
                <a:lnTo>
                  <a:pt x="901" y="5706"/>
                </a:lnTo>
                <a:lnTo>
                  <a:pt x="950" y="5652"/>
                </a:lnTo>
                <a:lnTo>
                  <a:pt x="1000" y="5599"/>
                </a:lnTo>
                <a:lnTo>
                  <a:pt x="1052" y="5548"/>
                </a:lnTo>
                <a:lnTo>
                  <a:pt x="1105" y="5498"/>
                </a:lnTo>
                <a:lnTo>
                  <a:pt x="1159" y="5450"/>
                </a:lnTo>
                <a:lnTo>
                  <a:pt x="1215" y="5402"/>
                </a:lnTo>
                <a:lnTo>
                  <a:pt x="1271" y="5356"/>
                </a:lnTo>
                <a:lnTo>
                  <a:pt x="1328" y="5310"/>
                </a:lnTo>
                <a:lnTo>
                  <a:pt x="1387" y="5265"/>
                </a:lnTo>
                <a:lnTo>
                  <a:pt x="1446" y="5221"/>
                </a:lnTo>
                <a:lnTo>
                  <a:pt x="1506" y="5178"/>
                </a:lnTo>
                <a:lnTo>
                  <a:pt x="1566" y="5136"/>
                </a:lnTo>
                <a:lnTo>
                  <a:pt x="1627" y="5094"/>
                </a:lnTo>
                <a:lnTo>
                  <a:pt x="1688" y="5053"/>
                </a:lnTo>
                <a:lnTo>
                  <a:pt x="1812" y="4971"/>
                </a:lnTo>
                <a:lnTo>
                  <a:pt x="1936" y="4890"/>
                </a:lnTo>
                <a:lnTo>
                  <a:pt x="2060" y="4809"/>
                </a:lnTo>
                <a:lnTo>
                  <a:pt x="2183" y="4729"/>
                </a:lnTo>
                <a:lnTo>
                  <a:pt x="2244" y="4688"/>
                </a:lnTo>
                <a:lnTo>
                  <a:pt x="2304" y="4646"/>
                </a:lnTo>
                <a:lnTo>
                  <a:pt x="2364" y="4604"/>
                </a:lnTo>
                <a:lnTo>
                  <a:pt x="2423" y="4563"/>
                </a:lnTo>
                <a:lnTo>
                  <a:pt x="2591" y="4449"/>
                </a:lnTo>
                <a:lnTo>
                  <a:pt x="2759" y="4335"/>
                </a:lnTo>
                <a:lnTo>
                  <a:pt x="2925" y="4220"/>
                </a:lnTo>
                <a:lnTo>
                  <a:pt x="3091" y="4103"/>
                </a:lnTo>
                <a:lnTo>
                  <a:pt x="3256" y="3985"/>
                </a:lnTo>
                <a:lnTo>
                  <a:pt x="3420" y="3867"/>
                </a:lnTo>
                <a:lnTo>
                  <a:pt x="3584" y="3749"/>
                </a:lnTo>
                <a:lnTo>
                  <a:pt x="3748" y="3630"/>
                </a:lnTo>
                <a:lnTo>
                  <a:pt x="3913" y="3511"/>
                </a:lnTo>
                <a:lnTo>
                  <a:pt x="4077" y="3392"/>
                </a:lnTo>
                <a:lnTo>
                  <a:pt x="4241" y="3274"/>
                </a:lnTo>
                <a:lnTo>
                  <a:pt x="4405" y="3156"/>
                </a:lnTo>
                <a:lnTo>
                  <a:pt x="4570" y="3038"/>
                </a:lnTo>
                <a:lnTo>
                  <a:pt x="4736" y="2922"/>
                </a:lnTo>
                <a:lnTo>
                  <a:pt x="4902" y="2807"/>
                </a:lnTo>
                <a:lnTo>
                  <a:pt x="5070" y="2693"/>
                </a:lnTo>
                <a:lnTo>
                  <a:pt x="5061" y="2749"/>
                </a:lnTo>
                <a:lnTo>
                  <a:pt x="5053" y="2806"/>
                </a:lnTo>
                <a:lnTo>
                  <a:pt x="5045" y="2864"/>
                </a:lnTo>
                <a:lnTo>
                  <a:pt x="5037" y="2921"/>
                </a:lnTo>
                <a:lnTo>
                  <a:pt x="5027" y="2979"/>
                </a:lnTo>
                <a:lnTo>
                  <a:pt x="5016" y="3036"/>
                </a:lnTo>
                <a:lnTo>
                  <a:pt x="5005" y="3093"/>
                </a:lnTo>
                <a:lnTo>
                  <a:pt x="4992" y="3149"/>
                </a:lnTo>
                <a:lnTo>
                  <a:pt x="4985" y="3178"/>
                </a:lnTo>
                <a:lnTo>
                  <a:pt x="4978" y="3206"/>
                </a:lnTo>
                <a:lnTo>
                  <a:pt x="4970" y="3233"/>
                </a:lnTo>
                <a:lnTo>
                  <a:pt x="4960" y="3261"/>
                </a:lnTo>
                <a:lnTo>
                  <a:pt x="4951" y="3288"/>
                </a:lnTo>
                <a:lnTo>
                  <a:pt x="4941" y="3315"/>
                </a:lnTo>
                <a:lnTo>
                  <a:pt x="4930" y="3341"/>
                </a:lnTo>
                <a:lnTo>
                  <a:pt x="4919" y="3368"/>
                </a:lnTo>
                <a:lnTo>
                  <a:pt x="4906" y="3394"/>
                </a:lnTo>
                <a:lnTo>
                  <a:pt x="4893" y="3420"/>
                </a:lnTo>
                <a:lnTo>
                  <a:pt x="4880" y="3444"/>
                </a:lnTo>
                <a:lnTo>
                  <a:pt x="4865" y="3470"/>
                </a:lnTo>
                <a:lnTo>
                  <a:pt x="4849" y="3494"/>
                </a:lnTo>
                <a:lnTo>
                  <a:pt x="4833" y="3517"/>
                </a:lnTo>
                <a:lnTo>
                  <a:pt x="4816" y="3542"/>
                </a:lnTo>
                <a:lnTo>
                  <a:pt x="4797" y="3564"/>
                </a:lnTo>
                <a:lnTo>
                  <a:pt x="4751" y="3622"/>
                </a:lnTo>
                <a:lnTo>
                  <a:pt x="4704" y="3679"/>
                </a:lnTo>
                <a:lnTo>
                  <a:pt x="4656" y="3734"/>
                </a:lnTo>
                <a:lnTo>
                  <a:pt x="4606" y="3787"/>
                </a:lnTo>
                <a:lnTo>
                  <a:pt x="4555" y="3839"/>
                </a:lnTo>
                <a:lnTo>
                  <a:pt x="4503" y="3890"/>
                </a:lnTo>
                <a:lnTo>
                  <a:pt x="4450" y="3940"/>
                </a:lnTo>
                <a:lnTo>
                  <a:pt x="4396" y="3989"/>
                </a:lnTo>
                <a:lnTo>
                  <a:pt x="4341" y="4036"/>
                </a:lnTo>
                <a:lnTo>
                  <a:pt x="4286" y="4083"/>
                </a:lnTo>
                <a:lnTo>
                  <a:pt x="4229" y="4129"/>
                </a:lnTo>
                <a:lnTo>
                  <a:pt x="4172" y="4174"/>
                </a:lnTo>
                <a:lnTo>
                  <a:pt x="4114" y="4219"/>
                </a:lnTo>
                <a:lnTo>
                  <a:pt x="4056" y="4263"/>
                </a:lnTo>
                <a:lnTo>
                  <a:pt x="3998" y="4307"/>
                </a:lnTo>
                <a:lnTo>
                  <a:pt x="3939" y="4349"/>
                </a:lnTo>
                <a:lnTo>
                  <a:pt x="3820" y="4435"/>
                </a:lnTo>
                <a:lnTo>
                  <a:pt x="3700" y="4520"/>
                </a:lnTo>
                <a:lnTo>
                  <a:pt x="3581" y="4604"/>
                </a:lnTo>
                <a:lnTo>
                  <a:pt x="3462" y="4689"/>
                </a:lnTo>
                <a:lnTo>
                  <a:pt x="3403" y="4732"/>
                </a:lnTo>
                <a:lnTo>
                  <a:pt x="3344" y="4776"/>
                </a:lnTo>
                <a:lnTo>
                  <a:pt x="3285" y="4818"/>
                </a:lnTo>
                <a:lnTo>
                  <a:pt x="3226" y="4863"/>
                </a:lnTo>
                <a:lnTo>
                  <a:pt x="3169" y="4907"/>
                </a:lnTo>
                <a:lnTo>
                  <a:pt x="3112" y="4953"/>
                </a:lnTo>
                <a:lnTo>
                  <a:pt x="3056" y="4999"/>
                </a:lnTo>
                <a:lnTo>
                  <a:pt x="3000" y="5046"/>
                </a:lnTo>
                <a:lnTo>
                  <a:pt x="2979" y="5064"/>
                </a:lnTo>
                <a:lnTo>
                  <a:pt x="2957" y="5082"/>
                </a:lnTo>
                <a:lnTo>
                  <a:pt x="2937" y="5102"/>
                </a:lnTo>
                <a:lnTo>
                  <a:pt x="2917" y="5121"/>
                </a:lnTo>
                <a:lnTo>
                  <a:pt x="2897" y="5141"/>
                </a:lnTo>
                <a:lnTo>
                  <a:pt x="2878" y="5162"/>
                </a:lnTo>
                <a:lnTo>
                  <a:pt x="2859" y="5182"/>
                </a:lnTo>
                <a:lnTo>
                  <a:pt x="2842" y="5204"/>
                </a:lnTo>
                <a:lnTo>
                  <a:pt x="2825" y="5225"/>
                </a:lnTo>
                <a:lnTo>
                  <a:pt x="2808" y="5248"/>
                </a:lnTo>
                <a:lnTo>
                  <a:pt x="2791" y="5270"/>
                </a:lnTo>
                <a:lnTo>
                  <a:pt x="2775" y="5293"/>
                </a:lnTo>
                <a:lnTo>
                  <a:pt x="2744" y="5339"/>
                </a:lnTo>
                <a:lnTo>
                  <a:pt x="2716" y="5386"/>
                </a:lnTo>
                <a:lnTo>
                  <a:pt x="2687" y="5435"/>
                </a:lnTo>
                <a:lnTo>
                  <a:pt x="2661" y="5484"/>
                </a:lnTo>
                <a:lnTo>
                  <a:pt x="2635" y="5534"/>
                </a:lnTo>
                <a:lnTo>
                  <a:pt x="2611" y="5584"/>
                </a:lnTo>
                <a:lnTo>
                  <a:pt x="2587" y="5635"/>
                </a:lnTo>
                <a:lnTo>
                  <a:pt x="2564" y="5686"/>
                </a:lnTo>
                <a:lnTo>
                  <a:pt x="2541" y="5737"/>
                </a:lnTo>
                <a:lnTo>
                  <a:pt x="2519" y="5788"/>
                </a:lnTo>
                <a:lnTo>
                  <a:pt x="2613" y="5796"/>
                </a:lnTo>
                <a:lnTo>
                  <a:pt x="2707" y="5803"/>
                </a:lnTo>
                <a:lnTo>
                  <a:pt x="2801" y="5808"/>
                </a:lnTo>
                <a:lnTo>
                  <a:pt x="2897" y="5812"/>
                </a:lnTo>
                <a:lnTo>
                  <a:pt x="2944" y="5814"/>
                </a:lnTo>
                <a:lnTo>
                  <a:pt x="2992" y="5814"/>
                </a:lnTo>
                <a:lnTo>
                  <a:pt x="3040" y="5814"/>
                </a:lnTo>
                <a:lnTo>
                  <a:pt x="3088" y="5812"/>
                </a:lnTo>
                <a:lnTo>
                  <a:pt x="3135" y="5811"/>
                </a:lnTo>
                <a:lnTo>
                  <a:pt x="3183" y="5809"/>
                </a:lnTo>
                <a:lnTo>
                  <a:pt x="3230" y="5806"/>
                </a:lnTo>
                <a:lnTo>
                  <a:pt x="3276" y="5802"/>
                </a:lnTo>
                <a:lnTo>
                  <a:pt x="3324" y="5797"/>
                </a:lnTo>
                <a:lnTo>
                  <a:pt x="3371" y="5791"/>
                </a:lnTo>
                <a:lnTo>
                  <a:pt x="3417" y="5785"/>
                </a:lnTo>
                <a:lnTo>
                  <a:pt x="3464" y="5777"/>
                </a:lnTo>
                <a:lnTo>
                  <a:pt x="3510" y="5768"/>
                </a:lnTo>
                <a:lnTo>
                  <a:pt x="3556" y="5757"/>
                </a:lnTo>
                <a:lnTo>
                  <a:pt x="3602" y="5746"/>
                </a:lnTo>
                <a:lnTo>
                  <a:pt x="3646" y="5734"/>
                </a:lnTo>
                <a:lnTo>
                  <a:pt x="3691" y="5720"/>
                </a:lnTo>
                <a:lnTo>
                  <a:pt x="3736" y="5704"/>
                </a:lnTo>
                <a:lnTo>
                  <a:pt x="3781" y="5688"/>
                </a:lnTo>
                <a:lnTo>
                  <a:pt x="3825" y="5670"/>
                </a:lnTo>
                <a:lnTo>
                  <a:pt x="3868" y="5650"/>
                </a:lnTo>
                <a:lnTo>
                  <a:pt x="3910" y="5629"/>
                </a:lnTo>
                <a:lnTo>
                  <a:pt x="3953" y="5607"/>
                </a:lnTo>
                <a:lnTo>
                  <a:pt x="3995" y="5582"/>
                </a:lnTo>
                <a:lnTo>
                  <a:pt x="4108" y="5518"/>
                </a:lnTo>
                <a:lnTo>
                  <a:pt x="4219" y="5450"/>
                </a:lnTo>
                <a:lnTo>
                  <a:pt x="4328" y="5378"/>
                </a:lnTo>
                <a:lnTo>
                  <a:pt x="4434" y="5305"/>
                </a:lnTo>
                <a:lnTo>
                  <a:pt x="4539" y="5228"/>
                </a:lnTo>
                <a:lnTo>
                  <a:pt x="4641" y="5149"/>
                </a:lnTo>
                <a:lnTo>
                  <a:pt x="4741" y="5067"/>
                </a:lnTo>
                <a:lnTo>
                  <a:pt x="4839" y="4984"/>
                </a:lnTo>
                <a:lnTo>
                  <a:pt x="4934" y="4897"/>
                </a:lnTo>
                <a:lnTo>
                  <a:pt x="5028" y="4808"/>
                </a:lnTo>
                <a:lnTo>
                  <a:pt x="5119" y="4717"/>
                </a:lnTo>
                <a:lnTo>
                  <a:pt x="5209" y="4624"/>
                </a:lnTo>
                <a:lnTo>
                  <a:pt x="5297" y="4529"/>
                </a:lnTo>
                <a:lnTo>
                  <a:pt x="5382" y="4432"/>
                </a:lnTo>
                <a:lnTo>
                  <a:pt x="5466" y="4333"/>
                </a:lnTo>
                <a:lnTo>
                  <a:pt x="5548" y="4233"/>
                </a:lnTo>
                <a:lnTo>
                  <a:pt x="5627" y="4131"/>
                </a:lnTo>
                <a:lnTo>
                  <a:pt x="5706" y="4027"/>
                </a:lnTo>
                <a:lnTo>
                  <a:pt x="5782" y="3922"/>
                </a:lnTo>
                <a:lnTo>
                  <a:pt x="5856" y="3815"/>
                </a:lnTo>
                <a:lnTo>
                  <a:pt x="5930" y="3708"/>
                </a:lnTo>
                <a:lnTo>
                  <a:pt x="6000" y="3599"/>
                </a:lnTo>
                <a:lnTo>
                  <a:pt x="6071" y="3489"/>
                </a:lnTo>
                <a:lnTo>
                  <a:pt x="6138" y="3378"/>
                </a:lnTo>
                <a:lnTo>
                  <a:pt x="6204" y="3267"/>
                </a:lnTo>
                <a:lnTo>
                  <a:pt x="6269" y="3154"/>
                </a:lnTo>
                <a:lnTo>
                  <a:pt x="6333" y="3040"/>
                </a:lnTo>
                <a:lnTo>
                  <a:pt x="6395" y="2926"/>
                </a:lnTo>
                <a:lnTo>
                  <a:pt x="6455" y="2812"/>
                </a:lnTo>
                <a:lnTo>
                  <a:pt x="6514" y="2697"/>
                </a:lnTo>
                <a:lnTo>
                  <a:pt x="6571" y="2582"/>
                </a:lnTo>
                <a:lnTo>
                  <a:pt x="6627" y="2466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905250" y="482600"/>
            <a:ext cx="50530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迷你简秀英" panose="02010600030101010101"/>
              </a:rPr>
              <a:t>对话式、悬念式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迷你简秀英" panose="02010600030101010101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8"/>
          <p:cNvSpPr txBox="1"/>
          <p:nvPr/>
        </p:nvSpPr>
        <p:spPr>
          <a:xfrm>
            <a:off x="8721725" y="549275"/>
            <a:ext cx="2846388" cy="66198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3765" fontAlgn="auto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spc="600" dirty="0">
                <a:solidFill>
                  <a:srgbClr val="25998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示范三</a:t>
            </a:r>
            <a:endParaRPr lang="en-US" altLang="zh-CN" sz="4000" spc="600" dirty="0">
              <a:solidFill>
                <a:srgbClr val="25998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682" name="Picture 2" descr="C:\Users\Administrator\Desktop\春天\sdsd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866438" y="3636963"/>
            <a:ext cx="1404937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文本框 1"/>
          <p:cNvSpPr txBox="1">
            <a:spLocks noChangeArrowheads="1"/>
          </p:cNvSpPr>
          <p:nvPr/>
        </p:nvSpPr>
        <p:spPr bwMode="auto">
          <a:xfrm>
            <a:off x="1304925" y="1825625"/>
            <a:ext cx="7881938" cy="2805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17295">
              <a:lnSpc>
                <a:spcPct val="200000"/>
              </a:lnSpc>
            </a:pP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风肆无忌惮地拍打着窗外的树，</a:t>
            </a:r>
            <a:endParaRPr lang="en-US" altLang="zh-CN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217295">
              <a:lnSpc>
                <a:spcPct val="200000"/>
              </a:lnSpc>
            </a:pP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道道闪电快速划破渐渐暗下的天际。</a:t>
            </a:r>
            <a:endParaRPr lang="en-US" altLang="zh-CN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defTabSz="1217295">
              <a:lnSpc>
                <a:spcPct val="250000"/>
              </a:lnSpc>
            </a:pP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（满分作文：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情贵在真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Freeform 19"/>
          <p:cNvSpPr/>
          <p:nvPr/>
        </p:nvSpPr>
        <p:spPr bwMode="auto">
          <a:xfrm>
            <a:off x="8345488" y="800100"/>
            <a:ext cx="1814512" cy="2246313"/>
          </a:xfrm>
          <a:custGeom>
            <a:avLst/>
            <a:gdLst>
              <a:gd name="T0" fmla="*/ 216 w 7871"/>
              <a:gd name="T1" fmla="*/ 2085 h 9750"/>
              <a:gd name="T2" fmla="*/ 112 w 7871"/>
              <a:gd name="T3" fmla="*/ 1628 h 9750"/>
              <a:gd name="T4" fmla="*/ 38 w 7871"/>
              <a:gd name="T5" fmla="*/ 1166 h 9750"/>
              <a:gd name="T6" fmla="*/ 2 w 7871"/>
              <a:gd name="T7" fmla="*/ 700 h 9750"/>
              <a:gd name="T8" fmla="*/ 14 w 7871"/>
              <a:gd name="T9" fmla="*/ 233 h 9750"/>
              <a:gd name="T10" fmla="*/ 195 w 7871"/>
              <a:gd name="T11" fmla="*/ 197 h 9750"/>
              <a:gd name="T12" fmla="*/ 457 w 7871"/>
              <a:gd name="T13" fmla="*/ 621 h 9750"/>
              <a:gd name="T14" fmla="*/ 675 w 7871"/>
              <a:gd name="T15" fmla="*/ 1068 h 9750"/>
              <a:gd name="T16" fmla="*/ 1025 w 7871"/>
              <a:gd name="T17" fmla="*/ 1915 h 9750"/>
              <a:gd name="T18" fmla="*/ 1286 w 7871"/>
              <a:gd name="T19" fmla="*/ 2498 h 9750"/>
              <a:gd name="T20" fmla="*/ 1684 w 7871"/>
              <a:gd name="T21" fmla="*/ 3251 h 9750"/>
              <a:gd name="T22" fmla="*/ 2148 w 7871"/>
              <a:gd name="T23" fmla="*/ 3974 h 9750"/>
              <a:gd name="T24" fmla="*/ 2687 w 7871"/>
              <a:gd name="T25" fmla="*/ 4637 h 9750"/>
              <a:gd name="T26" fmla="*/ 3313 w 7871"/>
              <a:gd name="T27" fmla="*/ 5209 h 9750"/>
              <a:gd name="T28" fmla="*/ 4035 w 7871"/>
              <a:gd name="T29" fmla="*/ 5659 h 9750"/>
              <a:gd name="T30" fmla="*/ 4350 w 7871"/>
              <a:gd name="T31" fmla="*/ 5782 h 9750"/>
              <a:gd name="T32" fmla="*/ 4578 w 7871"/>
              <a:gd name="T33" fmla="*/ 5822 h 9750"/>
              <a:gd name="T34" fmla="*/ 4848 w 7871"/>
              <a:gd name="T35" fmla="*/ 5836 h 9750"/>
              <a:gd name="T36" fmla="*/ 5314 w 7871"/>
              <a:gd name="T37" fmla="*/ 5811 h 9750"/>
              <a:gd name="T38" fmla="*/ 5262 w 7871"/>
              <a:gd name="T39" fmla="*/ 5536 h 9750"/>
              <a:gd name="T40" fmla="*/ 5088 w 7871"/>
              <a:gd name="T41" fmla="*/ 5258 h 9750"/>
              <a:gd name="T42" fmla="*/ 4971 w 7871"/>
              <a:gd name="T43" fmla="*/ 5124 h 9750"/>
              <a:gd name="T44" fmla="*/ 4803 w 7871"/>
              <a:gd name="T45" fmla="*/ 4978 h 9750"/>
              <a:gd name="T46" fmla="*/ 4275 w 7871"/>
              <a:gd name="T47" fmla="*/ 4588 h 9750"/>
              <a:gd name="T48" fmla="*/ 3743 w 7871"/>
              <a:gd name="T49" fmla="*/ 4199 h 9750"/>
              <a:gd name="T50" fmla="*/ 3413 w 7871"/>
              <a:gd name="T51" fmla="*/ 3916 h 9750"/>
              <a:gd name="T52" fmla="*/ 3119 w 7871"/>
              <a:gd name="T53" fmla="*/ 3593 h 9750"/>
              <a:gd name="T54" fmla="*/ 3000 w 7871"/>
              <a:gd name="T55" fmla="*/ 3419 h 9750"/>
              <a:gd name="T56" fmla="*/ 2937 w 7871"/>
              <a:gd name="T57" fmla="*/ 3271 h 9750"/>
              <a:gd name="T58" fmla="*/ 2891 w 7871"/>
              <a:gd name="T59" fmla="*/ 3089 h 9750"/>
              <a:gd name="T60" fmla="*/ 2844 w 7871"/>
              <a:gd name="T61" fmla="*/ 2767 h 9750"/>
              <a:gd name="T62" fmla="*/ 3915 w 7871"/>
              <a:gd name="T63" fmla="*/ 3479 h 9750"/>
              <a:gd name="T64" fmla="*/ 5210 w 7871"/>
              <a:gd name="T65" fmla="*/ 4396 h 9750"/>
              <a:gd name="T66" fmla="*/ 6355 w 7871"/>
              <a:gd name="T67" fmla="*/ 5164 h 9750"/>
              <a:gd name="T68" fmla="*/ 6623 w 7871"/>
              <a:gd name="T69" fmla="*/ 5359 h 9750"/>
              <a:gd name="T70" fmla="*/ 6868 w 7871"/>
              <a:gd name="T71" fmla="*/ 5584 h 9750"/>
              <a:gd name="T72" fmla="*/ 7086 w 7871"/>
              <a:gd name="T73" fmla="*/ 5834 h 9750"/>
              <a:gd name="T74" fmla="*/ 7273 w 7871"/>
              <a:gd name="T75" fmla="*/ 6107 h 9750"/>
              <a:gd name="T76" fmla="*/ 7424 w 7871"/>
              <a:gd name="T77" fmla="*/ 6403 h 9750"/>
              <a:gd name="T78" fmla="*/ 7632 w 7871"/>
              <a:gd name="T79" fmla="*/ 6947 h 9750"/>
              <a:gd name="T80" fmla="*/ 7774 w 7871"/>
              <a:gd name="T81" fmla="*/ 7556 h 9750"/>
              <a:gd name="T82" fmla="*/ 7846 w 7871"/>
              <a:gd name="T83" fmla="*/ 8178 h 9750"/>
              <a:gd name="T84" fmla="*/ 7871 w 7871"/>
              <a:gd name="T85" fmla="*/ 8808 h 9750"/>
              <a:gd name="T86" fmla="*/ 7768 w 7871"/>
              <a:gd name="T87" fmla="*/ 9689 h 9750"/>
              <a:gd name="T88" fmla="*/ 6927 w 7871"/>
              <a:gd name="T89" fmla="*/ 9163 h 9750"/>
              <a:gd name="T90" fmla="*/ 5777 w 7871"/>
              <a:gd name="T91" fmla="*/ 8511 h 9750"/>
              <a:gd name="T92" fmla="*/ 4684 w 7871"/>
              <a:gd name="T93" fmla="*/ 7945 h 9750"/>
              <a:gd name="T94" fmla="*/ 4064 w 7871"/>
              <a:gd name="T95" fmla="*/ 7613 h 9750"/>
              <a:gd name="T96" fmla="*/ 3736 w 7871"/>
              <a:gd name="T97" fmla="*/ 7411 h 9750"/>
              <a:gd name="T98" fmla="*/ 3425 w 7871"/>
              <a:gd name="T99" fmla="*/ 7187 h 9750"/>
              <a:gd name="T100" fmla="*/ 3134 w 7871"/>
              <a:gd name="T101" fmla="*/ 6938 h 9750"/>
              <a:gd name="T102" fmla="*/ 2893 w 7871"/>
              <a:gd name="T103" fmla="*/ 6684 h 9750"/>
              <a:gd name="T104" fmla="*/ 2686 w 7871"/>
              <a:gd name="T105" fmla="*/ 6412 h 9750"/>
              <a:gd name="T106" fmla="*/ 2338 w 7871"/>
              <a:gd name="T107" fmla="*/ 5889 h 9750"/>
              <a:gd name="T108" fmla="*/ 2104 w 7871"/>
              <a:gd name="T109" fmla="*/ 5565 h 9750"/>
              <a:gd name="T110" fmla="*/ 1787 w 7871"/>
              <a:gd name="T111" fmla="*/ 5187 h 9750"/>
              <a:gd name="T112" fmla="*/ 1403 w 7871"/>
              <a:gd name="T113" fmla="*/ 4670 h 9750"/>
              <a:gd name="T114" fmla="*/ 1059 w 7871"/>
              <a:gd name="T115" fmla="*/ 4126 h 9750"/>
              <a:gd name="T116" fmla="*/ 758 w 7871"/>
              <a:gd name="T117" fmla="*/ 3557 h 9750"/>
              <a:gd name="T118" fmla="*/ 501 w 7871"/>
              <a:gd name="T119" fmla="*/ 2966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71" h="9750">
                <a:moveTo>
                  <a:pt x="320" y="2460"/>
                </a:moveTo>
                <a:lnTo>
                  <a:pt x="299" y="2385"/>
                </a:lnTo>
                <a:lnTo>
                  <a:pt x="278" y="2311"/>
                </a:lnTo>
                <a:lnTo>
                  <a:pt x="257" y="2236"/>
                </a:lnTo>
                <a:lnTo>
                  <a:pt x="237" y="2160"/>
                </a:lnTo>
                <a:lnTo>
                  <a:pt x="216" y="2085"/>
                </a:lnTo>
                <a:lnTo>
                  <a:pt x="198" y="2009"/>
                </a:lnTo>
                <a:lnTo>
                  <a:pt x="179" y="1934"/>
                </a:lnTo>
                <a:lnTo>
                  <a:pt x="161" y="1857"/>
                </a:lnTo>
                <a:lnTo>
                  <a:pt x="144" y="1781"/>
                </a:lnTo>
                <a:lnTo>
                  <a:pt x="128" y="1704"/>
                </a:lnTo>
                <a:lnTo>
                  <a:pt x="112" y="1628"/>
                </a:lnTo>
                <a:lnTo>
                  <a:pt x="97" y="1551"/>
                </a:lnTo>
                <a:lnTo>
                  <a:pt x="84" y="1475"/>
                </a:lnTo>
                <a:lnTo>
                  <a:pt x="71" y="1397"/>
                </a:lnTo>
                <a:lnTo>
                  <a:pt x="58" y="1320"/>
                </a:lnTo>
                <a:lnTo>
                  <a:pt x="47" y="1244"/>
                </a:lnTo>
                <a:lnTo>
                  <a:pt x="38" y="1166"/>
                </a:lnTo>
                <a:lnTo>
                  <a:pt x="29" y="1089"/>
                </a:lnTo>
                <a:lnTo>
                  <a:pt x="21" y="1011"/>
                </a:lnTo>
                <a:lnTo>
                  <a:pt x="15" y="934"/>
                </a:lnTo>
                <a:lnTo>
                  <a:pt x="9" y="855"/>
                </a:lnTo>
                <a:lnTo>
                  <a:pt x="4" y="778"/>
                </a:lnTo>
                <a:lnTo>
                  <a:pt x="2" y="700"/>
                </a:lnTo>
                <a:lnTo>
                  <a:pt x="0" y="623"/>
                </a:lnTo>
                <a:lnTo>
                  <a:pt x="0" y="544"/>
                </a:lnTo>
                <a:lnTo>
                  <a:pt x="1" y="467"/>
                </a:lnTo>
                <a:lnTo>
                  <a:pt x="4" y="389"/>
                </a:lnTo>
                <a:lnTo>
                  <a:pt x="8" y="311"/>
                </a:lnTo>
                <a:lnTo>
                  <a:pt x="14" y="233"/>
                </a:lnTo>
                <a:lnTo>
                  <a:pt x="22" y="155"/>
                </a:lnTo>
                <a:lnTo>
                  <a:pt x="30" y="77"/>
                </a:lnTo>
                <a:lnTo>
                  <a:pt x="41" y="0"/>
                </a:lnTo>
                <a:lnTo>
                  <a:pt x="94" y="65"/>
                </a:lnTo>
                <a:lnTo>
                  <a:pt x="145" y="130"/>
                </a:lnTo>
                <a:lnTo>
                  <a:pt x="195" y="197"/>
                </a:lnTo>
                <a:lnTo>
                  <a:pt x="243" y="266"/>
                </a:lnTo>
                <a:lnTo>
                  <a:pt x="289" y="335"/>
                </a:lnTo>
                <a:lnTo>
                  <a:pt x="333" y="405"/>
                </a:lnTo>
                <a:lnTo>
                  <a:pt x="375" y="476"/>
                </a:lnTo>
                <a:lnTo>
                  <a:pt x="417" y="548"/>
                </a:lnTo>
                <a:lnTo>
                  <a:pt x="457" y="621"/>
                </a:lnTo>
                <a:lnTo>
                  <a:pt x="497" y="694"/>
                </a:lnTo>
                <a:lnTo>
                  <a:pt x="533" y="767"/>
                </a:lnTo>
                <a:lnTo>
                  <a:pt x="570" y="842"/>
                </a:lnTo>
                <a:lnTo>
                  <a:pt x="606" y="916"/>
                </a:lnTo>
                <a:lnTo>
                  <a:pt x="641" y="992"/>
                </a:lnTo>
                <a:lnTo>
                  <a:pt x="675" y="1068"/>
                </a:lnTo>
                <a:lnTo>
                  <a:pt x="709" y="1145"/>
                </a:lnTo>
                <a:lnTo>
                  <a:pt x="773" y="1298"/>
                </a:lnTo>
                <a:lnTo>
                  <a:pt x="836" y="1451"/>
                </a:lnTo>
                <a:lnTo>
                  <a:pt x="899" y="1606"/>
                </a:lnTo>
                <a:lnTo>
                  <a:pt x="962" y="1761"/>
                </a:lnTo>
                <a:lnTo>
                  <a:pt x="1025" y="1915"/>
                </a:lnTo>
                <a:lnTo>
                  <a:pt x="1089" y="2069"/>
                </a:lnTo>
                <a:lnTo>
                  <a:pt x="1122" y="2145"/>
                </a:lnTo>
                <a:lnTo>
                  <a:pt x="1155" y="2221"/>
                </a:lnTo>
                <a:lnTo>
                  <a:pt x="1189" y="2297"/>
                </a:lnTo>
                <a:lnTo>
                  <a:pt x="1225" y="2372"/>
                </a:lnTo>
                <a:lnTo>
                  <a:pt x="1286" y="2498"/>
                </a:lnTo>
                <a:lnTo>
                  <a:pt x="1348" y="2624"/>
                </a:lnTo>
                <a:lnTo>
                  <a:pt x="1412" y="2750"/>
                </a:lnTo>
                <a:lnTo>
                  <a:pt x="1477" y="2876"/>
                </a:lnTo>
                <a:lnTo>
                  <a:pt x="1545" y="3001"/>
                </a:lnTo>
                <a:lnTo>
                  <a:pt x="1614" y="3127"/>
                </a:lnTo>
                <a:lnTo>
                  <a:pt x="1684" y="3251"/>
                </a:lnTo>
                <a:lnTo>
                  <a:pt x="1757" y="3374"/>
                </a:lnTo>
                <a:lnTo>
                  <a:pt x="1831" y="3497"/>
                </a:lnTo>
                <a:lnTo>
                  <a:pt x="1908" y="3618"/>
                </a:lnTo>
                <a:lnTo>
                  <a:pt x="1986" y="3738"/>
                </a:lnTo>
                <a:lnTo>
                  <a:pt x="2066" y="3857"/>
                </a:lnTo>
                <a:lnTo>
                  <a:pt x="2148" y="3974"/>
                </a:lnTo>
                <a:lnTo>
                  <a:pt x="2233" y="4089"/>
                </a:lnTo>
                <a:lnTo>
                  <a:pt x="2319" y="4203"/>
                </a:lnTo>
                <a:lnTo>
                  <a:pt x="2408" y="4314"/>
                </a:lnTo>
                <a:lnTo>
                  <a:pt x="2499" y="4424"/>
                </a:lnTo>
                <a:lnTo>
                  <a:pt x="2592" y="4532"/>
                </a:lnTo>
                <a:lnTo>
                  <a:pt x="2687" y="4637"/>
                </a:lnTo>
                <a:lnTo>
                  <a:pt x="2785" y="4740"/>
                </a:lnTo>
                <a:lnTo>
                  <a:pt x="2886" y="4839"/>
                </a:lnTo>
                <a:lnTo>
                  <a:pt x="2989" y="4936"/>
                </a:lnTo>
                <a:lnTo>
                  <a:pt x="3094" y="5030"/>
                </a:lnTo>
                <a:lnTo>
                  <a:pt x="3202" y="5121"/>
                </a:lnTo>
                <a:lnTo>
                  <a:pt x="3313" y="5209"/>
                </a:lnTo>
                <a:lnTo>
                  <a:pt x="3426" y="5293"/>
                </a:lnTo>
                <a:lnTo>
                  <a:pt x="3543" y="5374"/>
                </a:lnTo>
                <a:lnTo>
                  <a:pt x="3661" y="5451"/>
                </a:lnTo>
                <a:lnTo>
                  <a:pt x="3783" y="5525"/>
                </a:lnTo>
                <a:lnTo>
                  <a:pt x="3908" y="5594"/>
                </a:lnTo>
                <a:lnTo>
                  <a:pt x="4035" y="5659"/>
                </a:lnTo>
                <a:lnTo>
                  <a:pt x="4165" y="5720"/>
                </a:lnTo>
                <a:lnTo>
                  <a:pt x="4202" y="5736"/>
                </a:lnTo>
                <a:lnTo>
                  <a:pt x="4239" y="5749"/>
                </a:lnTo>
                <a:lnTo>
                  <a:pt x="4276" y="5761"/>
                </a:lnTo>
                <a:lnTo>
                  <a:pt x="4313" y="5772"/>
                </a:lnTo>
                <a:lnTo>
                  <a:pt x="4350" y="5782"/>
                </a:lnTo>
                <a:lnTo>
                  <a:pt x="4388" y="5791"/>
                </a:lnTo>
                <a:lnTo>
                  <a:pt x="4425" y="5799"/>
                </a:lnTo>
                <a:lnTo>
                  <a:pt x="4463" y="5806"/>
                </a:lnTo>
                <a:lnTo>
                  <a:pt x="4502" y="5812"/>
                </a:lnTo>
                <a:lnTo>
                  <a:pt x="4540" y="5818"/>
                </a:lnTo>
                <a:lnTo>
                  <a:pt x="4578" y="5822"/>
                </a:lnTo>
                <a:lnTo>
                  <a:pt x="4616" y="5826"/>
                </a:lnTo>
                <a:lnTo>
                  <a:pt x="4655" y="5829"/>
                </a:lnTo>
                <a:lnTo>
                  <a:pt x="4693" y="5831"/>
                </a:lnTo>
                <a:lnTo>
                  <a:pt x="4732" y="5834"/>
                </a:lnTo>
                <a:lnTo>
                  <a:pt x="4771" y="5835"/>
                </a:lnTo>
                <a:lnTo>
                  <a:pt x="4848" y="5836"/>
                </a:lnTo>
                <a:lnTo>
                  <a:pt x="4926" y="5835"/>
                </a:lnTo>
                <a:lnTo>
                  <a:pt x="5004" y="5831"/>
                </a:lnTo>
                <a:lnTo>
                  <a:pt x="5082" y="5827"/>
                </a:lnTo>
                <a:lnTo>
                  <a:pt x="5159" y="5822"/>
                </a:lnTo>
                <a:lnTo>
                  <a:pt x="5237" y="5817"/>
                </a:lnTo>
                <a:lnTo>
                  <a:pt x="5314" y="5811"/>
                </a:lnTo>
                <a:lnTo>
                  <a:pt x="5391" y="5806"/>
                </a:lnTo>
                <a:lnTo>
                  <a:pt x="5367" y="5751"/>
                </a:lnTo>
                <a:lnTo>
                  <a:pt x="5342" y="5697"/>
                </a:lnTo>
                <a:lnTo>
                  <a:pt x="5316" y="5643"/>
                </a:lnTo>
                <a:lnTo>
                  <a:pt x="5290" y="5589"/>
                </a:lnTo>
                <a:lnTo>
                  <a:pt x="5262" y="5536"/>
                </a:lnTo>
                <a:lnTo>
                  <a:pt x="5234" y="5484"/>
                </a:lnTo>
                <a:lnTo>
                  <a:pt x="5204" y="5432"/>
                </a:lnTo>
                <a:lnTo>
                  <a:pt x="5173" y="5381"/>
                </a:lnTo>
                <a:lnTo>
                  <a:pt x="5140" y="5331"/>
                </a:lnTo>
                <a:lnTo>
                  <a:pt x="5106" y="5282"/>
                </a:lnTo>
                <a:lnTo>
                  <a:pt x="5088" y="5258"/>
                </a:lnTo>
                <a:lnTo>
                  <a:pt x="5070" y="5235"/>
                </a:lnTo>
                <a:lnTo>
                  <a:pt x="5051" y="5212"/>
                </a:lnTo>
                <a:lnTo>
                  <a:pt x="5032" y="5189"/>
                </a:lnTo>
                <a:lnTo>
                  <a:pt x="5013" y="5167"/>
                </a:lnTo>
                <a:lnTo>
                  <a:pt x="4992" y="5145"/>
                </a:lnTo>
                <a:lnTo>
                  <a:pt x="4971" y="5124"/>
                </a:lnTo>
                <a:lnTo>
                  <a:pt x="4950" y="5102"/>
                </a:lnTo>
                <a:lnTo>
                  <a:pt x="4928" y="5082"/>
                </a:lnTo>
                <a:lnTo>
                  <a:pt x="4906" y="5062"/>
                </a:lnTo>
                <a:lnTo>
                  <a:pt x="4883" y="5042"/>
                </a:lnTo>
                <a:lnTo>
                  <a:pt x="4859" y="5024"/>
                </a:lnTo>
                <a:lnTo>
                  <a:pt x="4803" y="4978"/>
                </a:lnTo>
                <a:lnTo>
                  <a:pt x="4745" y="4932"/>
                </a:lnTo>
                <a:lnTo>
                  <a:pt x="4688" y="4888"/>
                </a:lnTo>
                <a:lnTo>
                  <a:pt x="4630" y="4845"/>
                </a:lnTo>
                <a:lnTo>
                  <a:pt x="4513" y="4758"/>
                </a:lnTo>
                <a:lnTo>
                  <a:pt x="4394" y="4672"/>
                </a:lnTo>
                <a:lnTo>
                  <a:pt x="4275" y="4588"/>
                </a:lnTo>
                <a:lnTo>
                  <a:pt x="4155" y="4503"/>
                </a:lnTo>
                <a:lnTo>
                  <a:pt x="4036" y="4418"/>
                </a:lnTo>
                <a:lnTo>
                  <a:pt x="3918" y="4332"/>
                </a:lnTo>
                <a:lnTo>
                  <a:pt x="3860" y="4288"/>
                </a:lnTo>
                <a:lnTo>
                  <a:pt x="3802" y="4244"/>
                </a:lnTo>
                <a:lnTo>
                  <a:pt x="3743" y="4199"/>
                </a:lnTo>
                <a:lnTo>
                  <a:pt x="3687" y="4154"/>
                </a:lnTo>
                <a:lnTo>
                  <a:pt x="3630" y="4108"/>
                </a:lnTo>
                <a:lnTo>
                  <a:pt x="3575" y="4062"/>
                </a:lnTo>
                <a:lnTo>
                  <a:pt x="3520" y="4014"/>
                </a:lnTo>
                <a:lnTo>
                  <a:pt x="3466" y="3965"/>
                </a:lnTo>
                <a:lnTo>
                  <a:pt x="3413" y="3916"/>
                </a:lnTo>
                <a:lnTo>
                  <a:pt x="3361" y="3865"/>
                </a:lnTo>
                <a:lnTo>
                  <a:pt x="3310" y="3813"/>
                </a:lnTo>
                <a:lnTo>
                  <a:pt x="3260" y="3760"/>
                </a:lnTo>
                <a:lnTo>
                  <a:pt x="3212" y="3706"/>
                </a:lnTo>
                <a:lnTo>
                  <a:pt x="3164" y="3650"/>
                </a:lnTo>
                <a:lnTo>
                  <a:pt x="3119" y="3593"/>
                </a:lnTo>
                <a:lnTo>
                  <a:pt x="3074" y="3533"/>
                </a:lnTo>
                <a:lnTo>
                  <a:pt x="3057" y="3512"/>
                </a:lnTo>
                <a:lnTo>
                  <a:pt x="3042" y="3490"/>
                </a:lnTo>
                <a:lnTo>
                  <a:pt x="3027" y="3466"/>
                </a:lnTo>
                <a:lnTo>
                  <a:pt x="3013" y="3443"/>
                </a:lnTo>
                <a:lnTo>
                  <a:pt x="3000" y="3419"/>
                </a:lnTo>
                <a:lnTo>
                  <a:pt x="2988" y="3396"/>
                </a:lnTo>
                <a:lnTo>
                  <a:pt x="2976" y="3371"/>
                </a:lnTo>
                <a:lnTo>
                  <a:pt x="2966" y="3347"/>
                </a:lnTo>
                <a:lnTo>
                  <a:pt x="2955" y="3322"/>
                </a:lnTo>
                <a:lnTo>
                  <a:pt x="2946" y="3297"/>
                </a:lnTo>
                <a:lnTo>
                  <a:pt x="2937" y="3271"/>
                </a:lnTo>
                <a:lnTo>
                  <a:pt x="2929" y="3246"/>
                </a:lnTo>
                <a:lnTo>
                  <a:pt x="2922" y="3220"/>
                </a:lnTo>
                <a:lnTo>
                  <a:pt x="2915" y="3194"/>
                </a:lnTo>
                <a:lnTo>
                  <a:pt x="2908" y="3168"/>
                </a:lnTo>
                <a:lnTo>
                  <a:pt x="2901" y="3142"/>
                </a:lnTo>
                <a:lnTo>
                  <a:pt x="2891" y="3089"/>
                </a:lnTo>
                <a:lnTo>
                  <a:pt x="2881" y="3035"/>
                </a:lnTo>
                <a:lnTo>
                  <a:pt x="2873" y="2981"/>
                </a:lnTo>
                <a:lnTo>
                  <a:pt x="2866" y="2928"/>
                </a:lnTo>
                <a:lnTo>
                  <a:pt x="2859" y="2874"/>
                </a:lnTo>
                <a:lnTo>
                  <a:pt x="2851" y="2820"/>
                </a:lnTo>
                <a:lnTo>
                  <a:pt x="2844" y="2767"/>
                </a:lnTo>
                <a:lnTo>
                  <a:pt x="2837" y="2714"/>
                </a:lnTo>
                <a:lnTo>
                  <a:pt x="3053" y="2866"/>
                </a:lnTo>
                <a:lnTo>
                  <a:pt x="3268" y="3019"/>
                </a:lnTo>
                <a:lnTo>
                  <a:pt x="3485" y="3172"/>
                </a:lnTo>
                <a:lnTo>
                  <a:pt x="3700" y="3325"/>
                </a:lnTo>
                <a:lnTo>
                  <a:pt x="3915" y="3479"/>
                </a:lnTo>
                <a:lnTo>
                  <a:pt x="4130" y="3633"/>
                </a:lnTo>
                <a:lnTo>
                  <a:pt x="4346" y="3786"/>
                </a:lnTo>
                <a:lnTo>
                  <a:pt x="4561" y="3940"/>
                </a:lnTo>
                <a:lnTo>
                  <a:pt x="4777" y="4092"/>
                </a:lnTo>
                <a:lnTo>
                  <a:pt x="4994" y="4244"/>
                </a:lnTo>
                <a:lnTo>
                  <a:pt x="5210" y="4396"/>
                </a:lnTo>
                <a:lnTo>
                  <a:pt x="5428" y="4546"/>
                </a:lnTo>
                <a:lnTo>
                  <a:pt x="5647" y="4695"/>
                </a:lnTo>
                <a:lnTo>
                  <a:pt x="5866" y="4843"/>
                </a:lnTo>
                <a:lnTo>
                  <a:pt x="6087" y="4989"/>
                </a:lnTo>
                <a:lnTo>
                  <a:pt x="6308" y="5134"/>
                </a:lnTo>
                <a:lnTo>
                  <a:pt x="6355" y="5164"/>
                </a:lnTo>
                <a:lnTo>
                  <a:pt x="6401" y="5194"/>
                </a:lnTo>
                <a:lnTo>
                  <a:pt x="6447" y="5226"/>
                </a:lnTo>
                <a:lnTo>
                  <a:pt x="6492" y="5258"/>
                </a:lnTo>
                <a:lnTo>
                  <a:pt x="6537" y="5291"/>
                </a:lnTo>
                <a:lnTo>
                  <a:pt x="6580" y="5325"/>
                </a:lnTo>
                <a:lnTo>
                  <a:pt x="6623" y="5359"/>
                </a:lnTo>
                <a:lnTo>
                  <a:pt x="6666" y="5395"/>
                </a:lnTo>
                <a:lnTo>
                  <a:pt x="6708" y="5431"/>
                </a:lnTo>
                <a:lnTo>
                  <a:pt x="6749" y="5469"/>
                </a:lnTo>
                <a:lnTo>
                  <a:pt x="6789" y="5506"/>
                </a:lnTo>
                <a:lnTo>
                  <a:pt x="6829" y="5544"/>
                </a:lnTo>
                <a:lnTo>
                  <a:pt x="6868" y="5584"/>
                </a:lnTo>
                <a:lnTo>
                  <a:pt x="6907" y="5623"/>
                </a:lnTo>
                <a:lnTo>
                  <a:pt x="6944" y="5664"/>
                </a:lnTo>
                <a:lnTo>
                  <a:pt x="6981" y="5705"/>
                </a:lnTo>
                <a:lnTo>
                  <a:pt x="7017" y="5747"/>
                </a:lnTo>
                <a:lnTo>
                  <a:pt x="7051" y="5790"/>
                </a:lnTo>
                <a:lnTo>
                  <a:pt x="7086" y="5834"/>
                </a:lnTo>
                <a:lnTo>
                  <a:pt x="7120" y="5877"/>
                </a:lnTo>
                <a:lnTo>
                  <a:pt x="7152" y="5922"/>
                </a:lnTo>
                <a:lnTo>
                  <a:pt x="7184" y="5967"/>
                </a:lnTo>
                <a:lnTo>
                  <a:pt x="7214" y="6013"/>
                </a:lnTo>
                <a:lnTo>
                  <a:pt x="7244" y="6060"/>
                </a:lnTo>
                <a:lnTo>
                  <a:pt x="7273" y="6107"/>
                </a:lnTo>
                <a:lnTo>
                  <a:pt x="7300" y="6155"/>
                </a:lnTo>
                <a:lnTo>
                  <a:pt x="7328" y="6204"/>
                </a:lnTo>
                <a:lnTo>
                  <a:pt x="7353" y="6253"/>
                </a:lnTo>
                <a:lnTo>
                  <a:pt x="7378" y="6302"/>
                </a:lnTo>
                <a:lnTo>
                  <a:pt x="7402" y="6352"/>
                </a:lnTo>
                <a:lnTo>
                  <a:pt x="7424" y="6403"/>
                </a:lnTo>
                <a:lnTo>
                  <a:pt x="7446" y="6454"/>
                </a:lnTo>
                <a:lnTo>
                  <a:pt x="7489" y="6551"/>
                </a:lnTo>
                <a:lnTo>
                  <a:pt x="7529" y="6649"/>
                </a:lnTo>
                <a:lnTo>
                  <a:pt x="7566" y="6748"/>
                </a:lnTo>
                <a:lnTo>
                  <a:pt x="7601" y="6847"/>
                </a:lnTo>
                <a:lnTo>
                  <a:pt x="7632" y="6947"/>
                </a:lnTo>
                <a:lnTo>
                  <a:pt x="7662" y="7047"/>
                </a:lnTo>
                <a:lnTo>
                  <a:pt x="7688" y="7148"/>
                </a:lnTo>
                <a:lnTo>
                  <a:pt x="7714" y="7249"/>
                </a:lnTo>
                <a:lnTo>
                  <a:pt x="7736" y="7351"/>
                </a:lnTo>
                <a:lnTo>
                  <a:pt x="7757" y="7453"/>
                </a:lnTo>
                <a:lnTo>
                  <a:pt x="7774" y="7556"/>
                </a:lnTo>
                <a:lnTo>
                  <a:pt x="7790" y="7658"/>
                </a:lnTo>
                <a:lnTo>
                  <a:pt x="7806" y="7761"/>
                </a:lnTo>
                <a:lnTo>
                  <a:pt x="7818" y="7865"/>
                </a:lnTo>
                <a:lnTo>
                  <a:pt x="7829" y="7969"/>
                </a:lnTo>
                <a:lnTo>
                  <a:pt x="7838" y="8073"/>
                </a:lnTo>
                <a:lnTo>
                  <a:pt x="7846" y="8178"/>
                </a:lnTo>
                <a:lnTo>
                  <a:pt x="7854" y="8282"/>
                </a:lnTo>
                <a:lnTo>
                  <a:pt x="7859" y="8387"/>
                </a:lnTo>
                <a:lnTo>
                  <a:pt x="7864" y="8492"/>
                </a:lnTo>
                <a:lnTo>
                  <a:pt x="7867" y="8598"/>
                </a:lnTo>
                <a:lnTo>
                  <a:pt x="7869" y="8703"/>
                </a:lnTo>
                <a:lnTo>
                  <a:pt x="7871" y="8808"/>
                </a:lnTo>
                <a:lnTo>
                  <a:pt x="7871" y="8913"/>
                </a:lnTo>
                <a:lnTo>
                  <a:pt x="7871" y="9123"/>
                </a:lnTo>
                <a:lnTo>
                  <a:pt x="7868" y="9333"/>
                </a:lnTo>
                <a:lnTo>
                  <a:pt x="7865" y="9542"/>
                </a:lnTo>
                <a:lnTo>
                  <a:pt x="7861" y="9750"/>
                </a:lnTo>
                <a:lnTo>
                  <a:pt x="7768" y="9689"/>
                </a:lnTo>
                <a:lnTo>
                  <a:pt x="7676" y="9629"/>
                </a:lnTo>
                <a:lnTo>
                  <a:pt x="7583" y="9569"/>
                </a:lnTo>
                <a:lnTo>
                  <a:pt x="7490" y="9510"/>
                </a:lnTo>
                <a:lnTo>
                  <a:pt x="7303" y="9393"/>
                </a:lnTo>
                <a:lnTo>
                  <a:pt x="7116" y="9278"/>
                </a:lnTo>
                <a:lnTo>
                  <a:pt x="6927" y="9163"/>
                </a:lnTo>
                <a:lnTo>
                  <a:pt x="6737" y="9051"/>
                </a:lnTo>
                <a:lnTo>
                  <a:pt x="6547" y="8940"/>
                </a:lnTo>
                <a:lnTo>
                  <a:pt x="6355" y="8831"/>
                </a:lnTo>
                <a:lnTo>
                  <a:pt x="6163" y="8723"/>
                </a:lnTo>
                <a:lnTo>
                  <a:pt x="5971" y="8616"/>
                </a:lnTo>
                <a:lnTo>
                  <a:pt x="5777" y="8511"/>
                </a:lnTo>
                <a:lnTo>
                  <a:pt x="5582" y="8407"/>
                </a:lnTo>
                <a:lnTo>
                  <a:pt x="5388" y="8304"/>
                </a:lnTo>
                <a:lnTo>
                  <a:pt x="5192" y="8202"/>
                </a:lnTo>
                <a:lnTo>
                  <a:pt x="4995" y="8101"/>
                </a:lnTo>
                <a:lnTo>
                  <a:pt x="4798" y="8002"/>
                </a:lnTo>
                <a:lnTo>
                  <a:pt x="4684" y="7945"/>
                </a:lnTo>
                <a:lnTo>
                  <a:pt x="4570" y="7887"/>
                </a:lnTo>
                <a:lnTo>
                  <a:pt x="4457" y="7828"/>
                </a:lnTo>
                <a:lnTo>
                  <a:pt x="4344" y="7768"/>
                </a:lnTo>
                <a:lnTo>
                  <a:pt x="4231" y="7706"/>
                </a:lnTo>
                <a:lnTo>
                  <a:pt x="4119" y="7644"/>
                </a:lnTo>
                <a:lnTo>
                  <a:pt x="4064" y="7613"/>
                </a:lnTo>
                <a:lnTo>
                  <a:pt x="4007" y="7580"/>
                </a:lnTo>
                <a:lnTo>
                  <a:pt x="3952" y="7547"/>
                </a:lnTo>
                <a:lnTo>
                  <a:pt x="3898" y="7514"/>
                </a:lnTo>
                <a:lnTo>
                  <a:pt x="3844" y="7480"/>
                </a:lnTo>
                <a:lnTo>
                  <a:pt x="3790" y="7445"/>
                </a:lnTo>
                <a:lnTo>
                  <a:pt x="3736" y="7411"/>
                </a:lnTo>
                <a:lnTo>
                  <a:pt x="3683" y="7375"/>
                </a:lnTo>
                <a:lnTo>
                  <a:pt x="3630" y="7339"/>
                </a:lnTo>
                <a:lnTo>
                  <a:pt x="3578" y="7303"/>
                </a:lnTo>
                <a:lnTo>
                  <a:pt x="3526" y="7265"/>
                </a:lnTo>
                <a:lnTo>
                  <a:pt x="3475" y="7226"/>
                </a:lnTo>
                <a:lnTo>
                  <a:pt x="3425" y="7187"/>
                </a:lnTo>
                <a:lnTo>
                  <a:pt x="3374" y="7148"/>
                </a:lnTo>
                <a:lnTo>
                  <a:pt x="3325" y="7108"/>
                </a:lnTo>
                <a:lnTo>
                  <a:pt x="3277" y="7066"/>
                </a:lnTo>
                <a:lnTo>
                  <a:pt x="3229" y="7024"/>
                </a:lnTo>
                <a:lnTo>
                  <a:pt x="3181" y="6982"/>
                </a:lnTo>
                <a:lnTo>
                  <a:pt x="3134" y="6938"/>
                </a:lnTo>
                <a:lnTo>
                  <a:pt x="3088" y="6893"/>
                </a:lnTo>
                <a:lnTo>
                  <a:pt x="3046" y="6852"/>
                </a:lnTo>
                <a:lnTo>
                  <a:pt x="3006" y="6811"/>
                </a:lnTo>
                <a:lnTo>
                  <a:pt x="2968" y="6769"/>
                </a:lnTo>
                <a:lnTo>
                  <a:pt x="2930" y="6727"/>
                </a:lnTo>
                <a:lnTo>
                  <a:pt x="2893" y="6684"/>
                </a:lnTo>
                <a:lnTo>
                  <a:pt x="2857" y="6639"/>
                </a:lnTo>
                <a:lnTo>
                  <a:pt x="2821" y="6595"/>
                </a:lnTo>
                <a:lnTo>
                  <a:pt x="2786" y="6549"/>
                </a:lnTo>
                <a:lnTo>
                  <a:pt x="2753" y="6504"/>
                </a:lnTo>
                <a:lnTo>
                  <a:pt x="2719" y="6457"/>
                </a:lnTo>
                <a:lnTo>
                  <a:pt x="2686" y="6412"/>
                </a:lnTo>
                <a:lnTo>
                  <a:pt x="2654" y="6365"/>
                </a:lnTo>
                <a:lnTo>
                  <a:pt x="2589" y="6270"/>
                </a:lnTo>
                <a:lnTo>
                  <a:pt x="2526" y="6175"/>
                </a:lnTo>
                <a:lnTo>
                  <a:pt x="2464" y="6079"/>
                </a:lnTo>
                <a:lnTo>
                  <a:pt x="2401" y="5983"/>
                </a:lnTo>
                <a:lnTo>
                  <a:pt x="2338" y="5889"/>
                </a:lnTo>
                <a:lnTo>
                  <a:pt x="2273" y="5794"/>
                </a:lnTo>
                <a:lnTo>
                  <a:pt x="2241" y="5748"/>
                </a:lnTo>
                <a:lnTo>
                  <a:pt x="2207" y="5701"/>
                </a:lnTo>
                <a:lnTo>
                  <a:pt x="2174" y="5655"/>
                </a:lnTo>
                <a:lnTo>
                  <a:pt x="2140" y="5610"/>
                </a:lnTo>
                <a:lnTo>
                  <a:pt x="2104" y="5565"/>
                </a:lnTo>
                <a:lnTo>
                  <a:pt x="2069" y="5521"/>
                </a:lnTo>
                <a:lnTo>
                  <a:pt x="2032" y="5477"/>
                </a:lnTo>
                <a:lnTo>
                  <a:pt x="1994" y="5434"/>
                </a:lnTo>
                <a:lnTo>
                  <a:pt x="1924" y="5352"/>
                </a:lnTo>
                <a:lnTo>
                  <a:pt x="1856" y="5271"/>
                </a:lnTo>
                <a:lnTo>
                  <a:pt x="1787" y="5187"/>
                </a:lnTo>
                <a:lnTo>
                  <a:pt x="1720" y="5104"/>
                </a:lnTo>
                <a:lnTo>
                  <a:pt x="1655" y="5018"/>
                </a:lnTo>
                <a:lnTo>
                  <a:pt x="1589" y="4932"/>
                </a:lnTo>
                <a:lnTo>
                  <a:pt x="1526" y="4847"/>
                </a:lnTo>
                <a:lnTo>
                  <a:pt x="1464" y="4759"/>
                </a:lnTo>
                <a:lnTo>
                  <a:pt x="1403" y="4670"/>
                </a:lnTo>
                <a:lnTo>
                  <a:pt x="1343" y="4582"/>
                </a:lnTo>
                <a:lnTo>
                  <a:pt x="1284" y="4492"/>
                </a:lnTo>
                <a:lnTo>
                  <a:pt x="1226" y="4402"/>
                </a:lnTo>
                <a:lnTo>
                  <a:pt x="1170" y="4310"/>
                </a:lnTo>
                <a:lnTo>
                  <a:pt x="1113" y="4219"/>
                </a:lnTo>
                <a:lnTo>
                  <a:pt x="1059" y="4126"/>
                </a:lnTo>
                <a:lnTo>
                  <a:pt x="1006" y="4033"/>
                </a:lnTo>
                <a:lnTo>
                  <a:pt x="954" y="3939"/>
                </a:lnTo>
                <a:lnTo>
                  <a:pt x="903" y="3844"/>
                </a:lnTo>
                <a:lnTo>
                  <a:pt x="854" y="3749"/>
                </a:lnTo>
                <a:lnTo>
                  <a:pt x="806" y="3653"/>
                </a:lnTo>
                <a:lnTo>
                  <a:pt x="758" y="3557"/>
                </a:lnTo>
                <a:lnTo>
                  <a:pt x="712" y="3460"/>
                </a:lnTo>
                <a:lnTo>
                  <a:pt x="667" y="3362"/>
                </a:lnTo>
                <a:lnTo>
                  <a:pt x="623" y="3263"/>
                </a:lnTo>
                <a:lnTo>
                  <a:pt x="581" y="3165"/>
                </a:lnTo>
                <a:lnTo>
                  <a:pt x="541" y="3065"/>
                </a:lnTo>
                <a:lnTo>
                  <a:pt x="501" y="2966"/>
                </a:lnTo>
                <a:lnTo>
                  <a:pt x="462" y="2866"/>
                </a:lnTo>
                <a:lnTo>
                  <a:pt x="424" y="2765"/>
                </a:lnTo>
                <a:lnTo>
                  <a:pt x="389" y="2664"/>
                </a:lnTo>
                <a:lnTo>
                  <a:pt x="354" y="2562"/>
                </a:lnTo>
                <a:lnTo>
                  <a:pt x="320" y="246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reeform 21"/>
          <p:cNvSpPr/>
          <p:nvPr/>
        </p:nvSpPr>
        <p:spPr bwMode="auto">
          <a:xfrm>
            <a:off x="10160000" y="792163"/>
            <a:ext cx="1817688" cy="2244725"/>
          </a:xfrm>
          <a:custGeom>
            <a:avLst/>
            <a:gdLst>
              <a:gd name="T0" fmla="*/ 6809 w 7893"/>
              <a:gd name="T1" fmla="*/ 2075 h 9744"/>
              <a:gd name="T2" fmla="*/ 7101 w 7893"/>
              <a:gd name="T3" fmla="*/ 1351 h 9744"/>
              <a:gd name="T4" fmla="*/ 7345 w 7893"/>
              <a:gd name="T5" fmla="*/ 797 h 9744"/>
              <a:gd name="T6" fmla="*/ 7598 w 7893"/>
              <a:gd name="T7" fmla="*/ 348 h 9744"/>
              <a:gd name="T8" fmla="*/ 7872 w 7893"/>
              <a:gd name="T9" fmla="*/ 125 h 9744"/>
              <a:gd name="T10" fmla="*/ 7886 w 7893"/>
              <a:gd name="T11" fmla="*/ 875 h 9744"/>
              <a:gd name="T12" fmla="*/ 7794 w 7893"/>
              <a:gd name="T13" fmla="*/ 1617 h 9744"/>
              <a:gd name="T14" fmla="*/ 7614 w 7893"/>
              <a:gd name="T15" fmla="*/ 2347 h 9744"/>
              <a:gd name="T16" fmla="*/ 7360 w 7893"/>
              <a:gd name="T17" fmla="*/ 3056 h 9744"/>
              <a:gd name="T18" fmla="*/ 7048 w 7893"/>
              <a:gd name="T19" fmla="*/ 3737 h 9744"/>
              <a:gd name="T20" fmla="*/ 6812 w 7893"/>
              <a:gd name="T21" fmla="*/ 4169 h 9744"/>
              <a:gd name="T22" fmla="*/ 6407 w 7893"/>
              <a:gd name="T23" fmla="*/ 4786 h 9744"/>
              <a:gd name="T24" fmla="*/ 5952 w 7893"/>
              <a:gd name="T25" fmla="*/ 5367 h 9744"/>
              <a:gd name="T26" fmla="*/ 5700 w 7893"/>
              <a:gd name="T27" fmla="*/ 5676 h 9744"/>
              <a:gd name="T28" fmla="*/ 5422 w 7893"/>
              <a:gd name="T29" fmla="*/ 6086 h 9744"/>
              <a:gd name="T30" fmla="*/ 5146 w 7893"/>
              <a:gd name="T31" fmla="*/ 6497 h 9744"/>
              <a:gd name="T32" fmla="*/ 4938 w 7893"/>
              <a:gd name="T33" fmla="*/ 6753 h 9744"/>
              <a:gd name="T34" fmla="*/ 4677 w 7893"/>
              <a:gd name="T35" fmla="*/ 7006 h 9744"/>
              <a:gd name="T36" fmla="*/ 4368 w 7893"/>
              <a:gd name="T37" fmla="*/ 7253 h 9744"/>
              <a:gd name="T38" fmla="*/ 4040 w 7893"/>
              <a:gd name="T39" fmla="*/ 7474 h 9744"/>
              <a:gd name="T40" fmla="*/ 3639 w 7893"/>
              <a:gd name="T41" fmla="*/ 7708 h 9744"/>
              <a:gd name="T42" fmla="*/ 2857 w 7893"/>
              <a:gd name="T43" fmla="*/ 8109 h 9744"/>
              <a:gd name="T44" fmla="*/ 1703 w 7893"/>
              <a:gd name="T45" fmla="*/ 8726 h 9744"/>
              <a:gd name="T46" fmla="*/ 574 w 7893"/>
              <a:gd name="T47" fmla="*/ 9392 h 9744"/>
              <a:gd name="T48" fmla="*/ 6 w 7893"/>
              <a:gd name="T49" fmla="*/ 9393 h 9744"/>
              <a:gd name="T50" fmla="*/ 5 w 7893"/>
              <a:gd name="T51" fmla="*/ 8683 h 9744"/>
              <a:gd name="T52" fmla="*/ 58 w 7893"/>
              <a:gd name="T53" fmla="*/ 7974 h 9744"/>
              <a:gd name="T54" fmla="*/ 182 w 7893"/>
              <a:gd name="T55" fmla="*/ 7277 h 9744"/>
              <a:gd name="T56" fmla="*/ 392 w 7893"/>
              <a:gd name="T57" fmla="*/ 6603 h 9744"/>
              <a:gd name="T58" fmla="*/ 684 w 7893"/>
              <a:gd name="T59" fmla="*/ 6004 h 9744"/>
              <a:gd name="T60" fmla="*/ 950 w 7893"/>
              <a:gd name="T61" fmla="*/ 5652 h 9744"/>
              <a:gd name="T62" fmla="*/ 1271 w 7893"/>
              <a:gd name="T63" fmla="*/ 5356 h 9744"/>
              <a:gd name="T64" fmla="*/ 1627 w 7893"/>
              <a:gd name="T65" fmla="*/ 5094 h 9744"/>
              <a:gd name="T66" fmla="*/ 2244 w 7893"/>
              <a:gd name="T67" fmla="*/ 4688 h 9744"/>
              <a:gd name="T68" fmla="*/ 2925 w 7893"/>
              <a:gd name="T69" fmla="*/ 4220 h 9744"/>
              <a:gd name="T70" fmla="*/ 3913 w 7893"/>
              <a:gd name="T71" fmla="*/ 3511 h 9744"/>
              <a:gd name="T72" fmla="*/ 4902 w 7893"/>
              <a:gd name="T73" fmla="*/ 2807 h 9744"/>
              <a:gd name="T74" fmla="*/ 5027 w 7893"/>
              <a:gd name="T75" fmla="*/ 2979 h 9744"/>
              <a:gd name="T76" fmla="*/ 4970 w 7893"/>
              <a:gd name="T77" fmla="*/ 3233 h 9744"/>
              <a:gd name="T78" fmla="*/ 4906 w 7893"/>
              <a:gd name="T79" fmla="*/ 3394 h 9744"/>
              <a:gd name="T80" fmla="*/ 4816 w 7893"/>
              <a:gd name="T81" fmla="*/ 3542 h 9744"/>
              <a:gd name="T82" fmla="*/ 4555 w 7893"/>
              <a:gd name="T83" fmla="*/ 3839 h 9744"/>
              <a:gd name="T84" fmla="*/ 4229 w 7893"/>
              <a:gd name="T85" fmla="*/ 4129 h 9744"/>
              <a:gd name="T86" fmla="*/ 3820 w 7893"/>
              <a:gd name="T87" fmla="*/ 4435 h 9744"/>
              <a:gd name="T88" fmla="*/ 3285 w 7893"/>
              <a:gd name="T89" fmla="*/ 4818 h 9744"/>
              <a:gd name="T90" fmla="*/ 2979 w 7893"/>
              <a:gd name="T91" fmla="*/ 5064 h 9744"/>
              <a:gd name="T92" fmla="*/ 2859 w 7893"/>
              <a:gd name="T93" fmla="*/ 5182 h 9744"/>
              <a:gd name="T94" fmla="*/ 2744 w 7893"/>
              <a:gd name="T95" fmla="*/ 5339 h 9744"/>
              <a:gd name="T96" fmla="*/ 2587 w 7893"/>
              <a:gd name="T97" fmla="*/ 5635 h 9744"/>
              <a:gd name="T98" fmla="*/ 2801 w 7893"/>
              <a:gd name="T99" fmla="*/ 5808 h 9744"/>
              <a:gd name="T100" fmla="*/ 3135 w 7893"/>
              <a:gd name="T101" fmla="*/ 5811 h 9744"/>
              <a:gd name="T102" fmla="*/ 3417 w 7893"/>
              <a:gd name="T103" fmla="*/ 5785 h 9744"/>
              <a:gd name="T104" fmla="*/ 3691 w 7893"/>
              <a:gd name="T105" fmla="*/ 5720 h 9744"/>
              <a:gd name="T106" fmla="*/ 3953 w 7893"/>
              <a:gd name="T107" fmla="*/ 5607 h 9744"/>
              <a:gd name="T108" fmla="*/ 4539 w 7893"/>
              <a:gd name="T109" fmla="*/ 5228 h 9744"/>
              <a:gd name="T110" fmla="*/ 5119 w 7893"/>
              <a:gd name="T111" fmla="*/ 4717 h 9744"/>
              <a:gd name="T112" fmla="*/ 5627 w 7893"/>
              <a:gd name="T113" fmla="*/ 4131 h 9744"/>
              <a:gd name="T114" fmla="*/ 6071 w 7893"/>
              <a:gd name="T115" fmla="*/ 3489 h 9744"/>
              <a:gd name="T116" fmla="*/ 6455 w 7893"/>
              <a:gd name="T117" fmla="*/ 2812 h 9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93" h="9744">
                <a:moveTo>
                  <a:pt x="6627" y="2466"/>
                </a:moveTo>
                <a:lnTo>
                  <a:pt x="6666" y="2389"/>
                </a:lnTo>
                <a:lnTo>
                  <a:pt x="6703" y="2311"/>
                </a:lnTo>
                <a:lnTo>
                  <a:pt x="6739" y="2233"/>
                </a:lnTo>
                <a:lnTo>
                  <a:pt x="6774" y="2154"/>
                </a:lnTo>
                <a:lnTo>
                  <a:pt x="6809" y="2075"/>
                </a:lnTo>
                <a:lnTo>
                  <a:pt x="6842" y="1995"/>
                </a:lnTo>
                <a:lnTo>
                  <a:pt x="6876" y="1915"/>
                </a:lnTo>
                <a:lnTo>
                  <a:pt x="6908" y="1834"/>
                </a:lnTo>
                <a:lnTo>
                  <a:pt x="6973" y="1673"/>
                </a:lnTo>
                <a:lnTo>
                  <a:pt x="7037" y="1512"/>
                </a:lnTo>
                <a:lnTo>
                  <a:pt x="7101" y="1351"/>
                </a:lnTo>
                <a:lnTo>
                  <a:pt x="7167" y="1191"/>
                </a:lnTo>
                <a:lnTo>
                  <a:pt x="7201" y="1111"/>
                </a:lnTo>
                <a:lnTo>
                  <a:pt x="7236" y="1032"/>
                </a:lnTo>
                <a:lnTo>
                  <a:pt x="7271" y="953"/>
                </a:lnTo>
                <a:lnTo>
                  <a:pt x="7307" y="875"/>
                </a:lnTo>
                <a:lnTo>
                  <a:pt x="7345" y="797"/>
                </a:lnTo>
                <a:lnTo>
                  <a:pt x="7383" y="720"/>
                </a:lnTo>
                <a:lnTo>
                  <a:pt x="7423" y="643"/>
                </a:lnTo>
                <a:lnTo>
                  <a:pt x="7464" y="568"/>
                </a:lnTo>
                <a:lnTo>
                  <a:pt x="7507" y="494"/>
                </a:lnTo>
                <a:lnTo>
                  <a:pt x="7552" y="420"/>
                </a:lnTo>
                <a:lnTo>
                  <a:pt x="7598" y="348"/>
                </a:lnTo>
                <a:lnTo>
                  <a:pt x="7645" y="275"/>
                </a:lnTo>
                <a:lnTo>
                  <a:pt x="7695" y="205"/>
                </a:lnTo>
                <a:lnTo>
                  <a:pt x="7747" y="136"/>
                </a:lnTo>
                <a:lnTo>
                  <a:pt x="7801" y="67"/>
                </a:lnTo>
                <a:lnTo>
                  <a:pt x="7859" y="0"/>
                </a:lnTo>
                <a:lnTo>
                  <a:pt x="7872" y="125"/>
                </a:lnTo>
                <a:lnTo>
                  <a:pt x="7882" y="251"/>
                </a:lnTo>
                <a:lnTo>
                  <a:pt x="7889" y="375"/>
                </a:lnTo>
                <a:lnTo>
                  <a:pt x="7893" y="501"/>
                </a:lnTo>
                <a:lnTo>
                  <a:pt x="7893" y="625"/>
                </a:lnTo>
                <a:lnTo>
                  <a:pt x="7891" y="750"/>
                </a:lnTo>
                <a:lnTo>
                  <a:pt x="7886" y="875"/>
                </a:lnTo>
                <a:lnTo>
                  <a:pt x="7877" y="999"/>
                </a:lnTo>
                <a:lnTo>
                  <a:pt x="7866" y="1124"/>
                </a:lnTo>
                <a:lnTo>
                  <a:pt x="7852" y="1247"/>
                </a:lnTo>
                <a:lnTo>
                  <a:pt x="7835" y="1371"/>
                </a:lnTo>
                <a:lnTo>
                  <a:pt x="7817" y="1495"/>
                </a:lnTo>
                <a:lnTo>
                  <a:pt x="7794" y="1617"/>
                </a:lnTo>
                <a:lnTo>
                  <a:pt x="7770" y="1740"/>
                </a:lnTo>
                <a:lnTo>
                  <a:pt x="7743" y="1863"/>
                </a:lnTo>
                <a:lnTo>
                  <a:pt x="7715" y="1984"/>
                </a:lnTo>
                <a:lnTo>
                  <a:pt x="7683" y="2105"/>
                </a:lnTo>
                <a:lnTo>
                  <a:pt x="7650" y="2227"/>
                </a:lnTo>
                <a:lnTo>
                  <a:pt x="7614" y="2347"/>
                </a:lnTo>
                <a:lnTo>
                  <a:pt x="7576" y="2466"/>
                </a:lnTo>
                <a:lnTo>
                  <a:pt x="7537" y="2586"/>
                </a:lnTo>
                <a:lnTo>
                  <a:pt x="7496" y="2704"/>
                </a:lnTo>
                <a:lnTo>
                  <a:pt x="7452" y="2822"/>
                </a:lnTo>
                <a:lnTo>
                  <a:pt x="7407" y="2939"/>
                </a:lnTo>
                <a:lnTo>
                  <a:pt x="7360" y="3056"/>
                </a:lnTo>
                <a:lnTo>
                  <a:pt x="7312" y="3171"/>
                </a:lnTo>
                <a:lnTo>
                  <a:pt x="7262" y="3286"/>
                </a:lnTo>
                <a:lnTo>
                  <a:pt x="7210" y="3400"/>
                </a:lnTo>
                <a:lnTo>
                  <a:pt x="7157" y="3513"/>
                </a:lnTo>
                <a:lnTo>
                  <a:pt x="7103" y="3626"/>
                </a:lnTo>
                <a:lnTo>
                  <a:pt x="7048" y="3737"/>
                </a:lnTo>
                <a:lnTo>
                  <a:pt x="6991" y="3847"/>
                </a:lnTo>
                <a:lnTo>
                  <a:pt x="6962" y="3902"/>
                </a:lnTo>
                <a:lnTo>
                  <a:pt x="6933" y="3956"/>
                </a:lnTo>
                <a:lnTo>
                  <a:pt x="6903" y="4010"/>
                </a:lnTo>
                <a:lnTo>
                  <a:pt x="6873" y="4063"/>
                </a:lnTo>
                <a:lnTo>
                  <a:pt x="6812" y="4169"/>
                </a:lnTo>
                <a:lnTo>
                  <a:pt x="6747" y="4275"/>
                </a:lnTo>
                <a:lnTo>
                  <a:pt x="6682" y="4379"/>
                </a:lnTo>
                <a:lnTo>
                  <a:pt x="6616" y="4482"/>
                </a:lnTo>
                <a:lnTo>
                  <a:pt x="6548" y="4584"/>
                </a:lnTo>
                <a:lnTo>
                  <a:pt x="6477" y="4686"/>
                </a:lnTo>
                <a:lnTo>
                  <a:pt x="6407" y="4786"/>
                </a:lnTo>
                <a:lnTo>
                  <a:pt x="6334" y="4885"/>
                </a:lnTo>
                <a:lnTo>
                  <a:pt x="6260" y="4984"/>
                </a:lnTo>
                <a:lnTo>
                  <a:pt x="6185" y="5080"/>
                </a:lnTo>
                <a:lnTo>
                  <a:pt x="6108" y="5177"/>
                </a:lnTo>
                <a:lnTo>
                  <a:pt x="6031" y="5273"/>
                </a:lnTo>
                <a:lnTo>
                  <a:pt x="5952" y="5367"/>
                </a:lnTo>
                <a:lnTo>
                  <a:pt x="5872" y="5461"/>
                </a:lnTo>
                <a:lnTo>
                  <a:pt x="5836" y="5503"/>
                </a:lnTo>
                <a:lnTo>
                  <a:pt x="5801" y="5545"/>
                </a:lnTo>
                <a:lnTo>
                  <a:pt x="5767" y="5588"/>
                </a:lnTo>
                <a:lnTo>
                  <a:pt x="5733" y="5632"/>
                </a:lnTo>
                <a:lnTo>
                  <a:pt x="5700" y="5676"/>
                </a:lnTo>
                <a:lnTo>
                  <a:pt x="5668" y="5721"/>
                </a:lnTo>
                <a:lnTo>
                  <a:pt x="5636" y="5766"/>
                </a:lnTo>
                <a:lnTo>
                  <a:pt x="5605" y="5810"/>
                </a:lnTo>
                <a:lnTo>
                  <a:pt x="5544" y="5902"/>
                </a:lnTo>
                <a:lnTo>
                  <a:pt x="5482" y="5994"/>
                </a:lnTo>
                <a:lnTo>
                  <a:pt x="5422" y="6086"/>
                </a:lnTo>
                <a:lnTo>
                  <a:pt x="5363" y="6179"/>
                </a:lnTo>
                <a:lnTo>
                  <a:pt x="5302" y="6270"/>
                </a:lnTo>
                <a:lnTo>
                  <a:pt x="5241" y="6362"/>
                </a:lnTo>
                <a:lnTo>
                  <a:pt x="5209" y="6407"/>
                </a:lnTo>
                <a:lnTo>
                  <a:pt x="5178" y="6452"/>
                </a:lnTo>
                <a:lnTo>
                  <a:pt x="5146" y="6497"/>
                </a:lnTo>
                <a:lnTo>
                  <a:pt x="5113" y="6540"/>
                </a:lnTo>
                <a:lnTo>
                  <a:pt x="5080" y="6584"/>
                </a:lnTo>
                <a:lnTo>
                  <a:pt x="5045" y="6627"/>
                </a:lnTo>
                <a:lnTo>
                  <a:pt x="5010" y="6670"/>
                </a:lnTo>
                <a:lnTo>
                  <a:pt x="4975" y="6712"/>
                </a:lnTo>
                <a:lnTo>
                  <a:pt x="4938" y="6753"/>
                </a:lnTo>
                <a:lnTo>
                  <a:pt x="4900" y="6792"/>
                </a:lnTo>
                <a:lnTo>
                  <a:pt x="4863" y="6832"/>
                </a:lnTo>
                <a:lnTo>
                  <a:pt x="4823" y="6871"/>
                </a:lnTo>
                <a:lnTo>
                  <a:pt x="4775" y="6917"/>
                </a:lnTo>
                <a:lnTo>
                  <a:pt x="4726" y="6962"/>
                </a:lnTo>
                <a:lnTo>
                  <a:pt x="4677" y="7006"/>
                </a:lnTo>
                <a:lnTo>
                  <a:pt x="4627" y="7049"/>
                </a:lnTo>
                <a:lnTo>
                  <a:pt x="4576" y="7092"/>
                </a:lnTo>
                <a:lnTo>
                  <a:pt x="4525" y="7134"/>
                </a:lnTo>
                <a:lnTo>
                  <a:pt x="4473" y="7175"/>
                </a:lnTo>
                <a:lnTo>
                  <a:pt x="4420" y="7214"/>
                </a:lnTo>
                <a:lnTo>
                  <a:pt x="4368" y="7253"/>
                </a:lnTo>
                <a:lnTo>
                  <a:pt x="4314" y="7292"/>
                </a:lnTo>
                <a:lnTo>
                  <a:pt x="4260" y="7330"/>
                </a:lnTo>
                <a:lnTo>
                  <a:pt x="4206" y="7367"/>
                </a:lnTo>
                <a:lnTo>
                  <a:pt x="4151" y="7404"/>
                </a:lnTo>
                <a:lnTo>
                  <a:pt x="4095" y="7440"/>
                </a:lnTo>
                <a:lnTo>
                  <a:pt x="4040" y="7474"/>
                </a:lnTo>
                <a:lnTo>
                  <a:pt x="3984" y="7510"/>
                </a:lnTo>
                <a:lnTo>
                  <a:pt x="3927" y="7544"/>
                </a:lnTo>
                <a:lnTo>
                  <a:pt x="3870" y="7577"/>
                </a:lnTo>
                <a:lnTo>
                  <a:pt x="3813" y="7611"/>
                </a:lnTo>
                <a:lnTo>
                  <a:pt x="3756" y="7644"/>
                </a:lnTo>
                <a:lnTo>
                  <a:pt x="3639" y="7708"/>
                </a:lnTo>
                <a:lnTo>
                  <a:pt x="3523" y="7770"/>
                </a:lnTo>
                <a:lnTo>
                  <a:pt x="3406" y="7832"/>
                </a:lnTo>
                <a:lnTo>
                  <a:pt x="3288" y="7892"/>
                </a:lnTo>
                <a:lnTo>
                  <a:pt x="3170" y="7951"/>
                </a:lnTo>
                <a:lnTo>
                  <a:pt x="3052" y="8010"/>
                </a:lnTo>
                <a:lnTo>
                  <a:pt x="2857" y="8109"/>
                </a:lnTo>
                <a:lnTo>
                  <a:pt x="2663" y="8208"/>
                </a:lnTo>
                <a:lnTo>
                  <a:pt x="2469" y="8309"/>
                </a:lnTo>
                <a:lnTo>
                  <a:pt x="2276" y="8412"/>
                </a:lnTo>
                <a:lnTo>
                  <a:pt x="2085" y="8515"/>
                </a:lnTo>
                <a:lnTo>
                  <a:pt x="1893" y="8620"/>
                </a:lnTo>
                <a:lnTo>
                  <a:pt x="1703" y="8726"/>
                </a:lnTo>
                <a:lnTo>
                  <a:pt x="1512" y="8834"/>
                </a:lnTo>
                <a:lnTo>
                  <a:pt x="1323" y="8942"/>
                </a:lnTo>
                <a:lnTo>
                  <a:pt x="1135" y="9054"/>
                </a:lnTo>
                <a:lnTo>
                  <a:pt x="947" y="9165"/>
                </a:lnTo>
                <a:lnTo>
                  <a:pt x="760" y="9278"/>
                </a:lnTo>
                <a:lnTo>
                  <a:pt x="574" y="9392"/>
                </a:lnTo>
                <a:lnTo>
                  <a:pt x="389" y="9508"/>
                </a:lnTo>
                <a:lnTo>
                  <a:pt x="205" y="9626"/>
                </a:lnTo>
                <a:lnTo>
                  <a:pt x="22" y="9744"/>
                </a:lnTo>
                <a:lnTo>
                  <a:pt x="15" y="9628"/>
                </a:lnTo>
                <a:lnTo>
                  <a:pt x="10" y="9510"/>
                </a:lnTo>
                <a:lnTo>
                  <a:pt x="6" y="9393"/>
                </a:lnTo>
                <a:lnTo>
                  <a:pt x="3" y="9275"/>
                </a:lnTo>
                <a:lnTo>
                  <a:pt x="1" y="9157"/>
                </a:lnTo>
                <a:lnTo>
                  <a:pt x="0" y="9038"/>
                </a:lnTo>
                <a:lnTo>
                  <a:pt x="0" y="8920"/>
                </a:lnTo>
                <a:lnTo>
                  <a:pt x="2" y="8802"/>
                </a:lnTo>
                <a:lnTo>
                  <a:pt x="5" y="8683"/>
                </a:lnTo>
                <a:lnTo>
                  <a:pt x="9" y="8564"/>
                </a:lnTo>
                <a:lnTo>
                  <a:pt x="16" y="8446"/>
                </a:lnTo>
                <a:lnTo>
                  <a:pt x="24" y="8328"/>
                </a:lnTo>
                <a:lnTo>
                  <a:pt x="34" y="8209"/>
                </a:lnTo>
                <a:lnTo>
                  <a:pt x="45" y="8091"/>
                </a:lnTo>
                <a:lnTo>
                  <a:pt x="58" y="7974"/>
                </a:lnTo>
                <a:lnTo>
                  <a:pt x="74" y="7856"/>
                </a:lnTo>
                <a:lnTo>
                  <a:pt x="91" y="7739"/>
                </a:lnTo>
                <a:lnTo>
                  <a:pt x="110" y="7622"/>
                </a:lnTo>
                <a:lnTo>
                  <a:pt x="132" y="7507"/>
                </a:lnTo>
                <a:lnTo>
                  <a:pt x="155" y="7391"/>
                </a:lnTo>
                <a:lnTo>
                  <a:pt x="182" y="7277"/>
                </a:lnTo>
                <a:lnTo>
                  <a:pt x="210" y="7162"/>
                </a:lnTo>
                <a:lnTo>
                  <a:pt x="241" y="7048"/>
                </a:lnTo>
                <a:lnTo>
                  <a:pt x="274" y="6936"/>
                </a:lnTo>
                <a:lnTo>
                  <a:pt x="311" y="6824"/>
                </a:lnTo>
                <a:lnTo>
                  <a:pt x="350" y="6713"/>
                </a:lnTo>
                <a:lnTo>
                  <a:pt x="392" y="6603"/>
                </a:lnTo>
                <a:lnTo>
                  <a:pt x="436" y="6495"/>
                </a:lnTo>
                <a:lnTo>
                  <a:pt x="484" y="6386"/>
                </a:lnTo>
                <a:lnTo>
                  <a:pt x="535" y="6279"/>
                </a:lnTo>
                <a:lnTo>
                  <a:pt x="589" y="6173"/>
                </a:lnTo>
                <a:lnTo>
                  <a:pt x="646" y="6069"/>
                </a:lnTo>
                <a:lnTo>
                  <a:pt x="684" y="6004"/>
                </a:lnTo>
                <a:lnTo>
                  <a:pt x="724" y="5941"/>
                </a:lnTo>
                <a:lnTo>
                  <a:pt x="766" y="5880"/>
                </a:lnTo>
                <a:lnTo>
                  <a:pt x="810" y="5821"/>
                </a:lnTo>
                <a:lnTo>
                  <a:pt x="854" y="5763"/>
                </a:lnTo>
                <a:lnTo>
                  <a:pt x="901" y="5706"/>
                </a:lnTo>
                <a:lnTo>
                  <a:pt x="950" y="5652"/>
                </a:lnTo>
                <a:lnTo>
                  <a:pt x="1000" y="5599"/>
                </a:lnTo>
                <a:lnTo>
                  <a:pt x="1052" y="5548"/>
                </a:lnTo>
                <a:lnTo>
                  <a:pt x="1105" y="5498"/>
                </a:lnTo>
                <a:lnTo>
                  <a:pt x="1159" y="5450"/>
                </a:lnTo>
                <a:lnTo>
                  <a:pt x="1215" y="5402"/>
                </a:lnTo>
                <a:lnTo>
                  <a:pt x="1271" y="5356"/>
                </a:lnTo>
                <a:lnTo>
                  <a:pt x="1328" y="5310"/>
                </a:lnTo>
                <a:lnTo>
                  <a:pt x="1387" y="5265"/>
                </a:lnTo>
                <a:lnTo>
                  <a:pt x="1446" y="5221"/>
                </a:lnTo>
                <a:lnTo>
                  <a:pt x="1506" y="5178"/>
                </a:lnTo>
                <a:lnTo>
                  <a:pt x="1566" y="5136"/>
                </a:lnTo>
                <a:lnTo>
                  <a:pt x="1627" y="5094"/>
                </a:lnTo>
                <a:lnTo>
                  <a:pt x="1688" y="5053"/>
                </a:lnTo>
                <a:lnTo>
                  <a:pt x="1812" y="4971"/>
                </a:lnTo>
                <a:lnTo>
                  <a:pt x="1936" y="4890"/>
                </a:lnTo>
                <a:lnTo>
                  <a:pt x="2060" y="4809"/>
                </a:lnTo>
                <a:lnTo>
                  <a:pt x="2183" y="4729"/>
                </a:lnTo>
                <a:lnTo>
                  <a:pt x="2244" y="4688"/>
                </a:lnTo>
                <a:lnTo>
                  <a:pt x="2304" y="4646"/>
                </a:lnTo>
                <a:lnTo>
                  <a:pt x="2364" y="4604"/>
                </a:lnTo>
                <a:lnTo>
                  <a:pt x="2423" y="4563"/>
                </a:lnTo>
                <a:lnTo>
                  <a:pt x="2591" y="4449"/>
                </a:lnTo>
                <a:lnTo>
                  <a:pt x="2759" y="4335"/>
                </a:lnTo>
                <a:lnTo>
                  <a:pt x="2925" y="4220"/>
                </a:lnTo>
                <a:lnTo>
                  <a:pt x="3091" y="4103"/>
                </a:lnTo>
                <a:lnTo>
                  <a:pt x="3256" y="3985"/>
                </a:lnTo>
                <a:lnTo>
                  <a:pt x="3420" y="3867"/>
                </a:lnTo>
                <a:lnTo>
                  <a:pt x="3584" y="3749"/>
                </a:lnTo>
                <a:lnTo>
                  <a:pt x="3748" y="3630"/>
                </a:lnTo>
                <a:lnTo>
                  <a:pt x="3913" y="3511"/>
                </a:lnTo>
                <a:lnTo>
                  <a:pt x="4077" y="3392"/>
                </a:lnTo>
                <a:lnTo>
                  <a:pt x="4241" y="3274"/>
                </a:lnTo>
                <a:lnTo>
                  <a:pt x="4405" y="3156"/>
                </a:lnTo>
                <a:lnTo>
                  <a:pt x="4570" y="3038"/>
                </a:lnTo>
                <a:lnTo>
                  <a:pt x="4736" y="2922"/>
                </a:lnTo>
                <a:lnTo>
                  <a:pt x="4902" y="2807"/>
                </a:lnTo>
                <a:lnTo>
                  <a:pt x="5070" y="2693"/>
                </a:lnTo>
                <a:lnTo>
                  <a:pt x="5061" y="2749"/>
                </a:lnTo>
                <a:lnTo>
                  <a:pt x="5053" y="2806"/>
                </a:lnTo>
                <a:lnTo>
                  <a:pt x="5045" y="2864"/>
                </a:lnTo>
                <a:lnTo>
                  <a:pt x="5037" y="2921"/>
                </a:lnTo>
                <a:lnTo>
                  <a:pt x="5027" y="2979"/>
                </a:lnTo>
                <a:lnTo>
                  <a:pt x="5016" y="3036"/>
                </a:lnTo>
                <a:lnTo>
                  <a:pt x="5005" y="3093"/>
                </a:lnTo>
                <a:lnTo>
                  <a:pt x="4992" y="3149"/>
                </a:lnTo>
                <a:lnTo>
                  <a:pt x="4985" y="3178"/>
                </a:lnTo>
                <a:lnTo>
                  <a:pt x="4978" y="3206"/>
                </a:lnTo>
                <a:lnTo>
                  <a:pt x="4970" y="3233"/>
                </a:lnTo>
                <a:lnTo>
                  <a:pt x="4960" y="3261"/>
                </a:lnTo>
                <a:lnTo>
                  <a:pt x="4951" y="3288"/>
                </a:lnTo>
                <a:lnTo>
                  <a:pt x="4941" y="3315"/>
                </a:lnTo>
                <a:lnTo>
                  <a:pt x="4930" y="3341"/>
                </a:lnTo>
                <a:lnTo>
                  <a:pt x="4919" y="3368"/>
                </a:lnTo>
                <a:lnTo>
                  <a:pt x="4906" y="3394"/>
                </a:lnTo>
                <a:lnTo>
                  <a:pt x="4893" y="3420"/>
                </a:lnTo>
                <a:lnTo>
                  <a:pt x="4880" y="3444"/>
                </a:lnTo>
                <a:lnTo>
                  <a:pt x="4865" y="3470"/>
                </a:lnTo>
                <a:lnTo>
                  <a:pt x="4849" y="3494"/>
                </a:lnTo>
                <a:lnTo>
                  <a:pt x="4833" y="3517"/>
                </a:lnTo>
                <a:lnTo>
                  <a:pt x="4816" y="3542"/>
                </a:lnTo>
                <a:lnTo>
                  <a:pt x="4797" y="3564"/>
                </a:lnTo>
                <a:lnTo>
                  <a:pt x="4751" y="3622"/>
                </a:lnTo>
                <a:lnTo>
                  <a:pt x="4704" y="3679"/>
                </a:lnTo>
                <a:lnTo>
                  <a:pt x="4656" y="3734"/>
                </a:lnTo>
                <a:lnTo>
                  <a:pt x="4606" y="3787"/>
                </a:lnTo>
                <a:lnTo>
                  <a:pt x="4555" y="3839"/>
                </a:lnTo>
                <a:lnTo>
                  <a:pt x="4503" y="3890"/>
                </a:lnTo>
                <a:lnTo>
                  <a:pt x="4450" y="3940"/>
                </a:lnTo>
                <a:lnTo>
                  <a:pt x="4396" y="3989"/>
                </a:lnTo>
                <a:lnTo>
                  <a:pt x="4341" y="4036"/>
                </a:lnTo>
                <a:lnTo>
                  <a:pt x="4286" y="4083"/>
                </a:lnTo>
                <a:lnTo>
                  <a:pt x="4229" y="4129"/>
                </a:lnTo>
                <a:lnTo>
                  <a:pt x="4172" y="4174"/>
                </a:lnTo>
                <a:lnTo>
                  <a:pt x="4114" y="4219"/>
                </a:lnTo>
                <a:lnTo>
                  <a:pt x="4056" y="4263"/>
                </a:lnTo>
                <a:lnTo>
                  <a:pt x="3998" y="4307"/>
                </a:lnTo>
                <a:lnTo>
                  <a:pt x="3939" y="4349"/>
                </a:lnTo>
                <a:lnTo>
                  <a:pt x="3820" y="4435"/>
                </a:lnTo>
                <a:lnTo>
                  <a:pt x="3700" y="4520"/>
                </a:lnTo>
                <a:lnTo>
                  <a:pt x="3581" y="4604"/>
                </a:lnTo>
                <a:lnTo>
                  <a:pt x="3462" y="4689"/>
                </a:lnTo>
                <a:lnTo>
                  <a:pt x="3403" y="4732"/>
                </a:lnTo>
                <a:lnTo>
                  <a:pt x="3344" y="4776"/>
                </a:lnTo>
                <a:lnTo>
                  <a:pt x="3285" y="4818"/>
                </a:lnTo>
                <a:lnTo>
                  <a:pt x="3226" y="4863"/>
                </a:lnTo>
                <a:lnTo>
                  <a:pt x="3169" y="4907"/>
                </a:lnTo>
                <a:lnTo>
                  <a:pt x="3112" y="4953"/>
                </a:lnTo>
                <a:lnTo>
                  <a:pt x="3056" y="4999"/>
                </a:lnTo>
                <a:lnTo>
                  <a:pt x="3000" y="5046"/>
                </a:lnTo>
                <a:lnTo>
                  <a:pt x="2979" y="5064"/>
                </a:lnTo>
                <a:lnTo>
                  <a:pt x="2957" y="5082"/>
                </a:lnTo>
                <a:lnTo>
                  <a:pt x="2937" y="5102"/>
                </a:lnTo>
                <a:lnTo>
                  <a:pt x="2917" y="5121"/>
                </a:lnTo>
                <a:lnTo>
                  <a:pt x="2897" y="5141"/>
                </a:lnTo>
                <a:lnTo>
                  <a:pt x="2878" y="5162"/>
                </a:lnTo>
                <a:lnTo>
                  <a:pt x="2859" y="5182"/>
                </a:lnTo>
                <a:lnTo>
                  <a:pt x="2842" y="5204"/>
                </a:lnTo>
                <a:lnTo>
                  <a:pt x="2825" y="5225"/>
                </a:lnTo>
                <a:lnTo>
                  <a:pt x="2808" y="5248"/>
                </a:lnTo>
                <a:lnTo>
                  <a:pt x="2791" y="5270"/>
                </a:lnTo>
                <a:lnTo>
                  <a:pt x="2775" y="5293"/>
                </a:lnTo>
                <a:lnTo>
                  <a:pt x="2744" y="5339"/>
                </a:lnTo>
                <a:lnTo>
                  <a:pt x="2716" y="5386"/>
                </a:lnTo>
                <a:lnTo>
                  <a:pt x="2687" y="5435"/>
                </a:lnTo>
                <a:lnTo>
                  <a:pt x="2661" y="5484"/>
                </a:lnTo>
                <a:lnTo>
                  <a:pt x="2635" y="5534"/>
                </a:lnTo>
                <a:lnTo>
                  <a:pt x="2611" y="5584"/>
                </a:lnTo>
                <a:lnTo>
                  <a:pt x="2587" y="5635"/>
                </a:lnTo>
                <a:lnTo>
                  <a:pt x="2564" y="5686"/>
                </a:lnTo>
                <a:lnTo>
                  <a:pt x="2541" y="5737"/>
                </a:lnTo>
                <a:lnTo>
                  <a:pt x="2519" y="5788"/>
                </a:lnTo>
                <a:lnTo>
                  <a:pt x="2613" y="5796"/>
                </a:lnTo>
                <a:lnTo>
                  <a:pt x="2707" y="5803"/>
                </a:lnTo>
                <a:lnTo>
                  <a:pt x="2801" y="5808"/>
                </a:lnTo>
                <a:lnTo>
                  <a:pt x="2897" y="5812"/>
                </a:lnTo>
                <a:lnTo>
                  <a:pt x="2944" y="5814"/>
                </a:lnTo>
                <a:lnTo>
                  <a:pt x="2992" y="5814"/>
                </a:lnTo>
                <a:lnTo>
                  <a:pt x="3040" y="5814"/>
                </a:lnTo>
                <a:lnTo>
                  <a:pt x="3088" y="5812"/>
                </a:lnTo>
                <a:lnTo>
                  <a:pt x="3135" y="5811"/>
                </a:lnTo>
                <a:lnTo>
                  <a:pt x="3183" y="5809"/>
                </a:lnTo>
                <a:lnTo>
                  <a:pt x="3230" y="5806"/>
                </a:lnTo>
                <a:lnTo>
                  <a:pt x="3276" y="5802"/>
                </a:lnTo>
                <a:lnTo>
                  <a:pt x="3324" y="5797"/>
                </a:lnTo>
                <a:lnTo>
                  <a:pt x="3371" y="5791"/>
                </a:lnTo>
                <a:lnTo>
                  <a:pt x="3417" y="5785"/>
                </a:lnTo>
                <a:lnTo>
                  <a:pt x="3464" y="5777"/>
                </a:lnTo>
                <a:lnTo>
                  <a:pt x="3510" y="5768"/>
                </a:lnTo>
                <a:lnTo>
                  <a:pt x="3556" y="5757"/>
                </a:lnTo>
                <a:lnTo>
                  <a:pt x="3602" y="5746"/>
                </a:lnTo>
                <a:lnTo>
                  <a:pt x="3646" y="5734"/>
                </a:lnTo>
                <a:lnTo>
                  <a:pt x="3691" y="5720"/>
                </a:lnTo>
                <a:lnTo>
                  <a:pt x="3736" y="5704"/>
                </a:lnTo>
                <a:lnTo>
                  <a:pt x="3781" y="5688"/>
                </a:lnTo>
                <a:lnTo>
                  <a:pt x="3825" y="5670"/>
                </a:lnTo>
                <a:lnTo>
                  <a:pt x="3868" y="5650"/>
                </a:lnTo>
                <a:lnTo>
                  <a:pt x="3910" y="5629"/>
                </a:lnTo>
                <a:lnTo>
                  <a:pt x="3953" y="5607"/>
                </a:lnTo>
                <a:lnTo>
                  <a:pt x="3995" y="5582"/>
                </a:lnTo>
                <a:lnTo>
                  <a:pt x="4108" y="5518"/>
                </a:lnTo>
                <a:lnTo>
                  <a:pt x="4219" y="5450"/>
                </a:lnTo>
                <a:lnTo>
                  <a:pt x="4328" y="5378"/>
                </a:lnTo>
                <a:lnTo>
                  <a:pt x="4434" y="5305"/>
                </a:lnTo>
                <a:lnTo>
                  <a:pt x="4539" y="5228"/>
                </a:lnTo>
                <a:lnTo>
                  <a:pt x="4641" y="5149"/>
                </a:lnTo>
                <a:lnTo>
                  <a:pt x="4741" y="5067"/>
                </a:lnTo>
                <a:lnTo>
                  <a:pt x="4839" y="4984"/>
                </a:lnTo>
                <a:lnTo>
                  <a:pt x="4934" y="4897"/>
                </a:lnTo>
                <a:lnTo>
                  <a:pt x="5028" y="4808"/>
                </a:lnTo>
                <a:lnTo>
                  <a:pt x="5119" y="4717"/>
                </a:lnTo>
                <a:lnTo>
                  <a:pt x="5209" y="4624"/>
                </a:lnTo>
                <a:lnTo>
                  <a:pt x="5297" y="4529"/>
                </a:lnTo>
                <a:lnTo>
                  <a:pt x="5382" y="4432"/>
                </a:lnTo>
                <a:lnTo>
                  <a:pt x="5466" y="4333"/>
                </a:lnTo>
                <a:lnTo>
                  <a:pt x="5548" y="4233"/>
                </a:lnTo>
                <a:lnTo>
                  <a:pt x="5627" y="4131"/>
                </a:lnTo>
                <a:lnTo>
                  <a:pt x="5706" y="4027"/>
                </a:lnTo>
                <a:lnTo>
                  <a:pt x="5782" y="3922"/>
                </a:lnTo>
                <a:lnTo>
                  <a:pt x="5856" y="3815"/>
                </a:lnTo>
                <a:lnTo>
                  <a:pt x="5930" y="3708"/>
                </a:lnTo>
                <a:lnTo>
                  <a:pt x="6000" y="3599"/>
                </a:lnTo>
                <a:lnTo>
                  <a:pt x="6071" y="3489"/>
                </a:lnTo>
                <a:lnTo>
                  <a:pt x="6138" y="3378"/>
                </a:lnTo>
                <a:lnTo>
                  <a:pt x="6204" y="3267"/>
                </a:lnTo>
                <a:lnTo>
                  <a:pt x="6269" y="3154"/>
                </a:lnTo>
                <a:lnTo>
                  <a:pt x="6333" y="3040"/>
                </a:lnTo>
                <a:lnTo>
                  <a:pt x="6395" y="2926"/>
                </a:lnTo>
                <a:lnTo>
                  <a:pt x="6455" y="2812"/>
                </a:lnTo>
                <a:lnTo>
                  <a:pt x="6514" y="2697"/>
                </a:lnTo>
                <a:lnTo>
                  <a:pt x="6571" y="2582"/>
                </a:lnTo>
                <a:lnTo>
                  <a:pt x="6627" y="2466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981450" y="500063"/>
            <a:ext cx="50530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迷你简秀英" panose="02010600030101010101"/>
              </a:rPr>
              <a:t>景物描写式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迷你简秀英" panose="02010600030101010101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94238" y="1924050"/>
            <a:ext cx="4872037" cy="4525963"/>
          </a:xfrm>
          <a:prstGeom prst="rect">
            <a:avLst/>
          </a:prstGeom>
          <a:ln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悬</a:t>
            </a: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331" y="436147"/>
            <a:ext cx="590738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 </a:t>
            </a:r>
            <a:r>
              <a:rPr lang="zh-CN" altLang="en-US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亮眼的开头 </a:t>
            </a:r>
            <a:r>
              <a:rPr lang="en-US" altLang="zh-CN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1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4500" y="1817688"/>
            <a:ext cx="622300" cy="374967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algn="ctr" defTabSz="913765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en-US" sz="3200" spc="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巧记：一休勿念题！</a:t>
            </a:r>
            <a:endParaRPr lang="zh-CN" altLang="en-US" sz="3200" spc="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3395663" y="3448050"/>
            <a:ext cx="671512" cy="962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修物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/>
      <p:bldP spid="2" grpId="0"/>
      <p:bldP spid="73733" grpId="0"/>
      <p:bldP spid="7373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20"/>
          <p:cNvSpPr txBox="1">
            <a:spLocks noChangeArrowheads="1"/>
          </p:cNvSpPr>
          <p:nvPr/>
        </p:nvSpPr>
        <p:spPr bwMode="auto">
          <a:xfrm>
            <a:off x="11677650" y="1155700"/>
            <a:ext cx="4143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？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11213" y="2152650"/>
            <a:ext cx="12033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一硬</a:t>
            </a:r>
            <a:endParaRPr lang="en-US" altLang="zh-CN" sz="4000" b="1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11213" y="4735513"/>
            <a:ext cx="12033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二拖</a:t>
            </a:r>
            <a:endParaRPr lang="zh-CN" altLang="en-US" sz="4000" b="1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854950" y="5948363"/>
            <a:ext cx="17129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三口号</a:t>
            </a:r>
            <a:endParaRPr lang="zh-CN" altLang="en-US" sz="4000" b="1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4757" name="Picture 7" descr="一硬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4658975" y="-11258550"/>
            <a:ext cx="7197725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0" name="Picture 8" descr="一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2050" y="1427163"/>
            <a:ext cx="4262438" cy="2279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9881" name="Picture 9" descr="二拖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4588" y="3787775"/>
            <a:ext cx="4262437" cy="2330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9882" name="Picture 10" descr="三口号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1525" y="1377950"/>
            <a:ext cx="4010025" cy="4502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PA_矩形 2"/>
          <p:cNvSpPr/>
          <p:nvPr>
            <p:custDataLst>
              <p:tags r:id="rId5"/>
            </p:custDataLst>
          </p:nvPr>
        </p:nvSpPr>
        <p:spPr>
          <a:xfrm>
            <a:off x="3842446" y="-200634"/>
            <a:ext cx="6157896" cy="14946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烂</a:t>
            </a:r>
            <a:r>
              <a:rPr lang="zh-CN" altLang="en-US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尾炎”有几种？</a:t>
            </a:r>
            <a:endParaRPr lang="zh-CN" altLang="en-US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4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/4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3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  <p:animEffect filter="circle(in)">
                                      <p:cBhvr>
                                        <p:cTn id="11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Freeform 9"/>
          <p:cNvSpPr/>
          <p:nvPr/>
        </p:nvSpPr>
        <p:spPr bwMode="auto">
          <a:xfrm>
            <a:off x="3975100" y="2644775"/>
            <a:ext cx="322263" cy="322263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5" name="Freeform 9"/>
          <p:cNvSpPr/>
          <p:nvPr/>
        </p:nvSpPr>
        <p:spPr bwMode="auto">
          <a:xfrm>
            <a:off x="3822700" y="5251450"/>
            <a:ext cx="474663" cy="476250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9" name="Freeform 9"/>
          <p:cNvSpPr/>
          <p:nvPr/>
        </p:nvSpPr>
        <p:spPr bwMode="auto">
          <a:xfrm>
            <a:off x="7697788" y="2644775"/>
            <a:ext cx="322262" cy="322263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3" name="Freeform 9"/>
          <p:cNvSpPr/>
          <p:nvPr/>
        </p:nvSpPr>
        <p:spPr bwMode="auto">
          <a:xfrm>
            <a:off x="7731125" y="5251450"/>
            <a:ext cx="474663" cy="476250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reeform 19"/>
          <p:cNvSpPr/>
          <p:nvPr/>
        </p:nvSpPr>
        <p:spPr bwMode="auto">
          <a:xfrm>
            <a:off x="4162425" y="3733800"/>
            <a:ext cx="1814513" cy="2246313"/>
          </a:xfrm>
          <a:custGeom>
            <a:avLst/>
            <a:gdLst>
              <a:gd name="T0" fmla="*/ 216 w 7871"/>
              <a:gd name="T1" fmla="*/ 2085 h 9750"/>
              <a:gd name="T2" fmla="*/ 112 w 7871"/>
              <a:gd name="T3" fmla="*/ 1628 h 9750"/>
              <a:gd name="T4" fmla="*/ 38 w 7871"/>
              <a:gd name="T5" fmla="*/ 1166 h 9750"/>
              <a:gd name="T6" fmla="*/ 2 w 7871"/>
              <a:gd name="T7" fmla="*/ 700 h 9750"/>
              <a:gd name="T8" fmla="*/ 14 w 7871"/>
              <a:gd name="T9" fmla="*/ 233 h 9750"/>
              <a:gd name="T10" fmla="*/ 195 w 7871"/>
              <a:gd name="T11" fmla="*/ 197 h 9750"/>
              <a:gd name="T12" fmla="*/ 457 w 7871"/>
              <a:gd name="T13" fmla="*/ 621 h 9750"/>
              <a:gd name="T14" fmla="*/ 675 w 7871"/>
              <a:gd name="T15" fmla="*/ 1068 h 9750"/>
              <a:gd name="T16" fmla="*/ 1025 w 7871"/>
              <a:gd name="T17" fmla="*/ 1915 h 9750"/>
              <a:gd name="T18" fmla="*/ 1286 w 7871"/>
              <a:gd name="T19" fmla="*/ 2498 h 9750"/>
              <a:gd name="T20" fmla="*/ 1684 w 7871"/>
              <a:gd name="T21" fmla="*/ 3251 h 9750"/>
              <a:gd name="T22" fmla="*/ 2148 w 7871"/>
              <a:gd name="T23" fmla="*/ 3974 h 9750"/>
              <a:gd name="T24" fmla="*/ 2687 w 7871"/>
              <a:gd name="T25" fmla="*/ 4637 h 9750"/>
              <a:gd name="T26" fmla="*/ 3313 w 7871"/>
              <a:gd name="T27" fmla="*/ 5209 h 9750"/>
              <a:gd name="T28" fmla="*/ 4035 w 7871"/>
              <a:gd name="T29" fmla="*/ 5659 h 9750"/>
              <a:gd name="T30" fmla="*/ 4350 w 7871"/>
              <a:gd name="T31" fmla="*/ 5782 h 9750"/>
              <a:gd name="T32" fmla="*/ 4578 w 7871"/>
              <a:gd name="T33" fmla="*/ 5822 h 9750"/>
              <a:gd name="T34" fmla="*/ 4848 w 7871"/>
              <a:gd name="T35" fmla="*/ 5836 h 9750"/>
              <a:gd name="T36" fmla="*/ 5314 w 7871"/>
              <a:gd name="T37" fmla="*/ 5811 h 9750"/>
              <a:gd name="T38" fmla="*/ 5262 w 7871"/>
              <a:gd name="T39" fmla="*/ 5536 h 9750"/>
              <a:gd name="T40" fmla="*/ 5088 w 7871"/>
              <a:gd name="T41" fmla="*/ 5258 h 9750"/>
              <a:gd name="T42" fmla="*/ 4971 w 7871"/>
              <a:gd name="T43" fmla="*/ 5124 h 9750"/>
              <a:gd name="T44" fmla="*/ 4803 w 7871"/>
              <a:gd name="T45" fmla="*/ 4978 h 9750"/>
              <a:gd name="T46" fmla="*/ 4275 w 7871"/>
              <a:gd name="T47" fmla="*/ 4588 h 9750"/>
              <a:gd name="T48" fmla="*/ 3743 w 7871"/>
              <a:gd name="T49" fmla="*/ 4199 h 9750"/>
              <a:gd name="T50" fmla="*/ 3413 w 7871"/>
              <a:gd name="T51" fmla="*/ 3916 h 9750"/>
              <a:gd name="T52" fmla="*/ 3119 w 7871"/>
              <a:gd name="T53" fmla="*/ 3593 h 9750"/>
              <a:gd name="T54" fmla="*/ 3000 w 7871"/>
              <a:gd name="T55" fmla="*/ 3419 h 9750"/>
              <a:gd name="T56" fmla="*/ 2937 w 7871"/>
              <a:gd name="T57" fmla="*/ 3271 h 9750"/>
              <a:gd name="T58" fmla="*/ 2891 w 7871"/>
              <a:gd name="T59" fmla="*/ 3089 h 9750"/>
              <a:gd name="T60" fmla="*/ 2844 w 7871"/>
              <a:gd name="T61" fmla="*/ 2767 h 9750"/>
              <a:gd name="T62" fmla="*/ 3915 w 7871"/>
              <a:gd name="T63" fmla="*/ 3479 h 9750"/>
              <a:gd name="T64" fmla="*/ 5210 w 7871"/>
              <a:gd name="T65" fmla="*/ 4396 h 9750"/>
              <a:gd name="T66" fmla="*/ 6355 w 7871"/>
              <a:gd name="T67" fmla="*/ 5164 h 9750"/>
              <a:gd name="T68" fmla="*/ 6623 w 7871"/>
              <a:gd name="T69" fmla="*/ 5359 h 9750"/>
              <a:gd name="T70" fmla="*/ 6868 w 7871"/>
              <a:gd name="T71" fmla="*/ 5584 h 9750"/>
              <a:gd name="T72" fmla="*/ 7086 w 7871"/>
              <a:gd name="T73" fmla="*/ 5834 h 9750"/>
              <a:gd name="T74" fmla="*/ 7273 w 7871"/>
              <a:gd name="T75" fmla="*/ 6107 h 9750"/>
              <a:gd name="T76" fmla="*/ 7424 w 7871"/>
              <a:gd name="T77" fmla="*/ 6403 h 9750"/>
              <a:gd name="T78" fmla="*/ 7632 w 7871"/>
              <a:gd name="T79" fmla="*/ 6947 h 9750"/>
              <a:gd name="T80" fmla="*/ 7774 w 7871"/>
              <a:gd name="T81" fmla="*/ 7556 h 9750"/>
              <a:gd name="T82" fmla="*/ 7846 w 7871"/>
              <a:gd name="T83" fmla="*/ 8178 h 9750"/>
              <a:gd name="T84" fmla="*/ 7871 w 7871"/>
              <a:gd name="T85" fmla="*/ 8808 h 9750"/>
              <a:gd name="T86" fmla="*/ 7768 w 7871"/>
              <a:gd name="T87" fmla="*/ 9689 h 9750"/>
              <a:gd name="T88" fmla="*/ 6927 w 7871"/>
              <a:gd name="T89" fmla="*/ 9163 h 9750"/>
              <a:gd name="T90" fmla="*/ 5777 w 7871"/>
              <a:gd name="T91" fmla="*/ 8511 h 9750"/>
              <a:gd name="T92" fmla="*/ 4684 w 7871"/>
              <a:gd name="T93" fmla="*/ 7945 h 9750"/>
              <a:gd name="T94" fmla="*/ 4064 w 7871"/>
              <a:gd name="T95" fmla="*/ 7613 h 9750"/>
              <a:gd name="T96" fmla="*/ 3736 w 7871"/>
              <a:gd name="T97" fmla="*/ 7411 h 9750"/>
              <a:gd name="T98" fmla="*/ 3425 w 7871"/>
              <a:gd name="T99" fmla="*/ 7187 h 9750"/>
              <a:gd name="T100" fmla="*/ 3134 w 7871"/>
              <a:gd name="T101" fmla="*/ 6938 h 9750"/>
              <a:gd name="T102" fmla="*/ 2893 w 7871"/>
              <a:gd name="T103" fmla="*/ 6684 h 9750"/>
              <a:gd name="T104" fmla="*/ 2686 w 7871"/>
              <a:gd name="T105" fmla="*/ 6412 h 9750"/>
              <a:gd name="T106" fmla="*/ 2338 w 7871"/>
              <a:gd name="T107" fmla="*/ 5889 h 9750"/>
              <a:gd name="T108" fmla="*/ 2104 w 7871"/>
              <a:gd name="T109" fmla="*/ 5565 h 9750"/>
              <a:gd name="T110" fmla="*/ 1787 w 7871"/>
              <a:gd name="T111" fmla="*/ 5187 h 9750"/>
              <a:gd name="T112" fmla="*/ 1403 w 7871"/>
              <a:gd name="T113" fmla="*/ 4670 h 9750"/>
              <a:gd name="T114" fmla="*/ 1059 w 7871"/>
              <a:gd name="T115" fmla="*/ 4126 h 9750"/>
              <a:gd name="T116" fmla="*/ 758 w 7871"/>
              <a:gd name="T117" fmla="*/ 3557 h 9750"/>
              <a:gd name="T118" fmla="*/ 501 w 7871"/>
              <a:gd name="T119" fmla="*/ 2966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71" h="9750">
                <a:moveTo>
                  <a:pt x="320" y="2460"/>
                </a:moveTo>
                <a:lnTo>
                  <a:pt x="299" y="2385"/>
                </a:lnTo>
                <a:lnTo>
                  <a:pt x="278" y="2311"/>
                </a:lnTo>
                <a:lnTo>
                  <a:pt x="257" y="2236"/>
                </a:lnTo>
                <a:lnTo>
                  <a:pt x="237" y="2160"/>
                </a:lnTo>
                <a:lnTo>
                  <a:pt x="216" y="2085"/>
                </a:lnTo>
                <a:lnTo>
                  <a:pt x="198" y="2009"/>
                </a:lnTo>
                <a:lnTo>
                  <a:pt x="179" y="1934"/>
                </a:lnTo>
                <a:lnTo>
                  <a:pt x="161" y="1857"/>
                </a:lnTo>
                <a:lnTo>
                  <a:pt x="144" y="1781"/>
                </a:lnTo>
                <a:lnTo>
                  <a:pt x="128" y="1704"/>
                </a:lnTo>
                <a:lnTo>
                  <a:pt x="112" y="1628"/>
                </a:lnTo>
                <a:lnTo>
                  <a:pt x="97" y="1551"/>
                </a:lnTo>
                <a:lnTo>
                  <a:pt x="84" y="1475"/>
                </a:lnTo>
                <a:lnTo>
                  <a:pt x="71" y="1397"/>
                </a:lnTo>
                <a:lnTo>
                  <a:pt x="58" y="1320"/>
                </a:lnTo>
                <a:lnTo>
                  <a:pt x="47" y="1244"/>
                </a:lnTo>
                <a:lnTo>
                  <a:pt x="38" y="1166"/>
                </a:lnTo>
                <a:lnTo>
                  <a:pt x="29" y="1089"/>
                </a:lnTo>
                <a:lnTo>
                  <a:pt x="21" y="1011"/>
                </a:lnTo>
                <a:lnTo>
                  <a:pt x="15" y="934"/>
                </a:lnTo>
                <a:lnTo>
                  <a:pt x="9" y="855"/>
                </a:lnTo>
                <a:lnTo>
                  <a:pt x="4" y="778"/>
                </a:lnTo>
                <a:lnTo>
                  <a:pt x="2" y="700"/>
                </a:lnTo>
                <a:lnTo>
                  <a:pt x="0" y="623"/>
                </a:lnTo>
                <a:lnTo>
                  <a:pt x="0" y="544"/>
                </a:lnTo>
                <a:lnTo>
                  <a:pt x="1" y="467"/>
                </a:lnTo>
                <a:lnTo>
                  <a:pt x="4" y="389"/>
                </a:lnTo>
                <a:lnTo>
                  <a:pt x="8" y="311"/>
                </a:lnTo>
                <a:lnTo>
                  <a:pt x="14" y="233"/>
                </a:lnTo>
                <a:lnTo>
                  <a:pt x="22" y="155"/>
                </a:lnTo>
                <a:lnTo>
                  <a:pt x="30" y="77"/>
                </a:lnTo>
                <a:lnTo>
                  <a:pt x="41" y="0"/>
                </a:lnTo>
                <a:lnTo>
                  <a:pt x="94" y="65"/>
                </a:lnTo>
                <a:lnTo>
                  <a:pt x="145" y="130"/>
                </a:lnTo>
                <a:lnTo>
                  <a:pt x="195" y="197"/>
                </a:lnTo>
                <a:lnTo>
                  <a:pt x="243" y="266"/>
                </a:lnTo>
                <a:lnTo>
                  <a:pt x="289" y="335"/>
                </a:lnTo>
                <a:lnTo>
                  <a:pt x="333" y="405"/>
                </a:lnTo>
                <a:lnTo>
                  <a:pt x="375" y="476"/>
                </a:lnTo>
                <a:lnTo>
                  <a:pt x="417" y="548"/>
                </a:lnTo>
                <a:lnTo>
                  <a:pt x="457" y="621"/>
                </a:lnTo>
                <a:lnTo>
                  <a:pt x="497" y="694"/>
                </a:lnTo>
                <a:lnTo>
                  <a:pt x="533" y="767"/>
                </a:lnTo>
                <a:lnTo>
                  <a:pt x="570" y="842"/>
                </a:lnTo>
                <a:lnTo>
                  <a:pt x="606" y="916"/>
                </a:lnTo>
                <a:lnTo>
                  <a:pt x="641" y="992"/>
                </a:lnTo>
                <a:lnTo>
                  <a:pt x="675" y="1068"/>
                </a:lnTo>
                <a:lnTo>
                  <a:pt x="709" y="1145"/>
                </a:lnTo>
                <a:lnTo>
                  <a:pt x="773" y="1298"/>
                </a:lnTo>
                <a:lnTo>
                  <a:pt x="836" y="1451"/>
                </a:lnTo>
                <a:lnTo>
                  <a:pt x="899" y="1606"/>
                </a:lnTo>
                <a:lnTo>
                  <a:pt x="962" y="1761"/>
                </a:lnTo>
                <a:lnTo>
                  <a:pt x="1025" y="1915"/>
                </a:lnTo>
                <a:lnTo>
                  <a:pt x="1089" y="2069"/>
                </a:lnTo>
                <a:lnTo>
                  <a:pt x="1122" y="2145"/>
                </a:lnTo>
                <a:lnTo>
                  <a:pt x="1155" y="2221"/>
                </a:lnTo>
                <a:lnTo>
                  <a:pt x="1189" y="2297"/>
                </a:lnTo>
                <a:lnTo>
                  <a:pt x="1225" y="2372"/>
                </a:lnTo>
                <a:lnTo>
                  <a:pt x="1286" y="2498"/>
                </a:lnTo>
                <a:lnTo>
                  <a:pt x="1348" y="2624"/>
                </a:lnTo>
                <a:lnTo>
                  <a:pt x="1412" y="2750"/>
                </a:lnTo>
                <a:lnTo>
                  <a:pt x="1477" y="2876"/>
                </a:lnTo>
                <a:lnTo>
                  <a:pt x="1545" y="3001"/>
                </a:lnTo>
                <a:lnTo>
                  <a:pt x="1614" y="3127"/>
                </a:lnTo>
                <a:lnTo>
                  <a:pt x="1684" y="3251"/>
                </a:lnTo>
                <a:lnTo>
                  <a:pt x="1757" y="3374"/>
                </a:lnTo>
                <a:lnTo>
                  <a:pt x="1831" y="3497"/>
                </a:lnTo>
                <a:lnTo>
                  <a:pt x="1908" y="3618"/>
                </a:lnTo>
                <a:lnTo>
                  <a:pt x="1986" y="3738"/>
                </a:lnTo>
                <a:lnTo>
                  <a:pt x="2066" y="3857"/>
                </a:lnTo>
                <a:lnTo>
                  <a:pt x="2148" y="3974"/>
                </a:lnTo>
                <a:lnTo>
                  <a:pt x="2233" y="4089"/>
                </a:lnTo>
                <a:lnTo>
                  <a:pt x="2319" y="4203"/>
                </a:lnTo>
                <a:lnTo>
                  <a:pt x="2408" y="4314"/>
                </a:lnTo>
                <a:lnTo>
                  <a:pt x="2499" y="4424"/>
                </a:lnTo>
                <a:lnTo>
                  <a:pt x="2592" y="4532"/>
                </a:lnTo>
                <a:lnTo>
                  <a:pt x="2687" y="4637"/>
                </a:lnTo>
                <a:lnTo>
                  <a:pt x="2785" y="4740"/>
                </a:lnTo>
                <a:lnTo>
                  <a:pt x="2886" y="4839"/>
                </a:lnTo>
                <a:lnTo>
                  <a:pt x="2989" y="4936"/>
                </a:lnTo>
                <a:lnTo>
                  <a:pt x="3094" y="5030"/>
                </a:lnTo>
                <a:lnTo>
                  <a:pt x="3202" y="5121"/>
                </a:lnTo>
                <a:lnTo>
                  <a:pt x="3313" y="5209"/>
                </a:lnTo>
                <a:lnTo>
                  <a:pt x="3426" y="5293"/>
                </a:lnTo>
                <a:lnTo>
                  <a:pt x="3543" y="5374"/>
                </a:lnTo>
                <a:lnTo>
                  <a:pt x="3661" y="5451"/>
                </a:lnTo>
                <a:lnTo>
                  <a:pt x="3783" y="5525"/>
                </a:lnTo>
                <a:lnTo>
                  <a:pt x="3908" y="5594"/>
                </a:lnTo>
                <a:lnTo>
                  <a:pt x="4035" y="5659"/>
                </a:lnTo>
                <a:lnTo>
                  <a:pt x="4165" y="5720"/>
                </a:lnTo>
                <a:lnTo>
                  <a:pt x="4202" y="5736"/>
                </a:lnTo>
                <a:lnTo>
                  <a:pt x="4239" y="5749"/>
                </a:lnTo>
                <a:lnTo>
                  <a:pt x="4276" y="5761"/>
                </a:lnTo>
                <a:lnTo>
                  <a:pt x="4313" y="5772"/>
                </a:lnTo>
                <a:lnTo>
                  <a:pt x="4350" y="5782"/>
                </a:lnTo>
                <a:lnTo>
                  <a:pt x="4388" y="5791"/>
                </a:lnTo>
                <a:lnTo>
                  <a:pt x="4425" y="5799"/>
                </a:lnTo>
                <a:lnTo>
                  <a:pt x="4463" y="5806"/>
                </a:lnTo>
                <a:lnTo>
                  <a:pt x="4502" y="5812"/>
                </a:lnTo>
                <a:lnTo>
                  <a:pt x="4540" y="5818"/>
                </a:lnTo>
                <a:lnTo>
                  <a:pt x="4578" y="5822"/>
                </a:lnTo>
                <a:lnTo>
                  <a:pt x="4616" y="5826"/>
                </a:lnTo>
                <a:lnTo>
                  <a:pt x="4655" y="5829"/>
                </a:lnTo>
                <a:lnTo>
                  <a:pt x="4693" y="5831"/>
                </a:lnTo>
                <a:lnTo>
                  <a:pt x="4732" y="5834"/>
                </a:lnTo>
                <a:lnTo>
                  <a:pt x="4771" y="5835"/>
                </a:lnTo>
                <a:lnTo>
                  <a:pt x="4848" y="5836"/>
                </a:lnTo>
                <a:lnTo>
                  <a:pt x="4926" y="5835"/>
                </a:lnTo>
                <a:lnTo>
                  <a:pt x="5004" y="5831"/>
                </a:lnTo>
                <a:lnTo>
                  <a:pt x="5082" y="5827"/>
                </a:lnTo>
                <a:lnTo>
                  <a:pt x="5159" y="5822"/>
                </a:lnTo>
                <a:lnTo>
                  <a:pt x="5237" y="5817"/>
                </a:lnTo>
                <a:lnTo>
                  <a:pt x="5314" y="5811"/>
                </a:lnTo>
                <a:lnTo>
                  <a:pt x="5391" y="5806"/>
                </a:lnTo>
                <a:lnTo>
                  <a:pt x="5367" y="5751"/>
                </a:lnTo>
                <a:lnTo>
                  <a:pt x="5342" y="5697"/>
                </a:lnTo>
                <a:lnTo>
                  <a:pt x="5316" y="5643"/>
                </a:lnTo>
                <a:lnTo>
                  <a:pt x="5290" y="5589"/>
                </a:lnTo>
                <a:lnTo>
                  <a:pt x="5262" y="5536"/>
                </a:lnTo>
                <a:lnTo>
                  <a:pt x="5234" y="5484"/>
                </a:lnTo>
                <a:lnTo>
                  <a:pt x="5204" y="5432"/>
                </a:lnTo>
                <a:lnTo>
                  <a:pt x="5173" y="5381"/>
                </a:lnTo>
                <a:lnTo>
                  <a:pt x="5140" y="5331"/>
                </a:lnTo>
                <a:lnTo>
                  <a:pt x="5106" y="5282"/>
                </a:lnTo>
                <a:lnTo>
                  <a:pt x="5088" y="5258"/>
                </a:lnTo>
                <a:lnTo>
                  <a:pt x="5070" y="5235"/>
                </a:lnTo>
                <a:lnTo>
                  <a:pt x="5051" y="5212"/>
                </a:lnTo>
                <a:lnTo>
                  <a:pt x="5032" y="5189"/>
                </a:lnTo>
                <a:lnTo>
                  <a:pt x="5013" y="5167"/>
                </a:lnTo>
                <a:lnTo>
                  <a:pt x="4992" y="5145"/>
                </a:lnTo>
                <a:lnTo>
                  <a:pt x="4971" y="5124"/>
                </a:lnTo>
                <a:lnTo>
                  <a:pt x="4950" y="5102"/>
                </a:lnTo>
                <a:lnTo>
                  <a:pt x="4928" y="5082"/>
                </a:lnTo>
                <a:lnTo>
                  <a:pt x="4906" y="5062"/>
                </a:lnTo>
                <a:lnTo>
                  <a:pt x="4883" y="5042"/>
                </a:lnTo>
                <a:lnTo>
                  <a:pt x="4859" y="5024"/>
                </a:lnTo>
                <a:lnTo>
                  <a:pt x="4803" y="4978"/>
                </a:lnTo>
                <a:lnTo>
                  <a:pt x="4745" y="4932"/>
                </a:lnTo>
                <a:lnTo>
                  <a:pt x="4688" y="4888"/>
                </a:lnTo>
                <a:lnTo>
                  <a:pt x="4630" y="4845"/>
                </a:lnTo>
                <a:lnTo>
                  <a:pt x="4513" y="4758"/>
                </a:lnTo>
                <a:lnTo>
                  <a:pt x="4394" y="4672"/>
                </a:lnTo>
                <a:lnTo>
                  <a:pt x="4275" y="4588"/>
                </a:lnTo>
                <a:lnTo>
                  <a:pt x="4155" y="4503"/>
                </a:lnTo>
                <a:lnTo>
                  <a:pt x="4036" y="4418"/>
                </a:lnTo>
                <a:lnTo>
                  <a:pt x="3918" y="4332"/>
                </a:lnTo>
                <a:lnTo>
                  <a:pt x="3860" y="4288"/>
                </a:lnTo>
                <a:lnTo>
                  <a:pt x="3802" y="4244"/>
                </a:lnTo>
                <a:lnTo>
                  <a:pt x="3743" y="4199"/>
                </a:lnTo>
                <a:lnTo>
                  <a:pt x="3687" y="4154"/>
                </a:lnTo>
                <a:lnTo>
                  <a:pt x="3630" y="4108"/>
                </a:lnTo>
                <a:lnTo>
                  <a:pt x="3575" y="4062"/>
                </a:lnTo>
                <a:lnTo>
                  <a:pt x="3520" y="4014"/>
                </a:lnTo>
                <a:lnTo>
                  <a:pt x="3466" y="3965"/>
                </a:lnTo>
                <a:lnTo>
                  <a:pt x="3413" y="3916"/>
                </a:lnTo>
                <a:lnTo>
                  <a:pt x="3361" y="3865"/>
                </a:lnTo>
                <a:lnTo>
                  <a:pt x="3310" y="3813"/>
                </a:lnTo>
                <a:lnTo>
                  <a:pt x="3260" y="3760"/>
                </a:lnTo>
                <a:lnTo>
                  <a:pt x="3212" y="3706"/>
                </a:lnTo>
                <a:lnTo>
                  <a:pt x="3164" y="3650"/>
                </a:lnTo>
                <a:lnTo>
                  <a:pt x="3119" y="3593"/>
                </a:lnTo>
                <a:lnTo>
                  <a:pt x="3074" y="3533"/>
                </a:lnTo>
                <a:lnTo>
                  <a:pt x="3057" y="3512"/>
                </a:lnTo>
                <a:lnTo>
                  <a:pt x="3042" y="3490"/>
                </a:lnTo>
                <a:lnTo>
                  <a:pt x="3027" y="3466"/>
                </a:lnTo>
                <a:lnTo>
                  <a:pt x="3013" y="3443"/>
                </a:lnTo>
                <a:lnTo>
                  <a:pt x="3000" y="3419"/>
                </a:lnTo>
                <a:lnTo>
                  <a:pt x="2988" y="3396"/>
                </a:lnTo>
                <a:lnTo>
                  <a:pt x="2976" y="3371"/>
                </a:lnTo>
                <a:lnTo>
                  <a:pt x="2966" y="3347"/>
                </a:lnTo>
                <a:lnTo>
                  <a:pt x="2955" y="3322"/>
                </a:lnTo>
                <a:lnTo>
                  <a:pt x="2946" y="3297"/>
                </a:lnTo>
                <a:lnTo>
                  <a:pt x="2937" y="3271"/>
                </a:lnTo>
                <a:lnTo>
                  <a:pt x="2929" y="3246"/>
                </a:lnTo>
                <a:lnTo>
                  <a:pt x="2922" y="3220"/>
                </a:lnTo>
                <a:lnTo>
                  <a:pt x="2915" y="3194"/>
                </a:lnTo>
                <a:lnTo>
                  <a:pt x="2908" y="3168"/>
                </a:lnTo>
                <a:lnTo>
                  <a:pt x="2901" y="3142"/>
                </a:lnTo>
                <a:lnTo>
                  <a:pt x="2891" y="3089"/>
                </a:lnTo>
                <a:lnTo>
                  <a:pt x="2881" y="3035"/>
                </a:lnTo>
                <a:lnTo>
                  <a:pt x="2873" y="2981"/>
                </a:lnTo>
                <a:lnTo>
                  <a:pt x="2866" y="2928"/>
                </a:lnTo>
                <a:lnTo>
                  <a:pt x="2859" y="2874"/>
                </a:lnTo>
                <a:lnTo>
                  <a:pt x="2851" y="2820"/>
                </a:lnTo>
                <a:lnTo>
                  <a:pt x="2844" y="2767"/>
                </a:lnTo>
                <a:lnTo>
                  <a:pt x="2837" y="2714"/>
                </a:lnTo>
                <a:lnTo>
                  <a:pt x="3053" y="2866"/>
                </a:lnTo>
                <a:lnTo>
                  <a:pt x="3268" y="3019"/>
                </a:lnTo>
                <a:lnTo>
                  <a:pt x="3485" y="3172"/>
                </a:lnTo>
                <a:lnTo>
                  <a:pt x="3700" y="3325"/>
                </a:lnTo>
                <a:lnTo>
                  <a:pt x="3915" y="3479"/>
                </a:lnTo>
                <a:lnTo>
                  <a:pt x="4130" y="3633"/>
                </a:lnTo>
                <a:lnTo>
                  <a:pt x="4346" y="3786"/>
                </a:lnTo>
                <a:lnTo>
                  <a:pt x="4561" y="3940"/>
                </a:lnTo>
                <a:lnTo>
                  <a:pt x="4777" y="4092"/>
                </a:lnTo>
                <a:lnTo>
                  <a:pt x="4994" y="4244"/>
                </a:lnTo>
                <a:lnTo>
                  <a:pt x="5210" y="4396"/>
                </a:lnTo>
                <a:lnTo>
                  <a:pt x="5428" y="4546"/>
                </a:lnTo>
                <a:lnTo>
                  <a:pt x="5647" y="4695"/>
                </a:lnTo>
                <a:lnTo>
                  <a:pt x="5866" y="4843"/>
                </a:lnTo>
                <a:lnTo>
                  <a:pt x="6087" y="4989"/>
                </a:lnTo>
                <a:lnTo>
                  <a:pt x="6308" y="5134"/>
                </a:lnTo>
                <a:lnTo>
                  <a:pt x="6355" y="5164"/>
                </a:lnTo>
                <a:lnTo>
                  <a:pt x="6401" y="5194"/>
                </a:lnTo>
                <a:lnTo>
                  <a:pt x="6447" y="5226"/>
                </a:lnTo>
                <a:lnTo>
                  <a:pt x="6492" y="5258"/>
                </a:lnTo>
                <a:lnTo>
                  <a:pt x="6537" y="5291"/>
                </a:lnTo>
                <a:lnTo>
                  <a:pt x="6580" y="5325"/>
                </a:lnTo>
                <a:lnTo>
                  <a:pt x="6623" y="5359"/>
                </a:lnTo>
                <a:lnTo>
                  <a:pt x="6666" y="5395"/>
                </a:lnTo>
                <a:lnTo>
                  <a:pt x="6708" y="5431"/>
                </a:lnTo>
                <a:lnTo>
                  <a:pt x="6749" y="5469"/>
                </a:lnTo>
                <a:lnTo>
                  <a:pt x="6789" y="5506"/>
                </a:lnTo>
                <a:lnTo>
                  <a:pt x="6829" y="5544"/>
                </a:lnTo>
                <a:lnTo>
                  <a:pt x="6868" y="5584"/>
                </a:lnTo>
                <a:lnTo>
                  <a:pt x="6907" y="5623"/>
                </a:lnTo>
                <a:lnTo>
                  <a:pt x="6944" y="5664"/>
                </a:lnTo>
                <a:lnTo>
                  <a:pt x="6981" y="5705"/>
                </a:lnTo>
                <a:lnTo>
                  <a:pt x="7017" y="5747"/>
                </a:lnTo>
                <a:lnTo>
                  <a:pt x="7051" y="5790"/>
                </a:lnTo>
                <a:lnTo>
                  <a:pt x="7086" y="5834"/>
                </a:lnTo>
                <a:lnTo>
                  <a:pt x="7120" y="5877"/>
                </a:lnTo>
                <a:lnTo>
                  <a:pt x="7152" y="5922"/>
                </a:lnTo>
                <a:lnTo>
                  <a:pt x="7184" y="5967"/>
                </a:lnTo>
                <a:lnTo>
                  <a:pt x="7214" y="6013"/>
                </a:lnTo>
                <a:lnTo>
                  <a:pt x="7244" y="6060"/>
                </a:lnTo>
                <a:lnTo>
                  <a:pt x="7273" y="6107"/>
                </a:lnTo>
                <a:lnTo>
                  <a:pt x="7300" y="6155"/>
                </a:lnTo>
                <a:lnTo>
                  <a:pt x="7328" y="6204"/>
                </a:lnTo>
                <a:lnTo>
                  <a:pt x="7353" y="6253"/>
                </a:lnTo>
                <a:lnTo>
                  <a:pt x="7378" y="6302"/>
                </a:lnTo>
                <a:lnTo>
                  <a:pt x="7402" y="6352"/>
                </a:lnTo>
                <a:lnTo>
                  <a:pt x="7424" y="6403"/>
                </a:lnTo>
                <a:lnTo>
                  <a:pt x="7446" y="6454"/>
                </a:lnTo>
                <a:lnTo>
                  <a:pt x="7489" y="6551"/>
                </a:lnTo>
                <a:lnTo>
                  <a:pt x="7529" y="6649"/>
                </a:lnTo>
                <a:lnTo>
                  <a:pt x="7566" y="6748"/>
                </a:lnTo>
                <a:lnTo>
                  <a:pt x="7601" y="6847"/>
                </a:lnTo>
                <a:lnTo>
                  <a:pt x="7632" y="6947"/>
                </a:lnTo>
                <a:lnTo>
                  <a:pt x="7662" y="7047"/>
                </a:lnTo>
                <a:lnTo>
                  <a:pt x="7688" y="7148"/>
                </a:lnTo>
                <a:lnTo>
                  <a:pt x="7714" y="7249"/>
                </a:lnTo>
                <a:lnTo>
                  <a:pt x="7736" y="7351"/>
                </a:lnTo>
                <a:lnTo>
                  <a:pt x="7757" y="7453"/>
                </a:lnTo>
                <a:lnTo>
                  <a:pt x="7774" y="7556"/>
                </a:lnTo>
                <a:lnTo>
                  <a:pt x="7790" y="7658"/>
                </a:lnTo>
                <a:lnTo>
                  <a:pt x="7806" y="7761"/>
                </a:lnTo>
                <a:lnTo>
                  <a:pt x="7818" y="7865"/>
                </a:lnTo>
                <a:lnTo>
                  <a:pt x="7829" y="7969"/>
                </a:lnTo>
                <a:lnTo>
                  <a:pt x="7838" y="8073"/>
                </a:lnTo>
                <a:lnTo>
                  <a:pt x="7846" y="8178"/>
                </a:lnTo>
                <a:lnTo>
                  <a:pt x="7854" y="8282"/>
                </a:lnTo>
                <a:lnTo>
                  <a:pt x="7859" y="8387"/>
                </a:lnTo>
                <a:lnTo>
                  <a:pt x="7864" y="8492"/>
                </a:lnTo>
                <a:lnTo>
                  <a:pt x="7867" y="8598"/>
                </a:lnTo>
                <a:lnTo>
                  <a:pt x="7869" y="8703"/>
                </a:lnTo>
                <a:lnTo>
                  <a:pt x="7871" y="8808"/>
                </a:lnTo>
                <a:lnTo>
                  <a:pt x="7871" y="8913"/>
                </a:lnTo>
                <a:lnTo>
                  <a:pt x="7871" y="9123"/>
                </a:lnTo>
                <a:lnTo>
                  <a:pt x="7868" y="9333"/>
                </a:lnTo>
                <a:lnTo>
                  <a:pt x="7865" y="9542"/>
                </a:lnTo>
                <a:lnTo>
                  <a:pt x="7861" y="9750"/>
                </a:lnTo>
                <a:lnTo>
                  <a:pt x="7768" y="9689"/>
                </a:lnTo>
                <a:lnTo>
                  <a:pt x="7676" y="9629"/>
                </a:lnTo>
                <a:lnTo>
                  <a:pt x="7583" y="9569"/>
                </a:lnTo>
                <a:lnTo>
                  <a:pt x="7490" y="9510"/>
                </a:lnTo>
                <a:lnTo>
                  <a:pt x="7303" y="9393"/>
                </a:lnTo>
                <a:lnTo>
                  <a:pt x="7116" y="9278"/>
                </a:lnTo>
                <a:lnTo>
                  <a:pt x="6927" y="9163"/>
                </a:lnTo>
                <a:lnTo>
                  <a:pt x="6737" y="9051"/>
                </a:lnTo>
                <a:lnTo>
                  <a:pt x="6547" y="8940"/>
                </a:lnTo>
                <a:lnTo>
                  <a:pt x="6355" y="8831"/>
                </a:lnTo>
                <a:lnTo>
                  <a:pt x="6163" y="8723"/>
                </a:lnTo>
                <a:lnTo>
                  <a:pt x="5971" y="8616"/>
                </a:lnTo>
                <a:lnTo>
                  <a:pt x="5777" y="8511"/>
                </a:lnTo>
                <a:lnTo>
                  <a:pt x="5582" y="8407"/>
                </a:lnTo>
                <a:lnTo>
                  <a:pt x="5388" y="8304"/>
                </a:lnTo>
                <a:lnTo>
                  <a:pt x="5192" y="8202"/>
                </a:lnTo>
                <a:lnTo>
                  <a:pt x="4995" y="8101"/>
                </a:lnTo>
                <a:lnTo>
                  <a:pt x="4798" y="8002"/>
                </a:lnTo>
                <a:lnTo>
                  <a:pt x="4684" y="7945"/>
                </a:lnTo>
                <a:lnTo>
                  <a:pt x="4570" y="7887"/>
                </a:lnTo>
                <a:lnTo>
                  <a:pt x="4457" y="7828"/>
                </a:lnTo>
                <a:lnTo>
                  <a:pt x="4344" y="7768"/>
                </a:lnTo>
                <a:lnTo>
                  <a:pt x="4231" y="7706"/>
                </a:lnTo>
                <a:lnTo>
                  <a:pt x="4119" y="7644"/>
                </a:lnTo>
                <a:lnTo>
                  <a:pt x="4064" y="7613"/>
                </a:lnTo>
                <a:lnTo>
                  <a:pt x="4007" y="7580"/>
                </a:lnTo>
                <a:lnTo>
                  <a:pt x="3952" y="7547"/>
                </a:lnTo>
                <a:lnTo>
                  <a:pt x="3898" y="7514"/>
                </a:lnTo>
                <a:lnTo>
                  <a:pt x="3844" y="7480"/>
                </a:lnTo>
                <a:lnTo>
                  <a:pt x="3790" y="7445"/>
                </a:lnTo>
                <a:lnTo>
                  <a:pt x="3736" y="7411"/>
                </a:lnTo>
                <a:lnTo>
                  <a:pt x="3683" y="7375"/>
                </a:lnTo>
                <a:lnTo>
                  <a:pt x="3630" y="7339"/>
                </a:lnTo>
                <a:lnTo>
                  <a:pt x="3578" y="7303"/>
                </a:lnTo>
                <a:lnTo>
                  <a:pt x="3526" y="7265"/>
                </a:lnTo>
                <a:lnTo>
                  <a:pt x="3475" y="7226"/>
                </a:lnTo>
                <a:lnTo>
                  <a:pt x="3425" y="7187"/>
                </a:lnTo>
                <a:lnTo>
                  <a:pt x="3374" y="7148"/>
                </a:lnTo>
                <a:lnTo>
                  <a:pt x="3325" y="7108"/>
                </a:lnTo>
                <a:lnTo>
                  <a:pt x="3277" y="7066"/>
                </a:lnTo>
                <a:lnTo>
                  <a:pt x="3229" y="7024"/>
                </a:lnTo>
                <a:lnTo>
                  <a:pt x="3181" y="6982"/>
                </a:lnTo>
                <a:lnTo>
                  <a:pt x="3134" y="6938"/>
                </a:lnTo>
                <a:lnTo>
                  <a:pt x="3088" y="6893"/>
                </a:lnTo>
                <a:lnTo>
                  <a:pt x="3046" y="6852"/>
                </a:lnTo>
                <a:lnTo>
                  <a:pt x="3006" y="6811"/>
                </a:lnTo>
                <a:lnTo>
                  <a:pt x="2968" y="6769"/>
                </a:lnTo>
                <a:lnTo>
                  <a:pt x="2930" y="6727"/>
                </a:lnTo>
                <a:lnTo>
                  <a:pt x="2893" y="6684"/>
                </a:lnTo>
                <a:lnTo>
                  <a:pt x="2857" y="6639"/>
                </a:lnTo>
                <a:lnTo>
                  <a:pt x="2821" y="6595"/>
                </a:lnTo>
                <a:lnTo>
                  <a:pt x="2786" y="6549"/>
                </a:lnTo>
                <a:lnTo>
                  <a:pt x="2753" y="6504"/>
                </a:lnTo>
                <a:lnTo>
                  <a:pt x="2719" y="6457"/>
                </a:lnTo>
                <a:lnTo>
                  <a:pt x="2686" y="6412"/>
                </a:lnTo>
                <a:lnTo>
                  <a:pt x="2654" y="6365"/>
                </a:lnTo>
                <a:lnTo>
                  <a:pt x="2589" y="6270"/>
                </a:lnTo>
                <a:lnTo>
                  <a:pt x="2526" y="6175"/>
                </a:lnTo>
                <a:lnTo>
                  <a:pt x="2464" y="6079"/>
                </a:lnTo>
                <a:lnTo>
                  <a:pt x="2401" y="5983"/>
                </a:lnTo>
                <a:lnTo>
                  <a:pt x="2338" y="5889"/>
                </a:lnTo>
                <a:lnTo>
                  <a:pt x="2273" y="5794"/>
                </a:lnTo>
                <a:lnTo>
                  <a:pt x="2241" y="5748"/>
                </a:lnTo>
                <a:lnTo>
                  <a:pt x="2207" y="5701"/>
                </a:lnTo>
                <a:lnTo>
                  <a:pt x="2174" y="5655"/>
                </a:lnTo>
                <a:lnTo>
                  <a:pt x="2140" y="5610"/>
                </a:lnTo>
                <a:lnTo>
                  <a:pt x="2104" y="5565"/>
                </a:lnTo>
                <a:lnTo>
                  <a:pt x="2069" y="5521"/>
                </a:lnTo>
                <a:lnTo>
                  <a:pt x="2032" y="5477"/>
                </a:lnTo>
                <a:lnTo>
                  <a:pt x="1994" y="5434"/>
                </a:lnTo>
                <a:lnTo>
                  <a:pt x="1924" y="5352"/>
                </a:lnTo>
                <a:lnTo>
                  <a:pt x="1856" y="5271"/>
                </a:lnTo>
                <a:lnTo>
                  <a:pt x="1787" y="5187"/>
                </a:lnTo>
                <a:lnTo>
                  <a:pt x="1720" y="5104"/>
                </a:lnTo>
                <a:lnTo>
                  <a:pt x="1655" y="5018"/>
                </a:lnTo>
                <a:lnTo>
                  <a:pt x="1589" y="4932"/>
                </a:lnTo>
                <a:lnTo>
                  <a:pt x="1526" y="4847"/>
                </a:lnTo>
                <a:lnTo>
                  <a:pt x="1464" y="4759"/>
                </a:lnTo>
                <a:lnTo>
                  <a:pt x="1403" y="4670"/>
                </a:lnTo>
                <a:lnTo>
                  <a:pt x="1343" y="4582"/>
                </a:lnTo>
                <a:lnTo>
                  <a:pt x="1284" y="4492"/>
                </a:lnTo>
                <a:lnTo>
                  <a:pt x="1226" y="4402"/>
                </a:lnTo>
                <a:lnTo>
                  <a:pt x="1170" y="4310"/>
                </a:lnTo>
                <a:lnTo>
                  <a:pt x="1113" y="4219"/>
                </a:lnTo>
                <a:lnTo>
                  <a:pt x="1059" y="4126"/>
                </a:lnTo>
                <a:lnTo>
                  <a:pt x="1006" y="4033"/>
                </a:lnTo>
                <a:lnTo>
                  <a:pt x="954" y="3939"/>
                </a:lnTo>
                <a:lnTo>
                  <a:pt x="903" y="3844"/>
                </a:lnTo>
                <a:lnTo>
                  <a:pt x="854" y="3749"/>
                </a:lnTo>
                <a:lnTo>
                  <a:pt x="806" y="3653"/>
                </a:lnTo>
                <a:lnTo>
                  <a:pt x="758" y="3557"/>
                </a:lnTo>
                <a:lnTo>
                  <a:pt x="712" y="3460"/>
                </a:lnTo>
                <a:lnTo>
                  <a:pt x="667" y="3362"/>
                </a:lnTo>
                <a:lnTo>
                  <a:pt x="623" y="3263"/>
                </a:lnTo>
                <a:lnTo>
                  <a:pt x="581" y="3165"/>
                </a:lnTo>
                <a:lnTo>
                  <a:pt x="541" y="3065"/>
                </a:lnTo>
                <a:lnTo>
                  <a:pt x="501" y="2966"/>
                </a:lnTo>
                <a:lnTo>
                  <a:pt x="462" y="2866"/>
                </a:lnTo>
                <a:lnTo>
                  <a:pt x="424" y="2765"/>
                </a:lnTo>
                <a:lnTo>
                  <a:pt x="389" y="2664"/>
                </a:lnTo>
                <a:lnTo>
                  <a:pt x="354" y="2562"/>
                </a:lnTo>
                <a:lnTo>
                  <a:pt x="320" y="246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reeform 21"/>
          <p:cNvSpPr/>
          <p:nvPr/>
        </p:nvSpPr>
        <p:spPr bwMode="auto">
          <a:xfrm>
            <a:off x="6040438" y="3738563"/>
            <a:ext cx="1817687" cy="2244725"/>
          </a:xfrm>
          <a:custGeom>
            <a:avLst/>
            <a:gdLst>
              <a:gd name="T0" fmla="*/ 6809 w 7893"/>
              <a:gd name="T1" fmla="*/ 2075 h 9744"/>
              <a:gd name="T2" fmla="*/ 7101 w 7893"/>
              <a:gd name="T3" fmla="*/ 1351 h 9744"/>
              <a:gd name="T4" fmla="*/ 7345 w 7893"/>
              <a:gd name="T5" fmla="*/ 797 h 9744"/>
              <a:gd name="T6" fmla="*/ 7598 w 7893"/>
              <a:gd name="T7" fmla="*/ 348 h 9744"/>
              <a:gd name="T8" fmla="*/ 7872 w 7893"/>
              <a:gd name="T9" fmla="*/ 125 h 9744"/>
              <a:gd name="T10" fmla="*/ 7886 w 7893"/>
              <a:gd name="T11" fmla="*/ 875 h 9744"/>
              <a:gd name="T12" fmla="*/ 7794 w 7893"/>
              <a:gd name="T13" fmla="*/ 1617 h 9744"/>
              <a:gd name="T14" fmla="*/ 7614 w 7893"/>
              <a:gd name="T15" fmla="*/ 2347 h 9744"/>
              <a:gd name="T16" fmla="*/ 7360 w 7893"/>
              <a:gd name="T17" fmla="*/ 3056 h 9744"/>
              <a:gd name="T18" fmla="*/ 7048 w 7893"/>
              <a:gd name="T19" fmla="*/ 3737 h 9744"/>
              <a:gd name="T20" fmla="*/ 6812 w 7893"/>
              <a:gd name="T21" fmla="*/ 4169 h 9744"/>
              <a:gd name="T22" fmla="*/ 6407 w 7893"/>
              <a:gd name="T23" fmla="*/ 4786 h 9744"/>
              <a:gd name="T24" fmla="*/ 5952 w 7893"/>
              <a:gd name="T25" fmla="*/ 5367 h 9744"/>
              <a:gd name="T26" fmla="*/ 5700 w 7893"/>
              <a:gd name="T27" fmla="*/ 5676 h 9744"/>
              <a:gd name="T28" fmla="*/ 5422 w 7893"/>
              <a:gd name="T29" fmla="*/ 6086 h 9744"/>
              <a:gd name="T30" fmla="*/ 5146 w 7893"/>
              <a:gd name="T31" fmla="*/ 6497 h 9744"/>
              <a:gd name="T32" fmla="*/ 4938 w 7893"/>
              <a:gd name="T33" fmla="*/ 6753 h 9744"/>
              <a:gd name="T34" fmla="*/ 4677 w 7893"/>
              <a:gd name="T35" fmla="*/ 7006 h 9744"/>
              <a:gd name="T36" fmla="*/ 4368 w 7893"/>
              <a:gd name="T37" fmla="*/ 7253 h 9744"/>
              <a:gd name="T38" fmla="*/ 4040 w 7893"/>
              <a:gd name="T39" fmla="*/ 7474 h 9744"/>
              <a:gd name="T40" fmla="*/ 3639 w 7893"/>
              <a:gd name="T41" fmla="*/ 7708 h 9744"/>
              <a:gd name="T42" fmla="*/ 2857 w 7893"/>
              <a:gd name="T43" fmla="*/ 8109 h 9744"/>
              <a:gd name="T44" fmla="*/ 1703 w 7893"/>
              <a:gd name="T45" fmla="*/ 8726 h 9744"/>
              <a:gd name="T46" fmla="*/ 574 w 7893"/>
              <a:gd name="T47" fmla="*/ 9392 h 9744"/>
              <a:gd name="T48" fmla="*/ 6 w 7893"/>
              <a:gd name="T49" fmla="*/ 9393 h 9744"/>
              <a:gd name="T50" fmla="*/ 5 w 7893"/>
              <a:gd name="T51" fmla="*/ 8683 h 9744"/>
              <a:gd name="T52" fmla="*/ 58 w 7893"/>
              <a:gd name="T53" fmla="*/ 7974 h 9744"/>
              <a:gd name="T54" fmla="*/ 182 w 7893"/>
              <a:gd name="T55" fmla="*/ 7277 h 9744"/>
              <a:gd name="T56" fmla="*/ 392 w 7893"/>
              <a:gd name="T57" fmla="*/ 6603 h 9744"/>
              <a:gd name="T58" fmla="*/ 684 w 7893"/>
              <a:gd name="T59" fmla="*/ 6004 h 9744"/>
              <a:gd name="T60" fmla="*/ 950 w 7893"/>
              <a:gd name="T61" fmla="*/ 5652 h 9744"/>
              <a:gd name="T62" fmla="*/ 1271 w 7893"/>
              <a:gd name="T63" fmla="*/ 5356 h 9744"/>
              <a:gd name="T64" fmla="*/ 1627 w 7893"/>
              <a:gd name="T65" fmla="*/ 5094 h 9744"/>
              <a:gd name="T66" fmla="*/ 2244 w 7893"/>
              <a:gd name="T67" fmla="*/ 4688 h 9744"/>
              <a:gd name="T68" fmla="*/ 2925 w 7893"/>
              <a:gd name="T69" fmla="*/ 4220 h 9744"/>
              <a:gd name="T70" fmla="*/ 3913 w 7893"/>
              <a:gd name="T71" fmla="*/ 3511 h 9744"/>
              <a:gd name="T72" fmla="*/ 4902 w 7893"/>
              <a:gd name="T73" fmla="*/ 2807 h 9744"/>
              <a:gd name="T74" fmla="*/ 5027 w 7893"/>
              <a:gd name="T75" fmla="*/ 2979 h 9744"/>
              <a:gd name="T76" fmla="*/ 4970 w 7893"/>
              <a:gd name="T77" fmla="*/ 3233 h 9744"/>
              <a:gd name="T78" fmla="*/ 4906 w 7893"/>
              <a:gd name="T79" fmla="*/ 3394 h 9744"/>
              <a:gd name="T80" fmla="*/ 4816 w 7893"/>
              <a:gd name="T81" fmla="*/ 3542 h 9744"/>
              <a:gd name="T82" fmla="*/ 4555 w 7893"/>
              <a:gd name="T83" fmla="*/ 3839 h 9744"/>
              <a:gd name="T84" fmla="*/ 4229 w 7893"/>
              <a:gd name="T85" fmla="*/ 4129 h 9744"/>
              <a:gd name="T86" fmla="*/ 3820 w 7893"/>
              <a:gd name="T87" fmla="*/ 4435 h 9744"/>
              <a:gd name="T88" fmla="*/ 3285 w 7893"/>
              <a:gd name="T89" fmla="*/ 4818 h 9744"/>
              <a:gd name="T90" fmla="*/ 2979 w 7893"/>
              <a:gd name="T91" fmla="*/ 5064 h 9744"/>
              <a:gd name="T92" fmla="*/ 2859 w 7893"/>
              <a:gd name="T93" fmla="*/ 5182 h 9744"/>
              <a:gd name="T94" fmla="*/ 2744 w 7893"/>
              <a:gd name="T95" fmla="*/ 5339 h 9744"/>
              <a:gd name="T96" fmla="*/ 2587 w 7893"/>
              <a:gd name="T97" fmla="*/ 5635 h 9744"/>
              <a:gd name="T98" fmla="*/ 2801 w 7893"/>
              <a:gd name="T99" fmla="*/ 5808 h 9744"/>
              <a:gd name="T100" fmla="*/ 3135 w 7893"/>
              <a:gd name="T101" fmla="*/ 5811 h 9744"/>
              <a:gd name="T102" fmla="*/ 3417 w 7893"/>
              <a:gd name="T103" fmla="*/ 5785 h 9744"/>
              <a:gd name="T104" fmla="*/ 3691 w 7893"/>
              <a:gd name="T105" fmla="*/ 5720 h 9744"/>
              <a:gd name="T106" fmla="*/ 3953 w 7893"/>
              <a:gd name="T107" fmla="*/ 5607 h 9744"/>
              <a:gd name="T108" fmla="*/ 4539 w 7893"/>
              <a:gd name="T109" fmla="*/ 5228 h 9744"/>
              <a:gd name="T110" fmla="*/ 5119 w 7893"/>
              <a:gd name="T111" fmla="*/ 4717 h 9744"/>
              <a:gd name="T112" fmla="*/ 5627 w 7893"/>
              <a:gd name="T113" fmla="*/ 4131 h 9744"/>
              <a:gd name="T114" fmla="*/ 6071 w 7893"/>
              <a:gd name="T115" fmla="*/ 3489 h 9744"/>
              <a:gd name="T116" fmla="*/ 6455 w 7893"/>
              <a:gd name="T117" fmla="*/ 2812 h 9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93" h="9744">
                <a:moveTo>
                  <a:pt x="6627" y="2466"/>
                </a:moveTo>
                <a:lnTo>
                  <a:pt x="6666" y="2389"/>
                </a:lnTo>
                <a:lnTo>
                  <a:pt x="6703" y="2311"/>
                </a:lnTo>
                <a:lnTo>
                  <a:pt x="6739" y="2233"/>
                </a:lnTo>
                <a:lnTo>
                  <a:pt x="6774" y="2154"/>
                </a:lnTo>
                <a:lnTo>
                  <a:pt x="6809" y="2075"/>
                </a:lnTo>
                <a:lnTo>
                  <a:pt x="6842" y="1995"/>
                </a:lnTo>
                <a:lnTo>
                  <a:pt x="6876" y="1915"/>
                </a:lnTo>
                <a:lnTo>
                  <a:pt x="6908" y="1834"/>
                </a:lnTo>
                <a:lnTo>
                  <a:pt x="6973" y="1673"/>
                </a:lnTo>
                <a:lnTo>
                  <a:pt x="7037" y="1512"/>
                </a:lnTo>
                <a:lnTo>
                  <a:pt x="7101" y="1351"/>
                </a:lnTo>
                <a:lnTo>
                  <a:pt x="7167" y="1191"/>
                </a:lnTo>
                <a:lnTo>
                  <a:pt x="7201" y="1111"/>
                </a:lnTo>
                <a:lnTo>
                  <a:pt x="7236" y="1032"/>
                </a:lnTo>
                <a:lnTo>
                  <a:pt x="7271" y="953"/>
                </a:lnTo>
                <a:lnTo>
                  <a:pt x="7307" y="875"/>
                </a:lnTo>
                <a:lnTo>
                  <a:pt x="7345" y="797"/>
                </a:lnTo>
                <a:lnTo>
                  <a:pt x="7383" y="720"/>
                </a:lnTo>
                <a:lnTo>
                  <a:pt x="7423" y="643"/>
                </a:lnTo>
                <a:lnTo>
                  <a:pt x="7464" y="568"/>
                </a:lnTo>
                <a:lnTo>
                  <a:pt x="7507" y="494"/>
                </a:lnTo>
                <a:lnTo>
                  <a:pt x="7552" y="420"/>
                </a:lnTo>
                <a:lnTo>
                  <a:pt x="7598" y="348"/>
                </a:lnTo>
                <a:lnTo>
                  <a:pt x="7645" y="275"/>
                </a:lnTo>
                <a:lnTo>
                  <a:pt x="7695" y="205"/>
                </a:lnTo>
                <a:lnTo>
                  <a:pt x="7747" y="136"/>
                </a:lnTo>
                <a:lnTo>
                  <a:pt x="7801" y="67"/>
                </a:lnTo>
                <a:lnTo>
                  <a:pt x="7859" y="0"/>
                </a:lnTo>
                <a:lnTo>
                  <a:pt x="7872" y="125"/>
                </a:lnTo>
                <a:lnTo>
                  <a:pt x="7882" y="251"/>
                </a:lnTo>
                <a:lnTo>
                  <a:pt x="7889" y="375"/>
                </a:lnTo>
                <a:lnTo>
                  <a:pt x="7893" y="501"/>
                </a:lnTo>
                <a:lnTo>
                  <a:pt x="7893" y="625"/>
                </a:lnTo>
                <a:lnTo>
                  <a:pt x="7891" y="750"/>
                </a:lnTo>
                <a:lnTo>
                  <a:pt x="7886" y="875"/>
                </a:lnTo>
                <a:lnTo>
                  <a:pt x="7877" y="999"/>
                </a:lnTo>
                <a:lnTo>
                  <a:pt x="7866" y="1124"/>
                </a:lnTo>
                <a:lnTo>
                  <a:pt x="7852" y="1247"/>
                </a:lnTo>
                <a:lnTo>
                  <a:pt x="7835" y="1371"/>
                </a:lnTo>
                <a:lnTo>
                  <a:pt x="7817" y="1495"/>
                </a:lnTo>
                <a:lnTo>
                  <a:pt x="7794" y="1617"/>
                </a:lnTo>
                <a:lnTo>
                  <a:pt x="7770" y="1740"/>
                </a:lnTo>
                <a:lnTo>
                  <a:pt x="7743" y="1863"/>
                </a:lnTo>
                <a:lnTo>
                  <a:pt x="7715" y="1984"/>
                </a:lnTo>
                <a:lnTo>
                  <a:pt x="7683" y="2105"/>
                </a:lnTo>
                <a:lnTo>
                  <a:pt x="7650" y="2227"/>
                </a:lnTo>
                <a:lnTo>
                  <a:pt x="7614" y="2347"/>
                </a:lnTo>
                <a:lnTo>
                  <a:pt x="7576" y="2466"/>
                </a:lnTo>
                <a:lnTo>
                  <a:pt x="7537" y="2586"/>
                </a:lnTo>
                <a:lnTo>
                  <a:pt x="7496" y="2704"/>
                </a:lnTo>
                <a:lnTo>
                  <a:pt x="7452" y="2822"/>
                </a:lnTo>
                <a:lnTo>
                  <a:pt x="7407" y="2939"/>
                </a:lnTo>
                <a:lnTo>
                  <a:pt x="7360" y="3056"/>
                </a:lnTo>
                <a:lnTo>
                  <a:pt x="7312" y="3171"/>
                </a:lnTo>
                <a:lnTo>
                  <a:pt x="7262" y="3286"/>
                </a:lnTo>
                <a:lnTo>
                  <a:pt x="7210" y="3400"/>
                </a:lnTo>
                <a:lnTo>
                  <a:pt x="7157" y="3513"/>
                </a:lnTo>
                <a:lnTo>
                  <a:pt x="7103" y="3626"/>
                </a:lnTo>
                <a:lnTo>
                  <a:pt x="7048" y="3737"/>
                </a:lnTo>
                <a:lnTo>
                  <a:pt x="6991" y="3847"/>
                </a:lnTo>
                <a:lnTo>
                  <a:pt x="6962" y="3902"/>
                </a:lnTo>
                <a:lnTo>
                  <a:pt x="6933" y="3956"/>
                </a:lnTo>
                <a:lnTo>
                  <a:pt x="6903" y="4010"/>
                </a:lnTo>
                <a:lnTo>
                  <a:pt x="6873" y="4063"/>
                </a:lnTo>
                <a:lnTo>
                  <a:pt x="6812" y="4169"/>
                </a:lnTo>
                <a:lnTo>
                  <a:pt x="6747" y="4275"/>
                </a:lnTo>
                <a:lnTo>
                  <a:pt x="6682" y="4379"/>
                </a:lnTo>
                <a:lnTo>
                  <a:pt x="6616" y="4482"/>
                </a:lnTo>
                <a:lnTo>
                  <a:pt x="6548" y="4584"/>
                </a:lnTo>
                <a:lnTo>
                  <a:pt x="6477" y="4686"/>
                </a:lnTo>
                <a:lnTo>
                  <a:pt x="6407" y="4786"/>
                </a:lnTo>
                <a:lnTo>
                  <a:pt x="6334" y="4885"/>
                </a:lnTo>
                <a:lnTo>
                  <a:pt x="6260" y="4984"/>
                </a:lnTo>
                <a:lnTo>
                  <a:pt x="6185" y="5080"/>
                </a:lnTo>
                <a:lnTo>
                  <a:pt x="6108" y="5177"/>
                </a:lnTo>
                <a:lnTo>
                  <a:pt x="6031" y="5273"/>
                </a:lnTo>
                <a:lnTo>
                  <a:pt x="5952" y="5367"/>
                </a:lnTo>
                <a:lnTo>
                  <a:pt x="5872" y="5461"/>
                </a:lnTo>
                <a:lnTo>
                  <a:pt x="5836" y="5503"/>
                </a:lnTo>
                <a:lnTo>
                  <a:pt x="5801" y="5545"/>
                </a:lnTo>
                <a:lnTo>
                  <a:pt x="5767" y="5588"/>
                </a:lnTo>
                <a:lnTo>
                  <a:pt x="5733" y="5632"/>
                </a:lnTo>
                <a:lnTo>
                  <a:pt x="5700" y="5676"/>
                </a:lnTo>
                <a:lnTo>
                  <a:pt x="5668" y="5721"/>
                </a:lnTo>
                <a:lnTo>
                  <a:pt x="5636" y="5766"/>
                </a:lnTo>
                <a:lnTo>
                  <a:pt x="5605" y="5810"/>
                </a:lnTo>
                <a:lnTo>
                  <a:pt x="5544" y="5902"/>
                </a:lnTo>
                <a:lnTo>
                  <a:pt x="5482" y="5994"/>
                </a:lnTo>
                <a:lnTo>
                  <a:pt x="5422" y="6086"/>
                </a:lnTo>
                <a:lnTo>
                  <a:pt x="5363" y="6179"/>
                </a:lnTo>
                <a:lnTo>
                  <a:pt x="5302" y="6270"/>
                </a:lnTo>
                <a:lnTo>
                  <a:pt x="5241" y="6362"/>
                </a:lnTo>
                <a:lnTo>
                  <a:pt x="5209" y="6407"/>
                </a:lnTo>
                <a:lnTo>
                  <a:pt x="5178" y="6452"/>
                </a:lnTo>
                <a:lnTo>
                  <a:pt x="5146" y="6497"/>
                </a:lnTo>
                <a:lnTo>
                  <a:pt x="5113" y="6540"/>
                </a:lnTo>
                <a:lnTo>
                  <a:pt x="5080" y="6584"/>
                </a:lnTo>
                <a:lnTo>
                  <a:pt x="5045" y="6627"/>
                </a:lnTo>
                <a:lnTo>
                  <a:pt x="5010" y="6670"/>
                </a:lnTo>
                <a:lnTo>
                  <a:pt x="4975" y="6712"/>
                </a:lnTo>
                <a:lnTo>
                  <a:pt x="4938" y="6753"/>
                </a:lnTo>
                <a:lnTo>
                  <a:pt x="4900" y="6792"/>
                </a:lnTo>
                <a:lnTo>
                  <a:pt x="4863" y="6832"/>
                </a:lnTo>
                <a:lnTo>
                  <a:pt x="4823" y="6871"/>
                </a:lnTo>
                <a:lnTo>
                  <a:pt x="4775" y="6917"/>
                </a:lnTo>
                <a:lnTo>
                  <a:pt x="4726" y="6962"/>
                </a:lnTo>
                <a:lnTo>
                  <a:pt x="4677" y="7006"/>
                </a:lnTo>
                <a:lnTo>
                  <a:pt x="4627" y="7049"/>
                </a:lnTo>
                <a:lnTo>
                  <a:pt x="4576" y="7092"/>
                </a:lnTo>
                <a:lnTo>
                  <a:pt x="4525" y="7134"/>
                </a:lnTo>
                <a:lnTo>
                  <a:pt x="4473" y="7175"/>
                </a:lnTo>
                <a:lnTo>
                  <a:pt x="4420" y="7214"/>
                </a:lnTo>
                <a:lnTo>
                  <a:pt x="4368" y="7253"/>
                </a:lnTo>
                <a:lnTo>
                  <a:pt x="4314" y="7292"/>
                </a:lnTo>
                <a:lnTo>
                  <a:pt x="4260" y="7330"/>
                </a:lnTo>
                <a:lnTo>
                  <a:pt x="4206" y="7367"/>
                </a:lnTo>
                <a:lnTo>
                  <a:pt x="4151" y="7404"/>
                </a:lnTo>
                <a:lnTo>
                  <a:pt x="4095" y="7440"/>
                </a:lnTo>
                <a:lnTo>
                  <a:pt x="4040" y="7474"/>
                </a:lnTo>
                <a:lnTo>
                  <a:pt x="3984" y="7510"/>
                </a:lnTo>
                <a:lnTo>
                  <a:pt x="3927" y="7544"/>
                </a:lnTo>
                <a:lnTo>
                  <a:pt x="3870" y="7577"/>
                </a:lnTo>
                <a:lnTo>
                  <a:pt x="3813" y="7611"/>
                </a:lnTo>
                <a:lnTo>
                  <a:pt x="3756" y="7644"/>
                </a:lnTo>
                <a:lnTo>
                  <a:pt x="3639" y="7708"/>
                </a:lnTo>
                <a:lnTo>
                  <a:pt x="3523" y="7770"/>
                </a:lnTo>
                <a:lnTo>
                  <a:pt x="3406" y="7832"/>
                </a:lnTo>
                <a:lnTo>
                  <a:pt x="3288" y="7892"/>
                </a:lnTo>
                <a:lnTo>
                  <a:pt x="3170" y="7951"/>
                </a:lnTo>
                <a:lnTo>
                  <a:pt x="3052" y="8010"/>
                </a:lnTo>
                <a:lnTo>
                  <a:pt x="2857" y="8109"/>
                </a:lnTo>
                <a:lnTo>
                  <a:pt x="2663" y="8208"/>
                </a:lnTo>
                <a:lnTo>
                  <a:pt x="2469" y="8309"/>
                </a:lnTo>
                <a:lnTo>
                  <a:pt x="2276" y="8412"/>
                </a:lnTo>
                <a:lnTo>
                  <a:pt x="2085" y="8515"/>
                </a:lnTo>
                <a:lnTo>
                  <a:pt x="1893" y="8620"/>
                </a:lnTo>
                <a:lnTo>
                  <a:pt x="1703" y="8726"/>
                </a:lnTo>
                <a:lnTo>
                  <a:pt x="1512" y="8834"/>
                </a:lnTo>
                <a:lnTo>
                  <a:pt x="1323" y="8942"/>
                </a:lnTo>
                <a:lnTo>
                  <a:pt x="1135" y="9054"/>
                </a:lnTo>
                <a:lnTo>
                  <a:pt x="947" y="9165"/>
                </a:lnTo>
                <a:lnTo>
                  <a:pt x="760" y="9278"/>
                </a:lnTo>
                <a:lnTo>
                  <a:pt x="574" y="9392"/>
                </a:lnTo>
                <a:lnTo>
                  <a:pt x="389" y="9508"/>
                </a:lnTo>
                <a:lnTo>
                  <a:pt x="205" y="9626"/>
                </a:lnTo>
                <a:lnTo>
                  <a:pt x="22" y="9744"/>
                </a:lnTo>
                <a:lnTo>
                  <a:pt x="15" y="9628"/>
                </a:lnTo>
                <a:lnTo>
                  <a:pt x="10" y="9510"/>
                </a:lnTo>
                <a:lnTo>
                  <a:pt x="6" y="9393"/>
                </a:lnTo>
                <a:lnTo>
                  <a:pt x="3" y="9275"/>
                </a:lnTo>
                <a:lnTo>
                  <a:pt x="1" y="9157"/>
                </a:lnTo>
                <a:lnTo>
                  <a:pt x="0" y="9038"/>
                </a:lnTo>
                <a:lnTo>
                  <a:pt x="0" y="8920"/>
                </a:lnTo>
                <a:lnTo>
                  <a:pt x="2" y="8802"/>
                </a:lnTo>
                <a:lnTo>
                  <a:pt x="5" y="8683"/>
                </a:lnTo>
                <a:lnTo>
                  <a:pt x="9" y="8564"/>
                </a:lnTo>
                <a:lnTo>
                  <a:pt x="16" y="8446"/>
                </a:lnTo>
                <a:lnTo>
                  <a:pt x="24" y="8328"/>
                </a:lnTo>
                <a:lnTo>
                  <a:pt x="34" y="8209"/>
                </a:lnTo>
                <a:lnTo>
                  <a:pt x="45" y="8091"/>
                </a:lnTo>
                <a:lnTo>
                  <a:pt x="58" y="7974"/>
                </a:lnTo>
                <a:lnTo>
                  <a:pt x="74" y="7856"/>
                </a:lnTo>
                <a:lnTo>
                  <a:pt x="91" y="7739"/>
                </a:lnTo>
                <a:lnTo>
                  <a:pt x="110" y="7622"/>
                </a:lnTo>
                <a:lnTo>
                  <a:pt x="132" y="7507"/>
                </a:lnTo>
                <a:lnTo>
                  <a:pt x="155" y="7391"/>
                </a:lnTo>
                <a:lnTo>
                  <a:pt x="182" y="7277"/>
                </a:lnTo>
                <a:lnTo>
                  <a:pt x="210" y="7162"/>
                </a:lnTo>
                <a:lnTo>
                  <a:pt x="241" y="7048"/>
                </a:lnTo>
                <a:lnTo>
                  <a:pt x="274" y="6936"/>
                </a:lnTo>
                <a:lnTo>
                  <a:pt x="311" y="6824"/>
                </a:lnTo>
                <a:lnTo>
                  <a:pt x="350" y="6713"/>
                </a:lnTo>
                <a:lnTo>
                  <a:pt x="392" y="6603"/>
                </a:lnTo>
                <a:lnTo>
                  <a:pt x="436" y="6495"/>
                </a:lnTo>
                <a:lnTo>
                  <a:pt x="484" y="6386"/>
                </a:lnTo>
                <a:lnTo>
                  <a:pt x="535" y="6279"/>
                </a:lnTo>
                <a:lnTo>
                  <a:pt x="589" y="6173"/>
                </a:lnTo>
                <a:lnTo>
                  <a:pt x="646" y="6069"/>
                </a:lnTo>
                <a:lnTo>
                  <a:pt x="684" y="6004"/>
                </a:lnTo>
                <a:lnTo>
                  <a:pt x="724" y="5941"/>
                </a:lnTo>
                <a:lnTo>
                  <a:pt x="766" y="5880"/>
                </a:lnTo>
                <a:lnTo>
                  <a:pt x="810" y="5821"/>
                </a:lnTo>
                <a:lnTo>
                  <a:pt x="854" y="5763"/>
                </a:lnTo>
                <a:lnTo>
                  <a:pt x="901" y="5706"/>
                </a:lnTo>
                <a:lnTo>
                  <a:pt x="950" y="5652"/>
                </a:lnTo>
                <a:lnTo>
                  <a:pt x="1000" y="5599"/>
                </a:lnTo>
                <a:lnTo>
                  <a:pt x="1052" y="5548"/>
                </a:lnTo>
                <a:lnTo>
                  <a:pt x="1105" y="5498"/>
                </a:lnTo>
                <a:lnTo>
                  <a:pt x="1159" y="5450"/>
                </a:lnTo>
                <a:lnTo>
                  <a:pt x="1215" y="5402"/>
                </a:lnTo>
                <a:lnTo>
                  <a:pt x="1271" y="5356"/>
                </a:lnTo>
                <a:lnTo>
                  <a:pt x="1328" y="5310"/>
                </a:lnTo>
                <a:lnTo>
                  <a:pt x="1387" y="5265"/>
                </a:lnTo>
                <a:lnTo>
                  <a:pt x="1446" y="5221"/>
                </a:lnTo>
                <a:lnTo>
                  <a:pt x="1506" y="5178"/>
                </a:lnTo>
                <a:lnTo>
                  <a:pt x="1566" y="5136"/>
                </a:lnTo>
                <a:lnTo>
                  <a:pt x="1627" y="5094"/>
                </a:lnTo>
                <a:lnTo>
                  <a:pt x="1688" y="5053"/>
                </a:lnTo>
                <a:lnTo>
                  <a:pt x="1812" y="4971"/>
                </a:lnTo>
                <a:lnTo>
                  <a:pt x="1936" y="4890"/>
                </a:lnTo>
                <a:lnTo>
                  <a:pt x="2060" y="4809"/>
                </a:lnTo>
                <a:lnTo>
                  <a:pt x="2183" y="4729"/>
                </a:lnTo>
                <a:lnTo>
                  <a:pt x="2244" y="4688"/>
                </a:lnTo>
                <a:lnTo>
                  <a:pt x="2304" y="4646"/>
                </a:lnTo>
                <a:lnTo>
                  <a:pt x="2364" y="4604"/>
                </a:lnTo>
                <a:lnTo>
                  <a:pt x="2423" y="4563"/>
                </a:lnTo>
                <a:lnTo>
                  <a:pt x="2591" y="4449"/>
                </a:lnTo>
                <a:lnTo>
                  <a:pt x="2759" y="4335"/>
                </a:lnTo>
                <a:lnTo>
                  <a:pt x="2925" y="4220"/>
                </a:lnTo>
                <a:lnTo>
                  <a:pt x="3091" y="4103"/>
                </a:lnTo>
                <a:lnTo>
                  <a:pt x="3256" y="3985"/>
                </a:lnTo>
                <a:lnTo>
                  <a:pt x="3420" y="3867"/>
                </a:lnTo>
                <a:lnTo>
                  <a:pt x="3584" y="3749"/>
                </a:lnTo>
                <a:lnTo>
                  <a:pt x="3748" y="3630"/>
                </a:lnTo>
                <a:lnTo>
                  <a:pt x="3913" y="3511"/>
                </a:lnTo>
                <a:lnTo>
                  <a:pt x="4077" y="3392"/>
                </a:lnTo>
                <a:lnTo>
                  <a:pt x="4241" y="3274"/>
                </a:lnTo>
                <a:lnTo>
                  <a:pt x="4405" y="3156"/>
                </a:lnTo>
                <a:lnTo>
                  <a:pt x="4570" y="3038"/>
                </a:lnTo>
                <a:lnTo>
                  <a:pt x="4736" y="2922"/>
                </a:lnTo>
                <a:lnTo>
                  <a:pt x="4902" y="2807"/>
                </a:lnTo>
                <a:lnTo>
                  <a:pt x="5070" y="2693"/>
                </a:lnTo>
                <a:lnTo>
                  <a:pt x="5061" y="2749"/>
                </a:lnTo>
                <a:lnTo>
                  <a:pt x="5053" y="2806"/>
                </a:lnTo>
                <a:lnTo>
                  <a:pt x="5045" y="2864"/>
                </a:lnTo>
                <a:lnTo>
                  <a:pt x="5037" y="2921"/>
                </a:lnTo>
                <a:lnTo>
                  <a:pt x="5027" y="2979"/>
                </a:lnTo>
                <a:lnTo>
                  <a:pt x="5016" y="3036"/>
                </a:lnTo>
                <a:lnTo>
                  <a:pt x="5005" y="3093"/>
                </a:lnTo>
                <a:lnTo>
                  <a:pt x="4992" y="3149"/>
                </a:lnTo>
                <a:lnTo>
                  <a:pt x="4985" y="3178"/>
                </a:lnTo>
                <a:lnTo>
                  <a:pt x="4978" y="3206"/>
                </a:lnTo>
                <a:lnTo>
                  <a:pt x="4970" y="3233"/>
                </a:lnTo>
                <a:lnTo>
                  <a:pt x="4960" y="3261"/>
                </a:lnTo>
                <a:lnTo>
                  <a:pt x="4951" y="3288"/>
                </a:lnTo>
                <a:lnTo>
                  <a:pt x="4941" y="3315"/>
                </a:lnTo>
                <a:lnTo>
                  <a:pt x="4930" y="3341"/>
                </a:lnTo>
                <a:lnTo>
                  <a:pt x="4919" y="3368"/>
                </a:lnTo>
                <a:lnTo>
                  <a:pt x="4906" y="3394"/>
                </a:lnTo>
                <a:lnTo>
                  <a:pt x="4893" y="3420"/>
                </a:lnTo>
                <a:lnTo>
                  <a:pt x="4880" y="3444"/>
                </a:lnTo>
                <a:lnTo>
                  <a:pt x="4865" y="3470"/>
                </a:lnTo>
                <a:lnTo>
                  <a:pt x="4849" y="3494"/>
                </a:lnTo>
                <a:lnTo>
                  <a:pt x="4833" y="3517"/>
                </a:lnTo>
                <a:lnTo>
                  <a:pt x="4816" y="3542"/>
                </a:lnTo>
                <a:lnTo>
                  <a:pt x="4797" y="3564"/>
                </a:lnTo>
                <a:lnTo>
                  <a:pt x="4751" y="3622"/>
                </a:lnTo>
                <a:lnTo>
                  <a:pt x="4704" y="3679"/>
                </a:lnTo>
                <a:lnTo>
                  <a:pt x="4656" y="3734"/>
                </a:lnTo>
                <a:lnTo>
                  <a:pt x="4606" y="3787"/>
                </a:lnTo>
                <a:lnTo>
                  <a:pt x="4555" y="3839"/>
                </a:lnTo>
                <a:lnTo>
                  <a:pt x="4503" y="3890"/>
                </a:lnTo>
                <a:lnTo>
                  <a:pt x="4450" y="3940"/>
                </a:lnTo>
                <a:lnTo>
                  <a:pt x="4396" y="3989"/>
                </a:lnTo>
                <a:lnTo>
                  <a:pt x="4341" y="4036"/>
                </a:lnTo>
                <a:lnTo>
                  <a:pt x="4286" y="4083"/>
                </a:lnTo>
                <a:lnTo>
                  <a:pt x="4229" y="4129"/>
                </a:lnTo>
                <a:lnTo>
                  <a:pt x="4172" y="4174"/>
                </a:lnTo>
                <a:lnTo>
                  <a:pt x="4114" y="4219"/>
                </a:lnTo>
                <a:lnTo>
                  <a:pt x="4056" y="4263"/>
                </a:lnTo>
                <a:lnTo>
                  <a:pt x="3998" y="4307"/>
                </a:lnTo>
                <a:lnTo>
                  <a:pt x="3939" y="4349"/>
                </a:lnTo>
                <a:lnTo>
                  <a:pt x="3820" y="4435"/>
                </a:lnTo>
                <a:lnTo>
                  <a:pt x="3700" y="4520"/>
                </a:lnTo>
                <a:lnTo>
                  <a:pt x="3581" y="4604"/>
                </a:lnTo>
                <a:lnTo>
                  <a:pt x="3462" y="4689"/>
                </a:lnTo>
                <a:lnTo>
                  <a:pt x="3403" y="4732"/>
                </a:lnTo>
                <a:lnTo>
                  <a:pt x="3344" y="4776"/>
                </a:lnTo>
                <a:lnTo>
                  <a:pt x="3285" y="4818"/>
                </a:lnTo>
                <a:lnTo>
                  <a:pt x="3226" y="4863"/>
                </a:lnTo>
                <a:lnTo>
                  <a:pt x="3169" y="4907"/>
                </a:lnTo>
                <a:lnTo>
                  <a:pt x="3112" y="4953"/>
                </a:lnTo>
                <a:lnTo>
                  <a:pt x="3056" y="4999"/>
                </a:lnTo>
                <a:lnTo>
                  <a:pt x="3000" y="5046"/>
                </a:lnTo>
                <a:lnTo>
                  <a:pt x="2979" y="5064"/>
                </a:lnTo>
                <a:lnTo>
                  <a:pt x="2957" y="5082"/>
                </a:lnTo>
                <a:lnTo>
                  <a:pt x="2937" y="5102"/>
                </a:lnTo>
                <a:lnTo>
                  <a:pt x="2917" y="5121"/>
                </a:lnTo>
                <a:lnTo>
                  <a:pt x="2897" y="5141"/>
                </a:lnTo>
                <a:lnTo>
                  <a:pt x="2878" y="5162"/>
                </a:lnTo>
                <a:lnTo>
                  <a:pt x="2859" y="5182"/>
                </a:lnTo>
                <a:lnTo>
                  <a:pt x="2842" y="5204"/>
                </a:lnTo>
                <a:lnTo>
                  <a:pt x="2825" y="5225"/>
                </a:lnTo>
                <a:lnTo>
                  <a:pt x="2808" y="5248"/>
                </a:lnTo>
                <a:lnTo>
                  <a:pt x="2791" y="5270"/>
                </a:lnTo>
                <a:lnTo>
                  <a:pt x="2775" y="5293"/>
                </a:lnTo>
                <a:lnTo>
                  <a:pt x="2744" y="5339"/>
                </a:lnTo>
                <a:lnTo>
                  <a:pt x="2716" y="5386"/>
                </a:lnTo>
                <a:lnTo>
                  <a:pt x="2687" y="5435"/>
                </a:lnTo>
                <a:lnTo>
                  <a:pt x="2661" y="5484"/>
                </a:lnTo>
                <a:lnTo>
                  <a:pt x="2635" y="5534"/>
                </a:lnTo>
                <a:lnTo>
                  <a:pt x="2611" y="5584"/>
                </a:lnTo>
                <a:lnTo>
                  <a:pt x="2587" y="5635"/>
                </a:lnTo>
                <a:lnTo>
                  <a:pt x="2564" y="5686"/>
                </a:lnTo>
                <a:lnTo>
                  <a:pt x="2541" y="5737"/>
                </a:lnTo>
                <a:lnTo>
                  <a:pt x="2519" y="5788"/>
                </a:lnTo>
                <a:lnTo>
                  <a:pt x="2613" y="5796"/>
                </a:lnTo>
                <a:lnTo>
                  <a:pt x="2707" y="5803"/>
                </a:lnTo>
                <a:lnTo>
                  <a:pt x="2801" y="5808"/>
                </a:lnTo>
                <a:lnTo>
                  <a:pt x="2897" y="5812"/>
                </a:lnTo>
                <a:lnTo>
                  <a:pt x="2944" y="5814"/>
                </a:lnTo>
                <a:lnTo>
                  <a:pt x="2992" y="5814"/>
                </a:lnTo>
                <a:lnTo>
                  <a:pt x="3040" y="5814"/>
                </a:lnTo>
                <a:lnTo>
                  <a:pt x="3088" y="5812"/>
                </a:lnTo>
                <a:lnTo>
                  <a:pt x="3135" y="5811"/>
                </a:lnTo>
                <a:lnTo>
                  <a:pt x="3183" y="5809"/>
                </a:lnTo>
                <a:lnTo>
                  <a:pt x="3230" y="5806"/>
                </a:lnTo>
                <a:lnTo>
                  <a:pt x="3276" y="5802"/>
                </a:lnTo>
                <a:lnTo>
                  <a:pt x="3324" y="5797"/>
                </a:lnTo>
                <a:lnTo>
                  <a:pt x="3371" y="5791"/>
                </a:lnTo>
                <a:lnTo>
                  <a:pt x="3417" y="5785"/>
                </a:lnTo>
                <a:lnTo>
                  <a:pt x="3464" y="5777"/>
                </a:lnTo>
                <a:lnTo>
                  <a:pt x="3510" y="5768"/>
                </a:lnTo>
                <a:lnTo>
                  <a:pt x="3556" y="5757"/>
                </a:lnTo>
                <a:lnTo>
                  <a:pt x="3602" y="5746"/>
                </a:lnTo>
                <a:lnTo>
                  <a:pt x="3646" y="5734"/>
                </a:lnTo>
                <a:lnTo>
                  <a:pt x="3691" y="5720"/>
                </a:lnTo>
                <a:lnTo>
                  <a:pt x="3736" y="5704"/>
                </a:lnTo>
                <a:lnTo>
                  <a:pt x="3781" y="5688"/>
                </a:lnTo>
                <a:lnTo>
                  <a:pt x="3825" y="5670"/>
                </a:lnTo>
                <a:lnTo>
                  <a:pt x="3868" y="5650"/>
                </a:lnTo>
                <a:lnTo>
                  <a:pt x="3910" y="5629"/>
                </a:lnTo>
                <a:lnTo>
                  <a:pt x="3953" y="5607"/>
                </a:lnTo>
                <a:lnTo>
                  <a:pt x="3995" y="5582"/>
                </a:lnTo>
                <a:lnTo>
                  <a:pt x="4108" y="5518"/>
                </a:lnTo>
                <a:lnTo>
                  <a:pt x="4219" y="5450"/>
                </a:lnTo>
                <a:lnTo>
                  <a:pt x="4328" y="5378"/>
                </a:lnTo>
                <a:lnTo>
                  <a:pt x="4434" y="5305"/>
                </a:lnTo>
                <a:lnTo>
                  <a:pt x="4539" y="5228"/>
                </a:lnTo>
                <a:lnTo>
                  <a:pt x="4641" y="5149"/>
                </a:lnTo>
                <a:lnTo>
                  <a:pt x="4741" y="5067"/>
                </a:lnTo>
                <a:lnTo>
                  <a:pt x="4839" y="4984"/>
                </a:lnTo>
                <a:lnTo>
                  <a:pt x="4934" y="4897"/>
                </a:lnTo>
                <a:lnTo>
                  <a:pt x="5028" y="4808"/>
                </a:lnTo>
                <a:lnTo>
                  <a:pt x="5119" y="4717"/>
                </a:lnTo>
                <a:lnTo>
                  <a:pt x="5209" y="4624"/>
                </a:lnTo>
                <a:lnTo>
                  <a:pt x="5297" y="4529"/>
                </a:lnTo>
                <a:lnTo>
                  <a:pt x="5382" y="4432"/>
                </a:lnTo>
                <a:lnTo>
                  <a:pt x="5466" y="4333"/>
                </a:lnTo>
                <a:lnTo>
                  <a:pt x="5548" y="4233"/>
                </a:lnTo>
                <a:lnTo>
                  <a:pt x="5627" y="4131"/>
                </a:lnTo>
                <a:lnTo>
                  <a:pt x="5706" y="4027"/>
                </a:lnTo>
                <a:lnTo>
                  <a:pt x="5782" y="3922"/>
                </a:lnTo>
                <a:lnTo>
                  <a:pt x="5856" y="3815"/>
                </a:lnTo>
                <a:lnTo>
                  <a:pt x="5930" y="3708"/>
                </a:lnTo>
                <a:lnTo>
                  <a:pt x="6000" y="3599"/>
                </a:lnTo>
                <a:lnTo>
                  <a:pt x="6071" y="3489"/>
                </a:lnTo>
                <a:lnTo>
                  <a:pt x="6138" y="3378"/>
                </a:lnTo>
                <a:lnTo>
                  <a:pt x="6204" y="3267"/>
                </a:lnTo>
                <a:lnTo>
                  <a:pt x="6269" y="3154"/>
                </a:lnTo>
                <a:lnTo>
                  <a:pt x="6333" y="3040"/>
                </a:lnTo>
                <a:lnTo>
                  <a:pt x="6395" y="2926"/>
                </a:lnTo>
                <a:lnTo>
                  <a:pt x="6455" y="2812"/>
                </a:lnTo>
                <a:lnTo>
                  <a:pt x="6514" y="2697"/>
                </a:lnTo>
                <a:lnTo>
                  <a:pt x="6571" y="2582"/>
                </a:lnTo>
                <a:lnTo>
                  <a:pt x="6627" y="2466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218" name="Picture 2" descr="C:\Users\Administrator\Desktop\春天\sdsd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97638" y="1654175"/>
            <a:ext cx="1404937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图片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725" y="-28575"/>
            <a:ext cx="3979863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41738" y="454025"/>
            <a:ext cx="525621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满分书写的</a:t>
            </a:r>
            <a:endParaRPr lang="zh-CN" altLang="en-US" sz="7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rot="-780000">
            <a:off x="5092700" y="2568575"/>
            <a:ext cx="1809750" cy="206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范</a:t>
            </a:r>
            <a:endParaRPr lang="zh-CN" altLang="en-US" sz="128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1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23613" y="550703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5613" y="1346200"/>
            <a:ext cx="10972800" cy="4525963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pPr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示范一</a:t>
            </a:r>
            <a:r>
              <a:rPr lang="en-US" altLang="zh-CN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25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开头：</a:t>
            </a:r>
            <a:endParaRPr lang="zh-CN" altLang="en-US" sz="25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5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深蓝纹，白瓷底。</a:t>
            </a:r>
            <a:endParaRPr lang="zh-CN" altLang="en-US" sz="25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5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我犹记得那一刹那，缥缈的雾气朦胧了周围的一切，一道视线落在我的身上，眸中含笑，温暖得恰似早春三月初绽的花。</a:t>
            </a:r>
            <a:endParaRPr lang="en-US" altLang="zh-CN" sz="25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5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           </a:t>
            </a:r>
            <a:r>
              <a:rPr lang="en-US" altLang="zh-CN" sz="25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——</a:t>
            </a:r>
            <a:r>
              <a:rPr lang="zh-CN" altLang="en-US" sz="25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题记</a:t>
            </a:r>
            <a:endParaRPr lang="zh-CN" altLang="en-US" sz="25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结尾：</a:t>
            </a:r>
            <a:endParaRPr lang="zh-CN" altLang="en-US" sz="25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在一个冬日的早晨，妈妈将温暖盛入那只瓷碗，那只深蓝纹、白瓷底，最普通又最不平凡的瓷碗</a:t>
            </a:r>
            <a:r>
              <a:rPr lang="en-US" altLang="zh-CN" sz="2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5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500">
                <a:solidFill>
                  <a:schemeClr val="tx1"/>
                </a:solidFill>
              </a:rPr>
              <a:t>                                            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（潜山三中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913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郝婷婷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温暖在我心中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50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8150" y="407988"/>
            <a:ext cx="341630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秀英" panose="02010600030101010101"/>
              </a:rPr>
              <a:t>点题式、照应式</a:t>
            </a:r>
            <a:endParaRPr lang="zh-CN" altLang="en-US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秀英" panose="02010600030101010101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1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23613" y="550703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5613" y="1108075"/>
            <a:ext cx="10972800" cy="5162550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pPr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示范二</a:t>
            </a:r>
            <a:r>
              <a:rPr lang="en-US" altLang="zh-CN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25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开头：</a:t>
            </a:r>
            <a:endParaRPr lang="zh-CN" altLang="en-US" sz="25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5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“宝贝，喜不喜欢爸爸？”</a:t>
            </a:r>
            <a:endParaRPr lang="zh-CN" altLang="en-US" sz="24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“还好。”</a:t>
            </a:r>
            <a:endParaRPr lang="zh-CN" altLang="en-US" sz="24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“还好，就是不喜欢。”</a:t>
            </a:r>
            <a:endParaRPr lang="zh-CN" altLang="en-US" sz="24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这段对话在我和爸爸的聊天中经常出现，通常说完“还好”之后，我就埋头继续做自己的事。</a:t>
            </a:r>
            <a:endParaRPr lang="zh-CN" altLang="en-US" sz="24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我和爸爸不亲</a:t>
            </a:r>
            <a:r>
              <a:rPr lang="en-US" altLang="zh-CN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不是很亲。</a:t>
            </a:r>
            <a:endParaRPr lang="zh-CN" altLang="en-US" sz="25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结尾：</a:t>
            </a:r>
            <a:endParaRPr lang="zh-CN" altLang="en-US" sz="25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4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我做了个决定。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4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“宝贝，喜不喜欢爸爸？”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4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“补你一句欠了你好久的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爱你！”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eaLnBrk="0" hangingPunct="0">
              <a:lnSpc>
                <a:spcPts val="24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（安庆二中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905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班仇雅琪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补你一句爱你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40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4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zh-CN" altLang="en-US" sz="250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3800" y="292100"/>
            <a:ext cx="710882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秀英" panose="02010600030101010101"/>
              </a:rPr>
              <a:t>对话式、点题式、照应式、留白式</a:t>
            </a:r>
            <a:endParaRPr lang="zh-CN" altLang="en-US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秀英" panose="02010600030101010101"/>
            </a:endParaRPr>
          </a:p>
          <a:p>
            <a:pPr>
              <a:defRPr/>
            </a:pPr>
            <a:endParaRPr lang="zh-CN" altLang="en-US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秀英" panose="02010600030101010101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图片 1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23613" y="550703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5613" y="1108075"/>
            <a:ext cx="10972800" cy="5162550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pPr eaLnBrk="0" hangingPunct="0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示范三</a:t>
            </a:r>
            <a:r>
              <a:rPr lang="en-US" altLang="zh-CN" sz="25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25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5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“我想到了他冒雨给我送衣服，想到他看我挑食，嘴上责怪我但很快桌子上就又摆了我爱吃的，想到我第一次送他父亲节礼物时他的样子，想到我第一次给他唱</a:t>
            </a:r>
            <a:r>
              <a:rPr lang="en-US" altLang="zh-CN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r>
              <a:rPr lang="en-US" altLang="zh-CN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时他的样子</a:t>
            </a:r>
            <a:r>
              <a:rPr lang="en-US" altLang="zh-CN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4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忽然想到一句话：</a:t>
            </a:r>
            <a:endParaRPr lang="zh-CN" altLang="en-US" sz="24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父亲给孩子东西时，孩子笑了。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孩子给父亲东西时，父亲哭了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eaLnBrk="0" hangingPunct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（满分作文：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情贵在真</a:t>
            </a:r>
            <a:r>
              <a:rPr lang="en-US" altLang="zh-CN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zh-CN" altLang="en-US" sz="250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7725" y="292100"/>
            <a:ext cx="24923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秀英" panose="02010600030101010101"/>
              </a:rPr>
              <a:t>反思升华式</a:t>
            </a:r>
            <a:endParaRPr lang="zh-CN" altLang="en-US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秀英" panose="02010600030101010101"/>
            </a:endParaRPr>
          </a:p>
          <a:p>
            <a:pPr>
              <a:defRPr/>
            </a:pPr>
            <a:endParaRPr lang="zh-CN" altLang="en-US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秀英" panose="02010600030101010101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970463" y="1895475"/>
            <a:ext cx="4872037" cy="4525963"/>
          </a:xfrm>
          <a:prstGeom prst="rect">
            <a:avLst/>
          </a:prstGeom>
          <a:ln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话式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endParaRPr lang="zh-CN" altLang="en-US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应式</a:t>
            </a:r>
            <a:endParaRPr lang="en-US" altLang="zh-CN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</a:t>
            </a:r>
            <a:r>
              <a:rPr lang="zh-CN" altLang="en-US" spc="6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白式</a:t>
            </a:r>
            <a:endParaRPr lang="en-US" altLang="zh-CN" spc="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329" y="436147"/>
            <a:ext cx="590738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 </a:t>
            </a:r>
            <a:r>
              <a:rPr lang="zh-CN" altLang="en-US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精彩的结尾 </a:t>
            </a:r>
            <a:r>
              <a:rPr lang="en-US" altLang="zh-CN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1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4025" y="1938338"/>
            <a:ext cx="622300" cy="415607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algn="ctr" defTabSz="913765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en-US" sz="3200" spc="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巧记：反对？题照留！</a:t>
            </a:r>
            <a:endParaRPr lang="zh-CN" altLang="en-US" sz="3200" spc="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924425" y="1878013"/>
            <a:ext cx="622300" cy="415607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algn="ctr" defTabSz="913765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en-US" sz="3200" spc="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巧记：反对？题照留！</a:t>
            </a:r>
            <a:endParaRPr lang="zh-CN" altLang="en-US" sz="3200" spc="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uiExpand="1" build="p"/>
      <p:bldP spid="2" grpId="0"/>
      <p:bldP spid="2" grpId="1"/>
      <p:bldP spid="3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俗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0230" y="574675"/>
            <a:ext cx="7926070" cy="5956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099800" y="844550"/>
            <a:ext cx="612775" cy="187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不准（确）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85438" y="2374900"/>
            <a:ext cx="614362" cy="187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不细（腻）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971088" y="4157663"/>
            <a:ext cx="614362" cy="1163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太粗糙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520825" y="1611313"/>
            <a:ext cx="77898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en-US" altLang="zh-CN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恶俗”还是“表达不力”？</a:t>
            </a:r>
            <a:endParaRPr lang="zh-CN" altLang="en-US" sz="40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714500" y="2419350"/>
            <a:ext cx="9301163" cy="165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好的作文就是用文字给生活拍的有声电影，要有真实的画面感。</a:t>
            </a:r>
            <a:endParaRPr lang="zh-CN" altLang="en-US" sz="36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1641475" y="4387850"/>
            <a:ext cx="6548438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如何导好这部文字电影？</a:t>
            </a:r>
            <a:endParaRPr lang="zh-CN" altLang="en-US" sz="40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 build="p"/>
      <p:bldP spid="880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图片 1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23613" y="550703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65163" y="1504950"/>
            <a:ext cx="10972800" cy="4262438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5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“愣着干嘛，快来，喝粥。”妈妈的声音传来。我睁眼，妈妈的</a:t>
            </a:r>
            <a:endParaRPr lang="en-US" altLang="zh-CN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目光落在我的身上，眸中含笑，那笑意洒过她口唇，和唇边浑圆的漩</a:t>
            </a:r>
            <a:endParaRPr lang="en-US" altLang="zh-CN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涡，轻软如同花影，点染在我的心间。</a:t>
            </a:r>
            <a:endParaRPr lang="zh-CN" altLang="en-US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我走至桌边坐下，一只瓷碗静静地在那儿。</a:t>
            </a:r>
            <a:endParaRPr lang="zh-CN" altLang="en-US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我凝望着</a:t>
            </a:r>
            <a:r>
              <a:rPr lang="en-US" altLang="zh-CN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深蓝纹，白瓷碗。</a:t>
            </a:r>
            <a:endParaRPr lang="zh-CN" altLang="en-US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淡淡的白雾从碗沿边旋转升腾出来，四溢流散，飘至半空，而又一点一点散开，晕在妈妈颊边。碗里头是洁白无瑕的，散发着清甜气息的粥。</a:t>
            </a:r>
            <a:endParaRPr lang="zh-CN" altLang="en-US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2500" dirty="0"/>
          </a:p>
        </p:txBody>
      </p:sp>
      <p:sp>
        <p:nvSpPr>
          <p:cNvPr id="86019" name="矩形 4"/>
          <p:cNvSpPr>
            <a:spLocks noChangeArrowheads="1"/>
          </p:cNvSpPr>
          <p:nvPr/>
        </p:nvSpPr>
        <p:spPr bwMode="auto">
          <a:xfrm>
            <a:off x="5273675" y="619125"/>
            <a:ext cx="1801813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32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32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  <a:r>
              <a:rPr lang="en-US" altLang="zh-CN" sz="32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32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图片 1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23613" y="550703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11175" y="1839913"/>
            <a:ext cx="10972800" cy="3224212"/>
          </a:xfrm>
          <a:prstGeom prst="rect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忽然忆起昨晚的那阵声响。那该是怎样的一幅景象：静谧的夜，树木细微的鼾声隐进黑寂。厨房暖黄的灯下，一个身影忙忙碌碌，她使劲眨眨疲倦的眼睛，手中的动作愈发小心翼翼。困倦的妈妈，忍着疲累，动作轻柔地准备着，想着明早孩子绽开的笑意，她勾起了嘴角的弧度，眼眸也微眯着笑成了一条缝</a:t>
            </a:r>
            <a:r>
              <a:rPr lang="en-US" altLang="zh-CN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4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endParaRPr lang="zh-CN" altLang="en-US" sz="2500" dirty="0"/>
          </a:p>
        </p:txBody>
      </p:sp>
      <p:sp>
        <p:nvSpPr>
          <p:cNvPr id="88067" name="矩形 4"/>
          <p:cNvSpPr>
            <a:spLocks noChangeArrowheads="1"/>
          </p:cNvSpPr>
          <p:nvPr/>
        </p:nvSpPr>
        <p:spPr bwMode="auto">
          <a:xfrm>
            <a:off x="5273675" y="619125"/>
            <a:ext cx="1801813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32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32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  <a:r>
              <a:rPr lang="en-US" altLang="zh-CN" sz="3200" b="1">
                <a:solidFill>
                  <a:srgbClr val="316A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3200" b="1">
              <a:solidFill>
                <a:srgbClr val="316A2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7938" y="1885950"/>
            <a:ext cx="7627937" cy="3751263"/>
          </a:xfrm>
        </p:spPr>
        <p:txBody>
          <a:bodyPr/>
          <a:lstStyle/>
          <a:p>
            <a:pPr marL="457200" indent="-457200" defTabSz="1217295"/>
            <a:r>
              <a:rPr lang="zh-CN" altLang="en-US" sz="3600" smtClean="0">
                <a:solidFill>
                  <a:srgbClr val="FF0000"/>
                </a:solidFill>
              </a:rPr>
              <a:t>真</a:t>
            </a:r>
            <a:r>
              <a:rPr lang="zh-CN" altLang="en-US" sz="3600" smtClean="0"/>
              <a:t>起来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（人物）描</a:t>
            </a:r>
            <a:r>
              <a:rPr lang="zh-CN" altLang="en-US" sz="3600" smtClean="0">
                <a:solidFill>
                  <a:schemeClr val="hlink"/>
                </a:solidFill>
              </a:rPr>
              <a:t>写</a:t>
            </a:r>
            <a:r>
              <a:rPr lang="zh-CN" altLang="en-US" sz="3600" smtClean="0"/>
              <a:t>的运用</a:t>
            </a:r>
            <a:endParaRPr lang="zh-CN" altLang="en-US" sz="3600" smtClean="0"/>
          </a:p>
          <a:p>
            <a:pPr marL="457200" indent="-457200" defTabSz="1217295"/>
            <a:endParaRPr lang="zh-CN" altLang="en-US" sz="3600" smtClean="0"/>
          </a:p>
          <a:p>
            <a:pPr marL="457200" indent="-457200" defTabSz="1217295"/>
            <a:r>
              <a:rPr lang="zh-CN" altLang="en-US" sz="3600" smtClean="0">
                <a:solidFill>
                  <a:srgbClr val="FF0000"/>
                </a:solidFill>
              </a:rPr>
              <a:t>美</a:t>
            </a:r>
            <a:r>
              <a:rPr lang="zh-CN" altLang="en-US" sz="3600" smtClean="0"/>
              <a:t>起来</a:t>
            </a:r>
            <a:r>
              <a:rPr lang="en-US" altLang="zh-CN" sz="3600" smtClean="0"/>
              <a:t>——</a:t>
            </a:r>
            <a:r>
              <a:rPr lang="zh-CN" altLang="en-US" sz="3600" smtClean="0">
                <a:solidFill>
                  <a:schemeClr val="hlink"/>
                </a:solidFill>
              </a:rPr>
              <a:t>修</a:t>
            </a:r>
            <a:r>
              <a:rPr lang="zh-CN" altLang="en-US" sz="3600" smtClean="0"/>
              <a:t>辞的点缀</a:t>
            </a:r>
            <a:endParaRPr lang="zh-CN" altLang="en-US" sz="3600" smtClean="0"/>
          </a:p>
          <a:p>
            <a:pPr marL="457200" indent="-457200" defTabSz="1217295"/>
            <a:endParaRPr lang="zh-CN" altLang="en-US" sz="3600" smtClean="0"/>
          </a:p>
          <a:p>
            <a:pPr marL="457200" indent="-457200" defTabSz="1217295"/>
            <a:r>
              <a:rPr lang="zh-CN" altLang="en-US" sz="3600" smtClean="0">
                <a:solidFill>
                  <a:srgbClr val="FF0000"/>
                </a:solidFill>
              </a:rPr>
              <a:t>立</a:t>
            </a:r>
            <a:r>
              <a:rPr lang="zh-CN" altLang="en-US" sz="3600" smtClean="0"/>
              <a:t>起来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环</a:t>
            </a:r>
            <a:r>
              <a:rPr lang="zh-CN" altLang="en-US" sz="3600" smtClean="0">
                <a:solidFill>
                  <a:schemeClr val="hlink"/>
                </a:solidFill>
              </a:rPr>
              <a:t>境</a:t>
            </a:r>
            <a:r>
              <a:rPr lang="zh-CN" altLang="en-US" sz="3600" smtClean="0"/>
              <a:t>的烘托</a:t>
            </a:r>
            <a:endParaRPr lang="zh-CN" altLang="en-US" sz="3600" smtClean="0"/>
          </a:p>
        </p:txBody>
      </p:sp>
      <p:sp>
        <p:nvSpPr>
          <p:cNvPr id="2" name="文本框 1"/>
          <p:cNvSpPr txBox="1"/>
          <p:nvPr/>
        </p:nvSpPr>
        <p:spPr>
          <a:xfrm>
            <a:off x="1955800" y="1754188"/>
            <a:ext cx="622300" cy="374967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algn="ctr" defTabSz="912495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320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巧记：一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休竟写</a:t>
            </a:r>
            <a:r>
              <a:rPr lang="zh-CN" altLang="en-US" sz="320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上！</a:t>
            </a:r>
            <a:endParaRPr lang="zh-CN" altLang="en-US" sz="320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115" name="WordArt 6"/>
          <p:cNvSpPr>
            <a:spLocks noChangeArrowheads="1" noChangeShapeType="1" noTextEdit="1"/>
          </p:cNvSpPr>
          <p:nvPr/>
        </p:nvSpPr>
        <p:spPr bwMode="auto">
          <a:xfrm>
            <a:off x="4073525" y="584200"/>
            <a:ext cx="4083050" cy="78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画面感的主体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2679700" y="3049588"/>
            <a:ext cx="622300" cy="212407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algn="ctr" defTabSz="912495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320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老师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真美丽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13" name="Text Box 29"/>
          <p:cNvSpPr txBox="1">
            <a:spLocks noChangeArrowheads="1"/>
          </p:cNvSpPr>
          <p:nvPr/>
        </p:nvSpPr>
        <p:spPr bwMode="auto">
          <a:xfrm>
            <a:off x="812800" y="4216400"/>
            <a:ext cx="15113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描写：</a:t>
            </a:r>
            <a:endParaRPr lang="en-US" altLang="zh-CN" sz="280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14" name="Text Box 30"/>
          <p:cNvSpPr txBox="1">
            <a:spLocks noChangeArrowheads="1"/>
          </p:cNvSpPr>
          <p:nvPr/>
        </p:nvSpPr>
        <p:spPr bwMode="auto">
          <a:xfrm>
            <a:off x="825500" y="3325813"/>
            <a:ext cx="9652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修辞：</a:t>
            </a:r>
            <a:endParaRPr lang="zh-CN" altLang="en-US" sz="2800" b="1"/>
          </a:p>
        </p:txBody>
      </p:sp>
      <p:sp>
        <p:nvSpPr>
          <p:cNvPr id="118815" name="Text Box 31"/>
          <p:cNvSpPr txBox="1">
            <a:spLocks noChangeArrowheads="1"/>
          </p:cNvSpPr>
          <p:nvPr/>
        </p:nvSpPr>
        <p:spPr bwMode="auto">
          <a:xfrm>
            <a:off x="800100" y="3783013"/>
            <a:ext cx="13716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环境：</a:t>
            </a:r>
            <a:endParaRPr lang="en-US" altLang="zh-CN"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8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8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uiExpand="1" build="p"/>
      <p:bldP spid="2" grpId="0"/>
      <p:bldP spid="3" grpId="0"/>
      <p:bldP spid="118813" grpId="0"/>
      <p:bldP spid="118813" grpId="1"/>
      <p:bldP spid="118814" grpId="0"/>
      <p:bldP spid="118814" grpId="1"/>
      <p:bldP spid="118815" grpId="0"/>
      <p:bldP spid="11881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图片 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009313" y="633888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9125" y="4100513"/>
            <a:ext cx="39243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3088" y="-28575"/>
            <a:ext cx="397986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组合 26"/>
          <p:cNvGrpSpPr/>
          <p:nvPr/>
        </p:nvGrpSpPr>
        <p:grpSpPr bwMode="auto">
          <a:xfrm>
            <a:off x="2570163" y="508000"/>
            <a:ext cx="6724650" cy="1644650"/>
            <a:chOff x="2179004" y="1545578"/>
            <a:chExt cx="8093037" cy="1975835"/>
          </a:xfrm>
        </p:grpSpPr>
        <p:sp>
          <p:nvSpPr>
            <p:cNvPr id="4" name="TextBox 24"/>
            <p:cNvSpPr txBox="1"/>
            <p:nvPr/>
          </p:nvSpPr>
          <p:spPr>
            <a:xfrm>
              <a:off x="2673548" y="1545578"/>
              <a:ext cx="7598493" cy="1661405"/>
            </a:xfrm>
            <a:prstGeom prst="rect">
              <a:avLst/>
            </a:prstGeom>
            <a:noFill/>
          </p:spPr>
          <p:txBody>
            <a:bodyPr lIns="68571" tIns="34285" rIns="68571" bIns="34285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spc="300" dirty="0">
                  <a:blipFill>
                    <a:blip r:embed="rId4"/>
                    <a:stretch>
                      <a:fillRect/>
                    </a:stretch>
                  </a:blipFill>
                  <a:latin typeface="黑体" panose="02010609060101010101" pitchFamily="49" charset="-122"/>
                  <a:ea typeface="黑体" panose="02010609060101010101" pitchFamily="49" charset="-122"/>
                </a:rPr>
                <a:t>苔花如米小</a:t>
              </a:r>
              <a:endParaRPr lang="en-US" altLang="zh-CN" sz="5400" b="1" spc="300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spc="300" dirty="0">
                  <a:blipFill>
                    <a:blip r:embed="rId4"/>
                    <a:stretch>
                      <a:fillRect/>
                    </a:stretch>
                  </a:blipFill>
                  <a:latin typeface="黑体" panose="02010609060101010101" pitchFamily="49" charset="-122"/>
                  <a:ea typeface="黑体" panose="02010609060101010101" pitchFamily="49" charset="-122"/>
                </a:rPr>
                <a:t>    也学牡丹开！</a:t>
              </a:r>
              <a:endParaRPr lang="zh-CN" altLang="en-US" sz="5400" b="1" spc="300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V="1">
              <a:off x="2179004" y="1686569"/>
              <a:ext cx="404642" cy="404642"/>
              <a:chOff x="5462758" y="180975"/>
              <a:chExt cx="611512" cy="611512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17" name="矩形 16"/>
              <p:cNvSpPr/>
              <p:nvPr/>
            </p:nvSpPr>
            <p:spPr>
              <a:xfrm>
                <a:off x="5462758" y="180975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rot="5400000">
                <a:off x="5719277" y="437494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flipH="1">
              <a:off x="9546103" y="3116771"/>
              <a:ext cx="404642" cy="404642"/>
              <a:chOff x="5462758" y="180975"/>
              <a:chExt cx="611512" cy="611512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22" name="矩形 21"/>
              <p:cNvSpPr/>
              <p:nvPr/>
            </p:nvSpPr>
            <p:spPr>
              <a:xfrm>
                <a:off x="5462758" y="180975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rot="5400000">
                <a:off x="5719277" y="437494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349500" y="2808288"/>
            <a:ext cx="8469313" cy="3248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pc="600" dirty="0"/>
              <a:t>小结：</a:t>
            </a:r>
            <a:endParaRPr lang="zh-CN" altLang="en-US" spc="600" dirty="0"/>
          </a:p>
          <a:p>
            <a:pPr>
              <a:lnSpc>
                <a:spcPct val="150000"/>
              </a:lnSpc>
              <a:defRPr/>
            </a:pPr>
            <a:r>
              <a:rPr lang="zh-CN" altLang="en-US" spc="600" dirty="0"/>
              <a:t>考场作文三升格之诙谐版</a:t>
            </a:r>
            <a:endParaRPr lang="zh-CN" altLang="en-US" spc="600" dirty="0"/>
          </a:p>
          <a:p>
            <a:pPr>
              <a:lnSpc>
                <a:spcPct val="150000"/>
              </a:lnSpc>
              <a:defRPr/>
            </a:pPr>
            <a:r>
              <a:rPr lang="zh-CN" altLang="en-US" spc="600" dirty="0"/>
              <a:t>亮眼的开头：一休勿念题</a:t>
            </a:r>
            <a:endParaRPr lang="zh-CN" altLang="en-US" spc="600" dirty="0"/>
          </a:p>
          <a:p>
            <a:pPr>
              <a:lnSpc>
                <a:spcPct val="150000"/>
              </a:lnSpc>
              <a:defRPr/>
            </a:pPr>
            <a:r>
              <a:rPr lang="zh-CN" altLang="en-US" spc="600" dirty="0"/>
              <a:t>精彩的结尾：反对？题照留。</a:t>
            </a:r>
            <a:endParaRPr lang="zh-CN" altLang="en-US" spc="600" dirty="0"/>
          </a:p>
          <a:p>
            <a:pPr>
              <a:lnSpc>
                <a:spcPct val="150000"/>
              </a:lnSpc>
              <a:defRPr/>
            </a:pPr>
            <a:r>
              <a:rPr lang="zh-CN" altLang="en-US" spc="600" dirty="0"/>
              <a:t>画面感的主体：一休竟写上，老师真美丽！</a:t>
            </a:r>
            <a:endParaRPr lang="zh-CN" altLang="en-US" spc="6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937750" y="2832100"/>
            <a:ext cx="2184400" cy="20843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 descr="1-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5913" y="312738"/>
            <a:ext cx="925195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0800" y="3219450"/>
            <a:ext cx="1693863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10800" y="3206750"/>
            <a:ext cx="1693863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IMG_7160(20180422-093406)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950" y="312738"/>
            <a:ext cx="9120188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IMG_7161(20180422-094010)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3" y="320675"/>
            <a:ext cx="92519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39375" y="3276600"/>
            <a:ext cx="1693863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IMG_7162(20180422-094030)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0200" y="320675"/>
            <a:ext cx="92519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223500" y="3219450"/>
            <a:ext cx="1681163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16"/>
          <p:cNvSpPr txBox="1">
            <a:spLocks noChangeArrowheads="1"/>
          </p:cNvSpPr>
          <p:nvPr/>
        </p:nvSpPr>
        <p:spPr bwMode="auto">
          <a:xfrm rot="-780000">
            <a:off x="9175750" y="4122738"/>
            <a:ext cx="1808163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范</a:t>
            </a:r>
            <a:endParaRPr lang="zh-CN" altLang="en-US" sz="128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0"/>
                            </p:stCondLst>
                            <p:childTnLst>
                              <p:par>
                                <p:cTn id="56" presetID="2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0"/>
                            </p:stCondLst>
                            <p:childTnLst>
                              <p:par>
                                <p:cTn id="6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7" grpId="2"/>
      <p:bldP spid="17" grpId="3"/>
      <p:bldP spid="17" grpId="4"/>
      <p:bldP spid="17" grpId="5"/>
      <p:bldP spid="17" grpId="6"/>
      <p:bldP spid="17" grpId="7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5" y="5975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timgsa.baidu.com/timg?image&amp;quality=80&amp;size=b9999_10000&amp;sec=1524584060497&amp;di=614067fa386cc2a3ec8891fc5fa70515&amp;imgtype=0&amp;src=http%3A%2F%2Fimg.zcool.cn%2Fcommunity%2F018cb1572c537532f875a399f5f861.png%40900w_1l_2o_100s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3170" y="797707"/>
            <a:ext cx="9209246" cy="51776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5710238" y="1011238"/>
            <a:ext cx="4802187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80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黑体-繁" panose="020B0604030504040204" pitchFamily="2" charset="2"/>
                <a:ea typeface="黑体-繁" panose="020B0604030504040204" pitchFamily="2" charset="2"/>
                <a:cs typeface="黑体-繁" panose="020B0604030504040204" pitchFamily="2" charset="2"/>
              </a:rPr>
              <a:t>温暖在我心中</a:t>
            </a:r>
            <a:endParaRPr lang="zh-CN" altLang="en-US" sz="58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黑体-繁" panose="020B0604030504040204" pitchFamily="2" charset="2"/>
              <a:ea typeface="黑体-繁" panose="020B0604030504040204" pitchFamily="2" charset="2"/>
              <a:cs typeface="黑体-繁" panose="020B0604030504040204" pitchFamily="2" charset="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77113" y="5022850"/>
            <a:ext cx="3359150" cy="549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7295">
              <a:lnSpc>
                <a:spcPct val="150000"/>
              </a:lnSpc>
            </a:pPr>
            <a:r>
              <a:rPr lang="zh-CN" altLang="en-US" sz="200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作者：潜山三中</a:t>
            </a:r>
            <a:r>
              <a:rPr lang="en-US" altLang="zh-CN" sz="200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913</a:t>
            </a:r>
            <a:r>
              <a:rPr lang="zh-CN" altLang="en-US" sz="200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班郝婷婷</a:t>
            </a:r>
            <a:endParaRPr lang="zh-CN" altLang="en-US" sz="200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24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2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00200" y="987086"/>
            <a:ext cx="8640500" cy="51946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009313" y="633888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4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9125" y="4100513"/>
            <a:ext cx="39243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3088" y="-28575"/>
            <a:ext cx="397986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394450" y="3049588"/>
            <a:ext cx="4911725" cy="26781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zh-CN" altLang="en-US" spc="600" dirty="0"/>
              <a:t>练笔</a:t>
            </a:r>
            <a:r>
              <a:rPr lang="zh-CN" altLang="en-US" spc="600" dirty="0" smtClean="0"/>
              <a:t>：</a:t>
            </a:r>
            <a:endParaRPr lang="zh-CN" altLang="en-US" spc="600" dirty="0"/>
          </a:p>
          <a:p>
            <a:pPr algn="l">
              <a:lnSpc>
                <a:spcPct val="150000"/>
              </a:lnSpc>
              <a:defRPr/>
            </a:pPr>
            <a:r>
              <a:rPr lang="zh-CN" altLang="en-US" spc="600" dirty="0" smtClean="0"/>
              <a:t>    合作构思开头</a:t>
            </a:r>
            <a:r>
              <a:rPr lang="zh-CN" altLang="en-US" spc="600" dirty="0"/>
              <a:t>、</a:t>
            </a:r>
            <a:r>
              <a:rPr lang="zh-CN" altLang="en-US" spc="600" dirty="0" smtClean="0"/>
              <a:t>结尾</a:t>
            </a:r>
            <a:r>
              <a:rPr lang="zh-CN" altLang="en-US" spc="600" dirty="0"/>
              <a:t>及</a:t>
            </a:r>
            <a:r>
              <a:rPr lang="zh-CN" altLang="en-US" spc="600" dirty="0" smtClean="0"/>
              <a:t>主体</a:t>
            </a:r>
            <a:r>
              <a:rPr lang="zh-CN" altLang="en-US" spc="600" dirty="0"/>
              <a:t>部分</a:t>
            </a:r>
            <a:r>
              <a:rPr lang="zh-CN" altLang="en-US" spc="600" dirty="0" smtClean="0"/>
              <a:t>，自由</a:t>
            </a:r>
            <a:r>
              <a:rPr lang="zh-CN" altLang="en-US" spc="600" dirty="0"/>
              <a:t>写作。</a:t>
            </a:r>
            <a:endParaRPr lang="zh-CN" altLang="en-US" spc="600" dirty="0"/>
          </a:p>
          <a:p>
            <a:pPr algn="l">
              <a:lnSpc>
                <a:spcPct val="150000"/>
              </a:lnSpc>
              <a:defRPr/>
            </a:pPr>
            <a:endParaRPr lang="zh-CN" altLang="en-US" spc="600" dirty="0"/>
          </a:p>
        </p:txBody>
      </p:sp>
      <p:pic>
        <p:nvPicPr>
          <p:cNvPr id="14" name="Picture 1" descr="C:\Users\bbt\Documents\Tencent Files\120665086\Image\C2C\5C605429D53306D2DE196536A677D5D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0594" y="2981325"/>
            <a:ext cx="4470167" cy="2829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7" name="组合 16"/>
          <p:cNvGrpSpPr/>
          <p:nvPr/>
        </p:nvGrpSpPr>
        <p:grpSpPr bwMode="auto">
          <a:xfrm>
            <a:off x="2570163" y="508000"/>
            <a:ext cx="6724650" cy="1644650"/>
            <a:chOff x="2179004" y="1545578"/>
            <a:chExt cx="8093037" cy="1975835"/>
          </a:xfrm>
        </p:grpSpPr>
        <p:sp>
          <p:nvSpPr>
            <p:cNvPr id="19" name="TextBox 24"/>
            <p:cNvSpPr txBox="1"/>
            <p:nvPr/>
          </p:nvSpPr>
          <p:spPr>
            <a:xfrm>
              <a:off x="2673548" y="1545578"/>
              <a:ext cx="7598493" cy="1661405"/>
            </a:xfrm>
            <a:prstGeom prst="rect">
              <a:avLst/>
            </a:prstGeom>
            <a:noFill/>
          </p:spPr>
          <p:txBody>
            <a:bodyPr lIns="68571" tIns="34285" rIns="68571" bIns="34285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spc="300" dirty="0">
                  <a:blipFill>
                    <a:blip r:embed="rId5"/>
                    <a:stretch>
                      <a:fillRect/>
                    </a:stretch>
                  </a:blipFill>
                  <a:latin typeface="黑体" panose="02010609060101010101" pitchFamily="49" charset="-122"/>
                  <a:ea typeface="黑体" panose="02010609060101010101" pitchFamily="49" charset="-122"/>
                </a:rPr>
                <a:t>苔花如米小</a:t>
              </a:r>
              <a:endParaRPr lang="en-US" altLang="zh-CN" sz="5400" b="1" spc="300" dirty="0">
                <a:blipFill>
                  <a:blip r:embed="rId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spc="300" dirty="0">
                  <a:blipFill>
                    <a:blip r:embed="rId5"/>
                    <a:stretch>
                      <a:fillRect/>
                    </a:stretch>
                  </a:blipFill>
                  <a:latin typeface="黑体" panose="02010609060101010101" pitchFamily="49" charset="-122"/>
                  <a:ea typeface="黑体" panose="02010609060101010101" pitchFamily="49" charset="-122"/>
                </a:rPr>
                <a:t>    也学牡丹开！</a:t>
              </a:r>
              <a:endParaRPr lang="zh-CN" altLang="en-US" sz="5400" b="1" spc="300" dirty="0">
                <a:blipFill>
                  <a:blip r:embed="rId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V="1">
              <a:off x="2179004" y="1686569"/>
              <a:ext cx="404642" cy="404642"/>
              <a:chOff x="5462758" y="180975"/>
              <a:chExt cx="611512" cy="611512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27" name="矩形 26"/>
              <p:cNvSpPr/>
              <p:nvPr/>
            </p:nvSpPr>
            <p:spPr>
              <a:xfrm>
                <a:off x="5462758" y="180975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5400000">
                <a:off x="5719277" y="437494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flipH="1">
              <a:off x="9546103" y="3116771"/>
              <a:ext cx="404642" cy="404642"/>
              <a:chOff x="5462758" y="180975"/>
              <a:chExt cx="611512" cy="611512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22" name="矩形 21"/>
              <p:cNvSpPr/>
              <p:nvPr/>
            </p:nvSpPr>
            <p:spPr>
              <a:xfrm>
                <a:off x="5462758" y="180975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rot="5400000">
                <a:off x="5719277" y="437494"/>
                <a:ext cx="98474" cy="6115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000" spc="30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106391" y="436147"/>
            <a:ext cx="4753224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 《</a:t>
            </a:r>
            <a:r>
              <a:rPr lang="zh-CN" altLang="en-US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苔</a:t>
            </a:r>
            <a:r>
              <a:rPr lang="en-US" altLang="zh-CN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》</a:t>
            </a:r>
            <a:r>
              <a:rPr lang="zh-CN" altLang="en-US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en-US" altLang="zh-CN" sz="4500" b="1" dirty="0">
                <a:blipFill>
                  <a:blip r:embed="rId1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1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611409" y="2350086"/>
            <a:ext cx="3021859" cy="2948398"/>
            <a:chOff x="1129717" y="2368507"/>
            <a:chExt cx="2860650" cy="2948398"/>
          </a:xfrm>
          <a:blipFill dpi="0" rotWithShape="1">
            <a:blip r:embed="rId2"/>
            <a:srcRect/>
            <a:stretch>
              <a:fillRect/>
            </a:stretch>
          </a:blipFill>
        </p:grpSpPr>
        <p:grpSp>
          <p:nvGrpSpPr>
            <p:cNvPr id="12" name="Group 1210"/>
            <p:cNvGrpSpPr>
              <a:grpSpLocks noChangeAspect="1"/>
            </p:cNvGrpSpPr>
            <p:nvPr/>
          </p:nvGrpSpPr>
          <p:grpSpPr bwMode="auto">
            <a:xfrm rot="18073056" flipH="1">
              <a:off x="1085843" y="2412381"/>
              <a:ext cx="2948398" cy="2860650"/>
              <a:chOff x="5911" y="843"/>
              <a:chExt cx="1008" cy="978"/>
            </a:xfrm>
            <a:grpFill/>
          </p:grpSpPr>
          <p:sp>
            <p:nvSpPr>
              <p:cNvPr id="14" name="Freeform 1211"/>
              <p:cNvSpPr/>
              <p:nvPr/>
            </p:nvSpPr>
            <p:spPr bwMode="auto">
              <a:xfrm>
                <a:off x="5917" y="1389"/>
                <a:ext cx="0" cy="6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212"/>
              <p:cNvSpPr/>
              <p:nvPr/>
            </p:nvSpPr>
            <p:spPr bwMode="auto">
              <a:xfrm>
                <a:off x="5953" y="1533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" name="Freeform 1213"/>
              <p:cNvSpPr/>
              <p:nvPr/>
            </p:nvSpPr>
            <p:spPr bwMode="auto">
              <a:xfrm>
                <a:off x="5953" y="1533"/>
                <a:ext cx="6" cy="6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" name="Freeform 1214"/>
              <p:cNvSpPr/>
              <p:nvPr/>
            </p:nvSpPr>
            <p:spPr bwMode="auto">
              <a:xfrm>
                <a:off x="6805" y="1113"/>
                <a:ext cx="6" cy="6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" name="Freeform 1215"/>
              <p:cNvSpPr/>
              <p:nvPr/>
            </p:nvSpPr>
            <p:spPr bwMode="auto">
              <a:xfrm>
                <a:off x="6847" y="1215"/>
                <a:ext cx="6" cy="1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8" name="Freeform 1216"/>
              <p:cNvSpPr/>
              <p:nvPr/>
            </p:nvSpPr>
            <p:spPr bwMode="auto">
              <a:xfrm>
                <a:off x="6493" y="1701"/>
                <a:ext cx="6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Freeform 1217"/>
              <p:cNvSpPr/>
              <p:nvPr/>
            </p:nvSpPr>
            <p:spPr bwMode="auto">
              <a:xfrm>
                <a:off x="6223" y="1623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1218"/>
              <p:cNvSpPr/>
              <p:nvPr/>
            </p:nvSpPr>
            <p:spPr bwMode="auto">
              <a:xfrm>
                <a:off x="6283" y="1659"/>
                <a:ext cx="6" cy="6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1219"/>
              <p:cNvSpPr/>
              <p:nvPr/>
            </p:nvSpPr>
            <p:spPr bwMode="auto">
              <a:xfrm>
                <a:off x="6235" y="1629"/>
                <a:ext cx="0" cy="6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Freeform 1220"/>
              <p:cNvSpPr/>
              <p:nvPr/>
            </p:nvSpPr>
            <p:spPr bwMode="auto">
              <a:xfrm>
                <a:off x="6217" y="1617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Freeform 1221"/>
              <p:cNvSpPr/>
              <p:nvPr/>
            </p:nvSpPr>
            <p:spPr bwMode="auto">
              <a:xfrm>
                <a:off x="6223" y="1623"/>
                <a:ext cx="12" cy="6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4" name="Freeform 1222"/>
              <p:cNvSpPr/>
              <p:nvPr/>
            </p:nvSpPr>
            <p:spPr bwMode="auto">
              <a:xfrm>
                <a:off x="6253" y="1641"/>
                <a:ext cx="0" cy="6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1223"/>
              <p:cNvSpPr/>
              <p:nvPr/>
            </p:nvSpPr>
            <p:spPr bwMode="auto">
              <a:xfrm>
                <a:off x="6283" y="1659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" name="Freeform 1224"/>
              <p:cNvSpPr/>
              <p:nvPr/>
            </p:nvSpPr>
            <p:spPr bwMode="auto">
              <a:xfrm>
                <a:off x="6763" y="1167"/>
                <a:ext cx="6" cy="6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Freeform 1225"/>
              <p:cNvSpPr/>
              <p:nvPr/>
            </p:nvSpPr>
            <p:spPr bwMode="auto">
              <a:xfrm>
                <a:off x="6745" y="1467"/>
                <a:ext cx="0" cy="6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8" name="Freeform 1226"/>
              <p:cNvSpPr/>
              <p:nvPr/>
            </p:nvSpPr>
            <p:spPr bwMode="auto">
              <a:xfrm>
                <a:off x="6751" y="1461"/>
                <a:ext cx="0" cy="6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Freeform 1227"/>
              <p:cNvSpPr/>
              <p:nvPr/>
            </p:nvSpPr>
            <p:spPr bwMode="auto">
              <a:xfrm>
                <a:off x="6751" y="1455"/>
                <a:ext cx="0" cy="6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Freeform 1228"/>
              <p:cNvSpPr/>
              <p:nvPr/>
            </p:nvSpPr>
            <p:spPr bwMode="auto">
              <a:xfrm>
                <a:off x="5911" y="1245"/>
                <a:ext cx="18" cy="16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" name="Freeform 1229"/>
              <p:cNvSpPr/>
              <p:nvPr/>
            </p:nvSpPr>
            <p:spPr bwMode="auto">
              <a:xfrm>
                <a:off x="5965" y="1557"/>
                <a:ext cx="0" cy="6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2" name="Freeform 1230"/>
              <p:cNvSpPr/>
              <p:nvPr/>
            </p:nvSpPr>
            <p:spPr bwMode="auto">
              <a:xfrm>
                <a:off x="5947" y="1515"/>
                <a:ext cx="6" cy="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3" name="Freeform 1231"/>
              <p:cNvSpPr/>
              <p:nvPr/>
            </p:nvSpPr>
            <p:spPr bwMode="auto">
              <a:xfrm>
                <a:off x="5941" y="1503"/>
                <a:ext cx="6" cy="1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4" name="Freeform 1232"/>
              <p:cNvSpPr/>
              <p:nvPr/>
            </p:nvSpPr>
            <p:spPr bwMode="auto">
              <a:xfrm>
                <a:off x="5941" y="1497"/>
                <a:ext cx="6" cy="6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1233"/>
              <p:cNvSpPr/>
              <p:nvPr/>
            </p:nvSpPr>
            <p:spPr bwMode="auto">
              <a:xfrm>
                <a:off x="5923" y="1317"/>
                <a:ext cx="0" cy="6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1234"/>
              <p:cNvSpPr/>
              <p:nvPr/>
            </p:nvSpPr>
            <p:spPr bwMode="auto">
              <a:xfrm>
                <a:off x="5923" y="1299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7" name="Freeform 1235"/>
              <p:cNvSpPr>
                <a:spLocks noEditPoints="1"/>
              </p:cNvSpPr>
              <p:nvPr/>
            </p:nvSpPr>
            <p:spPr bwMode="auto">
              <a:xfrm>
                <a:off x="5935" y="897"/>
                <a:ext cx="984" cy="924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8" name="Freeform 1236"/>
              <p:cNvSpPr/>
              <p:nvPr/>
            </p:nvSpPr>
            <p:spPr bwMode="auto">
              <a:xfrm>
                <a:off x="6811" y="1119"/>
                <a:ext cx="12" cy="24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9" name="Freeform 1237"/>
              <p:cNvSpPr/>
              <p:nvPr/>
            </p:nvSpPr>
            <p:spPr bwMode="auto">
              <a:xfrm>
                <a:off x="6787" y="1083"/>
                <a:ext cx="0" cy="6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0" name="Freeform 1238"/>
              <p:cNvSpPr>
                <a:spLocks noEditPoints="1"/>
              </p:cNvSpPr>
              <p:nvPr/>
            </p:nvSpPr>
            <p:spPr bwMode="auto">
              <a:xfrm>
                <a:off x="5977" y="921"/>
                <a:ext cx="234" cy="276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1" name="Freeform 1239"/>
              <p:cNvSpPr/>
              <p:nvPr/>
            </p:nvSpPr>
            <p:spPr bwMode="auto">
              <a:xfrm>
                <a:off x="6019" y="1113"/>
                <a:ext cx="0" cy="6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2" name="Freeform 1240"/>
              <p:cNvSpPr/>
              <p:nvPr/>
            </p:nvSpPr>
            <p:spPr bwMode="auto">
              <a:xfrm>
                <a:off x="6217" y="915"/>
                <a:ext cx="6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" name="Freeform 1241"/>
              <p:cNvSpPr/>
              <p:nvPr/>
            </p:nvSpPr>
            <p:spPr bwMode="auto">
              <a:xfrm>
                <a:off x="6775" y="1065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" name="Freeform 1242"/>
              <p:cNvSpPr/>
              <p:nvPr/>
            </p:nvSpPr>
            <p:spPr bwMode="auto">
              <a:xfrm>
                <a:off x="6781" y="1071"/>
                <a:ext cx="12" cy="18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1243"/>
              <p:cNvSpPr/>
              <p:nvPr/>
            </p:nvSpPr>
            <p:spPr bwMode="auto">
              <a:xfrm>
                <a:off x="6793" y="1089"/>
                <a:ext cx="6" cy="6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1244"/>
              <p:cNvSpPr/>
              <p:nvPr/>
            </p:nvSpPr>
            <p:spPr bwMode="auto">
              <a:xfrm>
                <a:off x="6799" y="1101"/>
                <a:ext cx="6" cy="6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" name="Freeform 1245"/>
              <p:cNvSpPr/>
              <p:nvPr/>
            </p:nvSpPr>
            <p:spPr bwMode="auto">
              <a:xfrm>
                <a:off x="6805" y="1107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" name="Oval 1246"/>
              <p:cNvSpPr>
                <a:spLocks noChangeArrowheads="1"/>
              </p:cNvSpPr>
              <p:nvPr/>
            </p:nvSpPr>
            <p:spPr bwMode="auto">
              <a:xfrm>
                <a:off x="6811" y="1119"/>
                <a:ext cx="1" cy="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1247"/>
              <p:cNvSpPr/>
              <p:nvPr/>
            </p:nvSpPr>
            <p:spPr bwMode="auto">
              <a:xfrm>
                <a:off x="6805" y="1113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Freeform 1248"/>
              <p:cNvSpPr/>
              <p:nvPr/>
            </p:nvSpPr>
            <p:spPr bwMode="auto">
              <a:xfrm>
                <a:off x="6853" y="1227"/>
                <a:ext cx="6" cy="1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1249"/>
              <p:cNvSpPr/>
              <p:nvPr/>
            </p:nvSpPr>
            <p:spPr bwMode="auto">
              <a:xfrm>
                <a:off x="6853" y="1245"/>
                <a:ext cx="6" cy="1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" name="Freeform 1250"/>
              <p:cNvSpPr/>
              <p:nvPr/>
            </p:nvSpPr>
            <p:spPr bwMode="auto">
              <a:xfrm>
                <a:off x="6847" y="1263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" name="Freeform 1251"/>
              <p:cNvSpPr/>
              <p:nvPr/>
            </p:nvSpPr>
            <p:spPr bwMode="auto">
              <a:xfrm>
                <a:off x="6823" y="1299"/>
                <a:ext cx="6" cy="6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" name="Freeform 1252"/>
              <p:cNvSpPr/>
              <p:nvPr/>
            </p:nvSpPr>
            <p:spPr bwMode="auto">
              <a:xfrm>
                <a:off x="6211" y="1611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" name="Freeform 1253"/>
              <p:cNvSpPr/>
              <p:nvPr/>
            </p:nvSpPr>
            <p:spPr bwMode="auto">
              <a:xfrm>
                <a:off x="6289" y="1665"/>
                <a:ext cx="108" cy="30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" name="Freeform 1254"/>
              <p:cNvSpPr/>
              <p:nvPr/>
            </p:nvSpPr>
            <p:spPr bwMode="auto">
              <a:xfrm>
                <a:off x="6217" y="1617"/>
                <a:ext cx="6" cy="6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" name="Freeform 1255"/>
              <p:cNvSpPr/>
              <p:nvPr/>
            </p:nvSpPr>
            <p:spPr bwMode="auto">
              <a:xfrm>
                <a:off x="6235" y="1629"/>
                <a:ext cx="12" cy="1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" name="Freeform 1256"/>
              <p:cNvSpPr/>
              <p:nvPr/>
            </p:nvSpPr>
            <p:spPr bwMode="auto">
              <a:xfrm>
                <a:off x="6259" y="16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" name="Freeform 1257"/>
              <p:cNvSpPr/>
              <p:nvPr/>
            </p:nvSpPr>
            <p:spPr bwMode="auto">
              <a:xfrm>
                <a:off x="6763" y="1155"/>
                <a:ext cx="0" cy="6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" name="Freeform 1258"/>
              <p:cNvSpPr/>
              <p:nvPr/>
            </p:nvSpPr>
            <p:spPr bwMode="auto">
              <a:xfrm>
                <a:off x="6769" y="1185"/>
                <a:ext cx="0" cy="6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" name="Freeform 1259"/>
              <p:cNvSpPr/>
              <p:nvPr/>
            </p:nvSpPr>
            <p:spPr bwMode="auto">
              <a:xfrm>
                <a:off x="6685" y="1197"/>
                <a:ext cx="6" cy="1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" name="Freeform 1260"/>
              <p:cNvSpPr/>
              <p:nvPr/>
            </p:nvSpPr>
            <p:spPr bwMode="auto">
              <a:xfrm>
                <a:off x="6679" y="1209"/>
                <a:ext cx="6" cy="6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" name="Freeform 1261"/>
              <p:cNvSpPr/>
              <p:nvPr/>
            </p:nvSpPr>
            <p:spPr bwMode="auto">
              <a:xfrm>
                <a:off x="5941" y="1491"/>
                <a:ext cx="0" cy="6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" name="Freeform 1262"/>
              <p:cNvSpPr/>
              <p:nvPr/>
            </p:nvSpPr>
            <p:spPr bwMode="auto">
              <a:xfrm>
                <a:off x="5929" y="1287"/>
                <a:ext cx="0" cy="6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" name="Freeform 1263"/>
              <p:cNvSpPr/>
              <p:nvPr/>
            </p:nvSpPr>
            <p:spPr bwMode="auto">
              <a:xfrm>
                <a:off x="5965" y="843"/>
                <a:ext cx="342" cy="300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" name="Freeform 1264"/>
              <p:cNvSpPr/>
              <p:nvPr/>
            </p:nvSpPr>
            <p:spPr bwMode="auto">
              <a:xfrm>
                <a:off x="6799" y="1107"/>
                <a:ext cx="6" cy="6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 rot="18073056" flipH="1">
              <a:off x="1375303" y="2669694"/>
              <a:ext cx="2431531" cy="24315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78" name="PA_矩形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34213" y="1308100"/>
            <a:ext cx="11826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dist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袁枚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4283075" y="2422525"/>
            <a:ext cx="3778250" cy="293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白日不到处，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青春恰自来。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苔花如米小，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也学牡丹开。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47" name="Picture 7" descr="苔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993" y="348245"/>
            <a:ext cx="3163888" cy="56261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97286" name="图片 7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79163" y="5619750"/>
            <a:ext cx="1382712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苔%28经典咏流传1%29-梁俊梁越群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 cstate="print">
            <a:biLevel thresh="50000"/>
            <a:lum bright="79000" contrast="-100000"/>
          </a:blip>
          <a:stretch>
            <a:fillRect/>
          </a:stretch>
        </p:blipFill>
        <p:spPr>
          <a:xfrm>
            <a:off x="39751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78" grpId="0"/>
      <p:bldP spid="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Freeform 9"/>
          <p:cNvSpPr/>
          <p:nvPr/>
        </p:nvSpPr>
        <p:spPr bwMode="auto">
          <a:xfrm>
            <a:off x="3975100" y="2644775"/>
            <a:ext cx="322263" cy="322263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5" name="Freeform 9"/>
          <p:cNvSpPr/>
          <p:nvPr/>
        </p:nvSpPr>
        <p:spPr bwMode="auto">
          <a:xfrm>
            <a:off x="3822700" y="5251450"/>
            <a:ext cx="474663" cy="476250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9" name="Freeform 9"/>
          <p:cNvSpPr/>
          <p:nvPr/>
        </p:nvSpPr>
        <p:spPr bwMode="auto">
          <a:xfrm>
            <a:off x="7697788" y="2644775"/>
            <a:ext cx="322262" cy="322263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3" name="Freeform 9"/>
          <p:cNvSpPr/>
          <p:nvPr/>
        </p:nvSpPr>
        <p:spPr bwMode="auto">
          <a:xfrm>
            <a:off x="7731125" y="5251450"/>
            <a:ext cx="474663" cy="476250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080808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reeform 19"/>
          <p:cNvSpPr/>
          <p:nvPr/>
        </p:nvSpPr>
        <p:spPr bwMode="auto">
          <a:xfrm>
            <a:off x="4162425" y="3733800"/>
            <a:ext cx="1814513" cy="2246313"/>
          </a:xfrm>
          <a:custGeom>
            <a:avLst/>
            <a:gdLst>
              <a:gd name="T0" fmla="*/ 216 w 7871"/>
              <a:gd name="T1" fmla="*/ 2085 h 9750"/>
              <a:gd name="T2" fmla="*/ 112 w 7871"/>
              <a:gd name="T3" fmla="*/ 1628 h 9750"/>
              <a:gd name="T4" fmla="*/ 38 w 7871"/>
              <a:gd name="T5" fmla="*/ 1166 h 9750"/>
              <a:gd name="T6" fmla="*/ 2 w 7871"/>
              <a:gd name="T7" fmla="*/ 700 h 9750"/>
              <a:gd name="T8" fmla="*/ 14 w 7871"/>
              <a:gd name="T9" fmla="*/ 233 h 9750"/>
              <a:gd name="T10" fmla="*/ 195 w 7871"/>
              <a:gd name="T11" fmla="*/ 197 h 9750"/>
              <a:gd name="T12" fmla="*/ 457 w 7871"/>
              <a:gd name="T13" fmla="*/ 621 h 9750"/>
              <a:gd name="T14" fmla="*/ 675 w 7871"/>
              <a:gd name="T15" fmla="*/ 1068 h 9750"/>
              <a:gd name="T16" fmla="*/ 1025 w 7871"/>
              <a:gd name="T17" fmla="*/ 1915 h 9750"/>
              <a:gd name="T18" fmla="*/ 1286 w 7871"/>
              <a:gd name="T19" fmla="*/ 2498 h 9750"/>
              <a:gd name="T20" fmla="*/ 1684 w 7871"/>
              <a:gd name="T21" fmla="*/ 3251 h 9750"/>
              <a:gd name="T22" fmla="*/ 2148 w 7871"/>
              <a:gd name="T23" fmla="*/ 3974 h 9750"/>
              <a:gd name="T24" fmla="*/ 2687 w 7871"/>
              <a:gd name="T25" fmla="*/ 4637 h 9750"/>
              <a:gd name="T26" fmla="*/ 3313 w 7871"/>
              <a:gd name="T27" fmla="*/ 5209 h 9750"/>
              <a:gd name="T28" fmla="*/ 4035 w 7871"/>
              <a:gd name="T29" fmla="*/ 5659 h 9750"/>
              <a:gd name="T30" fmla="*/ 4350 w 7871"/>
              <a:gd name="T31" fmla="*/ 5782 h 9750"/>
              <a:gd name="T32" fmla="*/ 4578 w 7871"/>
              <a:gd name="T33" fmla="*/ 5822 h 9750"/>
              <a:gd name="T34" fmla="*/ 4848 w 7871"/>
              <a:gd name="T35" fmla="*/ 5836 h 9750"/>
              <a:gd name="T36" fmla="*/ 5314 w 7871"/>
              <a:gd name="T37" fmla="*/ 5811 h 9750"/>
              <a:gd name="T38" fmla="*/ 5262 w 7871"/>
              <a:gd name="T39" fmla="*/ 5536 h 9750"/>
              <a:gd name="T40" fmla="*/ 5088 w 7871"/>
              <a:gd name="T41" fmla="*/ 5258 h 9750"/>
              <a:gd name="T42" fmla="*/ 4971 w 7871"/>
              <a:gd name="T43" fmla="*/ 5124 h 9750"/>
              <a:gd name="T44" fmla="*/ 4803 w 7871"/>
              <a:gd name="T45" fmla="*/ 4978 h 9750"/>
              <a:gd name="T46" fmla="*/ 4275 w 7871"/>
              <a:gd name="T47" fmla="*/ 4588 h 9750"/>
              <a:gd name="T48" fmla="*/ 3743 w 7871"/>
              <a:gd name="T49" fmla="*/ 4199 h 9750"/>
              <a:gd name="T50" fmla="*/ 3413 w 7871"/>
              <a:gd name="T51" fmla="*/ 3916 h 9750"/>
              <a:gd name="T52" fmla="*/ 3119 w 7871"/>
              <a:gd name="T53" fmla="*/ 3593 h 9750"/>
              <a:gd name="T54" fmla="*/ 3000 w 7871"/>
              <a:gd name="T55" fmla="*/ 3419 h 9750"/>
              <a:gd name="T56" fmla="*/ 2937 w 7871"/>
              <a:gd name="T57" fmla="*/ 3271 h 9750"/>
              <a:gd name="T58" fmla="*/ 2891 w 7871"/>
              <a:gd name="T59" fmla="*/ 3089 h 9750"/>
              <a:gd name="T60" fmla="*/ 2844 w 7871"/>
              <a:gd name="T61" fmla="*/ 2767 h 9750"/>
              <a:gd name="T62" fmla="*/ 3915 w 7871"/>
              <a:gd name="T63" fmla="*/ 3479 h 9750"/>
              <a:gd name="T64" fmla="*/ 5210 w 7871"/>
              <a:gd name="T65" fmla="*/ 4396 h 9750"/>
              <a:gd name="T66" fmla="*/ 6355 w 7871"/>
              <a:gd name="T67" fmla="*/ 5164 h 9750"/>
              <a:gd name="T68" fmla="*/ 6623 w 7871"/>
              <a:gd name="T69" fmla="*/ 5359 h 9750"/>
              <a:gd name="T70" fmla="*/ 6868 w 7871"/>
              <a:gd name="T71" fmla="*/ 5584 h 9750"/>
              <a:gd name="T72" fmla="*/ 7086 w 7871"/>
              <a:gd name="T73" fmla="*/ 5834 h 9750"/>
              <a:gd name="T74" fmla="*/ 7273 w 7871"/>
              <a:gd name="T75" fmla="*/ 6107 h 9750"/>
              <a:gd name="T76" fmla="*/ 7424 w 7871"/>
              <a:gd name="T77" fmla="*/ 6403 h 9750"/>
              <a:gd name="T78" fmla="*/ 7632 w 7871"/>
              <a:gd name="T79" fmla="*/ 6947 h 9750"/>
              <a:gd name="T80" fmla="*/ 7774 w 7871"/>
              <a:gd name="T81" fmla="*/ 7556 h 9750"/>
              <a:gd name="T82" fmla="*/ 7846 w 7871"/>
              <a:gd name="T83" fmla="*/ 8178 h 9750"/>
              <a:gd name="T84" fmla="*/ 7871 w 7871"/>
              <a:gd name="T85" fmla="*/ 8808 h 9750"/>
              <a:gd name="T86" fmla="*/ 7768 w 7871"/>
              <a:gd name="T87" fmla="*/ 9689 h 9750"/>
              <a:gd name="T88" fmla="*/ 6927 w 7871"/>
              <a:gd name="T89" fmla="*/ 9163 h 9750"/>
              <a:gd name="T90" fmla="*/ 5777 w 7871"/>
              <a:gd name="T91" fmla="*/ 8511 h 9750"/>
              <a:gd name="T92" fmla="*/ 4684 w 7871"/>
              <a:gd name="T93" fmla="*/ 7945 h 9750"/>
              <a:gd name="T94" fmla="*/ 4064 w 7871"/>
              <a:gd name="T95" fmla="*/ 7613 h 9750"/>
              <a:gd name="T96" fmla="*/ 3736 w 7871"/>
              <a:gd name="T97" fmla="*/ 7411 h 9750"/>
              <a:gd name="T98" fmla="*/ 3425 w 7871"/>
              <a:gd name="T99" fmla="*/ 7187 h 9750"/>
              <a:gd name="T100" fmla="*/ 3134 w 7871"/>
              <a:gd name="T101" fmla="*/ 6938 h 9750"/>
              <a:gd name="T102" fmla="*/ 2893 w 7871"/>
              <a:gd name="T103" fmla="*/ 6684 h 9750"/>
              <a:gd name="T104" fmla="*/ 2686 w 7871"/>
              <a:gd name="T105" fmla="*/ 6412 h 9750"/>
              <a:gd name="T106" fmla="*/ 2338 w 7871"/>
              <a:gd name="T107" fmla="*/ 5889 h 9750"/>
              <a:gd name="T108" fmla="*/ 2104 w 7871"/>
              <a:gd name="T109" fmla="*/ 5565 h 9750"/>
              <a:gd name="T110" fmla="*/ 1787 w 7871"/>
              <a:gd name="T111" fmla="*/ 5187 h 9750"/>
              <a:gd name="T112" fmla="*/ 1403 w 7871"/>
              <a:gd name="T113" fmla="*/ 4670 h 9750"/>
              <a:gd name="T114" fmla="*/ 1059 w 7871"/>
              <a:gd name="T115" fmla="*/ 4126 h 9750"/>
              <a:gd name="T116" fmla="*/ 758 w 7871"/>
              <a:gd name="T117" fmla="*/ 3557 h 9750"/>
              <a:gd name="T118" fmla="*/ 501 w 7871"/>
              <a:gd name="T119" fmla="*/ 2966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71" h="9750">
                <a:moveTo>
                  <a:pt x="320" y="2460"/>
                </a:moveTo>
                <a:lnTo>
                  <a:pt x="299" y="2385"/>
                </a:lnTo>
                <a:lnTo>
                  <a:pt x="278" y="2311"/>
                </a:lnTo>
                <a:lnTo>
                  <a:pt x="257" y="2236"/>
                </a:lnTo>
                <a:lnTo>
                  <a:pt x="237" y="2160"/>
                </a:lnTo>
                <a:lnTo>
                  <a:pt x="216" y="2085"/>
                </a:lnTo>
                <a:lnTo>
                  <a:pt x="198" y="2009"/>
                </a:lnTo>
                <a:lnTo>
                  <a:pt x="179" y="1934"/>
                </a:lnTo>
                <a:lnTo>
                  <a:pt x="161" y="1857"/>
                </a:lnTo>
                <a:lnTo>
                  <a:pt x="144" y="1781"/>
                </a:lnTo>
                <a:lnTo>
                  <a:pt x="128" y="1704"/>
                </a:lnTo>
                <a:lnTo>
                  <a:pt x="112" y="1628"/>
                </a:lnTo>
                <a:lnTo>
                  <a:pt x="97" y="1551"/>
                </a:lnTo>
                <a:lnTo>
                  <a:pt x="84" y="1475"/>
                </a:lnTo>
                <a:lnTo>
                  <a:pt x="71" y="1397"/>
                </a:lnTo>
                <a:lnTo>
                  <a:pt x="58" y="1320"/>
                </a:lnTo>
                <a:lnTo>
                  <a:pt x="47" y="1244"/>
                </a:lnTo>
                <a:lnTo>
                  <a:pt x="38" y="1166"/>
                </a:lnTo>
                <a:lnTo>
                  <a:pt x="29" y="1089"/>
                </a:lnTo>
                <a:lnTo>
                  <a:pt x="21" y="1011"/>
                </a:lnTo>
                <a:lnTo>
                  <a:pt x="15" y="934"/>
                </a:lnTo>
                <a:lnTo>
                  <a:pt x="9" y="855"/>
                </a:lnTo>
                <a:lnTo>
                  <a:pt x="4" y="778"/>
                </a:lnTo>
                <a:lnTo>
                  <a:pt x="2" y="700"/>
                </a:lnTo>
                <a:lnTo>
                  <a:pt x="0" y="623"/>
                </a:lnTo>
                <a:lnTo>
                  <a:pt x="0" y="544"/>
                </a:lnTo>
                <a:lnTo>
                  <a:pt x="1" y="467"/>
                </a:lnTo>
                <a:lnTo>
                  <a:pt x="4" y="389"/>
                </a:lnTo>
                <a:lnTo>
                  <a:pt x="8" y="311"/>
                </a:lnTo>
                <a:lnTo>
                  <a:pt x="14" y="233"/>
                </a:lnTo>
                <a:lnTo>
                  <a:pt x="22" y="155"/>
                </a:lnTo>
                <a:lnTo>
                  <a:pt x="30" y="77"/>
                </a:lnTo>
                <a:lnTo>
                  <a:pt x="41" y="0"/>
                </a:lnTo>
                <a:lnTo>
                  <a:pt x="94" y="65"/>
                </a:lnTo>
                <a:lnTo>
                  <a:pt x="145" y="130"/>
                </a:lnTo>
                <a:lnTo>
                  <a:pt x="195" y="197"/>
                </a:lnTo>
                <a:lnTo>
                  <a:pt x="243" y="266"/>
                </a:lnTo>
                <a:lnTo>
                  <a:pt x="289" y="335"/>
                </a:lnTo>
                <a:lnTo>
                  <a:pt x="333" y="405"/>
                </a:lnTo>
                <a:lnTo>
                  <a:pt x="375" y="476"/>
                </a:lnTo>
                <a:lnTo>
                  <a:pt x="417" y="548"/>
                </a:lnTo>
                <a:lnTo>
                  <a:pt x="457" y="621"/>
                </a:lnTo>
                <a:lnTo>
                  <a:pt x="497" y="694"/>
                </a:lnTo>
                <a:lnTo>
                  <a:pt x="533" y="767"/>
                </a:lnTo>
                <a:lnTo>
                  <a:pt x="570" y="842"/>
                </a:lnTo>
                <a:lnTo>
                  <a:pt x="606" y="916"/>
                </a:lnTo>
                <a:lnTo>
                  <a:pt x="641" y="992"/>
                </a:lnTo>
                <a:lnTo>
                  <a:pt x="675" y="1068"/>
                </a:lnTo>
                <a:lnTo>
                  <a:pt x="709" y="1145"/>
                </a:lnTo>
                <a:lnTo>
                  <a:pt x="773" y="1298"/>
                </a:lnTo>
                <a:lnTo>
                  <a:pt x="836" y="1451"/>
                </a:lnTo>
                <a:lnTo>
                  <a:pt x="899" y="1606"/>
                </a:lnTo>
                <a:lnTo>
                  <a:pt x="962" y="1761"/>
                </a:lnTo>
                <a:lnTo>
                  <a:pt x="1025" y="1915"/>
                </a:lnTo>
                <a:lnTo>
                  <a:pt x="1089" y="2069"/>
                </a:lnTo>
                <a:lnTo>
                  <a:pt x="1122" y="2145"/>
                </a:lnTo>
                <a:lnTo>
                  <a:pt x="1155" y="2221"/>
                </a:lnTo>
                <a:lnTo>
                  <a:pt x="1189" y="2297"/>
                </a:lnTo>
                <a:lnTo>
                  <a:pt x="1225" y="2372"/>
                </a:lnTo>
                <a:lnTo>
                  <a:pt x="1286" y="2498"/>
                </a:lnTo>
                <a:lnTo>
                  <a:pt x="1348" y="2624"/>
                </a:lnTo>
                <a:lnTo>
                  <a:pt x="1412" y="2750"/>
                </a:lnTo>
                <a:lnTo>
                  <a:pt x="1477" y="2876"/>
                </a:lnTo>
                <a:lnTo>
                  <a:pt x="1545" y="3001"/>
                </a:lnTo>
                <a:lnTo>
                  <a:pt x="1614" y="3127"/>
                </a:lnTo>
                <a:lnTo>
                  <a:pt x="1684" y="3251"/>
                </a:lnTo>
                <a:lnTo>
                  <a:pt x="1757" y="3374"/>
                </a:lnTo>
                <a:lnTo>
                  <a:pt x="1831" y="3497"/>
                </a:lnTo>
                <a:lnTo>
                  <a:pt x="1908" y="3618"/>
                </a:lnTo>
                <a:lnTo>
                  <a:pt x="1986" y="3738"/>
                </a:lnTo>
                <a:lnTo>
                  <a:pt x="2066" y="3857"/>
                </a:lnTo>
                <a:lnTo>
                  <a:pt x="2148" y="3974"/>
                </a:lnTo>
                <a:lnTo>
                  <a:pt x="2233" y="4089"/>
                </a:lnTo>
                <a:lnTo>
                  <a:pt x="2319" y="4203"/>
                </a:lnTo>
                <a:lnTo>
                  <a:pt x="2408" y="4314"/>
                </a:lnTo>
                <a:lnTo>
                  <a:pt x="2499" y="4424"/>
                </a:lnTo>
                <a:lnTo>
                  <a:pt x="2592" y="4532"/>
                </a:lnTo>
                <a:lnTo>
                  <a:pt x="2687" y="4637"/>
                </a:lnTo>
                <a:lnTo>
                  <a:pt x="2785" y="4740"/>
                </a:lnTo>
                <a:lnTo>
                  <a:pt x="2886" y="4839"/>
                </a:lnTo>
                <a:lnTo>
                  <a:pt x="2989" y="4936"/>
                </a:lnTo>
                <a:lnTo>
                  <a:pt x="3094" y="5030"/>
                </a:lnTo>
                <a:lnTo>
                  <a:pt x="3202" y="5121"/>
                </a:lnTo>
                <a:lnTo>
                  <a:pt x="3313" y="5209"/>
                </a:lnTo>
                <a:lnTo>
                  <a:pt x="3426" y="5293"/>
                </a:lnTo>
                <a:lnTo>
                  <a:pt x="3543" y="5374"/>
                </a:lnTo>
                <a:lnTo>
                  <a:pt x="3661" y="5451"/>
                </a:lnTo>
                <a:lnTo>
                  <a:pt x="3783" y="5525"/>
                </a:lnTo>
                <a:lnTo>
                  <a:pt x="3908" y="5594"/>
                </a:lnTo>
                <a:lnTo>
                  <a:pt x="4035" y="5659"/>
                </a:lnTo>
                <a:lnTo>
                  <a:pt x="4165" y="5720"/>
                </a:lnTo>
                <a:lnTo>
                  <a:pt x="4202" y="5736"/>
                </a:lnTo>
                <a:lnTo>
                  <a:pt x="4239" y="5749"/>
                </a:lnTo>
                <a:lnTo>
                  <a:pt x="4276" y="5761"/>
                </a:lnTo>
                <a:lnTo>
                  <a:pt x="4313" y="5772"/>
                </a:lnTo>
                <a:lnTo>
                  <a:pt x="4350" y="5782"/>
                </a:lnTo>
                <a:lnTo>
                  <a:pt x="4388" y="5791"/>
                </a:lnTo>
                <a:lnTo>
                  <a:pt x="4425" y="5799"/>
                </a:lnTo>
                <a:lnTo>
                  <a:pt x="4463" y="5806"/>
                </a:lnTo>
                <a:lnTo>
                  <a:pt x="4502" y="5812"/>
                </a:lnTo>
                <a:lnTo>
                  <a:pt x="4540" y="5818"/>
                </a:lnTo>
                <a:lnTo>
                  <a:pt x="4578" y="5822"/>
                </a:lnTo>
                <a:lnTo>
                  <a:pt x="4616" y="5826"/>
                </a:lnTo>
                <a:lnTo>
                  <a:pt x="4655" y="5829"/>
                </a:lnTo>
                <a:lnTo>
                  <a:pt x="4693" y="5831"/>
                </a:lnTo>
                <a:lnTo>
                  <a:pt x="4732" y="5834"/>
                </a:lnTo>
                <a:lnTo>
                  <a:pt x="4771" y="5835"/>
                </a:lnTo>
                <a:lnTo>
                  <a:pt x="4848" y="5836"/>
                </a:lnTo>
                <a:lnTo>
                  <a:pt x="4926" y="5835"/>
                </a:lnTo>
                <a:lnTo>
                  <a:pt x="5004" y="5831"/>
                </a:lnTo>
                <a:lnTo>
                  <a:pt x="5082" y="5827"/>
                </a:lnTo>
                <a:lnTo>
                  <a:pt x="5159" y="5822"/>
                </a:lnTo>
                <a:lnTo>
                  <a:pt x="5237" y="5817"/>
                </a:lnTo>
                <a:lnTo>
                  <a:pt x="5314" y="5811"/>
                </a:lnTo>
                <a:lnTo>
                  <a:pt x="5391" y="5806"/>
                </a:lnTo>
                <a:lnTo>
                  <a:pt x="5367" y="5751"/>
                </a:lnTo>
                <a:lnTo>
                  <a:pt x="5342" y="5697"/>
                </a:lnTo>
                <a:lnTo>
                  <a:pt x="5316" y="5643"/>
                </a:lnTo>
                <a:lnTo>
                  <a:pt x="5290" y="5589"/>
                </a:lnTo>
                <a:lnTo>
                  <a:pt x="5262" y="5536"/>
                </a:lnTo>
                <a:lnTo>
                  <a:pt x="5234" y="5484"/>
                </a:lnTo>
                <a:lnTo>
                  <a:pt x="5204" y="5432"/>
                </a:lnTo>
                <a:lnTo>
                  <a:pt x="5173" y="5381"/>
                </a:lnTo>
                <a:lnTo>
                  <a:pt x="5140" y="5331"/>
                </a:lnTo>
                <a:lnTo>
                  <a:pt x="5106" y="5282"/>
                </a:lnTo>
                <a:lnTo>
                  <a:pt x="5088" y="5258"/>
                </a:lnTo>
                <a:lnTo>
                  <a:pt x="5070" y="5235"/>
                </a:lnTo>
                <a:lnTo>
                  <a:pt x="5051" y="5212"/>
                </a:lnTo>
                <a:lnTo>
                  <a:pt x="5032" y="5189"/>
                </a:lnTo>
                <a:lnTo>
                  <a:pt x="5013" y="5167"/>
                </a:lnTo>
                <a:lnTo>
                  <a:pt x="4992" y="5145"/>
                </a:lnTo>
                <a:lnTo>
                  <a:pt x="4971" y="5124"/>
                </a:lnTo>
                <a:lnTo>
                  <a:pt x="4950" y="5102"/>
                </a:lnTo>
                <a:lnTo>
                  <a:pt x="4928" y="5082"/>
                </a:lnTo>
                <a:lnTo>
                  <a:pt x="4906" y="5062"/>
                </a:lnTo>
                <a:lnTo>
                  <a:pt x="4883" y="5042"/>
                </a:lnTo>
                <a:lnTo>
                  <a:pt x="4859" y="5024"/>
                </a:lnTo>
                <a:lnTo>
                  <a:pt x="4803" y="4978"/>
                </a:lnTo>
                <a:lnTo>
                  <a:pt x="4745" y="4932"/>
                </a:lnTo>
                <a:lnTo>
                  <a:pt x="4688" y="4888"/>
                </a:lnTo>
                <a:lnTo>
                  <a:pt x="4630" y="4845"/>
                </a:lnTo>
                <a:lnTo>
                  <a:pt x="4513" y="4758"/>
                </a:lnTo>
                <a:lnTo>
                  <a:pt x="4394" y="4672"/>
                </a:lnTo>
                <a:lnTo>
                  <a:pt x="4275" y="4588"/>
                </a:lnTo>
                <a:lnTo>
                  <a:pt x="4155" y="4503"/>
                </a:lnTo>
                <a:lnTo>
                  <a:pt x="4036" y="4418"/>
                </a:lnTo>
                <a:lnTo>
                  <a:pt x="3918" y="4332"/>
                </a:lnTo>
                <a:lnTo>
                  <a:pt x="3860" y="4288"/>
                </a:lnTo>
                <a:lnTo>
                  <a:pt x="3802" y="4244"/>
                </a:lnTo>
                <a:lnTo>
                  <a:pt x="3743" y="4199"/>
                </a:lnTo>
                <a:lnTo>
                  <a:pt x="3687" y="4154"/>
                </a:lnTo>
                <a:lnTo>
                  <a:pt x="3630" y="4108"/>
                </a:lnTo>
                <a:lnTo>
                  <a:pt x="3575" y="4062"/>
                </a:lnTo>
                <a:lnTo>
                  <a:pt x="3520" y="4014"/>
                </a:lnTo>
                <a:lnTo>
                  <a:pt x="3466" y="3965"/>
                </a:lnTo>
                <a:lnTo>
                  <a:pt x="3413" y="3916"/>
                </a:lnTo>
                <a:lnTo>
                  <a:pt x="3361" y="3865"/>
                </a:lnTo>
                <a:lnTo>
                  <a:pt x="3310" y="3813"/>
                </a:lnTo>
                <a:lnTo>
                  <a:pt x="3260" y="3760"/>
                </a:lnTo>
                <a:lnTo>
                  <a:pt x="3212" y="3706"/>
                </a:lnTo>
                <a:lnTo>
                  <a:pt x="3164" y="3650"/>
                </a:lnTo>
                <a:lnTo>
                  <a:pt x="3119" y="3593"/>
                </a:lnTo>
                <a:lnTo>
                  <a:pt x="3074" y="3533"/>
                </a:lnTo>
                <a:lnTo>
                  <a:pt x="3057" y="3512"/>
                </a:lnTo>
                <a:lnTo>
                  <a:pt x="3042" y="3490"/>
                </a:lnTo>
                <a:lnTo>
                  <a:pt x="3027" y="3466"/>
                </a:lnTo>
                <a:lnTo>
                  <a:pt x="3013" y="3443"/>
                </a:lnTo>
                <a:lnTo>
                  <a:pt x="3000" y="3419"/>
                </a:lnTo>
                <a:lnTo>
                  <a:pt x="2988" y="3396"/>
                </a:lnTo>
                <a:lnTo>
                  <a:pt x="2976" y="3371"/>
                </a:lnTo>
                <a:lnTo>
                  <a:pt x="2966" y="3347"/>
                </a:lnTo>
                <a:lnTo>
                  <a:pt x="2955" y="3322"/>
                </a:lnTo>
                <a:lnTo>
                  <a:pt x="2946" y="3297"/>
                </a:lnTo>
                <a:lnTo>
                  <a:pt x="2937" y="3271"/>
                </a:lnTo>
                <a:lnTo>
                  <a:pt x="2929" y="3246"/>
                </a:lnTo>
                <a:lnTo>
                  <a:pt x="2922" y="3220"/>
                </a:lnTo>
                <a:lnTo>
                  <a:pt x="2915" y="3194"/>
                </a:lnTo>
                <a:lnTo>
                  <a:pt x="2908" y="3168"/>
                </a:lnTo>
                <a:lnTo>
                  <a:pt x="2901" y="3142"/>
                </a:lnTo>
                <a:lnTo>
                  <a:pt x="2891" y="3089"/>
                </a:lnTo>
                <a:lnTo>
                  <a:pt x="2881" y="3035"/>
                </a:lnTo>
                <a:lnTo>
                  <a:pt x="2873" y="2981"/>
                </a:lnTo>
                <a:lnTo>
                  <a:pt x="2866" y="2928"/>
                </a:lnTo>
                <a:lnTo>
                  <a:pt x="2859" y="2874"/>
                </a:lnTo>
                <a:lnTo>
                  <a:pt x="2851" y="2820"/>
                </a:lnTo>
                <a:lnTo>
                  <a:pt x="2844" y="2767"/>
                </a:lnTo>
                <a:lnTo>
                  <a:pt x="2837" y="2714"/>
                </a:lnTo>
                <a:lnTo>
                  <a:pt x="3053" y="2866"/>
                </a:lnTo>
                <a:lnTo>
                  <a:pt x="3268" y="3019"/>
                </a:lnTo>
                <a:lnTo>
                  <a:pt x="3485" y="3172"/>
                </a:lnTo>
                <a:lnTo>
                  <a:pt x="3700" y="3325"/>
                </a:lnTo>
                <a:lnTo>
                  <a:pt x="3915" y="3479"/>
                </a:lnTo>
                <a:lnTo>
                  <a:pt x="4130" y="3633"/>
                </a:lnTo>
                <a:lnTo>
                  <a:pt x="4346" y="3786"/>
                </a:lnTo>
                <a:lnTo>
                  <a:pt x="4561" y="3940"/>
                </a:lnTo>
                <a:lnTo>
                  <a:pt x="4777" y="4092"/>
                </a:lnTo>
                <a:lnTo>
                  <a:pt x="4994" y="4244"/>
                </a:lnTo>
                <a:lnTo>
                  <a:pt x="5210" y="4396"/>
                </a:lnTo>
                <a:lnTo>
                  <a:pt x="5428" y="4546"/>
                </a:lnTo>
                <a:lnTo>
                  <a:pt x="5647" y="4695"/>
                </a:lnTo>
                <a:lnTo>
                  <a:pt x="5866" y="4843"/>
                </a:lnTo>
                <a:lnTo>
                  <a:pt x="6087" y="4989"/>
                </a:lnTo>
                <a:lnTo>
                  <a:pt x="6308" y="5134"/>
                </a:lnTo>
                <a:lnTo>
                  <a:pt x="6355" y="5164"/>
                </a:lnTo>
                <a:lnTo>
                  <a:pt x="6401" y="5194"/>
                </a:lnTo>
                <a:lnTo>
                  <a:pt x="6447" y="5226"/>
                </a:lnTo>
                <a:lnTo>
                  <a:pt x="6492" y="5258"/>
                </a:lnTo>
                <a:lnTo>
                  <a:pt x="6537" y="5291"/>
                </a:lnTo>
                <a:lnTo>
                  <a:pt x="6580" y="5325"/>
                </a:lnTo>
                <a:lnTo>
                  <a:pt x="6623" y="5359"/>
                </a:lnTo>
                <a:lnTo>
                  <a:pt x="6666" y="5395"/>
                </a:lnTo>
                <a:lnTo>
                  <a:pt x="6708" y="5431"/>
                </a:lnTo>
                <a:lnTo>
                  <a:pt x="6749" y="5469"/>
                </a:lnTo>
                <a:lnTo>
                  <a:pt x="6789" y="5506"/>
                </a:lnTo>
                <a:lnTo>
                  <a:pt x="6829" y="5544"/>
                </a:lnTo>
                <a:lnTo>
                  <a:pt x="6868" y="5584"/>
                </a:lnTo>
                <a:lnTo>
                  <a:pt x="6907" y="5623"/>
                </a:lnTo>
                <a:lnTo>
                  <a:pt x="6944" y="5664"/>
                </a:lnTo>
                <a:lnTo>
                  <a:pt x="6981" y="5705"/>
                </a:lnTo>
                <a:lnTo>
                  <a:pt x="7017" y="5747"/>
                </a:lnTo>
                <a:lnTo>
                  <a:pt x="7051" y="5790"/>
                </a:lnTo>
                <a:lnTo>
                  <a:pt x="7086" y="5834"/>
                </a:lnTo>
                <a:lnTo>
                  <a:pt x="7120" y="5877"/>
                </a:lnTo>
                <a:lnTo>
                  <a:pt x="7152" y="5922"/>
                </a:lnTo>
                <a:lnTo>
                  <a:pt x="7184" y="5967"/>
                </a:lnTo>
                <a:lnTo>
                  <a:pt x="7214" y="6013"/>
                </a:lnTo>
                <a:lnTo>
                  <a:pt x="7244" y="6060"/>
                </a:lnTo>
                <a:lnTo>
                  <a:pt x="7273" y="6107"/>
                </a:lnTo>
                <a:lnTo>
                  <a:pt x="7300" y="6155"/>
                </a:lnTo>
                <a:lnTo>
                  <a:pt x="7328" y="6204"/>
                </a:lnTo>
                <a:lnTo>
                  <a:pt x="7353" y="6253"/>
                </a:lnTo>
                <a:lnTo>
                  <a:pt x="7378" y="6302"/>
                </a:lnTo>
                <a:lnTo>
                  <a:pt x="7402" y="6352"/>
                </a:lnTo>
                <a:lnTo>
                  <a:pt x="7424" y="6403"/>
                </a:lnTo>
                <a:lnTo>
                  <a:pt x="7446" y="6454"/>
                </a:lnTo>
                <a:lnTo>
                  <a:pt x="7489" y="6551"/>
                </a:lnTo>
                <a:lnTo>
                  <a:pt x="7529" y="6649"/>
                </a:lnTo>
                <a:lnTo>
                  <a:pt x="7566" y="6748"/>
                </a:lnTo>
                <a:lnTo>
                  <a:pt x="7601" y="6847"/>
                </a:lnTo>
                <a:lnTo>
                  <a:pt x="7632" y="6947"/>
                </a:lnTo>
                <a:lnTo>
                  <a:pt x="7662" y="7047"/>
                </a:lnTo>
                <a:lnTo>
                  <a:pt x="7688" y="7148"/>
                </a:lnTo>
                <a:lnTo>
                  <a:pt x="7714" y="7249"/>
                </a:lnTo>
                <a:lnTo>
                  <a:pt x="7736" y="7351"/>
                </a:lnTo>
                <a:lnTo>
                  <a:pt x="7757" y="7453"/>
                </a:lnTo>
                <a:lnTo>
                  <a:pt x="7774" y="7556"/>
                </a:lnTo>
                <a:lnTo>
                  <a:pt x="7790" y="7658"/>
                </a:lnTo>
                <a:lnTo>
                  <a:pt x="7806" y="7761"/>
                </a:lnTo>
                <a:lnTo>
                  <a:pt x="7818" y="7865"/>
                </a:lnTo>
                <a:lnTo>
                  <a:pt x="7829" y="7969"/>
                </a:lnTo>
                <a:lnTo>
                  <a:pt x="7838" y="8073"/>
                </a:lnTo>
                <a:lnTo>
                  <a:pt x="7846" y="8178"/>
                </a:lnTo>
                <a:lnTo>
                  <a:pt x="7854" y="8282"/>
                </a:lnTo>
                <a:lnTo>
                  <a:pt x="7859" y="8387"/>
                </a:lnTo>
                <a:lnTo>
                  <a:pt x="7864" y="8492"/>
                </a:lnTo>
                <a:lnTo>
                  <a:pt x="7867" y="8598"/>
                </a:lnTo>
                <a:lnTo>
                  <a:pt x="7869" y="8703"/>
                </a:lnTo>
                <a:lnTo>
                  <a:pt x="7871" y="8808"/>
                </a:lnTo>
                <a:lnTo>
                  <a:pt x="7871" y="8913"/>
                </a:lnTo>
                <a:lnTo>
                  <a:pt x="7871" y="9123"/>
                </a:lnTo>
                <a:lnTo>
                  <a:pt x="7868" y="9333"/>
                </a:lnTo>
                <a:lnTo>
                  <a:pt x="7865" y="9542"/>
                </a:lnTo>
                <a:lnTo>
                  <a:pt x="7861" y="9750"/>
                </a:lnTo>
                <a:lnTo>
                  <a:pt x="7768" y="9689"/>
                </a:lnTo>
                <a:lnTo>
                  <a:pt x="7676" y="9629"/>
                </a:lnTo>
                <a:lnTo>
                  <a:pt x="7583" y="9569"/>
                </a:lnTo>
                <a:lnTo>
                  <a:pt x="7490" y="9510"/>
                </a:lnTo>
                <a:lnTo>
                  <a:pt x="7303" y="9393"/>
                </a:lnTo>
                <a:lnTo>
                  <a:pt x="7116" y="9278"/>
                </a:lnTo>
                <a:lnTo>
                  <a:pt x="6927" y="9163"/>
                </a:lnTo>
                <a:lnTo>
                  <a:pt x="6737" y="9051"/>
                </a:lnTo>
                <a:lnTo>
                  <a:pt x="6547" y="8940"/>
                </a:lnTo>
                <a:lnTo>
                  <a:pt x="6355" y="8831"/>
                </a:lnTo>
                <a:lnTo>
                  <a:pt x="6163" y="8723"/>
                </a:lnTo>
                <a:lnTo>
                  <a:pt x="5971" y="8616"/>
                </a:lnTo>
                <a:lnTo>
                  <a:pt x="5777" y="8511"/>
                </a:lnTo>
                <a:lnTo>
                  <a:pt x="5582" y="8407"/>
                </a:lnTo>
                <a:lnTo>
                  <a:pt x="5388" y="8304"/>
                </a:lnTo>
                <a:lnTo>
                  <a:pt x="5192" y="8202"/>
                </a:lnTo>
                <a:lnTo>
                  <a:pt x="4995" y="8101"/>
                </a:lnTo>
                <a:lnTo>
                  <a:pt x="4798" y="8002"/>
                </a:lnTo>
                <a:lnTo>
                  <a:pt x="4684" y="7945"/>
                </a:lnTo>
                <a:lnTo>
                  <a:pt x="4570" y="7887"/>
                </a:lnTo>
                <a:lnTo>
                  <a:pt x="4457" y="7828"/>
                </a:lnTo>
                <a:lnTo>
                  <a:pt x="4344" y="7768"/>
                </a:lnTo>
                <a:lnTo>
                  <a:pt x="4231" y="7706"/>
                </a:lnTo>
                <a:lnTo>
                  <a:pt x="4119" y="7644"/>
                </a:lnTo>
                <a:lnTo>
                  <a:pt x="4064" y="7613"/>
                </a:lnTo>
                <a:lnTo>
                  <a:pt x="4007" y="7580"/>
                </a:lnTo>
                <a:lnTo>
                  <a:pt x="3952" y="7547"/>
                </a:lnTo>
                <a:lnTo>
                  <a:pt x="3898" y="7514"/>
                </a:lnTo>
                <a:lnTo>
                  <a:pt x="3844" y="7480"/>
                </a:lnTo>
                <a:lnTo>
                  <a:pt x="3790" y="7445"/>
                </a:lnTo>
                <a:lnTo>
                  <a:pt x="3736" y="7411"/>
                </a:lnTo>
                <a:lnTo>
                  <a:pt x="3683" y="7375"/>
                </a:lnTo>
                <a:lnTo>
                  <a:pt x="3630" y="7339"/>
                </a:lnTo>
                <a:lnTo>
                  <a:pt x="3578" y="7303"/>
                </a:lnTo>
                <a:lnTo>
                  <a:pt x="3526" y="7265"/>
                </a:lnTo>
                <a:lnTo>
                  <a:pt x="3475" y="7226"/>
                </a:lnTo>
                <a:lnTo>
                  <a:pt x="3425" y="7187"/>
                </a:lnTo>
                <a:lnTo>
                  <a:pt x="3374" y="7148"/>
                </a:lnTo>
                <a:lnTo>
                  <a:pt x="3325" y="7108"/>
                </a:lnTo>
                <a:lnTo>
                  <a:pt x="3277" y="7066"/>
                </a:lnTo>
                <a:lnTo>
                  <a:pt x="3229" y="7024"/>
                </a:lnTo>
                <a:lnTo>
                  <a:pt x="3181" y="6982"/>
                </a:lnTo>
                <a:lnTo>
                  <a:pt x="3134" y="6938"/>
                </a:lnTo>
                <a:lnTo>
                  <a:pt x="3088" y="6893"/>
                </a:lnTo>
                <a:lnTo>
                  <a:pt x="3046" y="6852"/>
                </a:lnTo>
                <a:lnTo>
                  <a:pt x="3006" y="6811"/>
                </a:lnTo>
                <a:lnTo>
                  <a:pt x="2968" y="6769"/>
                </a:lnTo>
                <a:lnTo>
                  <a:pt x="2930" y="6727"/>
                </a:lnTo>
                <a:lnTo>
                  <a:pt x="2893" y="6684"/>
                </a:lnTo>
                <a:lnTo>
                  <a:pt x="2857" y="6639"/>
                </a:lnTo>
                <a:lnTo>
                  <a:pt x="2821" y="6595"/>
                </a:lnTo>
                <a:lnTo>
                  <a:pt x="2786" y="6549"/>
                </a:lnTo>
                <a:lnTo>
                  <a:pt x="2753" y="6504"/>
                </a:lnTo>
                <a:lnTo>
                  <a:pt x="2719" y="6457"/>
                </a:lnTo>
                <a:lnTo>
                  <a:pt x="2686" y="6412"/>
                </a:lnTo>
                <a:lnTo>
                  <a:pt x="2654" y="6365"/>
                </a:lnTo>
                <a:lnTo>
                  <a:pt x="2589" y="6270"/>
                </a:lnTo>
                <a:lnTo>
                  <a:pt x="2526" y="6175"/>
                </a:lnTo>
                <a:lnTo>
                  <a:pt x="2464" y="6079"/>
                </a:lnTo>
                <a:lnTo>
                  <a:pt x="2401" y="5983"/>
                </a:lnTo>
                <a:lnTo>
                  <a:pt x="2338" y="5889"/>
                </a:lnTo>
                <a:lnTo>
                  <a:pt x="2273" y="5794"/>
                </a:lnTo>
                <a:lnTo>
                  <a:pt x="2241" y="5748"/>
                </a:lnTo>
                <a:lnTo>
                  <a:pt x="2207" y="5701"/>
                </a:lnTo>
                <a:lnTo>
                  <a:pt x="2174" y="5655"/>
                </a:lnTo>
                <a:lnTo>
                  <a:pt x="2140" y="5610"/>
                </a:lnTo>
                <a:lnTo>
                  <a:pt x="2104" y="5565"/>
                </a:lnTo>
                <a:lnTo>
                  <a:pt x="2069" y="5521"/>
                </a:lnTo>
                <a:lnTo>
                  <a:pt x="2032" y="5477"/>
                </a:lnTo>
                <a:lnTo>
                  <a:pt x="1994" y="5434"/>
                </a:lnTo>
                <a:lnTo>
                  <a:pt x="1924" y="5352"/>
                </a:lnTo>
                <a:lnTo>
                  <a:pt x="1856" y="5271"/>
                </a:lnTo>
                <a:lnTo>
                  <a:pt x="1787" y="5187"/>
                </a:lnTo>
                <a:lnTo>
                  <a:pt x="1720" y="5104"/>
                </a:lnTo>
                <a:lnTo>
                  <a:pt x="1655" y="5018"/>
                </a:lnTo>
                <a:lnTo>
                  <a:pt x="1589" y="4932"/>
                </a:lnTo>
                <a:lnTo>
                  <a:pt x="1526" y="4847"/>
                </a:lnTo>
                <a:lnTo>
                  <a:pt x="1464" y="4759"/>
                </a:lnTo>
                <a:lnTo>
                  <a:pt x="1403" y="4670"/>
                </a:lnTo>
                <a:lnTo>
                  <a:pt x="1343" y="4582"/>
                </a:lnTo>
                <a:lnTo>
                  <a:pt x="1284" y="4492"/>
                </a:lnTo>
                <a:lnTo>
                  <a:pt x="1226" y="4402"/>
                </a:lnTo>
                <a:lnTo>
                  <a:pt x="1170" y="4310"/>
                </a:lnTo>
                <a:lnTo>
                  <a:pt x="1113" y="4219"/>
                </a:lnTo>
                <a:lnTo>
                  <a:pt x="1059" y="4126"/>
                </a:lnTo>
                <a:lnTo>
                  <a:pt x="1006" y="4033"/>
                </a:lnTo>
                <a:lnTo>
                  <a:pt x="954" y="3939"/>
                </a:lnTo>
                <a:lnTo>
                  <a:pt x="903" y="3844"/>
                </a:lnTo>
                <a:lnTo>
                  <a:pt x="854" y="3749"/>
                </a:lnTo>
                <a:lnTo>
                  <a:pt x="806" y="3653"/>
                </a:lnTo>
                <a:lnTo>
                  <a:pt x="758" y="3557"/>
                </a:lnTo>
                <a:lnTo>
                  <a:pt x="712" y="3460"/>
                </a:lnTo>
                <a:lnTo>
                  <a:pt x="667" y="3362"/>
                </a:lnTo>
                <a:lnTo>
                  <a:pt x="623" y="3263"/>
                </a:lnTo>
                <a:lnTo>
                  <a:pt x="581" y="3165"/>
                </a:lnTo>
                <a:lnTo>
                  <a:pt x="541" y="3065"/>
                </a:lnTo>
                <a:lnTo>
                  <a:pt x="501" y="2966"/>
                </a:lnTo>
                <a:lnTo>
                  <a:pt x="462" y="2866"/>
                </a:lnTo>
                <a:lnTo>
                  <a:pt x="424" y="2765"/>
                </a:lnTo>
                <a:lnTo>
                  <a:pt x="389" y="2664"/>
                </a:lnTo>
                <a:lnTo>
                  <a:pt x="354" y="2562"/>
                </a:lnTo>
                <a:lnTo>
                  <a:pt x="320" y="2460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reeform 21"/>
          <p:cNvSpPr/>
          <p:nvPr/>
        </p:nvSpPr>
        <p:spPr bwMode="auto">
          <a:xfrm>
            <a:off x="6040438" y="3738563"/>
            <a:ext cx="1817687" cy="2244725"/>
          </a:xfrm>
          <a:custGeom>
            <a:avLst/>
            <a:gdLst>
              <a:gd name="T0" fmla="*/ 6809 w 7893"/>
              <a:gd name="T1" fmla="*/ 2075 h 9744"/>
              <a:gd name="T2" fmla="*/ 7101 w 7893"/>
              <a:gd name="T3" fmla="*/ 1351 h 9744"/>
              <a:gd name="T4" fmla="*/ 7345 w 7893"/>
              <a:gd name="T5" fmla="*/ 797 h 9744"/>
              <a:gd name="T6" fmla="*/ 7598 w 7893"/>
              <a:gd name="T7" fmla="*/ 348 h 9744"/>
              <a:gd name="T8" fmla="*/ 7872 w 7893"/>
              <a:gd name="T9" fmla="*/ 125 h 9744"/>
              <a:gd name="T10" fmla="*/ 7886 w 7893"/>
              <a:gd name="T11" fmla="*/ 875 h 9744"/>
              <a:gd name="T12" fmla="*/ 7794 w 7893"/>
              <a:gd name="T13" fmla="*/ 1617 h 9744"/>
              <a:gd name="T14" fmla="*/ 7614 w 7893"/>
              <a:gd name="T15" fmla="*/ 2347 h 9744"/>
              <a:gd name="T16" fmla="*/ 7360 w 7893"/>
              <a:gd name="T17" fmla="*/ 3056 h 9744"/>
              <a:gd name="T18" fmla="*/ 7048 w 7893"/>
              <a:gd name="T19" fmla="*/ 3737 h 9744"/>
              <a:gd name="T20" fmla="*/ 6812 w 7893"/>
              <a:gd name="T21" fmla="*/ 4169 h 9744"/>
              <a:gd name="T22" fmla="*/ 6407 w 7893"/>
              <a:gd name="T23" fmla="*/ 4786 h 9744"/>
              <a:gd name="T24" fmla="*/ 5952 w 7893"/>
              <a:gd name="T25" fmla="*/ 5367 h 9744"/>
              <a:gd name="T26" fmla="*/ 5700 w 7893"/>
              <a:gd name="T27" fmla="*/ 5676 h 9744"/>
              <a:gd name="T28" fmla="*/ 5422 w 7893"/>
              <a:gd name="T29" fmla="*/ 6086 h 9744"/>
              <a:gd name="T30" fmla="*/ 5146 w 7893"/>
              <a:gd name="T31" fmla="*/ 6497 h 9744"/>
              <a:gd name="T32" fmla="*/ 4938 w 7893"/>
              <a:gd name="T33" fmla="*/ 6753 h 9744"/>
              <a:gd name="T34" fmla="*/ 4677 w 7893"/>
              <a:gd name="T35" fmla="*/ 7006 h 9744"/>
              <a:gd name="T36" fmla="*/ 4368 w 7893"/>
              <a:gd name="T37" fmla="*/ 7253 h 9744"/>
              <a:gd name="T38" fmla="*/ 4040 w 7893"/>
              <a:gd name="T39" fmla="*/ 7474 h 9744"/>
              <a:gd name="T40" fmla="*/ 3639 w 7893"/>
              <a:gd name="T41" fmla="*/ 7708 h 9744"/>
              <a:gd name="T42" fmla="*/ 2857 w 7893"/>
              <a:gd name="T43" fmla="*/ 8109 h 9744"/>
              <a:gd name="T44" fmla="*/ 1703 w 7893"/>
              <a:gd name="T45" fmla="*/ 8726 h 9744"/>
              <a:gd name="T46" fmla="*/ 574 w 7893"/>
              <a:gd name="T47" fmla="*/ 9392 h 9744"/>
              <a:gd name="T48" fmla="*/ 6 w 7893"/>
              <a:gd name="T49" fmla="*/ 9393 h 9744"/>
              <a:gd name="T50" fmla="*/ 5 w 7893"/>
              <a:gd name="T51" fmla="*/ 8683 h 9744"/>
              <a:gd name="T52" fmla="*/ 58 w 7893"/>
              <a:gd name="T53" fmla="*/ 7974 h 9744"/>
              <a:gd name="T54" fmla="*/ 182 w 7893"/>
              <a:gd name="T55" fmla="*/ 7277 h 9744"/>
              <a:gd name="T56" fmla="*/ 392 w 7893"/>
              <a:gd name="T57" fmla="*/ 6603 h 9744"/>
              <a:gd name="T58" fmla="*/ 684 w 7893"/>
              <a:gd name="T59" fmla="*/ 6004 h 9744"/>
              <a:gd name="T60" fmla="*/ 950 w 7893"/>
              <a:gd name="T61" fmla="*/ 5652 h 9744"/>
              <a:gd name="T62" fmla="*/ 1271 w 7893"/>
              <a:gd name="T63" fmla="*/ 5356 h 9744"/>
              <a:gd name="T64" fmla="*/ 1627 w 7893"/>
              <a:gd name="T65" fmla="*/ 5094 h 9744"/>
              <a:gd name="T66" fmla="*/ 2244 w 7893"/>
              <a:gd name="T67" fmla="*/ 4688 h 9744"/>
              <a:gd name="T68" fmla="*/ 2925 w 7893"/>
              <a:gd name="T69" fmla="*/ 4220 h 9744"/>
              <a:gd name="T70" fmla="*/ 3913 w 7893"/>
              <a:gd name="T71" fmla="*/ 3511 h 9744"/>
              <a:gd name="T72" fmla="*/ 4902 w 7893"/>
              <a:gd name="T73" fmla="*/ 2807 h 9744"/>
              <a:gd name="T74" fmla="*/ 5027 w 7893"/>
              <a:gd name="T75" fmla="*/ 2979 h 9744"/>
              <a:gd name="T76" fmla="*/ 4970 w 7893"/>
              <a:gd name="T77" fmla="*/ 3233 h 9744"/>
              <a:gd name="T78" fmla="*/ 4906 w 7893"/>
              <a:gd name="T79" fmla="*/ 3394 h 9744"/>
              <a:gd name="T80" fmla="*/ 4816 w 7893"/>
              <a:gd name="T81" fmla="*/ 3542 h 9744"/>
              <a:gd name="T82" fmla="*/ 4555 w 7893"/>
              <a:gd name="T83" fmla="*/ 3839 h 9744"/>
              <a:gd name="T84" fmla="*/ 4229 w 7893"/>
              <a:gd name="T85" fmla="*/ 4129 h 9744"/>
              <a:gd name="T86" fmla="*/ 3820 w 7893"/>
              <a:gd name="T87" fmla="*/ 4435 h 9744"/>
              <a:gd name="T88" fmla="*/ 3285 w 7893"/>
              <a:gd name="T89" fmla="*/ 4818 h 9744"/>
              <a:gd name="T90" fmla="*/ 2979 w 7893"/>
              <a:gd name="T91" fmla="*/ 5064 h 9744"/>
              <a:gd name="T92" fmla="*/ 2859 w 7893"/>
              <a:gd name="T93" fmla="*/ 5182 h 9744"/>
              <a:gd name="T94" fmla="*/ 2744 w 7893"/>
              <a:gd name="T95" fmla="*/ 5339 h 9744"/>
              <a:gd name="T96" fmla="*/ 2587 w 7893"/>
              <a:gd name="T97" fmla="*/ 5635 h 9744"/>
              <a:gd name="T98" fmla="*/ 2801 w 7893"/>
              <a:gd name="T99" fmla="*/ 5808 h 9744"/>
              <a:gd name="T100" fmla="*/ 3135 w 7893"/>
              <a:gd name="T101" fmla="*/ 5811 h 9744"/>
              <a:gd name="T102" fmla="*/ 3417 w 7893"/>
              <a:gd name="T103" fmla="*/ 5785 h 9744"/>
              <a:gd name="T104" fmla="*/ 3691 w 7893"/>
              <a:gd name="T105" fmla="*/ 5720 h 9744"/>
              <a:gd name="T106" fmla="*/ 3953 w 7893"/>
              <a:gd name="T107" fmla="*/ 5607 h 9744"/>
              <a:gd name="T108" fmla="*/ 4539 w 7893"/>
              <a:gd name="T109" fmla="*/ 5228 h 9744"/>
              <a:gd name="T110" fmla="*/ 5119 w 7893"/>
              <a:gd name="T111" fmla="*/ 4717 h 9744"/>
              <a:gd name="T112" fmla="*/ 5627 w 7893"/>
              <a:gd name="T113" fmla="*/ 4131 h 9744"/>
              <a:gd name="T114" fmla="*/ 6071 w 7893"/>
              <a:gd name="T115" fmla="*/ 3489 h 9744"/>
              <a:gd name="T116" fmla="*/ 6455 w 7893"/>
              <a:gd name="T117" fmla="*/ 2812 h 9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93" h="9744">
                <a:moveTo>
                  <a:pt x="6627" y="2466"/>
                </a:moveTo>
                <a:lnTo>
                  <a:pt x="6666" y="2389"/>
                </a:lnTo>
                <a:lnTo>
                  <a:pt x="6703" y="2311"/>
                </a:lnTo>
                <a:lnTo>
                  <a:pt x="6739" y="2233"/>
                </a:lnTo>
                <a:lnTo>
                  <a:pt x="6774" y="2154"/>
                </a:lnTo>
                <a:lnTo>
                  <a:pt x="6809" y="2075"/>
                </a:lnTo>
                <a:lnTo>
                  <a:pt x="6842" y="1995"/>
                </a:lnTo>
                <a:lnTo>
                  <a:pt x="6876" y="1915"/>
                </a:lnTo>
                <a:lnTo>
                  <a:pt x="6908" y="1834"/>
                </a:lnTo>
                <a:lnTo>
                  <a:pt x="6973" y="1673"/>
                </a:lnTo>
                <a:lnTo>
                  <a:pt x="7037" y="1512"/>
                </a:lnTo>
                <a:lnTo>
                  <a:pt x="7101" y="1351"/>
                </a:lnTo>
                <a:lnTo>
                  <a:pt x="7167" y="1191"/>
                </a:lnTo>
                <a:lnTo>
                  <a:pt x="7201" y="1111"/>
                </a:lnTo>
                <a:lnTo>
                  <a:pt x="7236" y="1032"/>
                </a:lnTo>
                <a:lnTo>
                  <a:pt x="7271" y="953"/>
                </a:lnTo>
                <a:lnTo>
                  <a:pt x="7307" y="875"/>
                </a:lnTo>
                <a:lnTo>
                  <a:pt x="7345" y="797"/>
                </a:lnTo>
                <a:lnTo>
                  <a:pt x="7383" y="720"/>
                </a:lnTo>
                <a:lnTo>
                  <a:pt x="7423" y="643"/>
                </a:lnTo>
                <a:lnTo>
                  <a:pt x="7464" y="568"/>
                </a:lnTo>
                <a:lnTo>
                  <a:pt x="7507" y="494"/>
                </a:lnTo>
                <a:lnTo>
                  <a:pt x="7552" y="420"/>
                </a:lnTo>
                <a:lnTo>
                  <a:pt x="7598" y="348"/>
                </a:lnTo>
                <a:lnTo>
                  <a:pt x="7645" y="275"/>
                </a:lnTo>
                <a:lnTo>
                  <a:pt x="7695" y="205"/>
                </a:lnTo>
                <a:lnTo>
                  <a:pt x="7747" y="136"/>
                </a:lnTo>
                <a:lnTo>
                  <a:pt x="7801" y="67"/>
                </a:lnTo>
                <a:lnTo>
                  <a:pt x="7859" y="0"/>
                </a:lnTo>
                <a:lnTo>
                  <a:pt x="7872" y="125"/>
                </a:lnTo>
                <a:lnTo>
                  <a:pt x="7882" y="251"/>
                </a:lnTo>
                <a:lnTo>
                  <a:pt x="7889" y="375"/>
                </a:lnTo>
                <a:lnTo>
                  <a:pt x="7893" y="501"/>
                </a:lnTo>
                <a:lnTo>
                  <a:pt x="7893" y="625"/>
                </a:lnTo>
                <a:lnTo>
                  <a:pt x="7891" y="750"/>
                </a:lnTo>
                <a:lnTo>
                  <a:pt x="7886" y="875"/>
                </a:lnTo>
                <a:lnTo>
                  <a:pt x="7877" y="999"/>
                </a:lnTo>
                <a:lnTo>
                  <a:pt x="7866" y="1124"/>
                </a:lnTo>
                <a:lnTo>
                  <a:pt x="7852" y="1247"/>
                </a:lnTo>
                <a:lnTo>
                  <a:pt x="7835" y="1371"/>
                </a:lnTo>
                <a:lnTo>
                  <a:pt x="7817" y="1495"/>
                </a:lnTo>
                <a:lnTo>
                  <a:pt x="7794" y="1617"/>
                </a:lnTo>
                <a:lnTo>
                  <a:pt x="7770" y="1740"/>
                </a:lnTo>
                <a:lnTo>
                  <a:pt x="7743" y="1863"/>
                </a:lnTo>
                <a:lnTo>
                  <a:pt x="7715" y="1984"/>
                </a:lnTo>
                <a:lnTo>
                  <a:pt x="7683" y="2105"/>
                </a:lnTo>
                <a:lnTo>
                  <a:pt x="7650" y="2227"/>
                </a:lnTo>
                <a:lnTo>
                  <a:pt x="7614" y="2347"/>
                </a:lnTo>
                <a:lnTo>
                  <a:pt x="7576" y="2466"/>
                </a:lnTo>
                <a:lnTo>
                  <a:pt x="7537" y="2586"/>
                </a:lnTo>
                <a:lnTo>
                  <a:pt x="7496" y="2704"/>
                </a:lnTo>
                <a:lnTo>
                  <a:pt x="7452" y="2822"/>
                </a:lnTo>
                <a:lnTo>
                  <a:pt x="7407" y="2939"/>
                </a:lnTo>
                <a:lnTo>
                  <a:pt x="7360" y="3056"/>
                </a:lnTo>
                <a:lnTo>
                  <a:pt x="7312" y="3171"/>
                </a:lnTo>
                <a:lnTo>
                  <a:pt x="7262" y="3286"/>
                </a:lnTo>
                <a:lnTo>
                  <a:pt x="7210" y="3400"/>
                </a:lnTo>
                <a:lnTo>
                  <a:pt x="7157" y="3513"/>
                </a:lnTo>
                <a:lnTo>
                  <a:pt x="7103" y="3626"/>
                </a:lnTo>
                <a:lnTo>
                  <a:pt x="7048" y="3737"/>
                </a:lnTo>
                <a:lnTo>
                  <a:pt x="6991" y="3847"/>
                </a:lnTo>
                <a:lnTo>
                  <a:pt x="6962" y="3902"/>
                </a:lnTo>
                <a:lnTo>
                  <a:pt x="6933" y="3956"/>
                </a:lnTo>
                <a:lnTo>
                  <a:pt x="6903" y="4010"/>
                </a:lnTo>
                <a:lnTo>
                  <a:pt x="6873" y="4063"/>
                </a:lnTo>
                <a:lnTo>
                  <a:pt x="6812" y="4169"/>
                </a:lnTo>
                <a:lnTo>
                  <a:pt x="6747" y="4275"/>
                </a:lnTo>
                <a:lnTo>
                  <a:pt x="6682" y="4379"/>
                </a:lnTo>
                <a:lnTo>
                  <a:pt x="6616" y="4482"/>
                </a:lnTo>
                <a:lnTo>
                  <a:pt x="6548" y="4584"/>
                </a:lnTo>
                <a:lnTo>
                  <a:pt x="6477" y="4686"/>
                </a:lnTo>
                <a:lnTo>
                  <a:pt x="6407" y="4786"/>
                </a:lnTo>
                <a:lnTo>
                  <a:pt x="6334" y="4885"/>
                </a:lnTo>
                <a:lnTo>
                  <a:pt x="6260" y="4984"/>
                </a:lnTo>
                <a:lnTo>
                  <a:pt x="6185" y="5080"/>
                </a:lnTo>
                <a:lnTo>
                  <a:pt x="6108" y="5177"/>
                </a:lnTo>
                <a:lnTo>
                  <a:pt x="6031" y="5273"/>
                </a:lnTo>
                <a:lnTo>
                  <a:pt x="5952" y="5367"/>
                </a:lnTo>
                <a:lnTo>
                  <a:pt x="5872" y="5461"/>
                </a:lnTo>
                <a:lnTo>
                  <a:pt x="5836" y="5503"/>
                </a:lnTo>
                <a:lnTo>
                  <a:pt x="5801" y="5545"/>
                </a:lnTo>
                <a:lnTo>
                  <a:pt x="5767" y="5588"/>
                </a:lnTo>
                <a:lnTo>
                  <a:pt x="5733" y="5632"/>
                </a:lnTo>
                <a:lnTo>
                  <a:pt x="5700" y="5676"/>
                </a:lnTo>
                <a:lnTo>
                  <a:pt x="5668" y="5721"/>
                </a:lnTo>
                <a:lnTo>
                  <a:pt x="5636" y="5766"/>
                </a:lnTo>
                <a:lnTo>
                  <a:pt x="5605" y="5810"/>
                </a:lnTo>
                <a:lnTo>
                  <a:pt x="5544" y="5902"/>
                </a:lnTo>
                <a:lnTo>
                  <a:pt x="5482" y="5994"/>
                </a:lnTo>
                <a:lnTo>
                  <a:pt x="5422" y="6086"/>
                </a:lnTo>
                <a:lnTo>
                  <a:pt x="5363" y="6179"/>
                </a:lnTo>
                <a:lnTo>
                  <a:pt x="5302" y="6270"/>
                </a:lnTo>
                <a:lnTo>
                  <a:pt x="5241" y="6362"/>
                </a:lnTo>
                <a:lnTo>
                  <a:pt x="5209" y="6407"/>
                </a:lnTo>
                <a:lnTo>
                  <a:pt x="5178" y="6452"/>
                </a:lnTo>
                <a:lnTo>
                  <a:pt x="5146" y="6497"/>
                </a:lnTo>
                <a:lnTo>
                  <a:pt x="5113" y="6540"/>
                </a:lnTo>
                <a:lnTo>
                  <a:pt x="5080" y="6584"/>
                </a:lnTo>
                <a:lnTo>
                  <a:pt x="5045" y="6627"/>
                </a:lnTo>
                <a:lnTo>
                  <a:pt x="5010" y="6670"/>
                </a:lnTo>
                <a:lnTo>
                  <a:pt x="4975" y="6712"/>
                </a:lnTo>
                <a:lnTo>
                  <a:pt x="4938" y="6753"/>
                </a:lnTo>
                <a:lnTo>
                  <a:pt x="4900" y="6792"/>
                </a:lnTo>
                <a:lnTo>
                  <a:pt x="4863" y="6832"/>
                </a:lnTo>
                <a:lnTo>
                  <a:pt x="4823" y="6871"/>
                </a:lnTo>
                <a:lnTo>
                  <a:pt x="4775" y="6917"/>
                </a:lnTo>
                <a:lnTo>
                  <a:pt x="4726" y="6962"/>
                </a:lnTo>
                <a:lnTo>
                  <a:pt x="4677" y="7006"/>
                </a:lnTo>
                <a:lnTo>
                  <a:pt x="4627" y="7049"/>
                </a:lnTo>
                <a:lnTo>
                  <a:pt x="4576" y="7092"/>
                </a:lnTo>
                <a:lnTo>
                  <a:pt x="4525" y="7134"/>
                </a:lnTo>
                <a:lnTo>
                  <a:pt x="4473" y="7175"/>
                </a:lnTo>
                <a:lnTo>
                  <a:pt x="4420" y="7214"/>
                </a:lnTo>
                <a:lnTo>
                  <a:pt x="4368" y="7253"/>
                </a:lnTo>
                <a:lnTo>
                  <a:pt x="4314" y="7292"/>
                </a:lnTo>
                <a:lnTo>
                  <a:pt x="4260" y="7330"/>
                </a:lnTo>
                <a:lnTo>
                  <a:pt x="4206" y="7367"/>
                </a:lnTo>
                <a:lnTo>
                  <a:pt x="4151" y="7404"/>
                </a:lnTo>
                <a:lnTo>
                  <a:pt x="4095" y="7440"/>
                </a:lnTo>
                <a:lnTo>
                  <a:pt x="4040" y="7474"/>
                </a:lnTo>
                <a:lnTo>
                  <a:pt x="3984" y="7510"/>
                </a:lnTo>
                <a:lnTo>
                  <a:pt x="3927" y="7544"/>
                </a:lnTo>
                <a:lnTo>
                  <a:pt x="3870" y="7577"/>
                </a:lnTo>
                <a:lnTo>
                  <a:pt x="3813" y="7611"/>
                </a:lnTo>
                <a:lnTo>
                  <a:pt x="3756" y="7644"/>
                </a:lnTo>
                <a:lnTo>
                  <a:pt x="3639" y="7708"/>
                </a:lnTo>
                <a:lnTo>
                  <a:pt x="3523" y="7770"/>
                </a:lnTo>
                <a:lnTo>
                  <a:pt x="3406" y="7832"/>
                </a:lnTo>
                <a:lnTo>
                  <a:pt x="3288" y="7892"/>
                </a:lnTo>
                <a:lnTo>
                  <a:pt x="3170" y="7951"/>
                </a:lnTo>
                <a:lnTo>
                  <a:pt x="3052" y="8010"/>
                </a:lnTo>
                <a:lnTo>
                  <a:pt x="2857" y="8109"/>
                </a:lnTo>
                <a:lnTo>
                  <a:pt x="2663" y="8208"/>
                </a:lnTo>
                <a:lnTo>
                  <a:pt x="2469" y="8309"/>
                </a:lnTo>
                <a:lnTo>
                  <a:pt x="2276" y="8412"/>
                </a:lnTo>
                <a:lnTo>
                  <a:pt x="2085" y="8515"/>
                </a:lnTo>
                <a:lnTo>
                  <a:pt x="1893" y="8620"/>
                </a:lnTo>
                <a:lnTo>
                  <a:pt x="1703" y="8726"/>
                </a:lnTo>
                <a:lnTo>
                  <a:pt x="1512" y="8834"/>
                </a:lnTo>
                <a:lnTo>
                  <a:pt x="1323" y="8942"/>
                </a:lnTo>
                <a:lnTo>
                  <a:pt x="1135" y="9054"/>
                </a:lnTo>
                <a:lnTo>
                  <a:pt x="947" y="9165"/>
                </a:lnTo>
                <a:lnTo>
                  <a:pt x="760" y="9278"/>
                </a:lnTo>
                <a:lnTo>
                  <a:pt x="574" y="9392"/>
                </a:lnTo>
                <a:lnTo>
                  <a:pt x="389" y="9508"/>
                </a:lnTo>
                <a:lnTo>
                  <a:pt x="205" y="9626"/>
                </a:lnTo>
                <a:lnTo>
                  <a:pt x="22" y="9744"/>
                </a:lnTo>
                <a:lnTo>
                  <a:pt x="15" y="9628"/>
                </a:lnTo>
                <a:lnTo>
                  <a:pt x="10" y="9510"/>
                </a:lnTo>
                <a:lnTo>
                  <a:pt x="6" y="9393"/>
                </a:lnTo>
                <a:lnTo>
                  <a:pt x="3" y="9275"/>
                </a:lnTo>
                <a:lnTo>
                  <a:pt x="1" y="9157"/>
                </a:lnTo>
                <a:lnTo>
                  <a:pt x="0" y="9038"/>
                </a:lnTo>
                <a:lnTo>
                  <a:pt x="0" y="8920"/>
                </a:lnTo>
                <a:lnTo>
                  <a:pt x="2" y="8802"/>
                </a:lnTo>
                <a:lnTo>
                  <a:pt x="5" y="8683"/>
                </a:lnTo>
                <a:lnTo>
                  <a:pt x="9" y="8564"/>
                </a:lnTo>
                <a:lnTo>
                  <a:pt x="16" y="8446"/>
                </a:lnTo>
                <a:lnTo>
                  <a:pt x="24" y="8328"/>
                </a:lnTo>
                <a:lnTo>
                  <a:pt x="34" y="8209"/>
                </a:lnTo>
                <a:lnTo>
                  <a:pt x="45" y="8091"/>
                </a:lnTo>
                <a:lnTo>
                  <a:pt x="58" y="7974"/>
                </a:lnTo>
                <a:lnTo>
                  <a:pt x="74" y="7856"/>
                </a:lnTo>
                <a:lnTo>
                  <a:pt x="91" y="7739"/>
                </a:lnTo>
                <a:lnTo>
                  <a:pt x="110" y="7622"/>
                </a:lnTo>
                <a:lnTo>
                  <a:pt x="132" y="7507"/>
                </a:lnTo>
                <a:lnTo>
                  <a:pt x="155" y="7391"/>
                </a:lnTo>
                <a:lnTo>
                  <a:pt x="182" y="7277"/>
                </a:lnTo>
                <a:lnTo>
                  <a:pt x="210" y="7162"/>
                </a:lnTo>
                <a:lnTo>
                  <a:pt x="241" y="7048"/>
                </a:lnTo>
                <a:lnTo>
                  <a:pt x="274" y="6936"/>
                </a:lnTo>
                <a:lnTo>
                  <a:pt x="311" y="6824"/>
                </a:lnTo>
                <a:lnTo>
                  <a:pt x="350" y="6713"/>
                </a:lnTo>
                <a:lnTo>
                  <a:pt x="392" y="6603"/>
                </a:lnTo>
                <a:lnTo>
                  <a:pt x="436" y="6495"/>
                </a:lnTo>
                <a:lnTo>
                  <a:pt x="484" y="6386"/>
                </a:lnTo>
                <a:lnTo>
                  <a:pt x="535" y="6279"/>
                </a:lnTo>
                <a:lnTo>
                  <a:pt x="589" y="6173"/>
                </a:lnTo>
                <a:lnTo>
                  <a:pt x="646" y="6069"/>
                </a:lnTo>
                <a:lnTo>
                  <a:pt x="684" y="6004"/>
                </a:lnTo>
                <a:lnTo>
                  <a:pt x="724" y="5941"/>
                </a:lnTo>
                <a:lnTo>
                  <a:pt x="766" y="5880"/>
                </a:lnTo>
                <a:lnTo>
                  <a:pt x="810" y="5821"/>
                </a:lnTo>
                <a:lnTo>
                  <a:pt x="854" y="5763"/>
                </a:lnTo>
                <a:lnTo>
                  <a:pt x="901" y="5706"/>
                </a:lnTo>
                <a:lnTo>
                  <a:pt x="950" y="5652"/>
                </a:lnTo>
                <a:lnTo>
                  <a:pt x="1000" y="5599"/>
                </a:lnTo>
                <a:lnTo>
                  <a:pt x="1052" y="5548"/>
                </a:lnTo>
                <a:lnTo>
                  <a:pt x="1105" y="5498"/>
                </a:lnTo>
                <a:lnTo>
                  <a:pt x="1159" y="5450"/>
                </a:lnTo>
                <a:lnTo>
                  <a:pt x="1215" y="5402"/>
                </a:lnTo>
                <a:lnTo>
                  <a:pt x="1271" y="5356"/>
                </a:lnTo>
                <a:lnTo>
                  <a:pt x="1328" y="5310"/>
                </a:lnTo>
                <a:lnTo>
                  <a:pt x="1387" y="5265"/>
                </a:lnTo>
                <a:lnTo>
                  <a:pt x="1446" y="5221"/>
                </a:lnTo>
                <a:lnTo>
                  <a:pt x="1506" y="5178"/>
                </a:lnTo>
                <a:lnTo>
                  <a:pt x="1566" y="5136"/>
                </a:lnTo>
                <a:lnTo>
                  <a:pt x="1627" y="5094"/>
                </a:lnTo>
                <a:lnTo>
                  <a:pt x="1688" y="5053"/>
                </a:lnTo>
                <a:lnTo>
                  <a:pt x="1812" y="4971"/>
                </a:lnTo>
                <a:lnTo>
                  <a:pt x="1936" y="4890"/>
                </a:lnTo>
                <a:lnTo>
                  <a:pt x="2060" y="4809"/>
                </a:lnTo>
                <a:lnTo>
                  <a:pt x="2183" y="4729"/>
                </a:lnTo>
                <a:lnTo>
                  <a:pt x="2244" y="4688"/>
                </a:lnTo>
                <a:lnTo>
                  <a:pt x="2304" y="4646"/>
                </a:lnTo>
                <a:lnTo>
                  <a:pt x="2364" y="4604"/>
                </a:lnTo>
                <a:lnTo>
                  <a:pt x="2423" y="4563"/>
                </a:lnTo>
                <a:lnTo>
                  <a:pt x="2591" y="4449"/>
                </a:lnTo>
                <a:lnTo>
                  <a:pt x="2759" y="4335"/>
                </a:lnTo>
                <a:lnTo>
                  <a:pt x="2925" y="4220"/>
                </a:lnTo>
                <a:lnTo>
                  <a:pt x="3091" y="4103"/>
                </a:lnTo>
                <a:lnTo>
                  <a:pt x="3256" y="3985"/>
                </a:lnTo>
                <a:lnTo>
                  <a:pt x="3420" y="3867"/>
                </a:lnTo>
                <a:lnTo>
                  <a:pt x="3584" y="3749"/>
                </a:lnTo>
                <a:lnTo>
                  <a:pt x="3748" y="3630"/>
                </a:lnTo>
                <a:lnTo>
                  <a:pt x="3913" y="3511"/>
                </a:lnTo>
                <a:lnTo>
                  <a:pt x="4077" y="3392"/>
                </a:lnTo>
                <a:lnTo>
                  <a:pt x="4241" y="3274"/>
                </a:lnTo>
                <a:lnTo>
                  <a:pt x="4405" y="3156"/>
                </a:lnTo>
                <a:lnTo>
                  <a:pt x="4570" y="3038"/>
                </a:lnTo>
                <a:lnTo>
                  <a:pt x="4736" y="2922"/>
                </a:lnTo>
                <a:lnTo>
                  <a:pt x="4902" y="2807"/>
                </a:lnTo>
                <a:lnTo>
                  <a:pt x="5070" y="2693"/>
                </a:lnTo>
                <a:lnTo>
                  <a:pt x="5061" y="2749"/>
                </a:lnTo>
                <a:lnTo>
                  <a:pt x="5053" y="2806"/>
                </a:lnTo>
                <a:lnTo>
                  <a:pt x="5045" y="2864"/>
                </a:lnTo>
                <a:lnTo>
                  <a:pt x="5037" y="2921"/>
                </a:lnTo>
                <a:lnTo>
                  <a:pt x="5027" y="2979"/>
                </a:lnTo>
                <a:lnTo>
                  <a:pt x="5016" y="3036"/>
                </a:lnTo>
                <a:lnTo>
                  <a:pt x="5005" y="3093"/>
                </a:lnTo>
                <a:lnTo>
                  <a:pt x="4992" y="3149"/>
                </a:lnTo>
                <a:lnTo>
                  <a:pt x="4985" y="3178"/>
                </a:lnTo>
                <a:lnTo>
                  <a:pt x="4978" y="3206"/>
                </a:lnTo>
                <a:lnTo>
                  <a:pt x="4970" y="3233"/>
                </a:lnTo>
                <a:lnTo>
                  <a:pt x="4960" y="3261"/>
                </a:lnTo>
                <a:lnTo>
                  <a:pt x="4951" y="3288"/>
                </a:lnTo>
                <a:lnTo>
                  <a:pt x="4941" y="3315"/>
                </a:lnTo>
                <a:lnTo>
                  <a:pt x="4930" y="3341"/>
                </a:lnTo>
                <a:lnTo>
                  <a:pt x="4919" y="3368"/>
                </a:lnTo>
                <a:lnTo>
                  <a:pt x="4906" y="3394"/>
                </a:lnTo>
                <a:lnTo>
                  <a:pt x="4893" y="3420"/>
                </a:lnTo>
                <a:lnTo>
                  <a:pt x="4880" y="3444"/>
                </a:lnTo>
                <a:lnTo>
                  <a:pt x="4865" y="3470"/>
                </a:lnTo>
                <a:lnTo>
                  <a:pt x="4849" y="3494"/>
                </a:lnTo>
                <a:lnTo>
                  <a:pt x="4833" y="3517"/>
                </a:lnTo>
                <a:lnTo>
                  <a:pt x="4816" y="3542"/>
                </a:lnTo>
                <a:lnTo>
                  <a:pt x="4797" y="3564"/>
                </a:lnTo>
                <a:lnTo>
                  <a:pt x="4751" y="3622"/>
                </a:lnTo>
                <a:lnTo>
                  <a:pt x="4704" y="3679"/>
                </a:lnTo>
                <a:lnTo>
                  <a:pt x="4656" y="3734"/>
                </a:lnTo>
                <a:lnTo>
                  <a:pt x="4606" y="3787"/>
                </a:lnTo>
                <a:lnTo>
                  <a:pt x="4555" y="3839"/>
                </a:lnTo>
                <a:lnTo>
                  <a:pt x="4503" y="3890"/>
                </a:lnTo>
                <a:lnTo>
                  <a:pt x="4450" y="3940"/>
                </a:lnTo>
                <a:lnTo>
                  <a:pt x="4396" y="3989"/>
                </a:lnTo>
                <a:lnTo>
                  <a:pt x="4341" y="4036"/>
                </a:lnTo>
                <a:lnTo>
                  <a:pt x="4286" y="4083"/>
                </a:lnTo>
                <a:lnTo>
                  <a:pt x="4229" y="4129"/>
                </a:lnTo>
                <a:lnTo>
                  <a:pt x="4172" y="4174"/>
                </a:lnTo>
                <a:lnTo>
                  <a:pt x="4114" y="4219"/>
                </a:lnTo>
                <a:lnTo>
                  <a:pt x="4056" y="4263"/>
                </a:lnTo>
                <a:lnTo>
                  <a:pt x="3998" y="4307"/>
                </a:lnTo>
                <a:lnTo>
                  <a:pt x="3939" y="4349"/>
                </a:lnTo>
                <a:lnTo>
                  <a:pt x="3820" y="4435"/>
                </a:lnTo>
                <a:lnTo>
                  <a:pt x="3700" y="4520"/>
                </a:lnTo>
                <a:lnTo>
                  <a:pt x="3581" y="4604"/>
                </a:lnTo>
                <a:lnTo>
                  <a:pt x="3462" y="4689"/>
                </a:lnTo>
                <a:lnTo>
                  <a:pt x="3403" y="4732"/>
                </a:lnTo>
                <a:lnTo>
                  <a:pt x="3344" y="4776"/>
                </a:lnTo>
                <a:lnTo>
                  <a:pt x="3285" y="4818"/>
                </a:lnTo>
                <a:lnTo>
                  <a:pt x="3226" y="4863"/>
                </a:lnTo>
                <a:lnTo>
                  <a:pt x="3169" y="4907"/>
                </a:lnTo>
                <a:lnTo>
                  <a:pt x="3112" y="4953"/>
                </a:lnTo>
                <a:lnTo>
                  <a:pt x="3056" y="4999"/>
                </a:lnTo>
                <a:lnTo>
                  <a:pt x="3000" y="5046"/>
                </a:lnTo>
                <a:lnTo>
                  <a:pt x="2979" y="5064"/>
                </a:lnTo>
                <a:lnTo>
                  <a:pt x="2957" y="5082"/>
                </a:lnTo>
                <a:lnTo>
                  <a:pt x="2937" y="5102"/>
                </a:lnTo>
                <a:lnTo>
                  <a:pt x="2917" y="5121"/>
                </a:lnTo>
                <a:lnTo>
                  <a:pt x="2897" y="5141"/>
                </a:lnTo>
                <a:lnTo>
                  <a:pt x="2878" y="5162"/>
                </a:lnTo>
                <a:lnTo>
                  <a:pt x="2859" y="5182"/>
                </a:lnTo>
                <a:lnTo>
                  <a:pt x="2842" y="5204"/>
                </a:lnTo>
                <a:lnTo>
                  <a:pt x="2825" y="5225"/>
                </a:lnTo>
                <a:lnTo>
                  <a:pt x="2808" y="5248"/>
                </a:lnTo>
                <a:lnTo>
                  <a:pt x="2791" y="5270"/>
                </a:lnTo>
                <a:lnTo>
                  <a:pt x="2775" y="5293"/>
                </a:lnTo>
                <a:lnTo>
                  <a:pt x="2744" y="5339"/>
                </a:lnTo>
                <a:lnTo>
                  <a:pt x="2716" y="5386"/>
                </a:lnTo>
                <a:lnTo>
                  <a:pt x="2687" y="5435"/>
                </a:lnTo>
                <a:lnTo>
                  <a:pt x="2661" y="5484"/>
                </a:lnTo>
                <a:lnTo>
                  <a:pt x="2635" y="5534"/>
                </a:lnTo>
                <a:lnTo>
                  <a:pt x="2611" y="5584"/>
                </a:lnTo>
                <a:lnTo>
                  <a:pt x="2587" y="5635"/>
                </a:lnTo>
                <a:lnTo>
                  <a:pt x="2564" y="5686"/>
                </a:lnTo>
                <a:lnTo>
                  <a:pt x="2541" y="5737"/>
                </a:lnTo>
                <a:lnTo>
                  <a:pt x="2519" y="5788"/>
                </a:lnTo>
                <a:lnTo>
                  <a:pt x="2613" y="5796"/>
                </a:lnTo>
                <a:lnTo>
                  <a:pt x="2707" y="5803"/>
                </a:lnTo>
                <a:lnTo>
                  <a:pt x="2801" y="5808"/>
                </a:lnTo>
                <a:lnTo>
                  <a:pt x="2897" y="5812"/>
                </a:lnTo>
                <a:lnTo>
                  <a:pt x="2944" y="5814"/>
                </a:lnTo>
                <a:lnTo>
                  <a:pt x="2992" y="5814"/>
                </a:lnTo>
                <a:lnTo>
                  <a:pt x="3040" y="5814"/>
                </a:lnTo>
                <a:lnTo>
                  <a:pt x="3088" y="5812"/>
                </a:lnTo>
                <a:lnTo>
                  <a:pt x="3135" y="5811"/>
                </a:lnTo>
                <a:lnTo>
                  <a:pt x="3183" y="5809"/>
                </a:lnTo>
                <a:lnTo>
                  <a:pt x="3230" y="5806"/>
                </a:lnTo>
                <a:lnTo>
                  <a:pt x="3276" y="5802"/>
                </a:lnTo>
                <a:lnTo>
                  <a:pt x="3324" y="5797"/>
                </a:lnTo>
                <a:lnTo>
                  <a:pt x="3371" y="5791"/>
                </a:lnTo>
                <a:lnTo>
                  <a:pt x="3417" y="5785"/>
                </a:lnTo>
                <a:lnTo>
                  <a:pt x="3464" y="5777"/>
                </a:lnTo>
                <a:lnTo>
                  <a:pt x="3510" y="5768"/>
                </a:lnTo>
                <a:lnTo>
                  <a:pt x="3556" y="5757"/>
                </a:lnTo>
                <a:lnTo>
                  <a:pt x="3602" y="5746"/>
                </a:lnTo>
                <a:lnTo>
                  <a:pt x="3646" y="5734"/>
                </a:lnTo>
                <a:lnTo>
                  <a:pt x="3691" y="5720"/>
                </a:lnTo>
                <a:lnTo>
                  <a:pt x="3736" y="5704"/>
                </a:lnTo>
                <a:lnTo>
                  <a:pt x="3781" y="5688"/>
                </a:lnTo>
                <a:lnTo>
                  <a:pt x="3825" y="5670"/>
                </a:lnTo>
                <a:lnTo>
                  <a:pt x="3868" y="5650"/>
                </a:lnTo>
                <a:lnTo>
                  <a:pt x="3910" y="5629"/>
                </a:lnTo>
                <a:lnTo>
                  <a:pt x="3953" y="5607"/>
                </a:lnTo>
                <a:lnTo>
                  <a:pt x="3995" y="5582"/>
                </a:lnTo>
                <a:lnTo>
                  <a:pt x="4108" y="5518"/>
                </a:lnTo>
                <a:lnTo>
                  <a:pt x="4219" y="5450"/>
                </a:lnTo>
                <a:lnTo>
                  <a:pt x="4328" y="5378"/>
                </a:lnTo>
                <a:lnTo>
                  <a:pt x="4434" y="5305"/>
                </a:lnTo>
                <a:lnTo>
                  <a:pt x="4539" y="5228"/>
                </a:lnTo>
                <a:lnTo>
                  <a:pt x="4641" y="5149"/>
                </a:lnTo>
                <a:lnTo>
                  <a:pt x="4741" y="5067"/>
                </a:lnTo>
                <a:lnTo>
                  <a:pt x="4839" y="4984"/>
                </a:lnTo>
                <a:lnTo>
                  <a:pt x="4934" y="4897"/>
                </a:lnTo>
                <a:lnTo>
                  <a:pt x="5028" y="4808"/>
                </a:lnTo>
                <a:lnTo>
                  <a:pt x="5119" y="4717"/>
                </a:lnTo>
                <a:lnTo>
                  <a:pt x="5209" y="4624"/>
                </a:lnTo>
                <a:lnTo>
                  <a:pt x="5297" y="4529"/>
                </a:lnTo>
                <a:lnTo>
                  <a:pt x="5382" y="4432"/>
                </a:lnTo>
                <a:lnTo>
                  <a:pt x="5466" y="4333"/>
                </a:lnTo>
                <a:lnTo>
                  <a:pt x="5548" y="4233"/>
                </a:lnTo>
                <a:lnTo>
                  <a:pt x="5627" y="4131"/>
                </a:lnTo>
                <a:lnTo>
                  <a:pt x="5706" y="4027"/>
                </a:lnTo>
                <a:lnTo>
                  <a:pt x="5782" y="3922"/>
                </a:lnTo>
                <a:lnTo>
                  <a:pt x="5856" y="3815"/>
                </a:lnTo>
                <a:lnTo>
                  <a:pt x="5930" y="3708"/>
                </a:lnTo>
                <a:lnTo>
                  <a:pt x="6000" y="3599"/>
                </a:lnTo>
                <a:lnTo>
                  <a:pt x="6071" y="3489"/>
                </a:lnTo>
                <a:lnTo>
                  <a:pt x="6138" y="3378"/>
                </a:lnTo>
                <a:lnTo>
                  <a:pt x="6204" y="3267"/>
                </a:lnTo>
                <a:lnTo>
                  <a:pt x="6269" y="3154"/>
                </a:lnTo>
                <a:lnTo>
                  <a:pt x="6333" y="3040"/>
                </a:lnTo>
                <a:lnTo>
                  <a:pt x="6395" y="2926"/>
                </a:lnTo>
                <a:lnTo>
                  <a:pt x="6455" y="2812"/>
                </a:lnTo>
                <a:lnTo>
                  <a:pt x="6514" y="2697"/>
                </a:lnTo>
                <a:lnTo>
                  <a:pt x="6571" y="2582"/>
                </a:lnTo>
                <a:lnTo>
                  <a:pt x="6627" y="2466"/>
                </a:lnTo>
                <a:close/>
              </a:path>
            </a:pathLst>
          </a:custGeom>
          <a:solidFill>
            <a:srgbClr val="6FC1B4"/>
          </a:solidFill>
          <a:ln>
            <a:noFill/>
          </a:ln>
        </p:spPr>
        <p:txBody>
          <a:bodyPr lIns="121920" tIns="60960" rIns="121920" bIns="60960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45063" name="Picture 2" descr="C:\Users\Administrator\Desktop\春天\sdsd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97638" y="1654175"/>
            <a:ext cx="1404937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图片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0725" y="-28575"/>
            <a:ext cx="3979863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5" name="文本框 2"/>
          <p:cNvSpPr txBox="1">
            <a:spLocks noChangeArrowheads="1"/>
          </p:cNvSpPr>
          <p:nvPr/>
        </p:nvSpPr>
        <p:spPr bwMode="auto">
          <a:xfrm>
            <a:off x="4011613" y="311150"/>
            <a:ext cx="411638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我为书写</a:t>
            </a:r>
            <a:endParaRPr lang="zh-CN" altLang="en-US" sz="7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rot="-780000">
            <a:off x="5092700" y="2759075"/>
            <a:ext cx="1809750" cy="206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狂</a:t>
            </a:r>
            <a:endParaRPr lang="zh-CN" altLang="en-US" sz="128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937750" y="2832100"/>
            <a:ext cx="2184400" cy="20843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 descr="IMG_7163(20180422-094113)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1513" y="387350"/>
            <a:ext cx="8591550" cy="54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8888" y="3232150"/>
            <a:ext cx="1763712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IMG_7164(20180422-094133)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3" y="387350"/>
            <a:ext cx="8591550" cy="54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3175" y="3232150"/>
            <a:ext cx="174942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IMG_7165(20180422-094147)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3" y="387350"/>
            <a:ext cx="859155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48888" y="3232150"/>
            <a:ext cx="1763712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IMG_7167(20180422-094611)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3" y="385763"/>
            <a:ext cx="8591550" cy="545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48888" y="3232150"/>
            <a:ext cx="1763712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 rot="-780000">
            <a:off x="8693150" y="3933825"/>
            <a:ext cx="1808163" cy="206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狂</a:t>
            </a:r>
            <a:endParaRPr lang="zh-CN" altLang="en-US" sz="128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0"/>
                            </p:stCondLst>
                            <p:childTnLst>
                              <p:par>
                                <p:cTn id="52" presetID="2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9000"/>
                            </p:stCondLst>
                            <p:childTnLst>
                              <p:par>
                                <p:cTn id="74" presetID="53" presetClass="entr" presetSubtype="16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8" grpId="2"/>
      <p:bldP spid="18" grpId="3"/>
      <p:bldP spid="18" grpId="4"/>
      <p:bldP spid="18" grpId="5"/>
      <p:bldP spid="18" grpId="6"/>
      <p:bldP spid="18" gr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40725" y="-28575"/>
            <a:ext cx="3979863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57625" y="273050"/>
            <a:ext cx="4483100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调查统计表</a:t>
            </a:r>
            <a:endParaRPr lang="zh-CN" altLang="en-US" sz="66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IMG_708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4350" y="2746375"/>
            <a:ext cx="2497138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5700" y="1543050"/>
            <a:ext cx="7864475" cy="480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23613" y="5507038"/>
            <a:ext cx="1384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A_图片 2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800" y="404813"/>
            <a:ext cx="2770188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PA_图片 3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379413"/>
            <a:ext cx="2770188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3" name="PA_图片 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4800" y="379413"/>
            <a:ext cx="2770188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12524" y="4224690"/>
            <a:ext cx="3171822" cy="18721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PA_矩形 35"/>
          <p:cNvSpPr/>
          <p:nvPr>
            <p:custDataLst>
              <p:tags r:id="rId9"/>
            </p:custDataLst>
          </p:nvPr>
        </p:nvSpPr>
        <p:spPr>
          <a:xfrm>
            <a:off x="5192819" y="4561398"/>
            <a:ext cx="569341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我为作文</a:t>
            </a:r>
            <a:r>
              <a:rPr lang="en-US" altLang="zh-CN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狂</a:t>
            </a:r>
            <a:r>
              <a:rPr lang="en-US" altLang="zh-CN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72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120000" y="80000"/>
                                    </p:animScale>
                                    <p:anim to="" calcmode="lin" valueType="num">
                                      <p:cBhvr>
                                        <p:cTn id="2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0.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27" decel="50000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0.3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364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20000" y="80000"/>
                                      <p:to x="100000" y="100000"/>
                                    </p:animScale>
                                    <p:animRot by="21600000">
                                      <p:cBhvr>
                                        <p:cTn id="30" dur="1455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 to="" calcmode="lin" valueType="num">
                                      <p:cBhvr>
                                        <p:cTn id="31" dur="727" accel="50000" fill="hold">
                                          <p:stCondLst>
                                            <p:cond delay="127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140825" y="1998663"/>
            <a:ext cx="733425" cy="378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爸爸妈妈去哪了呢？</a:t>
            </a:r>
            <a:endParaRPr lang="zh-CN" altLang="en-US" sz="32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1243013" y="1890713"/>
            <a:ext cx="6380162" cy="3638550"/>
          </a:xfrm>
          <a:custGeom>
            <a:avLst/>
            <a:gdLst>
              <a:gd name="T0" fmla="*/ 2147483647 w 1210"/>
              <a:gd name="T1" fmla="*/ 2147483647 h 689"/>
              <a:gd name="T2" fmla="*/ 2147483647 w 1210"/>
              <a:gd name="T3" fmla="*/ 2147483647 h 689"/>
              <a:gd name="T4" fmla="*/ 2147483647 w 1210"/>
              <a:gd name="T5" fmla="*/ 2147483647 h 689"/>
              <a:gd name="T6" fmla="*/ 2147483647 w 1210"/>
              <a:gd name="T7" fmla="*/ 2147483647 h 689"/>
              <a:gd name="T8" fmla="*/ 2147483647 w 1210"/>
              <a:gd name="T9" fmla="*/ 2147483647 h 689"/>
              <a:gd name="T10" fmla="*/ 2147483647 w 1210"/>
              <a:gd name="T11" fmla="*/ 2147483647 h 689"/>
              <a:gd name="T12" fmla="*/ 2147483647 w 1210"/>
              <a:gd name="T13" fmla="*/ 2147483647 h 689"/>
              <a:gd name="T14" fmla="*/ 2147483647 w 1210"/>
              <a:gd name="T15" fmla="*/ 2147483647 h 689"/>
              <a:gd name="T16" fmla="*/ 2147483647 w 1210"/>
              <a:gd name="T17" fmla="*/ 2147483647 h 689"/>
              <a:gd name="T18" fmla="*/ 2147483647 w 1210"/>
              <a:gd name="T19" fmla="*/ 2147483647 h 689"/>
              <a:gd name="T20" fmla="*/ 2147483647 w 1210"/>
              <a:gd name="T21" fmla="*/ 2147483647 h 689"/>
              <a:gd name="T22" fmla="*/ 2147483647 w 1210"/>
              <a:gd name="T23" fmla="*/ 2147483647 h 689"/>
              <a:gd name="T24" fmla="*/ 2147483647 w 1210"/>
              <a:gd name="T25" fmla="*/ 2147483647 h 689"/>
              <a:gd name="T26" fmla="*/ 2147483647 w 1210"/>
              <a:gd name="T27" fmla="*/ 2147483647 h 689"/>
              <a:gd name="T28" fmla="*/ 2147483647 w 1210"/>
              <a:gd name="T29" fmla="*/ 2147483647 h 689"/>
              <a:gd name="T30" fmla="*/ 2147483647 w 1210"/>
              <a:gd name="T31" fmla="*/ 2147483647 h 689"/>
              <a:gd name="T32" fmla="*/ 2147483647 w 1210"/>
              <a:gd name="T33" fmla="*/ 2147483647 h 689"/>
              <a:gd name="T34" fmla="*/ 2147483647 w 1210"/>
              <a:gd name="T35" fmla="*/ 2147483647 h 689"/>
              <a:gd name="T36" fmla="*/ 2147483647 w 1210"/>
              <a:gd name="T37" fmla="*/ 2147483647 h 689"/>
              <a:gd name="T38" fmla="*/ 2147483647 w 1210"/>
              <a:gd name="T39" fmla="*/ 2147483647 h 689"/>
              <a:gd name="T40" fmla="*/ 2147483647 w 1210"/>
              <a:gd name="T41" fmla="*/ 2147483647 h 689"/>
              <a:gd name="T42" fmla="*/ 2147483647 w 1210"/>
              <a:gd name="T43" fmla="*/ 2147483647 h 689"/>
              <a:gd name="T44" fmla="*/ 2147483647 w 1210"/>
              <a:gd name="T45" fmla="*/ 2147483647 h 689"/>
              <a:gd name="T46" fmla="*/ 2147483647 w 1210"/>
              <a:gd name="T47" fmla="*/ 2147483647 h 689"/>
              <a:gd name="T48" fmla="*/ 2147483647 w 1210"/>
              <a:gd name="T49" fmla="*/ 2147483647 h 689"/>
              <a:gd name="T50" fmla="*/ 2147483647 w 1210"/>
              <a:gd name="T51" fmla="*/ 2147483647 h 689"/>
              <a:gd name="T52" fmla="*/ 2147483647 w 1210"/>
              <a:gd name="T53" fmla="*/ 2147483647 h 689"/>
              <a:gd name="T54" fmla="*/ 2147483647 w 1210"/>
              <a:gd name="T55" fmla="*/ 2147483647 h 689"/>
              <a:gd name="T56" fmla="*/ 2147483647 w 1210"/>
              <a:gd name="T57" fmla="*/ 2147483647 h 689"/>
              <a:gd name="T58" fmla="*/ 2147483647 w 1210"/>
              <a:gd name="T59" fmla="*/ 2147483647 h 689"/>
              <a:gd name="T60" fmla="*/ 2147483647 w 1210"/>
              <a:gd name="T61" fmla="*/ 2147483647 h 689"/>
              <a:gd name="T62" fmla="*/ 2147483647 w 1210"/>
              <a:gd name="T63" fmla="*/ 2147483647 h 689"/>
              <a:gd name="T64" fmla="*/ 2147483647 w 1210"/>
              <a:gd name="T65" fmla="*/ 2147483647 h 689"/>
              <a:gd name="T66" fmla="*/ 2147483647 w 1210"/>
              <a:gd name="T67" fmla="*/ 2147483647 h 689"/>
              <a:gd name="T68" fmla="*/ 2147483647 w 1210"/>
              <a:gd name="T69" fmla="*/ 2147483647 h 689"/>
              <a:gd name="T70" fmla="*/ 2147483647 w 1210"/>
              <a:gd name="T71" fmla="*/ 2147483647 h 689"/>
              <a:gd name="T72" fmla="*/ 2147483647 w 1210"/>
              <a:gd name="T73" fmla="*/ 2147483647 h 689"/>
              <a:gd name="T74" fmla="*/ 2147483647 w 1210"/>
              <a:gd name="T75" fmla="*/ 2147483647 h 689"/>
              <a:gd name="T76" fmla="*/ 2147483647 w 1210"/>
              <a:gd name="T77" fmla="*/ 2147483647 h 689"/>
              <a:gd name="T78" fmla="*/ 2147483647 w 1210"/>
              <a:gd name="T79" fmla="*/ 2147483647 h 689"/>
              <a:gd name="T80" fmla="*/ 2147483647 w 1210"/>
              <a:gd name="T81" fmla="*/ 2147483647 h 689"/>
              <a:gd name="T82" fmla="*/ 2147483647 w 1210"/>
              <a:gd name="T83" fmla="*/ 2147483647 h 689"/>
              <a:gd name="T84" fmla="*/ 2147483647 w 1210"/>
              <a:gd name="T85" fmla="*/ 2147483647 h 689"/>
              <a:gd name="T86" fmla="*/ 2147483647 w 1210"/>
              <a:gd name="T87" fmla="*/ 2147483647 h 689"/>
              <a:gd name="T88" fmla="*/ 2147483647 w 1210"/>
              <a:gd name="T89" fmla="*/ 2147483647 h 689"/>
              <a:gd name="T90" fmla="*/ 2147483647 w 1210"/>
              <a:gd name="T91" fmla="*/ 2147483647 h 689"/>
              <a:gd name="T92" fmla="*/ 2147483647 w 1210"/>
              <a:gd name="T93" fmla="*/ 2147483647 h 689"/>
              <a:gd name="T94" fmla="*/ 2147483647 w 1210"/>
              <a:gd name="T95" fmla="*/ 2147483647 h 689"/>
              <a:gd name="T96" fmla="*/ 2147483647 w 1210"/>
              <a:gd name="T97" fmla="*/ 2147483647 h 689"/>
              <a:gd name="T98" fmla="*/ 2147483647 w 1210"/>
              <a:gd name="T99" fmla="*/ 2147483647 h 689"/>
              <a:gd name="T100" fmla="*/ 2147483647 w 1210"/>
              <a:gd name="T101" fmla="*/ 2147483647 h 689"/>
              <a:gd name="T102" fmla="*/ 2147483647 w 1210"/>
              <a:gd name="T103" fmla="*/ 2147483647 h 689"/>
              <a:gd name="T104" fmla="*/ 2147483647 w 1210"/>
              <a:gd name="T105" fmla="*/ 2147483647 h 689"/>
              <a:gd name="T106" fmla="*/ 2147483647 w 1210"/>
              <a:gd name="T107" fmla="*/ 2147483647 h 689"/>
              <a:gd name="T108" fmla="*/ 2147483647 w 1210"/>
              <a:gd name="T109" fmla="*/ 2147483647 h 689"/>
              <a:gd name="T110" fmla="*/ 2147483647 w 1210"/>
              <a:gd name="T111" fmla="*/ 2147483647 h 689"/>
              <a:gd name="T112" fmla="*/ 2147483647 w 1210"/>
              <a:gd name="T113" fmla="*/ 2147483647 h 689"/>
              <a:gd name="T114" fmla="*/ 2147483647 w 1210"/>
              <a:gd name="T115" fmla="*/ 2147483647 h 689"/>
              <a:gd name="T116" fmla="*/ 2147483647 w 1210"/>
              <a:gd name="T117" fmla="*/ 2147483647 h 689"/>
              <a:gd name="T118" fmla="*/ 2147483647 w 1210"/>
              <a:gd name="T119" fmla="*/ 2147483647 h 689"/>
              <a:gd name="T120" fmla="*/ 2147483647 w 1210"/>
              <a:gd name="T121" fmla="*/ 2147483647 h 689"/>
              <a:gd name="T122" fmla="*/ 2147483647 w 1210"/>
              <a:gd name="T123" fmla="*/ 2147483647 h 689"/>
              <a:gd name="T124" fmla="*/ 2147483647 w 1210"/>
              <a:gd name="T125" fmla="*/ 2147483647 h 6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10"/>
              <a:gd name="T190" fmla="*/ 0 h 689"/>
              <a:gd name="T191" fmla="*/ 1210 w 1210"/>
              <a:gd name="T192" fmla="*/ 689 h 6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1070" y="436147"/>
            <a:ext cx="936987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b="1" dirty="0">
                <a:blipFill>
                  <a:blip r:embed="rId2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 </a:t>
            </a:r>
            <a:r>
              <a:rPr lang="zh-CN" altLang="en-US" sz="4500" b="1" dirty="0">
                <a:blipFill>
                  <a:blip r:embed="rId2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白日不到处，青春恰自来 </a:t>
            </a:r>
            <a:r>
              <a:rPr lang="en-US" altLang="zh-CN" sz="4500" b="1" dirty="0">
                <a:blipFill>
                  <a:blip r:embed="rId2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2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Freeform 13"/>
          <p:cNvSpPr>
            <a:spLocks noEditPoints="1"/>
          </p:cNvSpPr>
          <p:nvPr/>
        </p:nvSpPr>
        <p:spPr bwMode="auto">
          <a:xfrm>
            <a:off x="9366250" y="4541838"/>
            <a:ext cx="2638425" cy="1531937"/>
          </a:xfrm>
          <a:custGeom>
            <a:avLst/>
            <a:gdLst>
              <a:gd name="T0" fmla="*/ 2147483647 w 1210"/>
              <a:gd name="T1" fmla="*/ 2147483647 h 689"/>
              <a:gd name="T2" fmla="*/ 2147483647 w 1210"/>
              <a:gd name="T3" fmla="*/ 2147483647 h 689"/>
              <a:gd name="T4" fmla="*/ 2147483647 w 1210"/>
              <a:gd name="T5" fmla="*/ 2147483647 h 689"/>
              <a:gd name="T6" fmla="*/ 2147483647 w 1210"/>
              <a:gd name="T7" fmla="*/ 2147483647 h 689"/>
              <a:gd name="T8" fmla="*/ 2147483647 w 1210"/>
              <a:gd name="T9" fmla="*/ 2147483647 h 689"/>
              <a:gd name="T10" fmla="*/ 2147483647 w 1210"/>
              <a:gd name="T11" fmla="*/ 2147483647 h 689"/>
              <a:gd name="T12" fmla="*/ 2147483647 w 1210"/>
              <a:gd name="T13" fmla="*/ 2147483647 h 689"/>
              <a:gd name="T14" fmla="*/ 2147483647 w 1210"/>
              <a:gd name="T15" fmla="*/ 2147483647 h 689"/>
              <a:gd name="T16" fmla="*/ 2147483647 w 1210"/>
              <a:gd name="T17" fmla="*/ 2147483647 h 689"/>
              <a:gd name="T18" fmla="*/ 2147483647 w 1210"/>
              <a:gd name="T19" fmla="*/ 2147483647 h 689"/>
              <a:gd name="T20" fmla="*/ 2147483647 w 1210"/>
              <a:gd name="T21" fmla="*/ 2147483647 h 689"/>
              <a:gd name="T22" fmla="*/ 2147483647 w 1210"/>
              <a:gd name="T23" fmla="*/ 2147483647 h 689"/>
              <a:gd name="T24" fmla="*/ 2147483647 w 1210"/>
              <a:gd name="T25" fmla="*/ 2147483647 h 689"/>
              <a:gd name="T26" fmla="*/ 2147483647 w 1210"/>
              <a:gd name="T27" fmla="*/ 2147483647 h 689"/>
              <a:gd name="T28" fmla="*/ 2147483647 w 1210"/>
              <a:gd name="T29" fmla="*/ 2147483647 h 689"/>
              <a:gd name="T30" fmla="*/ 2147483647 w 1210"/>
              <a:gd name="T31" fmla="*/ 2147483647 h 689"/>
              <a:gd name="T32" fmla="*/ 2147483647 w 1210"/>
              <a:gd name="T33" fmla="*/ 2147483647 h 689"/>
              <a:gd name="T34" fmla="*/ 2147483647 w 1210"/>
              <a:gd name="T35" fmla="*/ 2147483647 h 689"/>
              <a:gd name="T36" fmla="*/ 2147483647 w 1210"/>
              <a:gd name="T37" fmla="*/ 2147483647 h 689"/>
              <a:gd name="T38" fmla="*/ 2147483647 w 1210"/>
              <a:gd name="T39" fmla="*/ 2147483647 h 689"/>
              <a:gd name="T40" fmla="*/ 2147483647 w 1210"/>
              <a:gd name="T41" fmla="*/ 2147483647 h 689"/>
              <a:gd name="T42" fmla="*/ 2147483647 w 1210"/>
              <a:gd name="T43" fmla="*/ 2147483647 h 689"/>
              <a:gd name="T44" fmla="*/ 2147483647 w 1210"/>
              <a:gd name="T45" fmla="*/ 2147483647 h 689"/>
              <a:gd name="T46" fmla="*/ 2147483647 w 1210"/>
              <a:gd name="T47" fmla="*/ 2147483647 h 689"/>
              <a:gd name="T48" fmla="*/ 2147483647 w 1210"/>
              <a:gd name="T49" fmla="*/ 2147483647 h 689"/>
              <a:gd name="T50" fmla="*/ 2147483647 w 1210"/>
              <a:gd name="T51" fmla="*/ 2147483647 h 689"/>
              <a:gd name="T52" fmla="*/ 2147483647 w 1210"/>
              <a:gd name="T53" fmla="*/ 2147483647 h 689"/>
              <a:gd name="T54" fmla="*/ 2147483647 w 1210"/>
              <a:gd name="T55" fmla="*/ 2147483647 h 689"/>
              <a:gd name="T56" fmla="*/ 2147483647 w 1210"/>
              <a:gd name="T57" fmla="*/ 2147483647 h 689"/>
              <a:gd name="T58" fmla="*/ 2147483647 w 1210"/>
              <a:gd name="T59" fmla="*/ 2147483647 h 689"/>
              <a:gd name="T60" fmla="*/ 2147483647 w 1210"/>
              <a:gd name="T61" fmla="*/ 2147483647 h 689"/>
              <a:gd name="T62" fmla="*/ 2147483647 w 1210"/>
              <a:gd name="T63" fmla="*/ 2147483647 h 689"/>
              <a:gd name="T64" fmla="*/ 2147483647 w 1210"/>
              <a:gd name="T65" fmla="*/ 2147483647 h 689"/>
              <a:gd name="T66" fmla="*/ 2147483647 w 1210"/>
              <a:gd name="T67" fmla="*/ 2147483647 h 689"/>
              <a:gd name="T68" fmla="*/ 2147483647 w 1210"/>
              <a:gd name="T69" fmla="*/ 2147483647 h 689"/>
              <a:gd name="T70" fmla="*/ 2147483647 w 1210"/>
              <a:gd name="T71" fmla="*/ 2147483647 h 689"/>
              <a:gd name="T72" fmla="*/ 2147483647 w 1210"/>
              <a:gd name="T73" fmla="*/ 2147483647 h 689"/>
              <a:gd name="T74" fmla="*/ 2147483647 w 1210"/>
              <a:gd name="T75" fmla="*/ 2147483647 h 689"/>
              <a:gd name="T76" fmla="*/ 2147483647 w 1210"/>
              <a:gd name="T77" fmla="*/ 2147483647 h 689"/>
              <a:gd name="T78" fmla="*/ 2147483647 w 1210"/>
              <a:gd name="T79" fmla="*/ 2147483647 h 689"/>
              <a:gd name="T80" fmla="*/ 2147483647 w 1210"/>
              <a:gd name="T81" fmla="*/ 2147483647 h 689"/>
              <a:gd name="T82" fmla="*/ 2147483647 w 1210"/>
              <a:gd name="T83" fmla="*/ 2147483647 h 689"/>
              <a:gd name="T84" fmla="*/ 2147483647 w 1210"/>
              <a:gd name="T85" fmla="*/ 2147483647 h 689"/>
              <a:gd name="T86" fmla="*/ 2147483647 w 1210"/>
              <a:gd name="T87" fmla="*/ 2147483647 h 689"/>
              <a:gd name="T88" fmla="*/ 2147483647 w 1210"/>
              <a:gd name="T89" fmla="*/ 2147483647 h 689"/>
              <a:gd name="T90" fmla="*/ 2147483647 w 1210"/>
              <a:gd name="T91" fmla="*/ 2147483647 h 689"/>
              <a:gd name="T92" fmla="*/ 2147483647 w 1210"/>
              <a:gd name="T93" fmla="*/ 2147483647 h 689"/>
              <a:gd name="T94" fmla="*/ 2147483647 w 1210"/>
              <a:gd name="T95" fmla="*/ 2147483647 h 689"/>
              <a:gd name="T96" fmla="*/ 2147483647 w 1210"/>
              <a:gd name="T97" fmla="*/ 2147483647 h 689"/>
              <a:gd name="T98" fmla="*/ 2147483647 w 1210"/>
              <a:gd name="T99" fmla="*/ 2147483647 h 689"/>
              <a:gd name="T100" fmla="*/ 2147483647 w 1210"/>
              <a:gd name="T101" fmla="*/ 2147483647 h 689"/>
              <a:gd name="T102" fmla="*/ 2147483647 w 1210"/>
              <a:gd name="T103" fmla="*/ 2147483647 h 689"/>
              <a:gd name="T104" fmla="*/ 2147483647 w 1210"/>
              <a:gd name="T105" fmla="*/ 2147483647 h 689"/>
              <a:gd name="T106" fmla="*/ 2147483647 w 1210"/>
              <a:gd name="T107" fmla="*/ 2147483647 h 689"/>
              <a:gd name="T108" fmla="*/ 2147483647 w 1210"/>
              <a:gd name="T109" fmla="*/ 2147483647 h 689"/>
              <a:gd name="T110" fmla="*/ 2147483647 w 1210"/>
              <a:gd name="T111" fmla="*/ 2147483647 h 689"/>
              <a:gd name="T112" fmla="*/ 2147483647 w 1210"/>
              <a:gd name="T113" fmla="*/ 2147483647 h 689"/>
              <a:gd name="T114" fmla="*/ 2147483647 w 1210"/>
              <a:gd name="T115" fmla="*/ 2147483647 h 689"/>
              <a:gd name="T116" fmla="*/ 2147483647 w 1210"/>
              <a:gd name="T117" fmla="*/ 2147483647 h 689"/>
              <a:gd name="T118" fmla="*/ 2147483647 w 1210"/>
              <a:gd name="T119" fmla="*/ 2147483647 h 689"/>
              <a:gd name="T120" fmla="*/ 2147483647 w 1210"/>
              <a:gd name="T121" fmla="*/ 2147483647 h 689"/>
              <a:gd name="T122" fmla="*/ 2147483647 w 1210"/>
              <a:gd name="T123" fmla="*/ 2147483647 h 689"/>
              <a:gd name="T124" fmla="*/ 2147483647 w 1210"/>
              <a:gd name="T125" fmla="*/ 2147483647 h 6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10"/>
              <a:gd name="T190" fmla="*/ 0 h 689"/>
              <a:gd name="T191" fmla="*/ 1210 w 1210"/>
              <a:gd name="T192" fmla="*/ 689 h 6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 descr="IMG_7187(20180422-104315)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8" y="420688"/>
            <a:ext cx="4438650" cy="577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IMG_7192(20180422-104421)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7588" y="430213"/>
            <a:ext cx="4438650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IMG_7195(20180422-104539)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404813"/>
            <a:ext cx="4552950" cy="577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IMG_7190(20180422-104355)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01638"/>
            <a:ext cx="4438650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2.5"/>
</p:tagLst>
</file>

<file path=ppt/tags/tag2.xml><?xml version="1.0" encoding="utf-8"?>
<p:tagLst xmlns:p="http://schemas.openxmlformats.org/presentationml/2006/main">
  <p:tag name="PA" val="v4.2.5"/>
</p:tagLst>
</file>

<file path=ppt/tags/tag3.xml><?xml version="1.0" encoding="utf-8"?>
<p:tagLst xmlns:p="http://schemas.openxmlformats.org/presentationml/2006/main">
  <p:tag name="PA" val="v4.2.5"/>
</p:tagLst>
</file>

<file path=ppt/tags/tag4.xml><?xml version="1.0" encoding="utf-8"?>
<p:tagLst xmlns:p="http://schemas.openxmlformats.org/presentationml/2006/main">
  <p:tag name="PA" val="v4.2.5"/>
</p:tagLst>
</file>

<file path=ppt/tags/tag5.xml><?xml version="1.0" encoding="utf-8"?>
<p:tagLst xmlns:p="http://schemas.openxmlformats.org/presentationml/2006/main">
  <p:tag name="PA" val="v4.2.5"/>
</p:tagLst>
</file>

<file path=ppt/tags/tag6.xml><?xml version="1.0" encoding="utf-8"?>
<p:tagLst xmlns:p="http://schemas.openxmlformats.org/presentationml/2006/main">
  <p:tag name="PA" val="v4.3.0"/>
</p:tagLst>
</file>

<file path=ppt/tags/tag7.xml><?xml version="1.0" encoding="utf-8"?>
<p:tagLst xmlns:p="http://schemas.openxmlformats.org/presentationml/2006/main">
  <p:tag name="PA" val="v4.3.0"/>
</p:tagLst>
</file>

<file path=ppt/tags/tag8.xml><?xml version="1.0" encoding="utf-8"?>
<p:tagLst xmlns:p="http://schemas.openxmlformats.org/presentationml/2006/main">
  <p:tag name="PA" val="v4.2.5"/>
</p:tagLst>
</file>

<file path=ppt/theme/theme1.xml><?xml version="1.0" encoding="utf-8"?>
<a:theme xmlns:a="http://schemas.openxmlformats.org/drawingml/2006/main" name="www.33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33ppt.com​​">
  <a:themeElements>
    <a:clrScheme name="自定义 3723">
      <a:dk1>
        <a:srgbClr val="779B37"/>
      </a:dk1>
      <a:lt1>
        <a:srgbClr val="84B3A3"/>
      </a:lt1>
      <a:dk2>
        <a:srgbClr val="779B37"/>
      </a:dk2>
      <a:lt2>
        <a:srgbClr val="84B3A3"/>
      </a:lt2>
      <a:accent1>
        <a:srgbClr val="000000"/>
      </a:accent1>
      <a:accent2>
        <a:srgbClr val="FFFFFF"/>
      </a:accent2>
      <a:accent3>
        <a:srgbClr val="5F5F5F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ww.33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2071</Words>
  <Application>WPS 演示</Application>
  <PresentationFormat>自定义</PresentationFormat>
  <Paragraphs>259</Paragraphs>
  <Slides>33</Slides>
  <Notes>26</Notes>
  <HiddenSlides>0</HiddenSlides>
  <MMClips>4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Arial</vt:lpstr>
      <vt:lpstr>宋体</vt:lpstr>
      <vt:lpstr>Wingdings</vt:lpstr>
      <vt:lpstr>Calibri Light</vt:lpstr>
      <vt:lpstr>Calibri</vt:lpstr>
      <vt:lpstr>等线</vt:lpstr>
      <vt:lpstr>微软雅黑</vt:lpstr>
      <vt:lpstr>黑体</vt:lpstr>
      <vt:lpstr>Calibri</vt:lpstr>
      <vt:lpstr>华文行楷</vt:lpstr>
      <vt:lpstr>汉仪雪君体简</vt:lpstr>
      <vt:lpstr>Arial Unicode MS</vt:lpstr>
      <vt:lpstr>迷你简秀英</vt:lpstr>
      <vt:lpstr>黑体-繁</vt:lpstr>
      <vt:lpstr>www.33ppt.com</vt:lpstr>
      <vt:lpstr>www.33ppt.com​​</vt:lpstr>
      <vt:lpstr>1_www.33ppt.com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wwww.33ppt.com</dc:title>
  <dc:creator>admin</dc:creator>
  <cp:lastModifiedBy>赵影</cp:lastModifiedBy>
  <cp:revision>144</cp:revision>
  <dcterms:created xsi:type="dcterms:W3CDTF">2017-05-28T01:59:00Z</dcterms:created>
  <dcterms:modified xsi:type="dcterms:W3CDTF">2018-08-28T01:35:39Z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