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5"/>
  </p:notesMasterIdLst>
  <p:handoutMasterIdLst>
    <p:handoutMasterId r:id="rId36"/>
  </p:handoutMasterIdLst>
  <p:sldIdLst>
    <p:sldId id="256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7" r:id="rId10"/>
    <p:sldId id="308" r:id="rId11"/>
    <p:sldId id="309" r:id="rId12"/>
    <p:sldId id="310" r:id="rId13"/>
    <p:sldId id="311" r:id="rId14"/>
    <p:sldId id="313" r:id="rId15"/>
    <p:sldId id="312" r:id="rId16"/>
    <p:sldId id="258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118" d="100"/>
          <a:sy n="118" d="100"/>
        </p:scale>
        <p:origin x="-1722" y="-90"/>
      </p:cViewPr>
      <p:guideLst>
        <p:guide orient="horz" pos="2145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6715834-949D-41A3-8E56-50762AE35FE4}" type="datetimeFigureOut">
              <a:rPr lang="zh-CN" altLang="en-US"/>
              <a:pPr>
                <a:defRPr/>
              </a:pPr>
              <a:t>2018/9/1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F4DB762A-C53A-4F22-8FB7-9858E1A11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29786C8-C8BD-47FD-B178-6834582282A2}" type="datetimeFigureOut">
              <a:rPr lang="zh-CN" altLang="en-US"/>
              <a:pPr>
                <a:defRPr/>
              </a:pPr>
              <a:t>2018/9/1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9965973-5B60-4438-8C5C-83ABA3C014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3CB929-DAB7-45DF-A59C-719979F33058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3DA648-BEC7-4BB4-A10E-0227AEBAAC6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F72C95-4458-499B-96ED-2A17181D620D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B1BB3-39C8-41DE-A6A5-3E5E432C6EF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F4982F-5C28-401D-A96F-012114EA53DE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CAD06-5FE0-4738-9D79-A180AD50E0F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FDDC4E-6D0E-40A1-8EB0-7E1B454DD44D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5440E-DA67-40E2-B6C7-8FB7E9564BA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D1D63B-1E78-47A2-9D35-665E4F073A88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1CA2A-9B08-4252-B397-17AE8972C87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2FCED3-E801-4258-A44D-D8F34F7C7D4B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3D528-AF70-4B54-9366-2785F078B72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6A1136-BFD9-40BB-8576-7EB6ADDA7046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4A83B8-12D5-4ECD-A07D-E0C4F1163CC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F017B9-75C8-4B4F-949F-BEDC741AEC3D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D8866C-1B8C-456D-95AA-94B63DC4E16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921FF0-10F6-4E03-BA2D-000E9E8085A1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34C74-B872-4EB4-99EB-D4E8CE50979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5FA6B3-5266-4E04-BF44-485CCB00D4F7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A836B-EDA0-4C32-B5BD-1DB27E1197F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7A70D9-A4BB-4AFB-A892-7534476DEC11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1BDC2-9864-465B-A260-61389344E63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9CA1D9-9478-4DEF-869A-EE23B5C88F34}" type="datetimeFigureOut">
              <a:rPr lang="zh-CN" altLang="en-US"/>
              <a:pPr/>
              <a:t>2018/9/1</a:t>
            </a:fld>
            <a:endParaRPr lang="en-US" altLang="zh-CN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BC6E36A-EFE1-4D9A-AB4D-914934C08B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17.png"/><Relationship Id="rId7" Type="http://schemas.openxmlformats.org/officeDocument/2006/relationships/slide" Target="slide1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2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21.png"/><Relationship Id="rId7" Type="http://schemas.openxmlformats.org/officeDocument/2006/relationships/slide" Target="slide1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27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27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6.png"/><Relationship Id="rId7" Type="http://schemas.openxmlformats.org/officeDocument/2006/relationships/slide" Target="slide5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8.png"/><Relationship Id="rId10" Type="http://schemas.openxmlformats.org/officeDocument/2006/relationships/slide" Target="slide27.xml"/><Relationship Id="rId4" Type="http://schemas.openxmlformats.org/officeDocument/2006/relationships/image" Target="../media/image27.png"/><Relationship Id="rId9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6.xml"/><Relationship Id="rId7" Type="http://schemas.openxmlformats.org/officeDocument/2006/relationships/slide" Target="slide1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33.png"/><Relationship Id="rId7" Type="http://schemas.openxmlformats.org/officeDocument/2006/relationships/slide" Target="slide5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8.png"/><Relationship Id="rId4" Type="http://schemas.openxmlformats.org/officeDocument/2006/relationships/slide" Target="slide16.xml"/><Relationship Id="rId9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35.png"/><Relationship Id="rId7" Type="http://schemas.openxmlformats.org/officeDocument/2006/relationships/slide" Target="slide16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37.png"/><Relationship Id="rId7" Type="http://schemas.openxmlformats.org/officeDocument/2006/relationships/slide" Target="slide10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slide" Target="slide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40.png"/><Relationship Id="rId7" Type="http://schemas.openxmlformats.org/officeDocument/2006/relationships/slide" Target="slide10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slide" Target="slide1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7.png"/><Relationship Id="rId7" Type="http://schemas.openxmlformats.org/officeDocument/2006/relationships/slide" Target="slide10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31.png"/><Relationship Id="rId9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43.png"/><Relationship Id="rId7" Type="http://schemas.openxmlformats.org/officeDocument/2006/relationships/slide" Target="slide5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8.png"/><Relationship Id="rId4" Type="http://schemas.openxmlformats.org/officeDocument/2006/relationships/slide" Target="slide16.xml"/><Relationship Id="rId9" Type="http://schemas.openxmlformats.org/officeDocument/2006/relationships/slide" Target="slide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550" y="1835150"/>
            <a:ext cx="75501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4800" y="573088"/>
            <a:ext cx="56261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6563" y="531813"/>
            <a:ext cx="5729287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479800" y="2130425"/>
            <a:ext cx="4397375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3875" y="2890838"/>
            <a:ext cx="5641975" cy="322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38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3575" y="1012825"/>
            <a:ext cx="7380288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098800" y="2560638"/>
            <a:ext cx="5135563" cy="560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3575" y="3281363"/>
            <a:ext cx="7443788" cy="152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41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3188" y="438150"/>
            <a:ext cx="5951537" cy="527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175000" y="1558925"/>
            <a:ext cx="4397375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3188" y="2244725"/>
            <a:ext cx="6003925" cy="351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43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8900" y="952500"/>
            <a:ext cx="593248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152775" y="2032000"/>
            <a:ext cx="4395788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8900" y="2649538"/>
            <a:ext cx="6254750" cy="3255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46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262063"/>
            <a:ext cx="73437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9000" y="652463"/>
            <a:ext cx="4826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813" y="1779588"/>
            <a:ext cx="8589962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13700" y="2162175"/>
            <a:ext cx="57467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075" y="4403725"/>
            <a:ext cx="83947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1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488" y="581025"/>
            <a:ext cx="84550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972425" y="581025"/>
            <a:ext cx="5762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2150" y="3616325"/>
            <a:ext cx="81073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3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400" y="534988"/>
            <a:ext cx="8537575" cy="38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56550" y="534988"/>
            <a:ext cx="5762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8475" y="3946525"/>
            <a:ext cx="8320088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55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1066800"/>
            <a:ext cx="83454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1836738"/>
            <a:ext cx="816610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948613" y="1066800"/>
            <a:ext cx="5762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00" y="3140075"/>
            <a:ext cx="81661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58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5313" y="641350"/>
            <a:ext cx="4681537" cy="539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" y="549275"/>
            <a:ext cx="8267700" cy="37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75588" y="549275"/>
            <a:ext cx="5762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9125" y="3887788"/>
            <a:ext cx="808672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60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388" y="539750"/>
            <a:ext cx="8531225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956550" y="490538"/>
            <a:ext cx="5762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8163" y="4395788"/>
            <a:ext cx="82978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62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" y="725488"/>
            <a:ext cx="62579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1270000" y="2106613"/>
            <a:ext cx="2320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/>
              <a:t>原文见第</a:t>
            </a:r>
            <a:r>
              <a:rPr lang="en-US" altLang="zh-CN" sz="2800"/>
              <a:t>12</a:t>
            </a:r>
            <a:r>
              <a:rPr lang="zh-CN" altLang="en-US" sz="2800"/>
              <a:t>页</a:t>
            </a: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2765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576263"/>
            <a:ext cx="8328025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988" y="3978275"/>
            <a:ext cx="832802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7050" y="1412875"/>
            <a:ext cx="8299450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7050" y="3082925"/>
            <a:ext cx="8299450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2463" y="4338638"/>
            <a:ext cx="817403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10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533400"/>
            <a:ext cx="854233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95313" y="1279525"/>
            <a:ext cx="7862887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69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888" y="482600"/>
            <a:ext cx="8404225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100" y="2733675"/>
            <a:ext cx="8561388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561975"/>
            <a:ext cx="82613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" y="1676400"/>
            <a:ext cx="7896225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575" y="2146300"/>
            <a:ext cx="81740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9838" y="450850"/>
            <a:ext cx="36052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113" y="1116013"/>
            <a:ext cx="712152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899275" y="1562100"/>
            <a:ext cx="5762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77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87375"/>
            <a:ext cx="74676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50" y="2197100"/>
            <a:ext cx="7486650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7050" y="654050"/>
            <a:ext cx="7759700" cy="1493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1125" y="5016500"/>
            <a:ext cx="409575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800" y="5502275"/>
            <a:ext cx="644207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79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175" y="492125"/>
            <a:ext cx="837565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525963" y="484188"/>
            <a:ext cx="4160837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3113" y="1003300"/>
            <a:ext cx="791527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775" y="1522413"/>
            <a:ext cx="4160838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82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0613" y="1506538"/>
            <a:ext cx="6962775" cy="312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550" y="560388"/>
            <a:ext cx="75898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465388"/>
            <a:ext cx="7926388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3584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350" y="506413"/>
            <a:ext cx="7392988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713" y="1565275"/>
            <a:ext cx="782161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125" y="4413250"/>
            <a:ext cx="792638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515938"/>
            <a:ext cx="740410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7150" y="1965325"/>
            <a:ext cx="5335588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0825" y="2903538"/>
            <a:ext cx="4968875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838" y="581025"/>
            <a:ext cx="28575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文本框 2"/>
          <p:cNvSpPr txBox="1">
            <a:spLocks noChangeArrowheads="1"/>
          </p:cNvSpPr>
          <p:nvPr/>
        </p:nvSpPr>
        <p:spPr bwMode="auto">
          <a:xfrm>
            <a:off x="1312863" y="1468438"/>
            <a:ext cx="262731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14</a:t>
            </a:r>
            <a:r>
              <a:rPr lang="zh-CN" altLang="en-US" sz="3200"/>
              <a:t>页</a:t>
            </a:r>
          </a:p>
        </p:txBody>
      </p:sp>
      <p:sp>
        <p:nvSpPr>
          <p:cNvPr id="3891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2950" y="692150"/>
            <a:ext cx="4594225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1550" y="496888"/>
            <a:ext cx="4170363" cy="540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562350" y="1765300"/>
            <a:ext cx="496888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64175" y="1765300"/>
            <a:ext cx="458788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2350" y="2265363"/>
            <a:ext cx="44291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4175" y="2265363"/>
            <a:ext cx="59531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2025" y="2773363"/>
            <a:ext cx="29051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32438" y="2773363"/>
            <a:ext cx="52705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62350" y="3311525"/>
            <a:ext cx="382588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32438" y="3311525"/>
            <a:ext cx="59531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2350" y="3849688"/>
            <a:ext cx="5715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89588" y="3849688"/>
            <a:ext cx="41275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2538" y="4335463"/>
            <a:ext cx="56356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33850" y="4881563"/>
            <a:ext cx="1112838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33850" y="5386388"/>
            <a:ext cx="51117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5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1230313"/>
            <a:ext cx="5856287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373438" y="2117725"/>
            <a:ext cx="5080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6850" y="2117725"/>
            <a:ext cx="5080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3438" y="2890838"/>
            <a:ext cx="5080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6850" y="2890838"/>
            <a:ext cx="5080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9363" y="3695700"/>
            <a:ext cx="5080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46400" y="4443413"/>
            <a:ext cx="5080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2113" y="679450"/>
            <a:ext cx="4946650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495675" y="1233488"/>
            <a:ext cx="32766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2113" y="1841500"/>
            <a:ext cx="1119187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5675" y="2273300"/>
            <a:ext cx="175895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5675" y="2909888"/>
            <a:ext cx="9064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5675" y="3409950"/>
            <a:ext cx="299402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1338" y="3925888"/>
            <a:ext cx="390842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9963" y="4502150"/>
            <a:ext cx="33528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11338" y="4995863"/>
            <a:ext cx="3284537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5675" y="5556250"/>
            <a:ext cx="204946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2925" y="566738"/>
            <a:ext cx="4821238" cy="549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3708400" y="566738"/>
            <a:ext cx="13335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40138" y="1066800"/>
            <a:ext cx="276542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6413" y="1592263"/>
            <a:ext cx="2751137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9775" y="2101850"/>
            <a:ext cx="124777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2138" y="2605088"/>
            <a:ext cx="24384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5800" y="3097213"/>
            <a:ext cx="156210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02138" y="3641725"/>
            <a:ext cx="2233612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85975" y="4152900"/>
            <a:ext cx="3054350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56113" y="4675188"/>
            <a:ext cx="223202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85975" y="5106988"/>
            <a:ext cx="4692650" cy="952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32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325" y="858838"/>
            <a:ext cx="69913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4699000" y="858838"/>
            <a:ext cx="3368675" cy="5603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4275" y="1658938"/>
            <a:ext cx="3367088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34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672</Words>
  <Application>WPS 演示</Application>
  <PresentationFormat>全屏显示(4:3)</PresentationFormat>
  <Paragraphs>35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29</cp:revision>
  <dcterms:created xsi:type="dcterms:W3CDTF">2016-07-05T04:43:00Z</dcterms:created>
  <dcterms:modified xsi:type="dcterms:W3CDTF">2018-09-01T06:24:42Z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